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73" r:id="rId2"/>
    <p:sldId id="939" r:id="rId3"/>
    <p:sldId id="940" r:id="rId4"/>
    <p:sldId id="941" r:id="rId5"/>
    <p:sldId id="943" r:id="rId6"/>
    <p:sldId id="942" r:id="rId7"/>
    <p:sldId id="946" r:id="rId8"/>
    <p:sldId id="945" r:id="rId9"/>
    <p:sldId id="944" r:id="rId10"/>
    <p:sldId id="947" r:id="rId11"/>
    <p:sldId id="948" r:id="rId12"/>
    <p:sldId id="832" r:id="rId13"/>
    <p:sldId id="879" r:id="rId14"/>
    <p:sldId id="938" r:id="rId15"/>
    <p:sldId id="937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typechecking-with-proptype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refs-and-the-dom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</a:t>
            </a:r>
            <a:r>
              <a:rPr lang="zh-CN" altLang="en-US" dirty="0">
                <a:latin typeface="+mn-ea"/>
                <a:ea typeface="+mn-ea"/>
              </a:rPr>
              <a:t>基础语法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dangerouslySetInnerHTML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React </a:t>
            </a:r>
            <a:r>
              <a:rPr lang="zh-CN" altLang="en-US" dirty="0"/>
              <a:t>提供的替换浏览器 </a:t>
            </a:r>
            <a:r>
              <a:rPr lang="en-US" altLang="zh-CN" dirty="0"/>
              <a:t>DOM </a:t>
            </a:r>
            <a:r>
              <a:rPr lang="zh-CN" altLang="en-US" dirty="0"/>
              <a:t>中的 </a:t>
            </a:r>
            <a:r>
              <a:rPr lang="en-US" altLang="zh-CN" dirty="0" err="1"/>
              <a:t>innerHTML</a:t>
            </a:r>
            <a:r>
              <a:rPr lang="en-US" altLang="zh-CN" dirty="0"/>
              <a:t> </a:t>
            </a:r>
            <a:r>
              <a:rPr lang="zh-CN" altLang="en-US" dirty="0"/>
              <a:t>接口的一个函数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2276472"/>
            <a:ext cx="9580389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……</a:t>
            </a:r>
          </a:p>
          <a:p>
            <a:r>
              <a:rPr lang="en-US" altLang="zh-CN" sz="2400" i="1" dirty="0"/>
              <a:t>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'&lt;h1&gt;hello&lt;/h1&gt;'</a:t>
            </a:r>
          </a:p>
          <a:p>
            <a:r>
              <a:rPr lang="en-US" altLang="zh-CN" sz="2400" i="1" dirty="0"/>
              <a:t>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&lt;div </a:t>
            </a:r>
            <a:r>
              <a:rPr lang="en-US" altLang="zh-CN" sz="2400" dirty="0" err="1"/>
              <a:t>dangerouslySetInnerHTML</a:t>
            </a:r>
            <a:r>
              <a:rPr lang="en-US" altLang="zh-CN" sz="2400" dirty="0"/>
              <a:t>={{__</a:t>
            </a:r>
            <a:r>
              <a:rPr lang="en-US" altLang="zh-CN" sz="2400" dirty="0" err="1"/>
              <a:t>html:str</a:t>
            </a:r>
            <a:r>
              <a:rPr lang="en-US" altLang="zh-CN" sz="2400" dirty="0"/>
              <a:t>}}&gt;&lt;/div&gt;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,</a:t>
            </a:r>
          </a:p>
          <a:p>
            <a:r>
              <a:rPr lang="en-US" altLang="zh-CN" sz="2400" i="1" dirty="0"/>
              <a:t>	</a:t>
            </a:r>
            <a:r>
              <a:rPr lang="en-US" altLang="zh-CN" sz="2400" i="1" dirty="0" err="1"/>
              <a:t>document</a:t>
            </a:r>
            <a:r>
              <a:rPr lang="en-US" altLang="zh-CN" sz="2400" dirty="0" err="1"/>
              <a:t>.getElementById</a:t>
            </a:r>
            <a:r>
              <a:rPr lang="en-US" altLang="zh-CN" sz="2400" dirty="0"/>
              <a:t>('root')</a:t>
            </a:r>
          </a:p>
          <a:p>
            <a:r>
              <a:rPr lang="en-US" altLang="zh-CN" sz="2400" dirty="0"/>
              <a:t>);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5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>
                <a:latin typeface="+mj-ea"/>
                <a:ea typeface="+mj-ea"/>
              </a:rPr>
              <a:t> style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s</a:t>
            </a:r>
            <a:r>
              <a:rPr lang="en-US" altLang="zh-CN" dirty="0"/>
              <a:t>tyle </a:t>
            </a:r>
            <a:r>
              <a:rPr lang="zh-CN" altLang="en-US" dirty="0"/>
              <a:t>属性接受一个</a:t>
            </a:r>
            <a:r>
              <a:rPr lang="en-US" altLang="zh-CN" dirty="0"/>
              <a:t>JavaScript </a:t>
            </a:r>
            <a:r>
              <a:rPr lang="zh-CN" altLang="en-US" dirty="0"/>
              <a:t>对象，其属性用小驼峰命名法命名，而不是接受 </a:t>
            </a:r>
            <a:r>
              <a:rPr lang="en-US" altLang="zh-CN" dirty="0"/>
              <a:t>CSS </a:t>
            </a:r>
            <a:r>
              <a:rPr lang="zh-CN" altLang="en-US" dirty="0"/>
              <a:t>字符串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3137600"/>
            <a:ext cx="9796488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&lt;div style={ </a:t>
            </a:r>
            <a:r>
              <a:rPr lang="en-US" altLang="zh-CN" sz="2400" dirty="0">
                <a:solidFill>
                  <a:srgbClr val="FF0000"/>
                </a:solidFill>
              </a:rPr>
              <a:t>{ width : 100, height :  ‘100px’ ,</a:t>
            </a:r>
            <a:r>
              <a:rPr lang="en-US" altLang="zh-CN" sz="2400" dirty="0" err="1">
                <a:solidFill>
                  <a:srgbClr val="FF0000"/>
                </a:solidFill>
              </a:rPr>
              <a:t>backgroundColor</a:t>
            </a:r>
            <a:r>
              <a:rPr lang="en-US" altLang="zh-CN" sz="2400" dirty="0">
                <a:solidFill>
                  <a:srgbClr val="FF0000"/>
                </a:solidFill>
              </a:rPr>
              <a:t> : ‘red’ } </a:t>
            </a:r>
            <a:r>
              <a:rPr lang="en-US" altLang="zh-CN" sz="2400" dirty="0"/>
              <a:t>}&gt;</a:t>
            </a:r>
          </a:p>
          <a:p>
            <a:r>
              <a:rPr lang="en-US" altLang="zh-CN" sz="2400" dirty="0"/>
              <a:t> 	Hello World! </a:t>
            </a:r>
          </a:p>
          <a:p>
            <a:r>
              <a:rPr lang="en-US" altLang="zh-CN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167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受控组件和非受控组件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 Elements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latin typeface="+mj-ea"/>
                <a:ea typeface="+mj-ea"/>
              </a:rPr>
              <a:t>PropTypes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使用 </a:t>
            </a:r>
            <a:r>
              <a:rPr lang="en-US" altLang="zh-CN" dirty="0" err="1">
                <a:latin typeface="+mj-ea"/>
                <a:ea typeface="+mj-ea"/>
              </a:rPr>
              <a:t>PropTypes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进行类型检查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PropTypes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类型检查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‘prop-types’;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en-US" altLang="zh-CN" sz="2400" dirty="0"/>
              <a:t> &lt;h1&gt;Hello, {this.props.name}&lt;/h1&gt;; </a:t>
            </a:r>
          </a:p>
          <a:p>
            <a:r>
              <a:rPr lang="en-US" altLang="zh-CN" sz="2400" dirty="0"/>
              <a:t>	} 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/>
              <a:t>Hello.propTypes</a:t>
            </a:r>
            <a:r>
              <a:rPr lang="en-US" altLang="zh-CN" sz="2400" dirty="0"/>
              <a:t> = {</a:t>
            </a:r>
          </a:p>
          <a:p>
            <a:r>
              <a:rPr lang="en-US" altLang="zh-CN" sz="2400" dirty="0"/>
              <a:t>	name : </a:t>
            </a:r>
            <a:r>
              <a:rPr lang="en-US" altLang="zh-CN" sz="2400" dirty="0" err="1"/>
              <a:t>PropTypes.string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5550045"/>
            <a:ext cx="8715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https://react.docschina.org/docs/typechecking-with-proptypes.html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使用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/>
              <a:t>设置默认值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/>
              <a:t>设置默认值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‘prop-types’;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en-US" altLang="zh-CN" sz="2400" dirty="0"/>
              <a:t> &lt;h1&gt;Hello, {this.props.name}&lt;/h1&gt;; </a:t>
            </a:r>
          </a:p>
          <a:p>
            <a:r>
              <a:rPr lang="en-US" altLang="zh-CN" sz="2400" dirty="0"/>
              <a:t>	} 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 err="1"/>
              <a:t>Hello.defaultProps</a:t>
            </a:r>
            <a:r>
              <a:rPr lang="en-US" altLang="zh-CN" sz="2400" dirty="0"/>
              <a:t> =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cs typeface="Arial" pitchFamily="34" charset="0"/>
              </a:rPr>
              <a:t>name : </a:t>
            </a:r>
            <a:r>
              <a:rPr lang="zh-CN" altLang="en-US" sz="2400" dirty="0">
                <a:ea typeface="Arial Unicode MS" pitchFamily="34" charset="-122"/>
                <a:cs typeface="Arial" pitchFamily="34" charset="0"/>
              </a:rPr>
              <a:t>‘</a:t>
            </a:r>
            <a:r>
              <a:rPr lang="en-US" altLang="zh-CN" sz="2400" dirty="0">
                <a:ea typeface="Arial Unicode MS" pitchFamily="34" charset="-122"/>
                <a:cs typeface="Arial" pitchFamily="34" charset="0"/>
              </a:rPr>
              <a:t>Tom’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9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受控组件和非受控组件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 Elements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99894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受控组件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输入的值由 </a:t>
            </a:r>
            <a:r>
              <a:rPr lang="en-US" altLang="zh-CN" dirty="0"/>
              <a:t>React </a:t>
            </a:r>
            <a:r>
              <a:rPr lang="zh-CN" altLang="en-US" dirty="0"/>
              <a:t>控制的表单元素称为“受控组件”</a:t>
            </a:r>
            <a:endParaRPr lang="en-US" altLang="zh-CN" dirty="0"/>
          </a:p>
          <a:p>
            <a:pPr marL="591820" lvl="1"/>
            <a:r>
              <a:rPr lang="zh-CN" altLang="en-US" dirty="0"/>
              <a:t> 在</a:t>
            </a:r>
            <a:r>
              <a:rPr lang="en-US" altLang="zh-CN" dirty="0"/>
              <a:t>HTML</a:t>
            </a:r>
            <a:r>
              <a:rPr lang="zh-CN" altLang="en-US" dirty="0"/>
              <a:t>当中，像</a:t>
            </a:r>
            <a:r>
              <a:rPr lang="en-US" altLang="zh-CN" dirty="0"/>
              <a:t>&lt;input&gt;,&lt;</a:t>
            </a:r>
            <a:r>
              <a:rPr lang="en-US" altLang="zh-CN" dirty="0" err="1"/>
              <a:t>textarea</a:t>
            </a:r>
            <a:r>
              <a:rPr lang="en-US" altLang="zh-CN" dirty="0"/>
              <a:t>&gt;, </a:t>
            </a:r>
            <a:r>
              <a:rPr lang="zh-CN" altLang="en-US" dirty="0"/>
              <a:t>和 </a:t>
            </a:r>
            <a:r>
              <a:rPr lang="en-US" altLang="zh-CN" dirty="0"/>
              <a:t>&lt;select&gt;</a:t>
            </a:r>
            <a:r>
              <a:rPr lang="zh-CN" altLang="en-US" dirty="0"/>
              <a:t>这类表单元素会维持自身状态，并根据用户输入进行更新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中，可变的状态通常保存在组件的状态属性中，并且只能用 </a:t>
            </a:r>
            <a:r>
              <a:rPr lang="en-US" altLang="zh-CN" dirty="0" err="1"/>
              <a:t>setState</a:t>
            </a:r>
            <a:r>
              <a:rPr lang="en-US" altLang="zh-CN" dirty="0"/>
              <a:t>( )</a:t>
            </a:r>
            <a:r>
              <a:rPr lang="zh-CN" altLang="en-US" dirty="0"/>
              <a:t>方法进行更新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受控组件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4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非受控组件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非受控组件将真实数据保存在 </a:t>
            </a:r>
            <a:r>
              <a:rPr lang="en-US" altLang="zh-CN" dirty="0"/>
              <a:t>DOM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91820" lvl="1"/>
            <a:r>
              <a:rPr lang="zh-CN" altLang="en-US" dirty="0"/>
              <a:t> 容易同时集成 </a:t>
            </a:r>
            <a:r>
              <a:rPr lang="en-US" altLang="zh-CN" dirty="0"/>
              <a:t>React </a:t>
            </a:r>
            <a:r>
              <a:rPr lang="zh-CN" altLang="en-US" dirty="0"/>
              <a:t>和非 </a:t>
            </a:r>
            <a:r>
              <a:rPr lang="en-US" altLang="zh-CN" dirty="0"/>
              <a:t>React </a:t>
            </a:r>
            <a:r>
              <a:rPr lang="zh-CN" altLang="en-US" dirty="0"/>
              <a:t>代码，减小代码量</a:t>
            </a:r>
            <a:endParaRPr lang="en-US" altLang="zh-CN" dirty="0"/>
          </a:p>
          <a:p>
            <a:pPr marL="591820" lvl="1"/>
            <a:r>
              <a:rPr lang="zh-CN" altLang="en-US" dirty="0"/>
              <a:t> 使用 </a:t>
            </a:r>
            <a:r>
              <a:rPr lang="en-US" altLang="zh-CN" dirty="0" err="1"/>
              <a:t>defaultValue</a:t>
            </a:r>
            <a:r>
              <a:rPr lang="en-US" altLang="zh-CN" dirty="0"/>
              <a:t>  </a:t>
            </a:r>
            <a:r>
              <a:rPr lang="zh-CN" altLang="en-US" dirty="0"/>
              <a:t>为表单元素指定初始值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使用 </a:t>
            </a:r>
            <a:r>
              <a:rPr lang="en-US" altLang="zh-CN" dirty="0">
                <a:latin typeface="+mj-ea"/>
                <a:ea typeface="+mj-ea"/>
              </a:rPr>
              <a:t>refs </a:t>
            </a:r>
            <a:r>
              <a:rPr lang="zh-CN" altLang="en-US" dirty="0">
                <a:latin typeface="+mj-ea"/>
                <a:ea typeface="+mj-ea"/>
              </a:rPr>
              <a:t>获取表单的值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非受控组件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81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724454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refs</a:t>
            </a:r>
          </a:p>
          <a:p>
            <a:pPr marL="591820" lvl="1"/>
            <a:r>
              <a:rPr lang="zh-CN" altLang="en-US" dirty="0"/>
              <a:t> 用于访问在 </a:t>
            </a:r>
            <a:r>
              <a:rPr lang="en-US" altLang="zh-CN" dirty="0"/>
              <a:t>render </a:t>
            </a:r>
            <a:r>
              <a:rPr lang="zh-CN" altLang="en-US" dirty="0"/>
              <a:t>方法中创建的 </a:t>
            </a:r>
            <a:r>
              <a:rPr lang="en-US" altLang="zh-CN" dirty="0"/>
              <a:t>DOM </a:t>
            </a:r>
            <a:r>
              <a:rPr lang="zh-CN" altLang="en-US" dirty="0"/>
              <a:t>节点或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适用情况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处理焦点、文本选择或媒体控制</a:t>
            </a: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触发强制动画</a:t>
            </a:r>
          </a:p>
          <a:p>
            <a:pPr marL="593090" lvl="2"/>
            <a:r>
              <a:rPr lang="zh-CN" altLang="en-US" dirty="0">
                <a:latin typeface="+mj-ea"/>
                <a:ea typeface="+mj-ea"/>
              </a:rPr>
              <a:t> 集成第三方 </a:t>
            </a:r>
            <a:r>
              <a:rPr lang="en-US" altLang="zh-CN" dirty="0">
                <a:latin typeface="+mj-ea"/>
                <a:ea typeface="+mj-ea"/>
              </a:rPr>
              <a:t>DOM </a:t>
            </a:r>
            <a:r>
              <a:rPr lang="zh-CN" altLang="en-US" dirty="0">
                <a:latin typeface="+mj-ea"/>
                <a:ea typeface="+mj-ea"/>
              </a:rPr>
              <a:t>库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如果可以通过声明式实现，则尽量避免使用 </a:t>
            </a:r>
            <a:r>
              <a:rPr lang="en-US" altLang="zh-CN" dirty="0"/>
              <a:t>refs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refs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demo03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53690" y="5272391"/>
            <a:ext cx="8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https://react.docschina.org/docs/refs-and-the-dom.html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创建 </a:t>
            </a:r>
            <a:r>
              <a:rPr lang="en-US" altLang="zh-CN" dirty="0">
                <a:latin typeface="+mj-ea"/>
                <a:ea typeface="+mj-ea"/>
              </a:rPr>
              <a:t>refs</a:t>
            </a:r>
          </a:p>
          <a:p>
            <a:pPr marL="361315" lvl="1" indent="0"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refs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demo03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1657" y="1813505"/>
            <a:ext cx="9580389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componentDidMount</a:t>
            </a:r>
            <a:r>
              <a:rPr lang="en-US" altLang="zh-CN" sz="2400" dirty="0"/>
              <a:t>( ){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FF0000"/>
                </a:solidFill>
              </a:rPr>
              <a:t>this.input</a:t>
            </a:r>
            <a:r>
              <a:rPr lang="en-US" altLang="zh-CN" sz="2400" dirty="0" err="1"/>
              <a:t>.focus</a:t>
            </a:r>
            <a:r>
              <a:rPr lang="en-US" altLang="zh-CN" sz="2400" dirty="0"/>
              <a:t>( );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return </a:t>
            </a:r>
            <a:r>
              <a:rPr lang="en-US" altLang="zh-CN" sz="2400" dirty="0"/>
              <a:t>&lt;input type=“text’ </a:t>
            </a:r>
            <a:r>
              <a:rPr lang="en-US" altLang="zh-CN" sz="2400" dirty="0">
                <a:solidFill>
                  <a:srgbClr val="FF0000"/>
                </a:solidFill>
              </a:rPr>
              <a:t>ref={</a:t>
            </a:r>
            <a:r>
              <a:rPr lang="en-US" altLang="zh-CN" sz="2400" i="1" dirty="0">
                <a:solidFill>
                  <a:srgbClr val="FF0000"/>
                </a:solidFill>
              </a:rPr>
              <a:t>input=&gt;</a:t>
            </a:r>
            <a:r>
              <a:rPr lang="en-US" altLang="zh-CN" sz="2400" dirty="0" err="1">
                <a:solidFill>
                  <a:srgbClr val="FF0000"/>
                </a:solidFill>
              </a:rPr>
              <a:t>this.input</a:t>
            </a:r>
            <a:r>
              <a:rPr lang="en-US" altLang="zh-CN" sz="2400" dirty="0">
                <a:solidFill>
                  <a:srgbClr val="FF0000"/>
                </a:solidFill>
              </a:rPr>
              <a:t> = input}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	}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2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利用受控组件实现 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TodoList</a:t>
            </a:r>
            <a:endParaRPr lang="en-US" altLang="zh-CN" dirty="0">
              <a:latin typeface="+mj-ea"/>
              <a:ea typeface="+mj-ea"/>
            </a:endParaRPr>
          </a:p>
          <a:p>
            <a:pPr marL="361315" lvl="1" indent="0"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>
                <a:latin typeface="+mn-ea"/>
                <a:ea typeface="+mn-ea"/>
              </a:rPr>
              <a:t>TodoList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03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受控组件和非受控组件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DOM Elements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04921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React</a:t>
            </a:r>
            <a:r>
              <a:rPr lang="zh-CN" altLang="en-US" dirty="0"/>
              <a:t>实现了一套与浏览器无关的 </a:t>
            </a:r>
            <a:r>
              <a:rPr lang="en-US" altLang="zh-CN" dirty="0"/>
              <a:t>DOM 	</a:t>
            </a:r>
            <a:r>
              <a:rPr lang="zh-CN" altLang="en-US" dirty="0"/>
              <a:t>系统</a:t>
            </a:r>
            <a:endParaRPr lang="en-US" altLang="zh-CN" dirty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 err="1"/>
              <a:t>className</a:t>
            </a:r>
            <a:endParaRPr lang="en-US" altLang="zh-CN" b="1" dirty="0"/>
          </a:p>
          <a:p>
            <a:pPr marL="591820" lvl="1"/>
            <a:r>
              <a:rPr lang="zh-CN" altLang="en-US" dirty="0"/>
              <a:t> 使用 </a:t>
            </a:r>
            <a:r>
              <a:rPr lang="en-US" altLang="zh-CN" dirty="0" err="1"/>
              <a:t>className</a:t>
            </a:r>
            <a:r>
              <a:rPr lang="en-US" altLang="zh-CN"/>
              <a:t> </a:t>
            </a:r>
            <a:r>
              <a:rPr lang="zh-CN" altLang="en-US"/>
              <a:t>属性</a:t>
            </a:r>
            <a:r>
              <a:rPr lang="zh-CN" altLang="en-US" dirty="0"/>
              <a:t>指定一个</a:t>
            </a:r>
            <a:r>
              <a:rPr lang="en-US" altLang="zh-CN" dirty="0"/>
              <a:t>CSS</a:t>
            </a:r>
            <a:r>
              <a:rPr lang="zh-CN" altLang="en-US" dirty="0"/>
              <a:t>类</a:t>
            </a:r>
            <a:endParaRPr lang="en-US" altLang="zh-CN" dirty="0"/>
          </a:p>
          <a:p>
            <a:pPr marL="360045"/>
            <a:r>
              <a:rPr lang="en-US" altLang="zh-CN" b="1" dirty="0"/>
              <a:t> </a:t>
            </a:r>
            <a:r>
              <a:rPr lang="en-US" altLang="zh-CN" b="1" dirty="0" err="1"/>
              <a:t>onChange</a:t>
            </a:r>
            <a:endParaRPr lang="en-US" altLang="zh-CN" b="1" dirty="0"/>
          </a:p>
          <a:p>
            <a:pPr marL="591820" lvl="1"/>
            <a:r>
              <a:rPr lang="zh-CN" altLang="en-US" dirty="0"/>
              <a:t> 实时处理用户输入</a:t>
            </a:r>
            <a:endParaRPr lang="en-US" altLang="zh-CN" b="1" dirty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 err="1"/>
              <a:t>htmlFor</a:t>
            </a:r>
            <a:endParaRPr lang="en-US" altLang="zh-CN" b="1" dirty="0"/>
          </a:p>
          <a:p>
            <a:pPr marL="591820" lvl="1"/>
            <a:r>
              <a:rPr lang="zh-CN" altLang="en-US" dirty="0"/>
              <a:t> 因为 </a:t>
            </a:r>
            <a:r>
              <a:rPr lang="en-US" altLang="zh-CN" dirty="0"/>
              <a:t>for </a:t>
            </a:r>
            <a:r>
              <a:rPr lang="zh-CN" altLang="en-US" dirty="0"/>
              <a:t>是在 </a:t>
            </a:r>
            <a:r>
              <a:rPr lang="en-US" altLang="zh-CN" dirty="0"/>
              <a:t>JavaScript </a:t>
            </a:r>
            <a:r>
              <a:rPr lang="zh-CN" altLang="en-US" dirty="0"/>
              <a:t>中的一个保留字，</a:t>
            </a:r>
            <a:r>
              <a:rPr lang="en-US" altLang="zh-CN" dirty="0"/>
              <a:t>React </a:t>
            </a:r>
            <a:r>
              <a:rPr lang="zh-CN" altLang="en-US" dirty="0"/>
              <a:t>元素使用 </a:t>
            </a:r>
            <a:r>
              <a:rPr lang="en-US" altLang="zh-CN" dirty="0" err="1"/>
              <a:t>htmlFor</a:t>
            </a:r>
            <a:r>
              <a:rPr lang="en-US" altLang="zh-CN" dirty="0"/>
              <a:t> </a:t>
            </a:r>
            <a:r>
              <a:rPr lang="zh-CN" altLang="en-US" dirty="0"/>
              <a:t>代替</a:t>
            </a:r>
            <a:endParaRPr lang="en-US" altLang="zh-CN" b="1" dirty="0"/>
          </a:p>
          <a:p>
            <a:pPr marL="360045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DOM Elements 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93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739</Words>
  <Application>Microsoft Office PowerPoint</Application>
  <PresentationFormat>宽屏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3085</cp:revision>
  <cp:lastPrinted>2411-12-30T00:00:00Z</cp:lastPrinted>
  <dcterms:created xsi:type="dcterms:W3CDTF">2003-05-12T10:17:00Z</dcterms:created>
  <dcterms:modified xsi:type="dcterms:W3CDTF">2020-08-25T07:45:11Z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