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7" r:id="rId2"/>
    <p:sldId id="316" r:id="rId3"/>
    <p:sldId id="321" r:id="rId4"/>
    <p:sldId id="326" r:id="rId5"/>
    <p:sldId id="322" r:id="rId6"/>
    <p:sldId id="323" r:id="rId7"/>
    <p:sldId id="325" r:id="rId8"/>
    <p:sldId id="324" r:id="rId9"/>
    <p:sldId id="332" r:id="rId10"/>
    <p:sldId id="327" r:id="rId11"/>
    <p:sldId id="330" r:id="rId12"/>
    <p:sldId id="328" r:id="rId13"/>
    <p:sldId id="329" r:id="rId14"/>
    <p:sldId id="331" r:id="rId15"/>
    <p:sldId id="320" r:id="rId16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93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0" autoAdjust="0"/>
    <p:restoredTop sz="89668" autoAdjust="0"/>
  </p:normalViewPr>
  <p:slideViewPr>
    <p:cSldViewPr snapToObjects="1">
      <p:cViewPr>
        <p:scale>
          <a:sx n="75" d="100"/>
          <a:sy n="75" d="100"/>
        </p:scale>
        <p:origin x="-1182" y="-246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89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1.maven.org/maven2/org/mongodb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zh-CN" altLang="en-US" b="1" dirty="0" smtClean="0"/>
              <a:t> </a:t>
            </a:r>
            <a:r>
              <a:rPr lang="en-US" altLang="zh-CN" b="1" dirty="0" err="1"/>
              <a:t>MongoDB</a:t>
            </a:r>
            <a:r>
              <a:rPr lang="en-US" altLang="zh-CN" b="1" dirty="0"/>
              <a:t> 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Java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04836" y="4133026"/>
            <a:ext cx="709228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http://mongodb.github.io/mongo-java-driver/3.10/driver/tutorials/commands/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环境配置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查询及遍历操作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写操作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常用方法的封装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03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增加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67544" y="699542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List&lt;Document&gt; documents = new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ArrayList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&lt;Document&gt;();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documents.add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(doc1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documents.add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(doc2); 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collection.</a:t>
            </a: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insertMany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(documents);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collection.</a:t>
            </a: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insertOne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294234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修改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67544" y="699542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import static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com.mongodb.client.model.Updates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.*;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collection.</a:t>
            </a:r>
            <a:r>
              <a:rPr lang="en-US" altLang="zh-CN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updateMany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eq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("stars", 2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),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combine(set("stars", 0),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currentDate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lastModified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")));</a:t>
            </a: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collection.</a:t>
            </a:r>
            <a:r>
              <a:rPr lang="en-US" altLang="zh-CN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updateOne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eq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("_id", 1), combine(set("name", "Fresh Breads and Tulips"),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currentDate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lastModified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")), new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UpdateOptions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().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upsert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(true).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bypassDocumentValidation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(true));</a:t>
            </a:r>
          </a:p>
        </p:txBody>
      </p:sp>
    </p:spTree>
    <p:extLst>
      <p:ext uri="{BB962C8B-B14F-4D97-AF65-F5344CB8AC3E}">
        <p14:creationId xmlns:p14="http://schemas.microsoft.com/office/powerpoint/2010/main" val="345859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删除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67544" y="699542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collection.</a:t>
            </a: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deleteMany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eq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("stars", 4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));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collection.</a:t>
            </a: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deleteOne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eq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("_id",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12)));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5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环境配置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查询及遍历操作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写操作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常用方法的封装</a:t>
            </a:r>
            <a:endParaRPr lang="en-US" altLang="zh-CN" sz="28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62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常用方法封装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43558"/>
            <a:ext cx="63246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09" y="2931790"/>
            <a:ext cx="61531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9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环境配置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查询及遍历操作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常用方法的封装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环境配置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699542"/>
            <a:ext cx="74888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程序中如果要使用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，需要确保已经安装了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环境及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JDBC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驱动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 jar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包，下载地址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https://repo1.maven.org/maven2/org/mongodb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/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请确保下载最新版本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需要将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mongodb-driver.jar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bson.jar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mongodb-driver-core.jar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在你的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classpath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408150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环境配置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查询及遍历操作</a:t>
            </a:r>
            <a:endParaRPr lang="en-US" altLang="zh-CN" sz="28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常用方法的封装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73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查询及遍历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67544" y="699542"/>
            <a:ext cx="878497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连接数据库（不需要登陆）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//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连接服务器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MongoClient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mongoClient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= new MongoClient("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localhost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", 27017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//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选择数据库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MongoDatabase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db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mongoClient.getDatabase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("student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");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//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获得集合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MongoCollection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&lt;Document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&gt; col =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db.getCollection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("test011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54945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查询及遍历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699542"/>
            <a:ext cx="878497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连接数据库（如果需要登陆）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String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sURI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String.format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mongodb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://%s:%s@%s:%d/%s",</a:t>
            </a:r>
          </a:p>
          <a:p>
            <a:pPr algn="l">
              <a:lnSpc>
                <a:spcPct val="150000"/>
              </a:lnSpc>
            </a:pPr>
            <a:r>
              <a:rPr lang="nl-NL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"lhz1", "123456", "127.0.0.1", 27017, "student");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MongoClientURI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= new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MongoClientURI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sURI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MongoClient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mongoClient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= new MongoClient(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8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查询及遍历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699542"/>
            <a:ext cx="878497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import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static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com.mongodb.client.model.Filters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.*;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collection.find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eq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("name",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"456 Cookies Shop"))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collection.find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 new Document("stars", new Document("$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gte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", 2) .append("$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lt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", 5)) .append("categories", "Bakery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"))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ollection.find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(regex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("name", "^tom"));</a:t>
            </a:r>
          </a:p>
        </p:txBody>
      </p:sp>
    </p:spTree>
    <p:extLst>
      <p:ext uri="{BB962C8B-B14F-4D97-AF65-F5344CB8AC3E}">
        <p14:creationId xmlns:p14="http://schemas.microsoft.com/office/powerpoint/2010/main" val="33854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查询及遍历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699542"/>
            <a:ext cx="87849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遍历输出结果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FindIterable&lt;Document&gt;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iterable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collection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.find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MongoCursor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&lt;Document&gt;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mongoCursor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iterable.iterator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();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while(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mongoCursor.hasNext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()){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System.out.println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mongoCursor.next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());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pPr algn="l">
              <a:lnSpc>
                <a:spcPct val="150000"/>
              </a:lnSpc>
            </a:pP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聚合操作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67544" y="699542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collection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.aggregate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Arrays.asList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       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Aggregates.match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eq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("categories", "Bakery")),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       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Aggregates.group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("$stars",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Accumulators.sum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("count", 1))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677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3385</TotalTime>
  <Words>420</Words>
  <Application>Microsoft Office PowerPoint</Application>
  <PresentationFormat>全屏显示(16:9)</PresentationFormat>
  <Paragraphs>78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Black</vt:lpstr>
      <vt:lpstr>  MongoDB 与Java</vt:lpstr>
      <vt:lpstr>本章大纲</vt:lpstr>
      <vt:lpstr>环境配置</vt:lpstr>
      <vt:lpstr>本章大纲</vt:lpstr>
      <vt:lpstr>查询及遍历</vt:lpstr>
      <vt:lpstr>查询及遍历</vt:lpstr>
      <vt:lpstr>查询及遍历</vt:lpstr>
      <vt:lpstr>查询及遍历</vt:lpstr>
      <vt:lpstr>聚合操作</vt:lpstr>
      <vt:lpstr>本章大纲</vt:lpstr>
      <vt:lpstr>增加</vt:lpstr>
      <vt:lpstr>修改</vt:lpstr>
      <vt:lpstr>删除</vt:lpstr>
      <vt:lpstr>本章大纲</vt:lpstr>
      <vt:lpstr>常用方法封装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625</cp:revision>
  <dcterms:created xsi:type="dcterms:W3CDTF">2015-03-23T11:35:35Z</dcterms:created>
  <dcterms:modified xsi:type="dcterms:W3CDTF">2019-07-15T01:44:04Z</dcterms:modified>
</cp:coreProperties>
</file>