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9"/>
  </p:notesMasterIdLst>
  <p:handoutMasterIdLst>
    <p:handoutMasterId r:id="rId10"/>
  </p:handoutMasterIdLst>
  <p:sldIdLst>
    <p:sldId id="350" r:id="rId2"/>
    <p:sldId id="351" r:id="rId3"/>
    <p:sldId id="357" r:id="rId4"/>
    <p:sldId id="359" r:id="rId5"/>
    <p:sldId id="356" r:id="rId6"/>
    <p:sldId id="358" r:id="rId7"/>
    <p:sldId id="360" r:id="rId8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81550" autoAdjust="0"/>
  </p:normalViewPr>
  <p:slideViewPr>
    <p:cSldViewPr snapToObjects="1">
      <p:cViewPr>
        <p:scale>
          <a:sx n="86" d="100"/>
          <a:sy n="86" d="100"/>
        </p:scale>
        <p:origin x="-636" y="-66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缓存有实效性，活动的热点数据，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，从</a:t>
            </a:r>
            <a:r>
              <a:rPr lang="en-US" altLang="zh-CN" dirty="0" err="1" smtClean="0"/>
              <a:t>redis.conf</a:t>
            </a:r>
            <a:r>
              <a:rPr lang="zh-CN" altLang="en-US" dirty="0" smtClean="0"/>
              <a:t>，查看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databse</a:t>
            </a:r>
            <a:r>
              <a:rPr lang="en-US" altLang="zh-CN" baseline="0" dirty="0" smtClean="0"/>
              <a:t>  select 3</a:t>
            </a:r>
            <a:r>
              <a:rPr lang="zh-CN" altLang="en-US" baseline="0" dirty="0" smtClean="0"/>
              <a:t>，不同的业务找不同的库，业务逻辑清晰一些</a:t>
            </a:r>
            <a:endParaRPr lang="en-US" altLang="zh-CN" baseline="0" dirty="0" smtClean="0"/>
          </a:p>
          <a:p>
            <a:r>
              <a:rPr lang="zh-CN" altLang="en-US" baseline="0" dirty="0" smtClean="0"/>
              <a:t>不识别大小写 </a:t>
            </a:r>
            <a:endParaRPr lang="en-US" altLang="zh-CN" baseline="0" dirty="0" smtClean="0"/>
          </a:p>
          <a:p>
            <a:r>
              <a:rPr lang="zh-CN" altLang="en-US" baseline="0" dirty="0" smtClean="0"/>
              <a:t>已经过期，会被移除内存系统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1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ping </a:t>
            </a:r>
            <a:r>
              <a:rPr lang="zh-CN" altLang="en-US" dirty="0" smtClean="0">
                <a:solidFill>
                  <a:srgbClr val="FF0000"/>
                </a:solidFill>
              </a:rPr>
              <a:t>测试链接是否存活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info</a:t>
            </a:r>
            <a:r>
              <a:rPr lang="en-US" altLang="zh-CN" baseline="0" dirty="0" smtClean="0">
                <a:solidFill>
                  <a:srgbClr val="FF0000"/>
                </a:solidFill>
              </a:rPr>
              <a:t> </a:t>
            </a:r>
            <a:r>
              <a:rPr lang="zh-CN" altLang="en-US" baseline="0" dirty="0" smtClean="0">
                <a:solidFill>
                  <a:srgbClr val="FF0000"/>
                </a:solidFill>
              </a:rPr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1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ping </a:t>
            </a:r>
            <a:r>
              <a:rPr lang="zh-CN" altLang="en-US" dirty="0" smtClean="0">
                <a:solidFill>
                  <a:srgbClr val="FF0000"/>
                </a:solidFill>
              </a:rPr>
              <a:t>测试链接是否存活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info</a:t>
            </a:r>
            <a:r>
              <a:rPr lang="en-US" altLang="zh-CN" baseline="0" dirty="0" smtClean="0">
                <a:solidFill>
                  <a:srgbClr val="FF0000"/>
                </a:solidFill>
              </a:rPr>
              <a:t> </a:t>
            </a:r>
            <a:r>
              <a:rPr lang="zh-CN" altLang="en-US" baseline="0" dirty="0" smtClean="0">
                <a:solidFill>
                  <a:srgbClr val="FF0000"/>
                </a:solidFill>
              </a:rPr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1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1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25785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1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algn="l">
              <a:defRPr sz="2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1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6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3" r:id="rId2"/>
    <p:sldLayoutId id="2147483694" r:id="rId3"/>
    <p:sldLayoutId id="2147483686" r:id="rId4"/>
    <p:sldLayoutId id="2147483676" r:id="rId5"/>
    <p:sldLayoutId id="2147483678" r:id="rId6"/>
    <p:sldLayoutId id="2147483675" r:id="rId7"/>
    <p:sldLayoutId id="2147483695" r:id="rId8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8"/>
            <a:ext cx="4572000" cy="82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/>
            </a:r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en-US" altLang="zh-CN" b="1" dirty="0" err="1" smtClean="0"/>
              <a:t>Redis</a:t>
            </a:r>
            <a:r>
              <a:rPr lang="zh-CN" altLang="en-US" b="1" dirty="0" smtClean="0"/>
              <a:t>常用命令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本章大纲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779541" y="843558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提供了丰富的命令对数据库和各种数据库类型进行操作，这些命令可以在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终端使用。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键值相关命令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服务器相关命令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8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800" dirty="0"/>
              <a:t>键值相关命令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699542"/>
            <a:ext cx="8402390" cy="379485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exists</a:t>
            </a:r>
            <a:r>
              <a:rPr lang="en-US" altLang="zh-CN" sz="2400" dirty="0" smtClean="0">
                <a:solidFill>
                  <a:schemeClr val="bg1"/>
                </a:solidFill>
              </a:rPr>
              <a:t> key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判断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是否存在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move</a:t>
            </a:r>
            <a:r>
              <a:rPr lang="en-US" altLang="zh-CN" sz="2400" dirty="0" smtClean="0">
                <a:solidFill>
                  <a:schemeClr val="bg1"/>
                </a:solidFill>
              </a:rPr>
              <a:t> key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db-insex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将当前数据库的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转移到其他数据库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expire</a:t>
            </a:r>
            <a:r>
              <a:rPr lang="en-US" altLang="zh-CN" sz="2400" dirty="0" smtClean="0">
                <a:solidFill>
                  <a:schemeClr val="bg1"/>
                </a:solidFill>
              </a:rPr>
              <a:t> key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设置生存时间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ttl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查看还有多少秒过期，</a:t>
            </a:r>
            <a:r>
              <a:rPr lang="en-US" altLang="zh-CN" sz="2400" dirty="0" smtClean="0">
                <a:solidFill>
                  <a:schemeClr val="bg1"/>
                </a:solidFill>
              </a:rPr>
              <a:t>-1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表示永不过期，</a:t>
            </a:r>
            <a:r>
              <a:rPr lang="en-US" altLang="zh-CN" sz="2400" dirty="0" smtClean="0">
                <a:solidFill>
                  <a:schemeClr val="bg1"/>
                </a:solidFill>
              </a:rPr>
              <a:t>-2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表示已经过期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type</a:t>
            </a:r>
            <a:r>
              <a:rPr lang="en-US" altLang="zh-CN" sz="2400" dirty="0" smtClean="0">
                <a:solidFill>
                  <a:schemeClr val="bg1"/>
                </a:solidFill>
              </a:rPr>
              <a:t> key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查看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是什么类型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FF0000"/>
                </a:solidFill>
                <a:cs typeface="Noto Sans CJK SC" charset="-122"/>
              </a:rPr>
              <a:t>del</a:t>
            </a:r>
            <a:r>
              <a:rPr lang="zh-CN" altLang="en-US" sz="2400" dirty="0">
                <a:solidFill>
                  <a:srgbClr val="FF0000"/>
                </a:solidFill>
                <a:cs typeface="Noto Sans CJK SC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cs typeface="Noto Sans CJK SC" charset="-122"/>
              </a:rPr>
              <a:t>删除一个 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FF0000"/>
                </a:solidFill>
                <a:cs typeface="Noto Sans CJK SC" charset="-122"/>
              </a:rPr>
              <a:t>persist</a:t>
            </a:r>
            <a:r>
              <a:rPr lang="zh-CN" altLang="en-US" sz="2400" dirty="0">
                <a:solidFill>
                  <a:srgbClr val="FF0000"/>
                </a:solidFill>
                <a:cs typeface="Noto Sans CJK SC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cs typeface="Noto Sans CJK SC" charset="-122"/>
              </a:rPr>
              <a:t>移除给定 </a:t>
            </a:r>
            <a:r>
              <a:rPr lang="en-US" altLang="zh-CN" sz="2400" dirty="0">
                <a:solidFill>
                  <a:schemeClr val="bg1"/>
                </a:solidFill>
                <a:cs typeface="Noto Sans CJK SC" charset="-122"/>
              </a:rPr>
              <a:t>key </a:t>
            </a:r>
            <a:r>
              <a:rPr lang="zh-CN" altLang="zh-CN" sz="2400" dirty="0">
                <a:solidFill>
                  <a:schemeClr val="bg1"/>
                </a:solidFill>
                <a:cs typeface="Noto Sans CJK SC" charset="-122"/>
              </a:rPr>
              <a:t>的过期</a:t>
            </a:r>
            <a:r>
              <a:rPr lang="zh-CN" altLang="zh-CN" sz="2400" dirty="0" smtClean="0">
                <a:solidFill>
                  <a:schemeClr val="bg1"/>
                </a:solidFill>
                <a:cs typeface="Noto Sans CJK SC" charset="-122"/>
              </a:rPr>
              <a:t>时间</a:t>
            </a:r>
            <a:endParaRPr lang="en-US" altLang="zh-CN" sz="2400" dirty="0" smtClean="0">
              <a:solidFill>
                <a:schemeClr val="bg1"/>
              </a:solidFill>
              <a:cs typeface="Noto Sans CJK SC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err="1">
                <a:solidFill>
                  <a:srgbClr val="FF0000"/>
                </a:solidFill>
                <a:cs typeface="Noto Sans CJK SC" charset="-122"/>
              </a:rPr>
              <a:t>randomkey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：随机返回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空间的一个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  <a:r>
              <a:rPr lang="zh-CN" altLang="zh-CN" sz="2400" dirty="0" smtClean="0">
                <a:solidFill>
                  <a:schemeClr val="bg1"/>
                </a:solidFill>
                <a:cs typeface="Noto Sans CJK SC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cs typeface="Noto Sans CJK SC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FF0000"/>
                </a:solidFill>
                <a:cs typeface="Noto Sans CJK SC" charset="-122"/>
              </a:rPr>
              <a:t>rename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重命名</a:t>
            </a:r>
            <a:endParaRPr lang="zh-CN" altLang="en-US" sz="2400" dirty="0">
              <a:solidFill>
                <a:schemeClr val="bg1"/>
              </a:solidFill>
              <a:cs typeface="Noto Sans CJK SC" charset="-122"/>
            </a:endParaRPr>
          </a:p>
          <a:p>
            <a:endParaRPr lang="zh-CN" altLang="zh-CN" dirty="0">
              <a:solidFill>
                <a:schemeClr val="bg1"/>
              </a:solidFill>
              <a:cs typeface="Noto Sans CJK SC" charset="-122"/>
            </a:endParaRPr>
          </a:p>
          <a:p>
            <a:endParaRPr lang="zh-CN" altLang="zh-CN" dirty="0">
              <a:solidFill>
                <a:schemeClr val="bg1"/>
              </a:solidFill>
              <a:cs typeface="Noto Sans CJK SC" charset="-122"/>
            </a:endParaRPr>
          </a:p>
          <a:p>
            <a:endParaRPr lang="zh-CN" altLang="en-US" dirty="0">
              <a:solidFill>
                <a:schemeClr val="bg1"/>
              </a:solidFill>
              <a:cs typeface="Noto Sans CJK SC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本章大纲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779541" y="843558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值相关命令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服务器相关命令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9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服务器相关命令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609" y="843558"/>
            <a:ext cx="8627415" cy="379485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、默认</a:t>
            </a:r>
            <a:r>
              <a:rPr lang="en-US" altLang="zh-CN" sz="2400" dirty="0" smtClean="0">
                <a:solidFill>
                  <a:schemeClr val="bg1"/>
                </a:solidFill>
              </a:rPr>
              <a:t>16</a:t>
            </a:r>
            <a:r>
              <a:rPr lang="zh-CN" altLang="en-US" sz="2400" dirty="0" smtClean="0">
                <a:solidFill>
                  <a:schemeClr val="bg1"/>
                </a:solidFill>
              </a:rPr>
              <a:t>个数据库，类似数组下标从</a:t>
            </a:r>
            <a:r>
              <a:rPr lang="en-US" altLang="zh-CN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开始，初始默认使用</a:t>
            </a:r>
            <a:r>
              <a:rPr lang="en-US" altLang="zh-CN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Select</a:t>
            </a:r>
            <a:r>
              <a:rPr lang="en-US" altLang="zh-CN" sz="2400" dirty="0" smtClean="0">
                <a:solidFill>
                  <a:schemeClr val="bg1"/>
                </a:solidFill>
              </a:rPr>
              <a:t> index</a:t>
            </a:r>
            <a:r>
              <a:rPr lang="zh-CN" altLang="en-US" sz="2400" dirty="0" smtClean="0">
                <a:solidFill>
                  <a:schemeClr val="bg1"/>
                </a:solidFill>
              </a:rPr>
              <a:t>：切换数据库</a:t>
            </a:r>
            <a:r>
              <a:rPr lang="en-US" altLang="zh-CN" sz="2400" dirty="0" smtClean="0">
                <a:solidFill>
                  <a:schemeClr val="bg1"/>
                </a:solidFill>
              </a:rPr>
              <a:t>0~15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dbsize</a:t>
            </a:r>
            <a:r>
              <a:rPr lang="zh-CN" altLang="en-US" sz="2400" dirty="0" smtClean="0">
                <a:solidFill>
                  <a:schemeClr val="bg1"/>
                </a:solidFill>
              </a:rPr>
              <a:t>：查看当前数据库的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数量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Keys</a:t>
            </a:r>
            <a:r>
              <a:rPr lang="zh-CN" altLang="en-US" sz="2400" dirty="0" smtClean="0">
                <a:solidFill>
                  <a:schemeClr val="bg1"/>
                </a:solidFill>
              </a:rPr>
              <a:t>：列出当前数据库给定</a:t>
            </a:r>
            <a:r>
              <a:rPr lang="en-US" altLang="zh-CN" sz="2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2400" dirty="0" smtClean="0">
                <a:solidFill>
                  <a:schemeClr val="bg1"/>
                </a:solidFill>
              </a:rPr>
              <a:t>的所有所有的</a:t>
            </a:r>
            <a:r>
              <a:rPr lang="en-US" altLang="zh-CN" sz="2400" dirty="0" smtClean="0">
                <a:solidFill>
                  <a:schemeClr val="bg1"/>
                </a:solidFill>
              </a:rPr>
              <a:t>key ,</a:t>
            </a:r>
            <a:r>
              <a:rPr lang="zh-CN" altLang="en-US" sz="2400" dirty="0" smtClean="0">
                <a:solidFill>
                  <a:schemeClr val="bg1"/>
                </a:solidFill>
              </a:rPr>
              <a:t>？代表一位 *代表多位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f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lushdb</a:t>
            </a:r>
            <a:r>
              <a:rPr lang="zh-CN" altLang="en-US" sz="2400" dirty="0" smtClean="0">
                <a:solidFill>
                  <a:schemeClr val="bg1"/>
                </a:solidFill>
              </a:rPr>
              <a:t>：清空当前数据库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f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lushall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清</a:t>
            </a:r>
            <a:r>
              <a:rPr lang="zh-CN" altLang="en-US" sz="2400" dirty="0" smtClean="0">
                <a:solidFill>
                  <a:schemeClr val="bg1"/>
                </a:solidFill>
              </a:rPr>
              <a:t>空所有数据库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sort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</a:rPr>
              <a:t>返回</a:t>
            </a:r>
            <a:r>
              <a:rPr lang="zh-CN" altLang="en-US" sz="2400" dirty="0">
                <a:solidFill>
                  <a:schemeClr val="bg1"/>
                </a:solidFill>
              </a:rPr>
              <a:t>或保存给定列表、集合、有序集合 </a:t>
            </a:r>
            <a:r>
              <a:rPr lang="en-US" altLang="zh-CN" sz="2400" dirty="0">
                <a:solidFill>
                  <a:schemeClr val="bg1"/>
                </a:solidFill>
              </a:rPr>
              <a:t>key </a:t>
            </a:r>
            <a:r>
              <a:rPr lang="zh-CN" altLang="en-US" sz="2400" dirty="0">
                <a:solidFill>
                  <a:schemeClr val="bg1"/>
                </a:solidFill>
              </a:rPr>
              <a:t>中经过排序的元素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服务器相关命令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ping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使用客户端向 </a:t>
            </a:r>
            <a:r>
              <a:rPr lang="en-US" altLang="zh-CN" sz="2800" dirty="0" err="1">
                <a:solidFill>
                  <a:schemeClr val="bg1"/>
                </a:solidFill>
              </a:rPr>
              <a:t>Redis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服务器发送一个 </a:t>
            </a:r>
            <a:r>
              <a:rPr lang="en-US" altLang="zh-CN" sz="2800" dirty="0">
                <a:solidFill>
                  <a:schemeClr val="bg1"/>
                </a:solidFill>
              </a:rPr>
              <a:t>PING </a:t>
            </a:r>
            <a:r>
              <a:rPr lang="zh-CN" altLang="en-US" sz="2800" dirty="0">
                <a:solidFill>
                  <a:schemeClr val="bg1"/>
                </a:solidFill>
              </a:rPr>
              <a:t>，如果服务器运作正常的话，会返回一个 </a:t>
            </a:r>
            <a:r>
              <a:rPr lang="en-US" altLang="zh-CN" sz="2800" dirty="0">
                <a:solidFill>
                  <a:schemeClr val="bg1"/>
                </a:solidFill>
              </a:rPr>
              <a:t>PONG </a:t>
            </a:r>
            <a:endParaRPr lang="zh-CN" altLang="zh-CN" sz="2800" dirty="0">
              <a:solidFill>
                <a:schemeClr val="bg1"/>
              </a:solidFill>
              <a:cs typeface="Noto Sans CJK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echo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打印一个特定的信息 </a:t>
            </a:r>
            <a:r>
              <a:rPr lang="en-US" altLang="zh-CN" sz="2800" dirty="0">
                <a:solidFill>
                  <a:schemeClr val="bg1"/>
                </a:solidFill>
              </a:rPr>
              <a:t>message </a:t>
            </a:r>
            <a:r>
              <a:rPr lang="zh-CN" altLang="en-US" sz="2800" dirty="0">
                <a:solidFill>
                  <a:schemeClr val="bg1"/>
                </a:solidFill>
              </a:rPr>
              <a:t>，测试时</a:t>
            </a:r>
            <a:r>
              <a:rPr lang="zh-CN" altLang="en-US" sz="2800" dirty="0" smtClean="0">
                <a:solidFill>
                  <a:schemeClr val="bg1"/>
                </a:solidFill>
              </a:rPr>
              <a:t>使用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quit</a:t>
            </a:r>
            <a:r>
              <a:rPr lang="zh-CN" altLang="en-US" sz="2800" dirty="0" smtClean="0">
                <a:solidFill>
                  <a:schemeClr val="bg1"/>
                </a:solidFill>
              </a:rPr>
              <a:t>：退出连接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info</a:t>
            </a:r>
            <a:r>
              <a:rPr lang="zh-CN" altLang="en-US" sz="2800" dirty="0" smtClean="0">
                <a:solidFill>
                  <a:schemeClr val="bg1"/>
                </a:solidFill>
              </a:rPr>
              <a:t>：获取服务器的信息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服务器相关命令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ping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使用客户端向 </a:t>
            </a:r>
            <a:r>
              <a:rPr lang="en-US" altLang="zh-CN" sz="2800" dirty="0" err="1">
                <a:solidFill>
                  <a:schemeClr val="bg1"/>
                </a:solidFill>
              </a:rPr>
              <a:t>Redis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服务器发送一个 </a:t>
            </a:r>
            <a:r>
              <a:rPr lang="en-US" altLang="zh-CN" sz="2800" dirty="0">
                <a:solidFill>
                  <a:schemeClr val="bg1"/>
                </a:solidFill>
              </a:rPr>
              <a:t>PING </a:t>
            </a:r>
            <a:r>
              <a:rPr lang="zh-CN" altLang="en-US" sz="2800" dirty="0">
                <a:solidFill>
                  <a:schemeClr val="bg1"/>
                </a:solidFill>
              </a:rPr>
              <a:t>，如果服务器运作正常的话，会返回一个 </a:t>
            </a:r>
            <a:r>
              <a:rPr lang="en-US" altLang="zh-CN" sz="2800" dirty="0">
                <a:solidFill>
                  <a:schemeClr val="bg1"/>
                </a:solidFill>
              </a:rPr>
              <a:t>PONG </a:t>
            </a:r>
            <a:endParaRPr lang="zh-CN" altLang="zh-CN" sz="2800" dirty="0">
              <a:solidFill>
                <a:schemeClr val="bg1"/>
              </a:solidFill>
              <a:cs typeface="Noto Sans CJK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echo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打印一个特定的信息 </a:t>
            </a:r>
            <a:r>
              <a:rPr lang="en-US" altLang="zh-CN" sz="2800" dirty="0">
                <a:solidFill>
                  <a:schemeClr val="bg1"/>
                </a:solidFill>
              </a:rPr>
              <a:t>message </a:t>
            </a:r>
            <a:r>
              <a:rPr lang="zh-CN" altLang="en-US" sz="2800" dirty="0">
                <a:solidFill>
                  <a:schemeClr val="bg1"/>
                </a:solidFill>
              </a:rPr>
              <a:t>，测试时</a:t>
            </a:r>
            <a:r>
              <a:rPr lang="zh-CN" altLang="en-US" sz="2800" dirty="0" smtClean="0">
                <a:solidFill>
                  <a:schemeClr val="bg1"/>
                </a:solidFill>
              </a:rPr>
              <a:t>使用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quit</a:t>
            </a:r>
            <a:r>
              <a:rPr lang="zh-CN" altLang="en-US" sz="2800" dirty="0" smtClean="0">
                <a:solidFill>
                  <a:schemeClr val="bg1"/>
                </a:solidFill>
              </a:rPr>
              <a:t>：退出连接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info</a:t>
            </a:r>
            <a:r>
              <a:rPr lang="zh-CN" altLang="en-US" sz="2800" dirty="0" smtClean="0">
                <a:solidFill>
                  <a:schemeClr val="bg1"/>
                </a:solidFill>
              </a:rPr>
              <a:t>：获取服务器的信息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9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Redis入门概述</Template>
  <TotalTime>3147</TotalTime>
  <Words>394</Words>
  <Application>Microsoft Office PowerPoint</Application>
  <PresentationFormat>全屏显示(16:9)</PresentationFormat>
  <Paragraphs>49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Black</vt:lpstr>
      <vt:lpstr> Redis常用命令</vt:lpstr>
      <vt:lpstr>本章大纲</vt:lpstr>
      <vt:lpstr>键值相关命令</vt:lpstr>
      <vt:lpstr>本章大纲</vt:lpstr>
      <vt:lpstr>服务器相关命令</vt:lpstr>
      <vt:lpstr>服务器相关命令</vt:lpstr>
      <vt:lpstr>服务器相关命令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333</cp:revision>
  <dcterms:created xsi:type="dcterms:W3CDTF">2015-03-23T11:35:35Z</dcterms:created>
  <dcterms:modified xsi:type="dcterms:W3CDTF">2019-07-15T01:46:56Z</dcterms:modified>
</cp:coreProperties>
</file>