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0037" autoAdjust="0"/>
  </p:normalViewPr>
  <p:slideViewPr>
    <p:cSldViewPr>
      <p:cViewPr varScale="1">
        <p:scale>
          <a:sx n="77" d="100"/>
          <a:sy n="77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88BA4-FB6E-483A-9CCA-1E0F9A0640F0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F83F3941-58B7-47D0-BF44-1741220EE8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D3DA9E39-0203-43DD-86BB-390D7C4047F5}" type="par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CA056E85-92E3-4432-8C01-655E2E110130}" type="sib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F45FD752-0CEB-440D-BD30-BF4DC1C67B9E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B4D70A3D-B8AE-40AC-8E95-B1389503A9AB}" type="par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72415066-2128-47E2-9A3A-98A1C2CC54D6}" type="sib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AD1A9C4D-A477-454F-83E6-6C2676DDB810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861AB0D8-4280-4092-B79D-47060B785DBD}" type="par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E97BEC41-38AB-408A-B0C7-3722E53DDB7A}" type="sib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51FF1C09-F73B-431F-85AC-F657A791BD81}" type="pres">
      <dgm:prSet presAssocID="{C8388BA4-FB6E-483A-9CCA-1E0F9A0640F0}" presName="compositeShape" presStyleCnt="0">
        <dgm:presLayoutVars>
          <dgm:chMax val="7"/>
          <dgm:dir/>
          <dgm:resizeHandles val="exact"/>
        </dgm:presLayoutVars>
      </dgm:prSet>
      <dgm:spPr/>
    </dgm:pt>
    <dgm:pt modelId="{683886BA-F443-4D40-842F-57152389AA26}" type="pres">
      <dgm:prSet presAssocID="{C8388BA4-FB6E-483A-9CCA-1E0F9A0640F0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047F53D-6052-4046-A32E-26FFA77A1609}" type="pres">
      <dgm:prSet presAssocID="{C8388BA4-FB6E-483A-9CCA-1E0F9A0640F0}" presName="dummy1a" presStyleCnt="0"/>
      <dgm:spPr/>
    </dgm:pt>
    <dgm:pt modelId="{8B8534AA-E5BA-448F-9C6C-EC89C835313C}" type="pres">
      <dgm:prSet presAssocID="{C8388BA4-FB6E-483A-9CCA-1E0F9A0640F0}" presName="dummy1b" presStyleCnt="0"/>
      <dgm:spPr/>
    </dgm:pt>
    <dgm:pt modelId="{CA6E001D-0165-4C6F-950A-5EE56F578638}" type="pres">
      <dgm:prSet presAssocID="{C8388BA4-FB6E-483A-9CCA-1E0F9A0640F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2A8DE-EBBE-4DE3-931C-C37AFF394AAA}" type="pres">
      <dgm:prSet presAssocID="{C8388BA4-FB6E-483A-9CCA-1E0F9A0640F0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67381027-A0B2-45FA-BFF5-262483D454C0}" type="pres">
      <dgm:prSet presAssocID="{C8388BA4-FB6E-483A-9CCA-1E0F9A0640F0}" presName="dummy2a" presStyleCnt="0"/>
      <dgm:spPr/>
    </dgm:pt>
    <dgm:pt modelId="{D5D4188E-A3A0-47B0-A5E8-CFC34F7A9AFD}" type="pres">
      <dgm:prSet presAssocID="{C8388BA4-FB6E-483A-9CCA-1E0F9A0640F0}" presName="dummy2b" presStyleCnt="0"/>
      <dgm:spPr/>
    </dgm:pt>
    <dgm:pt modelId="{95D9261A-D027-4D46-8DCD-B4DA93A43F73}" type="pres">
      <dgm:prSet presAssocID="{C8388BA4-FB6E-483A-9CCA-1E0F9A0640F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7C9A99-D5DE-4F1B-BDC1-570171E19BCA}" type="pres">
      <dgm:prSet presAssocID="{C8388BA4-FB6E-483A-9CCA-1E0F9A0640F0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F5F6078-A572-4D15-95AD-1394A27AC9BE}" type="pres">
      <dgm:prSet presAssocID="{C8388BA4-FB6E-483A-9CCA-1E0F9A0640F0}" presName="dummy3a" presStyleCnt="0"/>
      <dgm:spPr/>
    </dgm:pt>
    <dgm:pt modelId="{8699C792-9D66-4C56-B4AB-E33991E4D7B4}" type="pres">
      <dgm:prSet presAssocID="{C8388BA4-FB6E-483A-9CCA-1E0F9A0640F0}" presName="dummy3b" presStyleCnt="0"/>
      <dgm:spPr/>
    </dgm:pt>
    <dgm:pt modelId="{C4E45424-C8C3-499B-BCB9-C3F485812DF6}" type="pres">
      <dgm:prSet presAssocID="{C8388BA4-FB6E-483A-9CCA-1E0F9A0640F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CC9C1-3A57-429C-A1A0-EA3C432B42A1}" type="pres">
      <dgm:prSet presAssocID="{CA056E85-92E3-4432-8C01-655E2E110130}" presName="arrowWedge1" presStyleLbl="fgSibTrans2D1" presStyleIdx="0" presStyleCnt="3"/>
      <dgm:spPr/>
    </dgm:pt>
    <dgm:pt modelId="{89391566-B824-4694-993B-B7BA9B1B3787}" type="pres">
      <dgm:prSet presAssocID="{72415066-2128-47E2-9A3A-98A1C2CC54D6}" presName="arrowWedge2" presStyleLbl="fgSibTrans2D1" presStyleIdx="1" presStyleCnt="3"/>
      <dgm:spPr/>
    </dgm:pt>
    <dgm:pt modelId="{5AC2720E-BC5A-4B61-B41A-440A01E31AE2}" type="pres">
      <dgm:prSet presAssocID="{E97BEC41-38AB-408A-B0C7-3722E53DDB7A}" presName="arrowWedge3" presStyleLbl="fgSibTrans2D1" presStyleIdx="2" presStyleCnt="3"/>
      <dgm:spPr/>
    </dgm:pt>
  </dgm:ptLst>
  <dgm:cxnLst>
    <dgm:cxn modelId="{6665A58E-7E1F-4227-AFFE-FF7958293507}" type="presOf" srcId="{F83F3941-58B7-47D0-BF44-1741220EE8EF}" destId="{CA6E001D-0165-4C6F-950A-5EE56F578638}" srcOrd="1" destOrd="0" presId="urn:microsoft.com/office/officeart/2005/8/layout/cycle8"/>
    <dgm:cxn modelId="{2EA0BA3D-F5C8-4422-AD6A-1E97E8B98846}" srcId="{C8388BA4-FB6E-483A-9CCA-1E0F9A0640F0}" destId="{F45FD752-0CEB-440D-BD30-BF4DC1C67B9E}" srcOrd="1" destOrd="0" parTransId="{B4D70A3D-B8AE-40AC-8E95-B1389503A9AB}" sibTransId="{72415066-2128-47E2-9A3A-98A1C2CC54D6}"/>
    <dgm:cxn modelId="{FD000E25-CDCF-4711-BFB3-DD3EEF5B03E9}" type="presOf" srcId="{F83F3941-58B7-47D0-BF44-1741220EE8EF}" destId="{683886BA-F443-4D40-842F-57152389AA26}" srcOrd="0" destOrd="0" presId="urn:microsoft.com/office/officeart/2005/8/layout/cycle8"/>
    <dgm:cxn modelId="{33E7BCD7-D40A-4B21-8606-53AB0A1CB337}" type="presOf" srcId="{F45FD752-0CEB-440D-BD30-BF4DC1C67B9E}" destId="{3862A8DE-EBBE-4DE3-931C-C37AFF394AAA}" srcOrd="0" destOrd="0" presId="urn:microsoft.com/office/officeart/2005/8/layout/cycle8"/>
    <dgm:cxn modelId="{5FDBCFB9-EC5F-41AE-8939-1506C83933CA}" type="presOf" srcId="{AD1A9C4D-A477-454F-83E6-6C2676DDB810}" destId="{8E7C9A99-D5DE-4F1B-BDC1-570171E19BCA}" srcOrd="0" destOrd="0" presId="urn:microsoft.com/office/officeart/2005/8/layout/cycle8"/>
    <dgm:cxn modelId="{E8202AF6-2434-4D52-8E5A-5F1ED584E746}" type="presOf" srcId="{AD1A9C4D-A477-454F-83E6-6C2676DDB810}" destId="{C4E45424-C8C3-499B-BCB9-C3F485812DF6}" srcOrd="1" destOrd="0" presId="urn:microsoft.com/office/officeart/2005/8/layout/cycle8"/>
    <dgm:cxn modelId="{2821A8F9-BF06-404C-BA0E-6D1C3E8FB50A}" srcId="{C8388BA4-FB6E-483A-9CCA-1E0F9A0640F0}" destId="{AD1A9C4D-A477-454F-83E6-6C2676DDB810}" srcOrd="2" destOrd="0" parTransId="{861AB0D8-4280-4092-B79D-47060B785DBD}" sibTransId="{E97BEC41-38AB-408A-B0C7-3722E53DDB7A}"/>
    <dgm:cxn modelId="{E5FECD31-3D3A-43AD-A0DB-B10DA71A0BB1}" srcId="{C8388BA4-FB6E-483A-9CCA-1E0F9A0640F0}" destId="{F83F3941-58B7-47D0-BF44-1741220EE8EF}" srcOrd="0" destOrd="0" parTransId="{D3DA9E39-0203-43DD-86BB-390D7C4047F5}" sibTransId="{CA056E85-92E3-4432-8C01-655E2E110130}"/>
    <dgm:cxn modelId="{503C55A9-0E06-4EC1-93DF-DF2543FE64E7}" type="presOf" srcId="{C8388BA4-FB6E-483A-9CCA-1E0F9A0640F0}" destId="{51FF1C09-F73B-431F-85AC-F657A791BD81}" srcOrd="0" destOrd="0" presId="urn:microsoft.com/office/officeart/2005/8/layout/cycle8"/>
    <dgm:cxn modelId="{1AEEA536-D428-46A9-9AF2-06FBE53D67BA}" type="presOf" srcId="{F45FD752-0CEB-440D-BD30-BF4DC1C67B9E}" destId="{95D9261A-D027-4D46-8DCD-B4DA93A43F73}" srcOrd="1" destOrd="0" presId="urn:microsoft.com/office/officeart/2005/8/layout/cycle8"/>
    <dgm:cxn modelId="{EFF8DEDF-6CFA-4397-8293-68EFB3A0BA6F}" type="presParOf" srcId="{51FF1C09-F73B-431F-85AC-F657A791BD81}" destId="{683886BA-F443-4D40-842F-57152389AA26}" srcOrd="0" destOrd="0" presId="urn:microsoft.com/office/officeart/2005/8/layout/cycle8"/>
    <dgm:cxn modelId="{6D3C28E9-F234-4809-8C18-6631B2124EFE}" type="presParOf" srcId="{51FF1C09-F73B-431F-85AC-F657A791BD81}" destId="{7047F53D-6052-4046-A32E-26FFA77A1609}" srcOrd="1" destOrd="0" presId="urn:microsoft.com/office/officeart/2005/8/layout/cycle8"/>
    <dgm:cxn modelId="{3FD0F087-C202-42EF-8124-4F5E94815382}" type="presParOf" srcId="{51FF1C09-F73B-431F-85AC-F657A791BD81}" destId="{8B8534AA-E5BA-448F-9C6C-EC89C835313C}" srcOrd="2" destOrd="0" presId="urn:microsoft.com/office/officeart/2005/8/layout/cycle8"/>
    <dgm:cxn modelId="{C5C3E61C-644D-456C-A002-809AC30206F0}" type="presParOf" srcId="{51FF1C09-F73B-431F-85AC-F657A791BD81}" destId="{CA6E001D-0165-4C6F-950A-5EE56F578638}" srcOrd="3" destOrd="0" presId="urn:microsoft.com/office/officeart/2005/8/layout/cycle8"/>
    <dgm:cxn modelId="{350E8CDE-003A-4859-BC07-11B02495B237}" type="presParOf" srcId="{51FF1C09-F73B-431F-85AC-F657A791BD81}" destId="{3862A8DE-EBBE-4DE3-931C-C37AFF394AAA}" srcOrd="4" destOrd="0" presId="urn:microsoft.com/office/officeart/2005/8/layout/cycle8"/>
    <dgm:cxn modelId="{BD53B45B-06B5-49A7-95A9-FF17AC9637D4}" type="presParOf" srcId="{51FF1C09-F73B-431F-85AC-F657A791BD81}" destId="{67381027-A0B2-45FA-BFF5-262483D454C0}" srcOrd="5" destOrd="0" presId="urn:microsoft.com/office/officeart/2005/8/layout/cycle8"/>
    <dgm:cxn modelId="{B830A38C-8F77-4415-90F2-EBC1CD1CB41C}" type="presParOf" srcId="{51FF1C09-F73B-431F-85AC-F657A791BD81}" destId="{D5D4188E-A3A0-47B0-A5E8-CFC34F7A9AFD}" srcOrd="6" destOrd="0" presId="urn:microsoft.com/office/officeart/2005/8/layout/cycle8"/>
    <dgm:cxn modelId="{BD7FE18B-C9FC-4F44-BE5A-E3BDD94AB109}" type="presParOf" srcId="{51FF1C09-F73B-431F-85AC-F657A791BD81}" destId="{95D9261A-D027-4D46-8DCD-B4DA93A43F73}" srcOrd="7" destOrd="0" presId="urn:microsoft.com/office/officeart/2005/8/layout/cycle8"/>
    <dgm:cxn modelId="{84DD672F-8250-412C-9B07-9475206BBE40}" type="presParOf" srcId="{51FF1C09-F73B-431F-85AC-F657A791BD81}" destId="{8E7C9A99-D5DE-4F1B-BDC1-570171E19BCA}" srcOrd="8" destOrd="0" presId="urn:microsoft.com/office/officeart/2005/8/layout/cycle8"/>
    <dgm:cxn modelId="{25102A49-1FF1-4623-AA6D-C72FC3CE784A}" type="presParOf" srcId="{51FF1C09-F73B-431F-85AC-F657A791BD81}" destId="{6F5F6078-A572-4D15-95AD-1394A27AC9BE}" srcOrd="9" destOrd="0" presId="urn:microsoft.com/office/officeart/2005/8/layout/cycle8"/>
    <dgm:cxn modelId="{6D2BF283-D5B4-4B04-B5A6-3CED6EC6D286}" type="presParOf" srcId="{51FF1C09-F73B-431F-85AC-F657A791BD81}" destId="{8699C792-9D66-4C56-B4AB-E33991E4D7B4}" srcOrd="10" destOrd="0" presId="urn:microsoft.com/office/officeart/2005/8/layout/cycle8"/>
    <dgm:cxn modelId="{3FF89153-4E16-4798-A9A7-3D0F74D2D25F}" type="presParOf" srcId="{51FF1C09-F73B-431F-85AC-F657A791BD81}" destId="{C4E45424-C8C3-499B-BCB9-C3F485812DF6}" srcOrd="11" destOrd="0" presId="urn:microsoft.com/office/officeart/2005/8/layout/cycle8"/>
    <dgm:cxn modelId="{D787223B-5DC7-4511-8D68-5F8F8A75E215}" type="presParOf" srcId="{51FF1C09-F73B-431F-85AC-F657A791BD81}" destId="{FCBCC9C1-3A57-429C-A1A0-EA3C432B42A1}" srcOrd="12" destOrd="0" presId="urn:microsoft.com/office/officeart/2005/8/layout/cycle8"/>
    <dgm:cxn modelId="{7272DB4E-D1F8-4E70-9440-C10E6ABD3F6C}" type="presParOf" srcId="{51FF1C09-F73B-431F-85AC-F657A791BD81}" destId="{89391566-B824-4694-993B-B7BA9B1B3787}" srcOrd="13" destOrd="0" presId="urn:microsoft.com/office/officeart/2005/8/layout/cycle8"/>
    <dgm:cxn modelId="{30A39905-352B-4B55-888A-E6CD75866E59}" type="presParOf" srcId="{51FF1C09-F73B-431F-85AC-F657A791BD81}" destId="{5AC2720E-BC5A-4B61-B41A-440A01E31A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61B3C-C19F-414F-9ABE-A469B6CBFF14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 phldr="1"/>
      <dgm:spPr/>
    </dgm:pt>
    <dgm:pt modelId="{56C99597-15F7-44A3-AED5-6D2E97D28E33}">
      <dgm:prSet phldrT="[文本]"/>
      <dgm:spPr/>
      <dgm:t>
        <a:bodyPr/>
        <a:lstStyle/>
        <a:p>
          <a:r>
            <a:rPr lang="zh-CN" altLang="en-US" b="1" dirty="0" smtClean="0"/>
            <a:t>直接描述性编程</a:t>
          </a:r>
          <a:endParaRPr lang="zh-CN" altLang="en-US" b="1" dirty="0"/>
        </a:p>
      </dgm:t>
    </dgm:pt>
    <dgm:pt modelId="{FF77C980-0829-465B-8705-6E4536B68FA4}" type="par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793A13A9-B34C-403D-93E2-C70A1CFFAAC1}" type="sib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F0BD72A5-A221-499A-9806-49B5D217D906}">
      <dgm:prSet phldrT="[文本]"/>
      <dgm:spPr/>
      <dgm:t>
        <a:bodyPr/>
        <a:lstStyle/>
        <a:p>
          <a:pPr marL="0" indent="0"/>
          <a:r>
            <a:rPr lang="en-US" altLang="zh-CN" b="1" dirty="0" smtClean="0"/>
            <a:t>Description</a:t>
          </a:r>
          <a:endParaRPr lang="zh-CN" altLang="en-US" b="1" dirty="0"/>
        </a:p>
      </dgm:t>
    </dgm:pt>
    <dgm:pt modelId="{8B351DB1-FD4C-47B9-895A-314C04493263}" type="par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3E47A02B-4CB0-40C1-A97C-E8C7DBA2CEED}" type="sib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2CDC547A-BA6E-46EA-BA71-DC8B365DEB40}" type="pres">
      <dgm:prSet presAssocID="{A2361B3C-C19F-414F-9ABE-A469B6CBFF14}" presName="compositeShape" presStyleCnt="0">
        <dgm:presLayoutVars>
          <dgm:chMax val="7"/>
          <dgm:dir/>
          <dgm:resizeHandles val="exact"/>
        </dgm:presLayoutVars>
      </dgm:prSet>
      <dgm:spPr/>
    </dgm:pt>
    <dgm:pt modelId="{546390BE-A431-44BE-B388-447EA66AB706}" type="pres">
      <dgm:prSet presAssocID="{A2361B3C-C19F-414F-9ABE-A469B6CBFF14}" presName="wedge1" presStyleLbl="node1" presStyleIdx="0" presStyleCnt="2" custScaleX="115774" custLinFactNeighborX="9566" custLinFactNeighborY="1435"/>
      <dgm:spPr/>
      <dgm:t>
        <a:bodyPr/>
        <a:lstStyle/>
        <a:p>
          <a:endParaRPr lang="zh-CN" altLang="en-US"/>
        </a:p>
      </dgm:t>
    </dgm:pt>
    <dgm:pt modelId="{62B6B262-1ED8-4B5C-9E4C-39D548A8BC8C}" type="pres">
      <dgm:prSet presAssocID="{A2361B3C-C19F-414F-9ABE-A469B6CBFF14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21BD5-AB1A-41A7-BB90-AAEE9E712A42}" type="pres">
      <dgm:prSet presAssocID="{A2361B3C-C19F-414F-9ABE-A469B6CBFF14}" presName="wedge2" presStyleLbl="node1" presStyleIdx="1" presStyleCnt="2" custScaleX="117199" custLinFactNeighborX="-27742" custLinFactNeighborY="0"/>
      <dgm:spPr/>
      <dgm:t>
        <a:bodyPr/>
        <a:lstStyle/>
        <a:p>
          <a:endParaRPr lang="zh-CN" altLang="en-US"/>
        </a:p>
      </dgm:t>
    </dgm:pt>
    <dgm:pt modelId="{3583CA28-8F4F-4122-A4F6-AC2053F1BCD6}" type="pres">
      <dgm:prSet presAssocID="{A2361B3C-C19F-414F-9ABE-A469B6CBFF14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0D1367-6CB9-4E61-9718-04D068CD5D34}" type="presOf" srcId="{56C99597-15F7-44A3-AED5-6D2E97D28E33}" destId="{546390BE-A431-44BE-B388-447EA66AB706}" srcOrd="0" destOrd="0" presId="urn:microsoft.com/office/officeart/2005/8/layout/chart3"/>
    <dgm:cxn modelId="{8F49B1F6-BA15-423C-8DBA-4D35728EAFDF}" type="presOf" srcId="{F0BD72A5-A221-499A-9806-49B5D217D906}" destId="{3583CA28-8F4F-4122-A4F6-AC2053F1BCD6}" srcOrd="1" destOrd="0" presId="urn:microsoft.com/office/officeart/2005/8/layout/chart3"/>
    <dgm:cxn modelId="{00D8C35F-6014-43F2-A272-46D0258DC54B}" type="presOf" srcId="{56C99597-15F7-44A3-AED5-6D2E97D28E33}" destId="{62B6B262-1ED8-4B5C-9E4C-39D548A8BC8C}" srcOrd="1" destOrd="0" presId="urn:microsoft.com/office/officeart/2005/8/layout/chart3"/>
    <dgm:cxn modelId="{36F292E3-C707-477D-A56F-635DBD8AD159}" type="presOf" srcId="{A2361B3C-C19F-414F-9ABE-A469B6CBFF14}" destId="{2CDC547A-BA6E-46EA-BA71-DC8B365DEB40}" srcOrd="0" destOrd="0" presId="urn:microsoft.com/office/officeart/2005/8/layout/chart3"/>
    <dgm:cxn modelId="{4E1D371C-AC64-4E46-A8BB-AB450D3AD68F}" srcId="{A2361B3C-C19F-414F-9ABE-A469B6CBFF14}" destId="{56C99597-15F7-44A3-AED5-6D2E97D28E33}" srcOrd="0" destOrd="0" parTransId="{FF77C980-0829-465B-8705-6E4536B68FA4}" sibTransId="{793A13A9-B34C-403D-93E2-C70A1CFFAAC1}"/>
    <dgm:cxn modelId="{DC8E83BD-FC8A-4412-A0FC-7E0DFB8B011B}" type="presOf" srcId="{F0BD72A5-A221-499A-9806-49B5D217D906}" destId="{7DF21BD5-AB1A-41A7-BB90-AAEE9E712A42}" srcOrd="0" destOrd="0" presId="urn:microsoft.com/office/officeart/2005/8/layout/chart3"/>
    <dgm:cxn modelId="{CB15E58C-8DD0-42C3-8C72-230783474FD8}" srcId="{A2361B3C-C19F-414F-9ABE-A469B6CBFF14}" destId="{F0BD72A5-A221-499A-9806-49B5D217D906}" srcOrd="1" destOrd="0" parTransId="{8B351DB1-FD4C-47B9-895A-314C04493263}" sibTransId="{3E47A02B-4CB0-40C1-A97C-E8C7DBA2CEED}"/>
    <dgm:cxn modelId="{93A4F5F9-B9D8-4B77-8699-6654CA04B722}" type="presParOf" srcId="{2CDC547A-BA6E-46EA-BA71-DC8B365DEB40}" destId="{546390BE-A431-44BE-B388-447EA66AB706}" srcOrd="0" destOrd="0" presId="urn:microsoft.com/office/officeart/2005/8/layout/chart3"/>
    <dgm:cxn modelId="{06D28D9E-9B2B-488C-B607-E95BABE2A774}" type="presParOf" srcId="{2CDC547A-BA6E-46EA-BA71-DC8B365DEB40}" destId="{62B6B262-1ED8-4B5C-9E4C-39D548A8BC8C}" srcOrd="1" destOrd="0" presId="urn:microsoft.com/office/officeart/2005/8/layout/chart3"/>
    <dgm:cxn modelId="{B60FA9C8-15DF-4C78-ADF0-1DEE6EA78566}" type="presParOf" srcId="{2CDC547A-BA6E-46EA-BA71-DC8B365DEB40}" destId="{7DF21BD5-AB1A-41A7-BB90-AAEE9E712A42}" srcOrd="2" destOrd="0" presId="urn:microsoft.com/office/officeart/2005/8/layout/chart3"/>
    <dgm:cxn modelId="{6B87E703-E5B9-47E0-9657-4247100672A4}" type="presParOf" srcId="{2CDC547A-BA6E-46EA-BA71-DC8B365DEB40}" destId="{3583CA28-8F4F-4122-A4F6-AC2053F1BCD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759A2-7A33-495C-890C-0837151CB340}" type="doc">
      <dgm:prSet loTypeId="urn:microsoft.com/office/officeart/2008/layout/LinedList" loCatId="list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16072E-0DB1-4612-B455-927DF43E78D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ChildObjects</a:t>
          </a:r>
          <a:endParaRPr lang="zh-CN" altLang="en-US" b="1" dirty="0">
            <a:solidFill>
              <a:srgbClr val="FF0000"/>
            </a:solidFill>
          </a:endParaRPr>
        </a:p>
      </dgm:t>
    </dgm:pt>
    <dgm:pt modelId="{E01CF3DA-C485-4216-AF31-28D21E5A2D27}" type="par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543A45B4-0B5E-46CB-B88B-87744F7037CB}" type="sib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31720032-25B7-43ED-9068-C5AFA013FF0C}">
      <dgm:prSet phldrT="[文本]"/>
      <dgm:spPr/>
      <dgm:t>
        <a:bodyPr/>
        <a:lstStyle/>
        <a:p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创建一个 </a:t>
          </a:r>
          <a:r>
            <a: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Description </a:t>
          </a:r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对象</a:t>
          </a:r>
          <a:endParaRPr lang="zh-CN" altLang="en-US" dirty="0">
            <a:solidFill>
              <a:schemeClr val="tx2">
                <a:lumMod val="75000"/>
              </a:schemeClr>
            </a:solidFill>
          </a:endParaRPr>
        </a:p>
      </dgm:t>
    </dgm:pt>
    <dgm:pt modelId="{A03E6C6B-5EC4-42BF-AADF-9B4421735C16}" type="par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865CA156-6B8E-4531-A1AC-FEAD00E6B996}" type="sib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A53EAF5C-4E89-4943-9BBC-2D3F6501D1AD}">
      <dgm:prSet phldrT="[文本]"/>
      <dgm:spPr/>
      <dgm:t>
        <a:bodyPr/>
        <a:lstStyle/>
        <a:p>
          <a:r>
            <a:rPr lang="zh-CN" altLang="zh-CN" dirty="0" smtClean="0">
              <a:latin typeface="+mn-ea"/>
              <a:ea typeface="+mn-ea"/>
            </a:rPr>
            <a:t>使用</a:t>
          </a:r>
          <a:r>
            <a:rPr lang="en-US" altLang="zh-CN" dirty="0" smtClean="0">
              <a:latin typeface="+mn-ea"/>
              <a:ea typeface="+mn-ea"/>
            </a:rPr>
            <a:t> Description </a:t>
          </a:r>
          <a:r>
            <a:rPr lang="zh-CN" altLang="zh-CN" dirty="0" smtClean="0">
              <a:latin typeface="+mn-ea"/>
              <a:ea typeface="+mn-ea"/>
            </a:rPr>
            <a:t>对象添加一组属性及属性值</a:t>
          </a:r>
          <a:endParaRPr lang="zh-CN" altLang="en-US" dirty="0"/>
        </a:p>
      </dgm:t>
    </dgm:pt>
    <dgm:pt modelId="{76D61FE0-8459-4237-BF3C-06FD60E18BE6}" type="par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8D16ACDA-5597-422E-96FE-BB83FF0BCB7C}" type="sib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91AFC7BF-4D10-4779-9B6E-28E20BE284C8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选取子对象</a:t>
          </a:r>
          <a:endParaRPr lang="zh-CN" altLang="en-US" dirty="0">
            <a:solidFill>
              <a:srgbClr val="C00000"/>
            </a:solidFill>
          </a:endParaRPr>
        </a:p>
      </dgm:t>
    </dgm:pt>
    <dgm:pt modelId="{81F40A07-18AF-41D0-BA50-7A73E7971518}" type="par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778ED658-E5A1-4C3C-89FF-870A19DE77DE}" type="sib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210F238E-75C1-4CBD-8E54-0F96C9549913}" type="pres">
      <dgm:prSet presAssocID="{545759A2-7A33-495C-890C-0837151CB34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5EEDAEC-01FA-4823-9292-F98D94916D1F}" type="pres">
      <dgm:prSet presAssocID="{FA16072E-0DB1-4612-B455-927DF43E78DF}" presName="thickLine" presStyleLbl="alignNode1" presStyleIdx="0" presStyleCnt="1" custLinFactNeighborY="1252"/>
      <dgm:spPr/>
    </dgm:pt>
    <dgm:pt modelId="{1962F561-E8A5-4ADE-A4DD-9BD53A6C5771}" type="pres">
      <dgm:prSet presAssocID="{FA16072E-0DB1-4612-B455-927DF43E78DF}" presName="horz1" presStyleCnt="0"/>
      <dgm:spPr/>
    </dgm:pt>
    <dgm:pt modelId="{96A2386D-479F-4216-A5FB-BC3BF05FAA74}" type="pres">
      <dgm:prSet presAssocID="{FA16072E-0DB1-4612-B455-927DF43E78DF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0E9DB15-E064-4E51-B799-E6BB2E589D30}" type="pres">
      <dgm:prSet presAssocID="{FA16072E-0DB1-4612-B455-927DF43E78DF}" presName="vert1" presStyleCnt="0"/>
      <dgm:spPr/>
    </dgm:pt>
    <dgm:pt modelId="{63D6212E-F67A-4E41-8AE5-CF68EDF09A4F}" type="pres">
      <dgm:prSet presAssocID="{31720032-25B7-43ED-9068-C5AFA013FF0C}" presName="vertSpace2a" presStyleCnt="0"/>
      <dgm:spPr/>
    </dgm:pt>
    <dgm:pt modelId="{3B43916B-404C-49BD-B810-C4A871C697BD}" type="pres">
      <dgm:prSet presAssocID="{31720032-25B7-43ED-9068-C5AFA013FF0C}" presName="horz2" presStyleCnt="0"/>
      <dgm:spPr/>
    </dgm:pt>
    <dgm:pt modelId="{49C50577-4D4C-4348-8AB0-949D19AF0D40}" type="pres">
      <dgm:prSet presAssocID="{31720032-25B7-43ED-9068-C5AFA013FF0C}" presName="horzSpace2" presStyleCnt="0"/>
      <dgm:spPr/>
    </dgm:pt>
    <dgm:pt modelId="{817C38CC-82A5-4CD6-B819-E12FED69AE8C}" type="pres">
      <dgm:prSet presAssocID="{31720032-25B7-43ED-9068-C5AFA013FF0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E99DE87E-E046-4709-A9D4-34B3BCF6EE02}" type="pres">
      <dgm:prSet presAssocID="{31720032-25B7-43ED-9068-C5AFA013FF0C}" presName="vert2" presStyleCnt="0"/>
      <dgm:spPr/>
    </dgm:pt>
    <dgm:pt modelId="{DDEBD472-2B8B-44D0-9104-082898F2EAC5}" type="pres">
      <dgm:prSet presAssocID="{31720032-25B7-43ED-9068-C5AFA013FF0C}" presName="thinLine2b" presStyleLbl="callout" presStyleIdx="0" presStyleCnt="3"/>
      <dgm:spPr/>
    </dgm:pt>
    <dgm:pt modelId="{4A801067-073F-40C8-9DF6-BA13E2DAF59B}" type="pres">
      <dgm:prSet presAssocID="{31720032-25B7-43ED-9068-C5AFA013FF0C}" presName="vertSpace2b" presStyleCnt="0"/>
      <dgm:spPr/>
    </dgm:pt>
    <dgm:pt modelId="{9DE64695-7717-4D46-BB3E-DAD6DE755202}" type="pres">
      <dgm:prSet presAssocID="{91AFC7BF-4D10-4779-9B6E-28E20BE284C8}" presName="horz2" presStyleCnt="0"/>
      <dgm:spPr/>
    </dgm:pt>
    <dgm:pt modelId="{E8C4653F-39C4-4992-9011-EF8A03842A36}" type="pres">
      <dgm:prSet presAssocID="{91AFC7BF-4D10-4779-9B6E-28E20BE284C8}" presName="horzSpace2" presStyleCnt="0"/>
      <dgm:spPr/>
    </dgm:pt>
    <dgm:pt modelId="{0969665B-139B-49DE-89AA-00A492AABCB2}" type="pres">
      <dgm:prSet presAssocID="{91AFC7BF-4D10-4779-9B6E-28E20BE284C8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C58B7B6C-8B22-4025-A5EE-C9935A9894A0}" type="pres">
      <dgm:prSet presAssocID="{91AFC7BF-4D10-4779-9B6E-28E20BE284C8}" presName="vert2" presStyleCnt="0"/>
      <dgm:spPr/>
    </dgm:pt>
    <dgm:pt modelId="{8DBD118D-66C0-4325-B31E-47FD7D473808}" type="pres">
      <dgm:prSet presAssocID="{91AFC7BF-4D10-4779-9B6E-28E20BE284C8}" presName="thinLine2b" presStyleLbl="callout" presStyleIdx="1" presStyleCnt="3"/>
      <dgm:spPr/>
    </dgm:pt>
    <dgm:pt modelId="{3E0EF783-36C5-42FF-85FC-5B5E594B6419}" type="pres">
      <dgm:prSet presAssocID="{91AFC7BF-4D10-4779-9B6E-28E20BE284C8}" presName="vertSpace2b" presStyleCnt="0"/>
      <dgm:spPr/>
    </dgm:pt>
    <dgm:pt modelId="{E24E2904-2459-405E-BEE6-CD9256C0C9B9}" type="pres">
      <dgm:prSet presAssocID="{A53EAF5C-4E89-4943-9BBC-2D3F6501D1AD}" presName="horz2" presStyleCnt="0"/>
      <dgm:spPr/>
    </dgm:pt>
    <dgm:pt modelId="{A156CDFE-AED9-4E72-8369-32D9D331BD5E}" type="pres">
      <dgm:prSet presAssocID="{A53EAF5C-4E89-4943-9BBC-2D3F6501D1AD}" presName="horzSpace2" presStyleCnt="0"/>
      <dgm:spPr/>
    </dgm:pt>
    <dgm:pt modelId="{C33BBA45-9757-441E-A8A5-D4D8378AFD73}" type="pres">
      <dgm:prSet presAssocID="{A53EAF5C-4E89-4943-9BBC-2D3F6501D1AD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AE51F27A-1179-4AF1-85CE-44029698E320}" type="pres">
      <dgm:prSet presAssocID="{A53EAF5C-4E89-4943-9BBC-2D3F6501D1AD}" presName="vert2" presStyleCnt="0"/>
      <dgm:spPr/>
    </dgm:pt>
    <dgm:pt modelId="{E399A6C3-56E6-4222-BB6F-EF9C57AB4CB6}" type="pres">
      <dgm:prSet presAssocID="{A53EAF5C-4E89-4943-9BBC-2D3F6501D1AD}" presName="thinLine2b" presStyleLbl="callout" presStyleIdx="2" presStyleCnt="3"/>
      <dgm:spPr/>
    </dgm:pt>
    <dgm:pt modelId="{2B89F460-6176-498F-B91A-402FDB745E5F}" type="pres">
      <dgm:prSet presAssocID="{A53EAF5C-4E89-4943-9BBC-2D3F6501D1AD}" presName="vertSpace2b" presStyleCnt="0"/>
      <dgm:spPr/>
    </dgm:pt>
  </dgm:ptLst>
  <dgm:cxnLst>
    <dgm:cxn modelId="{E8998813-B0E1-4923-94D3-B9EDBB8D9DBF}" type="presOf" srcId="{FA16072E-0DB1-4612-B455-927DF43E78DF}" destId="{96A2386D-479F-4216-A5FB-BC3BF05FAA74}" srcOrd="0" destOrd="0" presId="urn:microsoft.com/office/officeart/2008/layout/LinedList"/>
    <dgm:cxn modelId="{FB08FE81-26E6-4409-B345-76B751C6A5CA}" type="presOf" srcId="{31720032-25B7-43ED-9068-C5AFA013FF0C}" destId="{817C38CC-82A5-4CD6-B819-E12FED69AE8C}" srcOrd="0" destOrd="0" presId="urn:microsoft.com/office/officeart/2008/layout/LinedList"/>
    <dgm:cxn modelId="{39855333-1714-4932-86C3-A3087B369ADA}" type="presOf" srcId="{91AFC7BF-4D10-4779-9B6E-28E20BE284C8}" destId="{0969665B-139B-49DE-89AA-00A492AABCB2}" srcOrd="0" destOrd="0" presId="urn:microsoft.com/office/officeart/2008/layout/LinedList"/>
    <dgm:cxn modelId="{9D079787-6574-4BD1-A436-184AE09488FF}" type="presOf" srcId="{545759A2-7A33-495C-890C-0837151CB340}" destId="{210F238E-75C1-4CBD-8E54-0F96C9549913}" srcOrd="0" destOrd="0" presId="urn:microsoft.com/office/officeart/2008/layout/LinedList"/>
    <dgm:cxn modelId="{D5C88F5B-A589-448F-A15F-69291957CE66}" srcId="{545759A2-7A33-495C-890C-0837151CB340}" destId="{FA16072E-0DB1-4612-B455-927DF43E78DF}" srcOrd="0" destOrd="0" parTransId="{E01CF3DA-C485-4216-AF31-28D21E5A2D27}" sibTransId="{543A45B4-0B5E-46CB-B88B-87744F7037CB}"/>
    <dgm:cxn modelId="{4849BDEB-2D38-46C2-BA87-51A095D47E47}" srcId="{FA16072E-0DB1-4612-B455-927DF43E78DF}" destId="{A53EAF5C-4E89-4943-9BBC-2D3F6501D1AD}" srcOrd="2" destOrd="0" parTransId="{76D61FE0-8459-4237-BF3C-06FD60E18BE6}" sibTransId="{8D16ACDA-5597-422E-96FE-BB83FF0BCB7C}"/>
    <dgm:cxn modelId="{A19EDA5A-6869-4E39-8CF9-76A5513818CE}" srcId="{FA16072E-0DB1-4612-B455-927DF43E78DF}" destId="{31720032-25B7-43ED-9068-C5AFA013FF0C}" srcOrd="0" destOrd="0" parTransId="{A03E6C6B-5EC4-42BF-AADF-9B4421735C16}" sibTransId="{865CA156-6B8E-4531-A1AC-FEAD00E6B996}"/>
    <dgm:cxn modelId="{77B8E57D-4C2A-437B-9323-5801D851BE1B}" type="presOf" srcId="{A53EAF5C-4E89-4943-9BBC-2D3F6501D1AD}" destId="{C33BBA45-9757-441E-A8A5-D4D8378AFD73}" srcOrd="0" destOrd="0" presId="urn:microsoft.com/office/officeart/2008/layout/LinedList"/>
    <dgm:cxn modelId="{A0D3FF82-FB45-410D-A1F1-56E5DA1D32F2}" srcId="{FA16072E-0DB1-4612-B455-927DF43E78DF}" destId="{91AFC7BF-4D10-4779-9B6E-28E20BE284C8}" srcOrd="1" destOrd="0" parTransId="{81F40A07-18AF-41D0-BA50-7A73E7971518}" sibTransId="{778ED658-E5A1-4C3C-89FF-870A19DE77DE}"/>
    <dgm:cxn modelId="{3530B168-4948-4644-A2F1-C160F6944E1F}" type="presParOf" srcId="{210F238E-75C1-4CBD-8E54-0F96C9549913}" destId="{A5EEDAEC-01FA-4823-9292-F98D94916D1F}" srcOrd="0" destOrd="0" presId="urn:microsoft.com/office/officeart/2008/layout/LinedList"/>
    <dgm:cxn modelId="{EF82CD8D-02D1-41D4-8FF6-A3DF2C88D21D}" type="presParOf" srcId="{210F238E-75C1-4CBD-8E54-0F96C9549913}" destId="{1962F561-E8A5-4ADE-A4DD-9BD53A6C5771}" srcOrd="1" destOrd="0" presId="urn:microsoft.com/office/officeart/2008/layout/LinedList"/>
    <dgm:cxn modelId="{74144F43-81F7-4D7E-8918-F75AFBF4B207}" type="presParOf" srcId="{1962F561-E8A5-4ADE-A4DD-9BD53A6C5771}" destId="{96A2386D-479F-4216-A5FB-BC3BF05FAA74}" srcOrd="0" destOrd="0" presId="urn:microsoft.com/office/officeart/2008/layout/LinedList"/>
    <dgm:cxn modelId="{9DCC0528-799A-4A91-8403-C9422DD78FE1}" type="presParOf" srcId="{1962F561-E8A5-4ADE-A4DD-9BD53A6C5771}" destId="{40E9DB15-E064-4E51-B799-E6BB2E589D30}" srcOrd="1" destOrd="0" presId="urn:microsoft.com/office/officeart/2008/layout/LinedList"/>
    <dgm:cxn modelId="{43510A51-28A9-4D64-8134-223450ECAF8D}" type="presParOf" srcId="{40E9DB15-E064-4E51-B799-E6BB2E589D30}" destId="{63D6212E-F67A-4E41-8AE5-CF68EDF09A4F}" srcOrd="0" destOrd="0" presId="urn:microsoft.com/office/officeart/2008/layout/LinedList"/>
    <dgm:cxn modelId="{0431B4BE-D890-4C41-A9EA-AE9327D252EC}" type="presParOf" srcId="{40E9DB15-E064-4E51-B799-E6BB2E589D30}" destId="{3B43916B-404C-49BD-B810-C4A871C697BD}" srcOrd="1" destOrd="0" presId="urn:microsoft.com/office/officeart/2008/layout/LinedList"/>
    <dgm:cxn modelId="{FA98BB26-FA78-4354-A205-04280AF2C2F7}" type="presParOf" srcId="{3B43916B-404C-49BD-B810-C4A871C697BD}" destId="{49C50577-4D4C-4348-8AB0-949D19AF0D40}" srcOrd="0" destOrd="0" presId="urn:microsoft.com/office/officeart/2008/layout/LinedList"/>
    <dgm:cxn modelId="{A6B6E431-DD50-4801-A790-EC98447B9AF8}" type="presParOf" srcId="{3B43916B-404C-49BD-B810-C4A871C697BD}" destId="{817C38CC-82A5-4CD6-B819-E12FED69AE8C}" srcOrd="1" destOrd="0" presId="urn:microsoft.com/office/officeart/2008/layout/LinedList"/>
    <dgm:cxn modelId="{AA50F10B-62B5-43A9-9313-F25247F976FF}" type="presParOf" srcId="{3B43916B-404C-49BD-B810-C4A871C697BD}" destId="{E99DE87E-E046-4709-A9D4-34B3BCF6EE02}" srcOrd="2" destOrd="0" presId="urn:microsoft.com/office/officeart/2008/layout/LinedList"/>
    <dgm:cxn modelId="{02D97E1C-9AFE-4E59-8596-C9042B2CB31A}" type="presParOf" srcId="{40E9DB15-E064-4E51-B799-E6BB2E589D30}" destId="{DDEBD472-2B8B-44D0-9104-082898F2EAC5}" srcOrd="2" destOrd="0" presId="urn:microsoft.com/office/officeart/2008/layout/LinedList"/>
    <dgm:cxn modelId="{DA58D10D-2A84-4C09-A24C-AB2B3F012FFB}" type="presParOf" srcId="{40E9DB15-E064-4E51-B799-E6BB2E589D30}" destId="{4A801067-073F-40C8-9DF6-BA13E2DAF59B}" srcOrd="3" destOrd="0" presId="urn:microsoft.com/office/officeart/2008/layout/LinedList"/>
    <dgm:cxn modelId="{E6BB02EA-B66C-4D32-B3F0-E3FBDA195351}" type="presParOf" srcId="{40E9DB15-E064-4E51-B799-E6BB2E589D30}" destId="{9DE64695-7717-4D46-BB3E-DAD6DE755202}" srcOrd="4" destOrd="0" presId="urn:microsoft.com/office/officeart/2008/layout/LinedList"/>
    <dgm:cxn modelId="{13168740-BDF6-49DB-8391-A21E6FAEC0B5}" type="presParOf" srcId="{9DE64695-7717-4D46-BB3E-DAD6DE755202}" destId="{E8C4653F-39C4-4992-9011-EF8A03842A36}" srcOrd="0" destOrd="0" presId="urn:microsoft.com/office/officeart/2008/layout/LinedList"/>
    <dgm:cxn modelId="{CA8FA4FA-9C9D-4B2C-81D7-E54A4129FB41}" type="presParOf" srcId="{9DE64695-7717-4D46-BB3E-DAD6DE755202}" destId="{0969665B-139B-49DE-89AA-00A492AABCB2}" srcOrd="1" destOrd="0" presId="urn:microsoft.com/office/officeart/2008/layout/LinedList"/>
    <dgm:cxn modelId="{232BE548-83D1-470E-8897-FB319F8DDE17}" type="presParOf" srcId="{9DE64695-7717-4D46-BB3E-DAD6DE755202}" destId="{C58B7B6C-8B22-4025-A5EE-C9935A9894A0}" srcOrd="2" destOrd="0" presId="urn:microsoft.com/office/officeart/2008/layout/LinedList"/>
    <dgm:cxn modelId="{CBA13502-6FC7-4BC6-84D2-900FE5CBDF44}" type="presParOf" srcId="{40E9DB15-E064-4E51-B799-E6BB2E589D30}" destId="{8DBD118D-66C0-4325-B31E-47FD7D473808}" srcOrd="5" destOrd="0" presId="urn:microsoft.com/office/officeart/2008/layout/LinedList"/>
    <dgm:cxn modelId="{4A3AF483-3B8F-48F2-91F1-EFA8865BB6FB}" type="presParOf" srcId="{40E9DB15-E064-4E51-B799-E6BB2E589D30}" destId="{3E0EF783-36C5-42FF-85FC-5B5E594B6419}" srcOrd="6" destOrd="0" presId="urn:microsoft.com/office/officeart/2008/layout/LinedList"/>
    <dgm:cxn modelId="{A39FB3A1-6DBA-4132-A2B5-DD4373C9CFE8}" type="presParOf" srcId="{40E9DB15-E064-4E51-B799-E6BB2E589D30}" destId="{E24E2904-2459-405E-BEE6-CD9256C0C9B9}" srcOrd="7" destOrd="0" presId="urn:microsoft.com/office/officeart/2008/layout/LinedList"/>
    <dgm:cxn modelId="{8B85C560-50BE-4941-89DC-16C74C697CF4}" type="presParOf" srcId="{E24E2904-2459-405E-BEE6-CD9256C0C9B9}" destId="{A156CDFE-AED9-4E72-8369-32D9D331BD5E}" srcOrd="0" destOrd="0" presId="urn:microsoft.com/office/officeart/2008/layout/LinedList"/>
    <dgm:cxn modelId="{85D68904-108C-4F57-8B07-350666410431}" type="presParOf" srcId="{E24E2904-2459-405E-BEE6-CD9256C0C9B9}" destId="{C33BBA45-9757-441E-A8A5-D4D8378AFD73}" srcOrd="1" destOrd="0" presId="urn:microsoft.com/office/officeart/2008/layout/LinedList"/>
    <dgm:cxn modelId="{BC0BC24E-C751-4E70-8DF4-A9D6704EA332}" type="presParOf" srcId="{E24E2904-2459-405E-BEE6-CD9256C0C9B9}" destId="{AE51F27A-1179-4AF1-85CE-44029698E320}" srcOrd="2" destOrd="0" presId="urn:microsoft.com/office/officeart/2008/layout/LinedList"/>
    <dgm:cxn modelId="{2CF03493-9C8C-4083-9D7D-DD09E4917C29}" type="presParOf" srcId="{40E9DB15-E064-4E51-B799-E6BB2E589D30}" destId="{E399A6C3-56E6-4222-BB6F-EF9C57AB4CB6}" srcOrd="8" destOrd="0" presId="urn:microsoft.com/office/officeart/2008/layout/LinedList"/>
    <dgm:cxn modelId="{ED83C436-C678-416B-9FB1-8E64DDEA2E8E}" type="presParOf" srcId="{40E9DB15-E064-4E51-B799-E6BB2E589D30}" destId="{2B89F460-6176-498F-B91A-402FDB745E5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86BA-F443-4D40-842F-57152389AA26}">
      <dsp:nvSpPr>
        <dsp:cNvPr id="0" name=""/>
        <dsp:cNvSpPr/>
      </dsp:nvSpPr>
      <dsp:spPr>
        <a:xfrm>
          <a:off x="1453047" y="189365"/>
          <a:ext cx="2447190" cy="2447190"/>
        </a:xfrm>
        <a:prstGeom prst="pie">
          <a:avLst>
            <a:gd name="adj1" fmla="val 16200000"/>
            <a:gd name="adj2" fmla="val 180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2742774" y="707937"/>
        <a:ext cx="873996" cy="728330"/>
      </dsp:txXfrm>
    </dsp:sp>
    <dsp:sp modelId="{3862A8DE-EBBE-4DE3-931C-C37AFF394AAA}">
      <dsp:nvSpPr>
        <dsp:cNvPr id="0" name=""/>
        <dsp:cNvSpPr/>
      </dsp:nvSpPr>
      <dsp:spPr>
        <a:xfrm>
          <a:off x="1402646" y="276765"/>
          <a:ext cx="2447190" cy="2447190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985311" y="1864526"/>
        <a:ext cx="1310994" cy="640930"/>
      </dsp:txXfrm>
    </dsp:sp>
    <dsp:sp modelId="{8E7C9A99-D5DE-4F1B-BDC1-570171E19BCA}">
      <dsp:nvSpPr>
        <dsp:cNvPr id="0" name=""/>
        <dsp:cNvSpPr/>
      </dsp:nvSpPr>
      <dsp:spPr>
        <a:xfrm>
          <a:off x="1352246" y="189365"/>
          <a:ext cx="2447190" cy="2447190"/>
        </a:xfrm>
        <a:prstGeom prst="pie">
          <a:avLst>
            <a:gd name="adj1" fmla="val 9000000"/>
            <a:gd name="adj2" fmla="val 1620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635712" y="707937"/>
        <a:ext cx="873996" cy="728330"/>
      </dsp:txXfrm>
    </dsp:sp>
    <dsp:sp modelId="{FCBCC9C1-3A57-429C-A1A0-EA3C432B42A1}">
      <dsp:nvSpPr>
        <dsp:cNvPr id="0" name=""/>
        <dsp:cNvSpPr/>
      </dsp:nvSpPr>
      <dsp:spPr>
        <a:xfrm>
          <a:off x="1301756" y="37873"/>
          <a:ext cx="2750175" cy="2750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91566-B824-4694-993B-B7BA9B1B3787}">
      <dsp:nvSpPr>
        <dsp:cNvPr id="0" name=""/>
        <dsp:cNvSpPr/>
      </dsp:nvSpPr>
      <dsp:spPr>
        <a:xfrm>
          <a:off x="1251154" y="125118"/>
          <a:ext cx="2750175" cy="2750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720E-BC5A-4B61-B41A-440A01E31AE2}">
      <dsp:nvSpPr>
        <dsp:cNvPr id="0" name=""/>
        <dsp:cNvSpPr/>
      </dsp:nvSpPr>
      <dsp:spPr>
        <a:xfrm>
          <a:off x="1200551" y="37873"/>
          <a:ext cx="2750175" cy="2750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390BE-A431-44BE-B388-447EA66AB706}">
      <dsp:nvSpPr>
        <dsp:cNvPr id="0" name=""/>
        <dsp:cNvSpPr/>
      </dsp:nvSpPr>
      <dsp:spPr>
        <a:xfrm>
          <a:off x="1451238" y="374107"/>
          <a:ext cx="3952246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直接描述性编程</a:t>
          </a:r>
          <a:endParaRPr lang="zh-CN" altLang="en-US" sz="2200" b="1" kern="1200" dirty="0"/>
        </a:p>
      </dsp:txBody>
      <dsp:txXfrm>
        <a:off x="3427361" y="882107"/>
        <a:ext cx="1387991" cy="2397760"/>
      </dsp:txXfrm>
    </dsp:sp>
    <dsp:sp modelId="{7DF21BD5-AB1A-41A7-BB90-AAEE9E712A42}">
      <dsp:nvSpPr>
        <dsp:cNvPr id="0" name=""/>
        <dsp:cNvSpPr/>
      </dsp:nvSpPr>
      <dsp:spPr>
        <a:xfrm>
          <a:off x="72029" y="325119"/>
          <a:ext cx="4000892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Description</a:t>
          </a:r>
          <a:endParaRPr lang="zh-CN" altLang="en-US" sz="2200" b="1" kern="1200" dirty="0"/>
        </a:p>
      </dsp:txBody>
      <dsp:txXfrm>
        <a:off x="643586" y="833119"/>
        <a:ext cx="1405075" cy="239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DAEC-01FA-4823-9292-F98D94916D1F}">
      <dsp:nvSpPr>
        <dsp:cNvPr id="0" name=""/>
        <dsp:cNvSpPr/>
      </dsp:nvSpPr>
      <dsp:spPr>
        <a:xfrm>
          <a:off x="0" y="50881"/>
          <a:ext cx="677091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386D-479F-4216-A5FB-BC3BF05FAA74}">
      <dsp:nvSpPr>
        <dsp:cNvPr id="0" name=""/>
        <dsp:cNvSpPr/>
      </dsp:nvSpPr>
      <dsp:spPr>
        <a:xfrm>
          <a:off x="0" y="0"/>
          <a:ext cx="1354183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FF0000"/>
              </a:solidFill>
            </a:rPr>
            <a:t>ChildObjects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0" y="0"/>
        <a:ext cx="1354183" cy="4064000"/>
      </dsp:txXfrm>
    </dsp:sp>
    <dsp:sp modelId="{817C38CC-82A5-4CD6-B819-E12FED69AE8C}">
      <dsp:nvSpPr>
        <dsp:cNvPr id="0" name=""/>
        <dsp:cNvSpPr/>
      </dsp:nvSpPr>
      <dsp:spPr>
        <a:xfrm>
          <a:off x="1455746" y="63500"/>
          <a:ext cx="5315168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400" kern="120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创建一个 </a:t>
          </a:r>
          <a:r>
            <a:rPr lang="en-US" altLang="zh-CN" sz="3400" kern="120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Description </a:t>
          </a:r>
          <a:r>
            <a:rPr lang="zh-CN" altLang="zh-CN" sz="3400" kern="1200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对象</a:t>
          </a:r>
          <a:endParaRPr lang="zh-CN" altLang="en-US" sz="3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455746" y="63500"/>
        <a:ext cx="5315168" cy="1269999"/>
      </dsp:txXfrm>
    </dsp:sp>
    <dsp:sp modelId="{DDEBD472-2B8B-44D0-9104-082898F2EAC5}">
      <dsp:nvSpPr>
        <dsp:cNvPr id="0" name=""/>
        <dsp:cNvSpPr/>
      </dsp:nvSpPr>
      <dsp:spPr>
        <a:xfrm>
          <a:off x="1354183" y="1333499"/>
          <a:ext cx="54167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9665B-139B-49DE-89AA-00A492AABCB2}">
      <dsp:nvSpPr>
        <dsp:cNvPr id="0" name=""/>
        <dsp:cNvSpPr/>
      </dsp:nvSpPr>
      <dsp:spPr>
        <a:xfrm>
          <a:off x="1455746" y="1396999"/>
          <a:ext cx="5315168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rgbClr val="C00000"/>
              </a:solidFill>
            </a:rPr>
            <a:t>选取子对象</a:t>
          </a:r>
          <a:endParaRPr lang="zh-CN" altLang="en-US" sz="3400" kern="1200" dirty="0">
            <a:solidFill>
              <a:srgbClr val="C00000"/>
            </a:solidFill>
          </a:endParaRPr>
        </a:p>
      </dsp:txBody>
      <dsp:txXfrm>
        <a:off x="1455746" y="1396999"/>
        <a:ext cx="5315168" cy="1269999"/>
      </dsp:txXfrm>
    </dsp:sp>
    <dsp:sp modelId="{8DBD118D-66C0-4325-B31E-47FD7D473808}">
      <dsp:nvSpPr>
        <dsp:cNvPr id="0" name=""/>
        <dsp:cNvSpPr/>
      </dsp:nvSpPr>
      <dsp:spPr>
        <a:xfrm>
          <a:off x="1354183" y="2666999"/>
          <a:ext cx="54167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BBA45-9757-441E-A8A5-D4D8378AFD73}">
      <dsp:nvSpPr>
        <dsp:cNvPr id="0" name=""/>
        <dsp:cNvSpPr/>
      </dsp:nvSpPr>
      <dsp:spPr>
        <a:xfrm>
          <a:off x="1455746" y="2730499"/>
          <a:ext cx="5315168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400" kern="1200" dirty="0" smtClean="0">
              <a:latin typeface="+mn-ea"/>
              <a:ea typeface="+mn-ea"/>
            </a:rPr>
            <a:t>使用</a:t>
          </a:r>
          <a:r>
            <a:rPr lang="en-US" altLang="zh-CN" sz="3400" kern="1200" dirty="0" smtClean="0">
              <a:latin typeface="+mn-ea"/>
              <a:ea typeface="+mn-ea"/>
            </a:rPr>
            <a:t> Description </a:t>
          </a:r>
          <a:r>
            <a:rPr lang="zh-CN" altLang="zh-CN" sz="3400" kern="1200" dirty="0" smtClean="0">
              <a:latin typeface="+mn-ea"/>
              <a:ea typeface="+mn-ea"/>
            </a:rPr>
            <a:t>对象添加一组属性及属性值</a:t>
          </a:r>
          <a:endParaRPr lang="zh-CN" altLang="en-US" sz="3400" kern="1200" dirty="0"/>
        </a:p>
      </dsp:txBody>
      <dsp:txXfrm>
        <a:off x="1455746" y="2730499"/>
        <a:ext cx="5315168" cy="1269999"/>
      </dsp:txXfrm>
    </dsp:sp>
    <dsp:sp modelId="{E399A6C3-56E6-4222-BB6F-EF9C57AB4CB6}">
      <dsp:nvSpPr>
        <dsp:cNvPr id="0" name=""/>
        <dsp:cNvSpPr/>
      </dsp:nvSpPr>
      <dsp:spPr>
        <a:xfrm>
          <a:off x="1354183" y="4000499"/>
          <a:ext cx="54167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CD393C-B19C-4DF2-820E-5148519D76F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56F4C-7834-4F33-9307-AD6EDB00628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9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9D6C8-0EA4-4564-8CE6-C57AD8BBAA4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2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B9D50-F666-49AE-AA68-6D8659B52B4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4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Description</a:t>
            </a:r>
            <a:r>
              <a:rPr lang="zh-CN" altLang="en-US" smtClean="0">
                <a:latin typeface="Arial" pitchFamily="34" charset="0"/>
              </a:rPr>
              <a:t>对象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624B8-B744-47DD-83F2-B487278CB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2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E28952-BFAD-4257-A4AB-D5979DE5B6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64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6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26C82F-1805-4360-ACEB-E4C0DC6BD0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7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+mj-ea"/>
                <a:ea typeface="+mj-ea"/>
              </a:rPr>
              <a:t>UFT</a:t>
            </a:r>
            <a:r>
              <a:rPr lang="zh-CN" altLang="en-US" sz="4000" dirty="0" smtClean="0">
                <a:latin typeface="+mj-ea"/>
                <a:ea typeface="+mj-ea"/>
              </a:rPr>
              <a:t>描述性编程</a:t>
            </a:r>
            <a:endParaRPr lang="zh-CN" altLang="en-US" sz="40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6632"/>
            <a:ext cx="3428571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42938" y="404664"/>
            <a:ext cx="8501062" cy="1668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With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916832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/>
          </a:p>
          <a:p>
            <a:r>
              <a:rPr lang="en-US" altLang="zh-CN" sz="2000" b="1" dirty="0"/>
              <a:t>With Window("Flight Reservation")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WinMenu</a:t>
            </a:r>
            <a:r>
              <a:rPr lang="en-US" altLang="zh-CN" sz="2000" b="1" dirty="0"/>
              <a:t>("Menu").Select "</a:t>
            </a:r>
            <a:r>
              <a:rPr lang="en-US" altLang="zh-CN" sz="2000" b="1" dirty="0" err="1"/>
              <a:t>File;New</a:t>
            </a:r>
            <a:r>
              <a:rPr lang="en-US" altLang="zh-CN" sz="2000" b="1" dirty="0"/>
              <a:t> Order"</a:t>
            </a:r>
          </a:p>
          <a:p>
            <a:r>
              <a:rPr lang="en-US" altLang="zh-CN" sz="2000" b="1" dirty="0"/>
              <a:t>	.ActiveX("</a:t>
            </a:r>
            <a:r>
              <a:rPr lang="en-US" altLang="zh-CN" sz="2000" b="1" dirty="0" err="1"/>
              <a:t>MaskEdBox</a:t>
            </a:r>
            <a:r>
              <a:rPr lang="en-US" altLang="zh-CN" sz="2000" b="1" dirty="0"/>
              <a:t>").Type </a:t>
            </a:r>
            <a:r>
              <a:rPr lang="en-US" altLang="zh-CN" sz="2000" b="1" dirty="0" err="1"/>
              <a:t>DataTable</a:t>
            </a:r>
            <a:r>
              <a:rPr lang="en-US" altLang="zh-CN" sz="2000" b="1" dirty="0"/>
              <a:t>("time", </a:t>
            </a:r>
            <a:r>
              <a:rPr lang="en-US" altLang="zh-CN" sz="2000" b="1" dirty="0" err="1"/>
              <a:t>dtLocalSheet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From:").Select "Denver"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To:").Select "London"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("FLIGHT").Click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.Dialog("Flights Table").</a:t>
            </a:r>
            <a:r>
              <a:rPr lang="en-US" altLang="zh-CN" sz="2000" b="1" dirty="0" err="1"/>
              <a:t>WinList</a:t>
            </a:r>
            <a:r>
              <a:rPr lang="en-US" altLang="zh-CN" sz="2000" b="1" dirty="0"/>
              <a:t>("From").Activate "20260   DEN   08:12 AM   LON   03:23 PM   AA     $112.20"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WinEdit</a:t>
            </a:r>
            <a:r>
              <a:rPr lang="en-US" altLang="zh-CN" sz="2000" b="1" dirty="0"/>
              <a:t>("Customer Name:").Set "lhz02"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("Insert").Click</a:t>
            </a:r>
          </a:p>
          <a:p>
            <a:r>
              <a:rPr lang="en-US" altLang="zh-CN" sz="2000" b="1" dirty="0"/>
              <a:t>	.Close</a:t>
            </a:r>
          </a:p>
          <a:p>
            <a:r>
              <a:rPr lang="en-US" altLang="zh-CN" sz="2000" b="1" dirty="0"/>
              <a:t>End With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8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8681590" cy="5021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</a:p>
          <a:p>
            <a:pPr>
              <a:buFont typeface="Arial" pitchFamily="34" charset="0"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是指在测试语句中直接列出所描述对象的属性及属性值集合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或者向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对象中添加属性及属性值的集合，然后在后续测试语句中输入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对象的名称。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979713" y="2824927"/>
            <a:ext cx="6932266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Set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 = </a:t>
            </a:r>
            <a:r>
              <a:rPr lang="en-US" altLang="zh-CN" sz="1800" b="1" dirty="0" err="1">
                <a:latin typeface="+mn-lt"/>
                <a:ea typeface="+mn-ea"/>
              </a:rPr>
              <a:t>Description.Create</a:t>
            </a:r>
            <a:r>
              <a:rPr lang="en-US" altLang="zh-CN" sz="1800" b="1" dirty="0">
                <a:latin typeface="+mn-lt"/>
                <a:ea typeface="+mn-ea"/>
              </a:rPr>
              <a:t>()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PropertyName1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PropertyValue1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PropertyName2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PropertyValue2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6893" y="5216566"/>
            <a:ext cx="382508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Description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+mn-ea"/>
              </a:rPr>
              <a:t>       ——</a:t>
            </a:r>
            <a:r>
              <a:rPr lang="zh-CN" altLang="en-US" sz="2000" dirty="0">
                <a:latin typeface="+mn-ea"/>
              </a:rPr>
              <a:t>后续强迫性。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467544" y="2492896"/>
            <a:ext cx="705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ea"/>
                <a:ea typeface="+mn-ea"/>
              </a:rPr>
              <a:t>Dialog("text:=Login").</a:t>
            </a:r>
            <a:r>
              <a:rPr lang="en-US" altLang="zh-CN" sz="2000" b="1" dirty="0" err="1">
                <a:latin typeface="+mn-ea"/>
                <a:ea typeface="+mn-ea"/>
              </a:rPr>
              <a:t>WinEdit</a:t>
            </a:r>
            <a:r>
              <a:rPr lang="en-US" altLang="zh-CN" sz="2000" b="1" dirty="0">
                <a:latin typeface="+mn-ea"/>
                <a:ea typeface="+mn-ea"/>
              </a:rPr>
              <a:t>("attached text:=Agent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899592" y="4869160"/>
            <a:ext cx="5194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+mn-ea"/>
                <a:ea typeface="+mn-ea"/>
              </a:rPr>
              <a:t>Dialog("text:=Login"). </a:t>
            </a:r>
            <a:r>
              <a:rPr lang="en-US" altLang="zh-CN" sz="2000" b="1" dirty="0" err="1" smtClean="0">
                <a:latin typeface="+mn-ea"/>
                <a:ea typeface="+mn-ea"/>
              </a:rPr>
              <a:t>WinEdit</a:t>
            </a:r>
            <a:r>
              <a:rPr lang="en-US" altLang="zh-CN" sz="2000" b="1" dirty="0" smtClean="0">
                <a:latin typeface="+mn-ea"/>
                <a:ea typeface="+mn-ea"/>
              </a:rPr>
              <a:t>("Agent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7" y="2561461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815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n-ea"/>
              </a:rPr>
              <a:t>       ——</a:t>
            </a:r>
            <a:r>
              <a:rPr lang="zh-CN" altLang="en-US" sz="2400" dirty="0">
                <a:latin typeface="+mn-ea"/>
              </a:rPr>
              <a:t>后续强迫性。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12725" y="5075238"/>
            <a:ext cx="852328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MyName</a:t>
            </a:r>
            <a:r>
              <a:rPr lang="en-US" altLang="zh-CN" sz="1600" b="1" dirty="0"/>
              <a:t>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en-US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725" y="2690813"/>
            <a:ext cx="8523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("Agent Name:").Set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zh-CN" sz="1600" b="1" dirty="0"/>
          </a:p>
          <a:p>
            <a:pPr eaLnBrk="1" hangingPunct="1">
              <a:lnSpc>
                <a:spcPct val="150000"/>
              </a:lnSpc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4733925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44" y="24319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描述性编程之</a:t>
            </a:r>
            <a:r>
              <a:rPr lang="en-US" altLang="zh-CN" dirty="0">
                <a:solidFill>
                  <a:srgbClr val="FF0000"/>
                </a:solidFill>
              </a:rPr>
              <a:t>ChildObjects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190500"/>
            <a:ext cx="6096000" cy="461963"/>
          </a:xfrm>
        </p:spPr>
        <p:txBody>
          <a:bodyPr>
            <a:noAutofit/>
          </a:bodyPr>
          <a:lstStyle/>
          <a:p>
            <a:pPr lvl="1" algn="ctr" rtl="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ChildObjects </a:t>
            </a:r>
            <a:r>
              <a:rPr lang="zh-CN" altLang="zh-CN" sz="2800" dirty="0">
                <a:latin typeface="Calibri" pitchFamily="34" charset="0"/>
                <a:ea typeface="宋体" pitchFamily="2" charset="-122"/>
              </a:rPr>
              <a:t>方法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检索指定父对象中的所有子对象，或者只检索符合特定描述性编程的子对象。</a:t>
            </a:r>
            <a:endParaRPr lang="zh-CN" altLang="en-US" sz="20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5013065"/>
              </p:ext>
            </p:extLst>
          </p:nvPr>
        </p:nvGraphicFramePr>
        <p:xfrm>
          <a:off x="1012371" y="2442023"/>
          <a:ext cx="677091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5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语法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20713" y="1843088"/>
            <a:ext cx="85232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cs typeface="Times New Roman" pitchFamily="18" charset="0"/>
              </a:rPr>
              <a:t>Set </a:t>
            </a:r>
            <a:r>
              <a:rPr lang="en-US" altLang="zh-CN" sz="1800" b="1" dirty="0" err="1">
                <a:cs typeface="Times New Roman" pitchFamily="18" charset="0"/>
              </a:rPr>
              <a:t>MySubSet</a:t>
            </a:r>
            <a:r>
              <a:rPr lang="en-US" altLang="zh-CN" sz="1800" b="1" dirty="0">
                <a:cs typeface="Times New Roman" pitchFamily="18" charset="0"/>
              </a:rPr>
              <a:t>=</a:t>
            </a:r>
            <a:r>
              <a:rPr lang="en-US" altLang="zh-CN" sz="1800" b="1" dirty="0" err="1">
                <a:cs typeface="Times New Roman" pitchFamily="18" charset="0"/>
              </a:rPr>
              <a:t>FatherObject.ChildObjects</a:t>
            </a:r>
            <a:r>
              <a:rPr lang="en-US" altLang="zh-CN" sz="1800" b="1" dirty="0">
                <a:cs typeface="Times New Roman" pitchFamily="18" charset="0"/>
              </a:rPr>
              <a:t>(</a:t>
            </a:r>
            <a:r>
              <a:rPr lang="en-US" altLang="zh-CN" sz="1800" b="1" dirty="0" err="1">
                <a:cs typeface="Times New Roman" pitchFamily="18" charset="0"/>
              </a:rPr>
              <a:t>MyDescription</a:t>
            </a:r>
            <a:r>
              <a:rPr lang="en-US" altLang="zh-CN" sz="1800" b="1" dirty="0">
                <a:cs typeface="Times New Roman" pitchFamily="18" charset="0"/>
              </a:rPr>
              <a:t>)</a:t>
            </a:r>
            <a:endParaRPr lang="zh-CN" altLang="zh-CN" sz="1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2253685"/>
            <a:ext cx="72545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Set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 =</a:t>
            </a:r>
            <a:r>
              <a:rPr lang="en-US" altLang="zh-CN" sz="2000" b="1" dirty="0" err="1"/>
              <a:t>Description.Create</a:t>
            </a:r>
            <a:r>
              <a:rPr lang="en-US" altLang="zh-CN" sz="2000" b="1" dirty="0"/>
              <a:t>()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("html tag").Value="INPUT"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("type").Value="</a:t>
            </a:r>
            <a:r>
              <a:rPr lang="en-US" altLang="zh-CN" sz="2000" b="1" dirty="0" err="1"/>
              <a:t>checbox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Dim Counter</a:t>
            </a:r>
          </a:p>
          <a:p>
            <a:r>
              <a:rPr lang="en-US" altLang="zh-CN" sz="2000" b="1" dirty="0"/>
              <a:t>Set Checkboxes=Brower("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").Page("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ChildObjects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NoOfChildObjs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Checkboxes.Count</a:t>
            </a:r>
            <a:endParaRPr lang="en-US" altLang="zh-CN" sz="2000" b="1" dirty="0"/>
          </a:p>
          <a:p>
            <a:r>
              <a:rPr lang="en-US" altLang="zh-CN" sz="2000" b="1" dirty="0"/>
              <a:t>	For Counter = 0 To NoOfChildObjs-1</a:t>
            </a:r>
          </a:p>
          <a:p>
            <a:r>
              <a:rPr lang="en-US" altLang="zh-CN" sz="2000" b="1" dirty="0"/>
              <a:t>		Checkboxes(Counter).</a:t>
            </a:r>
            <a:r>
              <a:rPr lang="en-US" altLang="zh-CN" sz="2000" b="1" dirty="0" err="1"/>
              <a:t>Set"ON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	Next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什么是描述性编程</a:t>
            </a:r>
            <a:endParaRPr lang="en-US" altLang="zh-CN" dirty="0"/>
          </a:p>
          <a:p>
            <a:pPr lvl="1"/>
            <a:r>
              <a:rPr lang="zh-CN" altLang="en-US" dirty="0" smtClean="0"/>
              <a:t>描述每个对象的属性和属性值，以此来虚拟成对象库中的对象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描述性编程背景知识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0892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WebEdit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 err="1">
                <a:solidFill>
                  <a:srgbClr val="800000"/>
                </a:solidFill>
              </a:rPr>
              <a:t>wd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olidFill>
                  <a:srgbClr val="000080"/>
                </a:solidFill>
              </a:rPr>
              <a:t>Set</a:t>
            </a:r>
            <a:r>
              <a:rPr lang="en-US" altLang="zh-CN" sz="2400" b="1" dirty="0"/>
              <a:t> 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河北师范大学软件学院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WebButton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.Click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46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("Agent Name:").Set "mercury“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("Password:").</a:t>
            </a:r>
            <a:r>
              <a:rPr lang="en-US" sz="2400" dirty="0" err="1" smtClean="0">
                <a:cs typeface="Times New Roman" pitchFamily="18" charset="0"/>
              </a:rPr>
              <a:t>SetSecure</a:t>
            </a:r>
            <a:r>
              <a:rPr lang="en-US" sz="2400" dirty="0" smtClean="0">
                <a:cs typeface="Times New Roman" pitchFamily="18" charset="0"/>
              </a:rPr>
              <a:t> "45a1e193f9dac3bf91f3ba7c1dd250a48a33eabf“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WinButton</a:t>
            </a:r>
            <a:r>
              <a:rPr lang="en-US" sz="2400" dirty="0" smtClean="0">
                <a:cs typeface="Times New Roman" pitchFamily="18" charset="0"/>
              </a:rPr>
              <a:t>("OK").Click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Window("Flight Reservation").Close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对应</a:t>
            </a:r>
            <a:r>
              <a:rPr lang="zh-CN" altLang="en-US" sz="2400" b="1" dirty="0" smtClean="0">
                <a:ea typeface="宋体" pitchFamily="2" charset="-122"/>
              </a:rPr>
              <a:t>对象</a:t>
            </a:r>
            <a:r>
              <a:rPr lang="zh-CN" altLang="en-US" sz="2400" b="1" dirty="0">
                <a:ea typeface="宋体" pitchFamily="2" charset="-122"/>
              </a:rPr>
              <a:t>库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2292" name="Picture 2" descr="1554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04"/>
          <a:stretch>
            <a:fillRect/>
          </a:stretch>
        </p:blipFill>
        <p:spPr bwMode="auto">
          <a:xfrm>
            <a:off x="683568" y="3787448"/>
            <a:ext cx="503078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15540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3875088"/>
            <a:ext cx="2203450" cy="1952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宋体" pitchFamily="2" charset="-122"/>
              </a:rPr>
              <a:t>测试过程中，某些界面元素是动态出现或动态变化的，或在录制时并没有添加到对象库中。</a:t>
            </a:r>
            <a:endParaRPr lang="en-US" altLang="zh-CN" sz="2400" dirty="0" smtClean="0">
              <a:latin typeface="黑体" pitchFamily="49" charset="-122"/>
              <a:ea typeface="宋体" pitchFamily="2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6" name="Picture 2" descr="pi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28800"/>
            <a:ext cx="5056188" cy="421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 smtClean="0"/>
              <a:t>初识描述性</a:t>
            </a:r>
            <a:r>
              <a:rPr lang="zh-CN" altLang="en-US" dirty="0"/>
              <a:t>编程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972008" cy="5214937"/>
          </a:xfrm>
        </p:spPr>
        <p:txBody>
          <a:bodyPr/>
          <a:lstStyle/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描述性编程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(descriptive </a:t>
            </a:r>
            <a:r>
              <a:rPr lang="en-US" altLang="zh-CN" dirty="0" err="1">
                <a:latin typeface="Calibri" pitchFamily="34" charset="0"/>
                <a:ea typeface="宋体" pitchFamily="2" charset="-122"/>
              </a:rPr>
              <a:t>progamming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：</a:t>
            </a:r>
            <a:endParaRPr lang="en-US" altLang="zh-CN" dirty="0" smtClean="0">
              <a:latin typeface="Calibri" pitchFamily="34" charset="0"/>
              <a:ea typeface="宋体" pitchFamily="2" charset="-122"/>
            </a:endParaRPr>
          </a:p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不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需要在对象库中存储对象的信息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就可以执行对象操作的方法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4340" name="图片 3" descr="2007852037249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272573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2938" y="63500"/>
            <a:ext cx="8501062" cy="571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描述性编程和录制</a:t>
            </a:r>
            <a:r>
              <a:rPr lang="zh-CN" altLang="en-US" dirty="0" smtClean="0"/>
              <a:t>方式脚本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-468560" y="928688"/>
            <a:ext cx="10081120" cy="5214937"/>
          </a:xfrm>
        </p:spPr>
        <p:txBody>
          <a:bodyPr/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需要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识别的对象的属性从对象库中转移到了脚本里面，通过在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脚本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里面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的特殊语法格式，完成对象的识别。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由于描述性编程不需要经过录制，因此描述性编程更加灵活。</a:t>
            </a: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对于不能捕获的对象，可以采用描述性编程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描述性编程的特点：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410157" y="3425584"/>
          <a:ext cx="5252484" cy="291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描述性编程分类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25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描述性编程的类型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方式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703615" y="20174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2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2938" y="188640"/>
            <a:ext cx="7745486" cy="3828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8688"/>
            <a:ext cx="9001000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直接描述性编程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</a:t>
            </a:r>
            <a:r>
              <a:rPr lang="zh-CN" altLang="zh-CN" sz="2400" dirty="0" smtClean="0">
                <a:latin typeface="+mn-ea"/>
                <a:ea typeface="+mn-ea"/>
              </a:rPr>
              <a:t>是</a:t>
            </a:r>
            <a:r>
              <a:rPr lang="zh-CN" altLang="zh-CN" sz="2400" dirty="0">
                <a:latin typeface="+mn-ea"/>
                <a:ea typeface="+mn-ea"/>
              </a:rPr>
              <a:t>在测试语句中列出所描述对象的属性和值</a:t>
            </a:r>
            <a:r>
              <a:rPr lang="zh-CN" altLang="zh-CN" sz="2400" dirty="0" smtClean="0">
                <a:latin typeface="+mn-ea"/>
                <a:ea typeface="+mn-ea"/>
              </a:rPr>
              <a:t>的</a:t>
            </a:r>
            <a:r>
              <a:rPr lang="zh-CN" altLang="zh-CN" sz="2400" dirty="0" smtClean="0">
                <a:latin typeface="+mn-ea"/>
                <a:ea typeface="+mn-ea"/>
              </a:rPr>
              <a:t>集合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TestObject：测试对象所属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类</a:t>
            </a:r>
            <a:endParaRPr lang="zh-CN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PropertyName:=PropertyValue ：测试对象的属性及属性值。各个 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property:=value </a:t>
            </a: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对之间应用逗号和引号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分开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538163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06413" y="2829719"/>
            <a:ext cx="8523287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+mn-lt"/>
              </a:rPr>
              <a:t>TestObject</a:t>
            </a:r>
            <a:r>
              <a:rPr lang="en-US" altLang="zh-CN" sz="2400" b="1" dirty="0">
                <a:latin typeface="+mn-lt"/>
              </a:rPr>
              <a:t>("PropertyName1:=PropertyValue1", "..." , "</a:t>
            </a:r>
            <a:r>
              <a:rPr lang="en-US" altLang="zh-CN" sz="2400" b="1" dirty="0" err="1">
                <a:latin typeface="+mn-lt"/>
              </a:rPr>
              <a:t>PropertyNameX</a:t>
            </a:r>
            <a:r>
              <a:rPr lang="en-US" altLang="zh-CN" sz="2400" b="1" dirty="0">
                <a:latin typeface="+mn-lt"/>
              </a:rPr>
              <a:t>:=</a:t>
            </a:r>
            <a:r>
              <a:rPr lang="en-US" altLang="zh-CN" sz="2400" b="1" dirty="0" err="1">
                <a:latin typeface="+mn-lt"/>
              </a:rPr>
              <a:t>PropertyValueX</a:t>
            </a:r>
            <a:r>
              <a:rPr lang="en-US" altLang="zh-CN" sz="2400" b="1" dirty="0">
                <a:latin typeface="+mn-lt"/>
              </a:rPr>
              <a:t>")</a:t>
            </a:r>
            <a:endParaRPr lang="zh-CN" altLang="zh-CN" sz="2400" b="1" dirty="0">
              <a:latin typeface="+mn-lt"/>
            </a:endParaRPr>
          </a:p>
          <a:p>
            <a:pPr eaLnBrk="1" hangingPunct="1"/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7584" y="6309320"/>
            <a:ext cx="3368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8163">
              <a:buFont typeface="Wingdings" pitchFamily="2" charset="2"/>
              <a:buChar char="Ø"/>
              <a:defRPr/>
            </a:pP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举例 （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Flight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登录）</a:t>
            </a:r>
            <a:endParaRPr lang="zh-CN" altLang="zh-C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742</TotalTime>
  <Words>673</Words>
  <Application>Microsoft Office PowerPoint</Application>
  <PresentationFormat>全屏显示(4:3)</PresentationFormat>
  <Paragraphs>133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华文彩云</vt:lpstr>
      <vt:lpstr>华文楷体</vt:lpstr>
      <vt:lpstr>宋体</vt:lpstr>
      <vt:lpstr>Arial</vt:lpstr>
      <vt:lpstr>Calibri</vt:lpstr>
      <vt:lpstr>Times New Roman</vt:lpstr>
      <vt:lpstr>Wingdings</vt:lpstr>
      <vt:lpstr>moban</vt:lpstr>
      <vt:lpstr>UFT描述性编程</vt:lpstr>
      <vt:lpstr>本章大纲</vt:lpstr>
      <vt:lpstr>初识描述性编程</vt:lpstr>
      <vt:lpstr>初识描述性编程</vt:lpstr>
      <vt:lpstr>初识描述性编程</vt:lpstr>
      <vt:lpstr>描述性编程和录制方式脚本的区别</vt:lpstr>
      <vt:lpstr>本章大纲</vt:lpstr>
      <vt:lpstr>描述性编程的类型</vt:lpstr>
      <vt:lpstr>描述性编程——直接描述性编程</vt:lpstr>
      <vt:lpstr>描述性编程——直接描述性编程</vt:lpstr>
      <vt:lpstr>描述性编程——Description</vt:lpstr>
      <vt:lpstr>描述性编程</vt:lpstr>
      <vt:lpstr>描述性编程</vt:lpstr>
      <vt:lpstr>本章大纲</vt:lpstr>
      <vt:lpstr>ChildObjects方法</vt:lpstr>
      <vt:lpstr>ChildObjects方法</vt:lpstr>
      <vt:lpstr>PowerPoint 演示文稿</vt:lpstr>
      <vt:lpstr>描述性编程背景知识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刘兴梅</cp:lastModifiedBy>
  <cp:revision>86</cp:revision>
  <dcterms:created xsi:type="dcterms:W3CDTF">2017-06-14T06:52:20Z</dcterms:created>
  <dcterms:modified xsi:type="dcterms:W3CDTF">2017-09-06T07:50:54Z</dcterms:modified>
</cp:coreProperties>
</file>