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0" r:id="rId4"/>
    <p:sldId id="346" r:id="rId5"/>
    <p:sldId id="353" r:id="rId6"/>
    <p:sldId id="354" r:id="rId7"/>
    <p:sldId id="355" r:id="rId8"/>
    <p:sldId id="356" r:id="rId9"/>
    <p:sldId id="359" r:id="rId10"/>
    <p:sldId id="357" r:id="rId11"/>
    <p:sldId id="358" r:id="rId12"/>
    <p:sldId id="361" r:id="rId13"/>
    <p:sldId id="360" r:id="rId14"/>
    <p:sldId id="348" r:id="rId15"/>
    <p:sldId id="349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1397" autoAdjust="0"/>
    <p:restoredTop sz="84685" autoAdjust="0"/>
  </p:normalViewPr>
  <p:slideViewPr>
    <p:cSldViewPr snapToGrid="0">
      <p:cViewPr varScale="1">
        <p:scale>
          <a:sx n="69" d="100"/>
          <a:sy n="69" d="100"/>
        </p:scale>
        <p:origin x="66" y="19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D9D2DDA-69D8-473F-A583-B6774B31A77B}" type="datetimeFigureOut">
              <a:rPr lang="en-US" altLang="zh-CN"/>
              <a:t>9/27/2017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2392CCB-FF08-4D29-8DA3-E1FD86044808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01F6DFB-6833-46E4-B515-70E0D9178056}" type="datetimeFigureOut">
              <a:t>2017/9/27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958706C7-F2C3-48B6-8A22-C484D800B5D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C7-F2C3-48B6-8A22-C484D800B5D4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0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非重用型，</a:t>
            </a:r>
            <a:r>
              <a:rPr lang="en-US" altLang="zh-CN" dirty="0" smtClean="0"/>
              <a:t>Test54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C7-F2C3-48B6-8A22-C484D800B5D4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8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9177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0600" y="2156012"/>
            <a:ext cx="7200900" cy="1724092"/>
          </a:xfrm>
        </p:spPr>
        <p:txBody>
          <a:bodyPr anchor="b"/>
          <a:lstStyle>
            <a:lvl1pPr algn="ctr" latinLnBrk="0">
              <a:defRPr lang="zh-CN" sz="405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342900" indent="0" algn="ctr" latinLnBrk="0">
              <a:buNone/>
              <a:defRPr lang="zh-CN" sz="2100"/>
            </a:lvl2pPr>
            <a:lvl3pPr marL="685800" indent="0" algn="ctr" latinLnBrk="0">
              <a:buNone/>
              <a:defRPr lang="zh-CN" sz="1800"/>
            </a:lvl3pPr>
            <a:lvl4pPr marL="1028700" indent="0" algn="ctr" latinLnBrk="0">
              <a:buNone/>
              <a:defRPr lang="zh-CN" sz="1500"/>
            </a:lvl4pPr>
            <a:lvl5pPr marL="1371600" indent="0" algn="ctr" latinLnBrk="0">
              <a:buNone/>
              <a:defRPr lang="zh-CN" sz="1500"/>
            </a:lvl5pPr>
            <a:lvl6pPr marL="1714500" indent="0" algn="ctr" latinLnBrk="0">
              <a:buNone/>
              <a:defRPr lang="zh-CN" sz="1500"/>
            </a:lvl6pPr>
            <a:lvl7pPr marL="2057400" indent="0" algn="ctr" latinLnBrk="0">
              <a:buNone/>
              <a:defRPr lang="zh-CN" sz="1500"/>
            </a:lvl7pPr>
            <a:lvl8pPr marL="2400300" indent="0" algn="ctr" latinLnBrk="0">
              <a:buNone/>
              <a:defRPr lang="zh-CN" sz="1500"/>
            </a:lvl8pPr>
            <a:lvl9pPr marL="2743200" indent="0" algn="ctr" latinLnBrk="0">
              <a:buNone/>
              <a:defRPr lang="zh-CN" sz="15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dirty="0"/>
          </a:p>
        </p:txBody>
      </p:sp>
      <p:pic>
        <p:nvPicPr>
          <p:cNvPr id="8" name="图片 7" descr="学院－3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320" y="6381750"/>
            <a:ext cx="2021681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矩形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 latinLnBrk="0">
              <a:defRPr lang="zh-CN" sz="255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109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15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CN" sz="1200"/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2017/9/27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2017/9/27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4638"/>
            <a:ext cx="1971675" cy="5897562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4638"/>
            <a:ext cx="5800725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2017/9/27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sz="26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sz="165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latinLnBrk="0">
              <a:defRPr lang="zh-CN" sz="165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代码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" indent="0">
              <a:buFontTx/>
              <a:buNone/>
              <a:defRPr sz="2100" baseline="0">
                <a:latin typeface="Consolas" panose="020B0609020204030204" pitchFamily="49" charset="0"/>
                <a:ea typeface="楷体" panose="02010609060101010101" pitchFamily="49" charset="-122"/>
              </a:defRPr>
            </a:lvl1pPr>
            <a:lvl2pPr marL="274320" indent="0">
              <a:buFontTx/>
              <a:buNone/>
              <a:defRPr sz="1950" baseline="0">
                <a:latin typeface="Consolas" panose="020B0609020204030204" pitchFamily="49" charset="0"/>
                <a:ea typeface="楷体" panose="02010609060101010101" pitchFamily="49" charset="-122"/>
              </a:defRPr>
            </a:lvl2pPr>
            <a:lvl3pPr marL="514350" indent="0">
              <a:buFontTx/>
              <a:buNone/>
              <a:defRPr sz="1800" baseline="0">
                <a:latin typeface="Consolas" panose="020B0609020204030204" pitchFamily="49" charset="0"/>
                <a:ea typeface="楷体" panose="02010609060101010101" pitchFamily="49" charset="-122"/>
              </a:defRPr>
            </a:lvl3pPr>
            <a:lvl4pPr marL="754380" indent="0">
              <a:buFontTx/>
              <a:buNone/>
              <a:defRPr sz="1650" baseline="0">
                <a:latin typeface="Consolas" panose="020B0609020204030204" pitchFamily="49" charset="0"/>
                <a:ea typeface="楷体" panose="02010609060101010101" pitchFamily="49" charset="-122"/>
              </a:defRPr>
            </a:lvl4pPr>
            <a:lvl5pPr marL="994410" indent="0" latinLnBrk="0">
              <a:buFontTx/>
              <a:buNone/>
              <a:defRPr lang="zh-CN" sz="1650" baseline="0">
                <a:latin typeface="Consolas" panose="020B0609020204030204" pitchFamily="49" charset="0"/>
                <a:ea typeface="楷体" panose="02010609060101010101" pitchFamily="49" charset="-122"/>
              </a:defRPr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0774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 latinLnBrk="0">
              <a:defRPr lang="zh-CN" sz="405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15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 latinLnBrk="0">
              <a:buNone/>
              <a:defRPr lang="zh-CN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CN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2017/9/27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25066" y="1203452"/>
            <a:ext cx="3613785" cy="4702048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100"/>
            </a:lvl2pPr>
            <a:lvl3pPr latinLnBrk="0">
              <a:defRPr lang="zh-CN" sz="2100"/>
            </a:lvl3pPr>
            <a:lvl4pPr latinLnBrk="0">
              <a:defRPr lang="zh-CN" sz="2100"/>
            </a:lvl4pPr>
            <a:lvl5pPr latinLnBrk="0">
              <a:defRPr lang="zh-CN" sz="210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dirty="0"/>
              <a:t>
</a:t>
            </a:r>
            <a:r>
              <a:rPr lang="zh-CN" dirty="0" smtClean="0"/>
              <a:t>单击</a:t>
            </a:r>
            <a:r>
              <a:rPr lang="zh-CN" dirty="0"/>
              <a:t>此处编辑母版标题</a:t>
            </a:r>
            <a:r>
              <a:rPr lang="zh-CN" dirty="0" smtClean="0"/>
              <a:t>样式    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1650" b="1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dirty="0" smtClean="0"/>
              <a:t>
            </a:t>
            </a:r>
            <a:r>
              <a:rPr lang="zh-CN" dirty="0"/>
              <a:t>
</a:t>
            </a:r>
            <a:r>
              <a:rPr lang="zh-CN" dirty="0" smtClean="0"/>
              <a:t>单击</a:t>
            </a:r>
            <a:r>
              <a:rPr lang="zh-CN" dirty="0"/>
              <a:t>此处编辑母版文本样式
         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05840" y="2740735"/>
            <a:ext cx="3429000" cy="3288847"/>
          </a:xfrm>
        </p:spPr>
        <p:txBody>
          <a:bodyPr>
            <a:normAutofit/>
          </a:bodyPr>
          <a:lstStyle>
            <a:lvl1pPr marL="248603" indent="-214313" latinLnBrk="0">
              <a:buFont typeface="Arial" panose="020B0604020202020204" pitchFamily="34" charset="0"/>
              <a:buChar char="•"/>
              <a:defRPr lang="zh-CN" sz="1500"/>
            </a:lvl1pPr>
            <a:lvl2pPr marL="488633" indent="-214313" latinLnBrk="0">
              <a:buFont typeface="Arial" panose="020B0604020202020204" pitchFamily="34" charset="0"/>
              <a:buChar char="•"/>
              <a:defRPr lang="zh-CN" sz="1350"/>
            </a:lvl2pPr>
            <a:lvl3pPr marL="728663" indent="-214313" latinLnBrk="0">
              <a:buFont typeface="Arial" panose="020B0604020202020204" pitchFamily="34" charset="0"/>
              <a:buChar char="•"/>
              <a:defRPr lang="zh-CN" sz="1200" baseline="0"/>
            </a:lvl3pPr>
            <a:lvl4pPr latinLnBrk="0">
              <a:defRPr lang="zh-CN" sz="1050"/>
            </a:lvl4pPr>
            <a:lvl5pPr latinLnBrk="0">
              <a:defRPr lang="zh-CN" sz="1050"/>
            </a:lvl5pPr>
            <a:lvl6pPr latinLnBrk="0">
              <a:defRPr lang="zh-CN" sz="900"/>
            </a:lvl6pPr>
            <a:lvl7pPr latinLnBrk="0">
              <a:defRPr lang="zh-CN" sz="900"/>
            </a:lvl7pPr>
            <a:lvl8pPr latinLnBrk="0">
              <a:defRPr lang="zh-CN" sz="900"/>
            </a:lvl8pPr>
            <a:lvl9pPr latinLnBrk="0"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650" b="1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dirty="0"/>
              <a:t>
</a:t>
            </a:r>
            <a:r>
              <a:rPr lang="zh-CN" dirty="0" smtClean="0"/>
              <a:t> </a:t>
            </a:r>
            <a:r>
              <a:rPr lang="zh-CN" dirty="0"/>
              <a:t>单击此处编辑母版文本样式
          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9160" y="2740735"/>
            <a:ext cx="3429000" cy="3288847"/>
          </a:xfrm>
        </p:spPr>
        <p:txBody>
          <a:bodyPr>
            <a:normAutofit/>
          </a:bodyPr>
          <a:lstStyle>
            <a:lvl1pPr latinLnBrk="0">
              <a:defRPr lang="zh-CN" sz="1500"/>
            </a:lvl1pPr>
            <a:lvl2pPr latinLnBrk="0">
              <a:defRPr lang="zh-CN" sz="1350"/>
            </a:lvl2pPr>
            <a:lvl3pPr latinLnBrk="0">
              <a:defRPr lang="zh-CN" sz="1200"/>
            </a:lvl3pPr>
            <a:lvl4pPr latinLnBrk="0">
              <a:defRPr lang="zh-CN" sz="1050"/>
            </a:lvl4pPr>
            <a:lvl5pPr latinLnBrk="0">
              <a:defRPr lang="zh-CN" sz="1050"/>
            </a:lvl5pPr>
            <a:lvl6pPr latinLnBrk="0">
              <a:defRPr lang="zh-CN" sz="900"/>
            </a:lvl6pPr>
            <a:lvl7pPr latinLnBrk="0">
              <a:defRPr lang="zh-CN" sz="900"/>
            </a:lvl7pPr>
            <a:lvl8pPr latinLnBrk="0">
              <a:defRPr lang="zh-CN" sz="900"/>
            </a:lvl8pPr>
            <a:lvl9pPr latinLnBrk="0"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r>
              <a:rPr lang="zh-CN"/>
              <a:t>
            </a:t>
            </a:r>
            <a:fld id="{0B277187-C200-495F-A386-621319EADA8F}" type="datetimeFigureOut">
              <a:t>2017/9/27</a:t>
            </a:fld>
            <a:r>
              <a:rPr lang="zh-CN"/>
              <a:t>
            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r>
              <a:rPr lang="zh-CN" dirty="0"/>
              <a:t>
            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r>
              <a:rPr lang="zh-CN"/>
              <a:t>
            </a:t>
            </a:r>
            <a:fld id="{FC749032-2A07-4AE8-BA90-74324CAE0C87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590" y="2806700"/>
            <a:ext cx="7132320" cy="79908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6" name="矩形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  <p:sp>
          <p:nvSpPr>
            <p:cNvPr id="7" name="矩形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矩形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 latinLnBrk="0">
              <a:defRPr lang="zh-CN" sz="255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 latinLnBrk="0">
              <a:defRPr lang="zh-CN" sz="1500"/>
            </a:lvl1pPr>
            <a:lvl2pPr latinLnBrk="0">
              <a:defRPr lang="zh-CN" sz="1350"/>
            </a:lvl2pPr>
            <a:lvl3pPr latinLnBrk="0">
              <a:defRPr lang="zh-CN" sz="1200"/>
            </a:lvl3pPr>
            <a:lvl4pPr latinLnBrk="0">
              <a:defRPr lang="zh-CN" sz="1050"/>
            </a:lvl4pPr>
            <a:lvl5pPr latinLnBrk="0">
              <a:defRPr lang="zh-CN" sz="105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CN" sz="1200"/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2017/9/27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>
          <a:xfrm>
            <a:off x="1" y="6480048"/>
            <a:ext cx="9141620" cy="377952"/>
            <a:chOff x="-1" y="6480048"/>
            <a:chExt cx="12188827" cy="377952"/>
          </a:xfrm>
        </p:grpSpPr>
        <p:sp>
          <p:nvSpPr>
            <p:cNvPr id="7" name="矩形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1491" y="114300"/>
            <a:ext cx="8261985" cy="799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541" y="1066803"/>
            <a:ext cx="8261985" cy="479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lang="zh-CN" sz="2700" b="1" i="0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150000"/>
        </a:lnSpc>
        <a:spcBef>
          <a:spcPts val="1350"/>
        </a:spcBef>
        <a:buSzPct val="102000"/>
        <a:buFont typeface="Wingdings" panose="05000000000000000000" pitchFamily="2" charset="2"/>
        <a:buChar char="l"/>
        <a:defRPr lang="zh-CN" sz="210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445770" indent="-171450" algn="l" defTabSz="685800" rtl="0" eaLnBrk="1" latinLnBrk="0" hangingPunct="1">
        <a:lnSpc>
          <a:spcPct val="150000"/>
        </a:lnSpc>
        <a:spcBef>
          <a:spcPts val="750"/>
        </a:spcBef>
        <a:buSzPct val="100000"/>
        <a:buFont typeface="Wingdings" panose="05000000000000000000" pitchFamily="2" charset="2"/>
        <a:buChar char="Ø"/>
        <a:defRPr lang="zh-CN" sz="195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685800" indent="-171450" algn="l" defTabSz="685800" rtl="0" eaLnBrk="1" latinLnBrk="0" hangingPunct="1">
        <a:lnSpc>
          <a:spcPct val="150000"/>
        </a:lnSpc>
        <a:spcBef>
          <a:spcPts val="600"/>
        </a:spcBef>
        <a:buSzPct val="100000"/>
        <a:buFont typeface="Wingdings" panose="05000000000000000000" pitchFamily="2" charset="2"/>
        <a:buChar char="u"/>
        <a:defRPr lang="zh-CN" sz="180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925830" indent="-171450" algn="l" defTabSz="685800" rtl="0" eaLnBrk="1" latinLnBrk="0" hangingPunct="1">
        <a:lnSpc>
          <a:spcPct val="150000"/>
        </a:lnSpc>
        <a:spcBef>
          <a:spcPts val="600"/>
        </a:spcBef>
        <a:buSzPct val="100000"/>
        <a:buFont typeface="Arial" pitchFamily="34" charset="0"/>
        <a:buChar char="▪"/>
        <a:defRPr lang="zh-CN" sz="165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1165860" indent="-171450" algn="l" defTabSz="685800" rtl="0" eaLnBrk="1" latinLnBrk="0" hangingPunct="1">
        <a:lnSpc>
          <a:spcPct val="150000"/>
        </a:lnSpc>
        <a:spcBef>
          <a:spcPts val="600"/>
        </a:spcBef>
        <a:buSzPct val="100000"/>
        <a:buFont typeface="Arial" pitchFamily="34" charset="0"/>
        <a:buChar char="▪"/>
        <a:defRPr lang="zh-CN" sz="150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UFT</a:t>
            </a:r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操作模块</a:t>
            </a:r>
            <a:r>
              <a:rPr lang="en-US" altLang="zh-CN" dirty="0" smtClean="0"/>
              <a:t>Action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  <a:r>
              <a:rPr lang="zh-CN" altLang="en-US" dirty="0" smtClean="0"/>
              <a:t>调用方式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手动编辑此文件</a:t>
            </a:r>
            <a:endParaRPr lang="en-US" altLang="zh-CN" sz="2800" dirty="0" smtClean="0"/>
          </a:p>
          <a:p>
            <a:pPr lvl="1"/>
            <a:r>
              <a:rPr lang="en-US" altLang="zh-CN" sz="2600" dirty="0" err="1" smtClean="0"/>
              <a:t>RunAction</a:t>
            </a:r>
            <a:r>
              <a:rPr lang="en-US" altLang="zh-CN" sz="2600" dirty="0" smtClean="0"/>
              <a:t>  “Action</a:t>
            </a:r>
            <a:r>
              <a:rPr lang="zh-CN" altLang="en-US" sz="2600" dirty="0" smtClean="0"/>
              <a:t>名字</a:t>
            </a:r>
            <a:r>
              <a:rPr lang="en-US" altLang="zh-CN" sz="2600" dirty="0" smtClean="0"/>
              <a:t>”       [</a:t>
            </a:r>
            <a:r>
              <a:rPr lang="en-US" altLang="zh-CN" sz="2600" dirty="0" err="1" smtClean="0"/>
              <a:t>oneIteration</a:t>
            </a:r>
            <a:r>
              <a:rPr lang="en-US" altLang="zh-CN" sz="2600" dirty="0" smtClean="0"/>
              <a:t> /</a:t>
            </a:r>
            <a:r>
              <a:rPr lang="en-US" altLang="zh-CN" sz="2600" dirty="0" err="1" smtClean="0"/>
              <a:t>allIteration</a:t>
            </a:r>
            <a:r>
              <a:rPr lang="en-US" altLang="zh-CN" sz="2600" dirty="0" smtClean="0"/>
              <a:t>]</a:t>
            </a:r>
          </a:p>
          <a:p>
            <a:pPr lvl="2"/>
            <a:r>
              <a:rPr lang="en-US" altLang="zh-CN" sz="2400" dirty="0" err="1"/>
              <a:t>oneIteration</a:t>
            </a:r>
            <a:r>
              <a:rPr lang="en-US" altLang="zh-CN" sz="2400" dirty="0"/>
              <a:t> or 0 (</a:t>
            </a:r>
            <a:r>
              <a:rPr lang="en-US" altLang="zh-CN" sz="2400" dirty="0" smtClean="0"/>
              <a:t>Default)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Runs </a:t>
            </a:r>
            <a:r>
              <a:rPr lang="en-US" altLang="zh-CN" sz="2400" dirty="0"/>
              <a:t>the action only once</a:t>
            </a:r>
          </a:p>
          <a:p>
            <a:pPr lvl="2"/>
            <a:r>
              <a:rPr lang="en-US" altLang="zh-CN" sz="2400" dirty="0" smtClean="0"/>
              <a:t>alliteration or 1 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iterations </a:t>
            </a:r>
            <a:r>
              <a:rPr lang="en-US" altLang="zh-CN" sz="2400" dirty="0"/>
              <a:t>on all </a:t>
            </a:r>
            <a:r>
              <a:rPr lang="en-US" altLang="zh-CN" sz="2400" dirty="0" smtClean="0"/>
              <a:t>rows</a:t>
            </a:r>
          </a:p>
          <a:p>
            <a:r>
              <a:rPr lang="zh-CN" altLang="en-US" sz="2700" dirty="0" smtClean="0"/>
              <a:t>编辑，保存后，</a:t>
            </a:r>
            <a:r>
              <a:rPr lang="zh-CN" altLang="en-US" sz="2700" dirty="0" smtClean="0">
                <a:solidFill>
                  <a:srgbClr val="FF0000"/>
                </a:solidFill>
              </a:rPr>
              <a:t>须要</a:t>
            </a:r>
            <a:r>
              <a:rPr lang="zh-CN" altLang="en-US" sz="2700" dirty="0" smtClean="0"/>
              <a:t>重启</a:t>
            </a:r>
            <a:r>
              <a:rPr lang="en-US" altLang="zh-CN" sz="2700" dirty="0" smtClean="0"/>
              <a:t>UFT</a:t>
            </a:r>
            <a:r>
              <a:rPr lang="zh-CN" altLang="en-US" sz="2700" dirty="0" smtClean="0"/>
              <a:t>才能生效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19624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half" idx="1"/>
          </p:nvPr>
        </p:nvSpPr>
        <p:spPr>
          <a:xfrm>
            <a:off x="2399665" y="1721738"/>
            <a:ext cx="3848735" cy="38345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Call Action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种方式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Action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种类型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367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Action3</a:t>
            </a:r>
            <a:r>
              <a:rPr lang="zh-CN" altLang="en-US" smtClean="0"/>
              <a:t>种类型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  <a:r>
              <a:rPr lang="zh-CN" altLang="en-US" dirty="0" smtClean="0"/>
              <a:t>的类型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非重用型：只能被存储他的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调用，且只能被调用一次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重用型：可以被存储他的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或别的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外部型：存储在别的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中的可重用型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，只能调用它的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中“只读”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51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 3 </a:t>
            </a:r>
            <a:r>
              <a:rPr lang="zh-CN" altLang="en-US" dirty="0" smtClean="0"/>
              <a:t>种类型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怎样设置是否可重用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097" y="1739490"/>
            <a:ext cx="4379263" cy="45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为什么要进行模块化开发</a:t>
            </a:r>
            <a:endParaRPr lang="en-US" altLang="zh-CN" dirty="0" smtClean="0"/>
          </a:p>
          <a:p>
            <a:r>
              <a:rPr lang="zh-CN" altLang="en-US" dirty="0" smtClean="0"/>
              <a:t>怎样进行模块化开发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分离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，并尽量使用主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调用其他</a:t>
            </a:r>
            <a:r>
              <a:rPr lang="en-US" altLang="zh-CN" dirty="0" smtClean="0"/>
              <a:t>Action</a:t>
            </a:r>
          </a:p>
          <a:p>
            <a:pPr lvl="1"/>
            <a:r>
              <a:rPr lang="zh-CN" altLang="en-US" dirty="0" smtClean="0"/>
              <a:t>调用方式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Action</a:t>
            </a:r>
            <a:r>
              <a:rPr lang="zh-CN" altLang="en-US" dirty="0" smtClean="0"/>
              <a:t>的三种类型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0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0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half" idx="1"/>
          </p:nvPr>
        </p:nvSpPr>
        <p:spPr>
          <a:xfrm>
            <a:off x="2399665" y="1721738"/>
            <a:ext cx="3848735" cy="38345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Call Action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种方式</a:t>
            </a:r>
            <a:endParaRPr lang="en-US" altLang="zh-CN" dirty="0" smtClean="0"/>
          </a:p>
          <a:p>
            <a:r>
              <a:rPr lang="en-US" altLang="zh-CN" dirty="0"/>
              <a:t>Action</a:t>
            </a:r>
            <a:r>
              <a:rPr lang="zh-CN" altLang="en-US" dirty="0"/>
              <a:t>的</a:t>
            </a:r>
            <a:r>
              <a:rPr lang="en-US" altLang="zh-CN" dirty="0"/>
              <a:t>3</a:t>
            </a:r>
            <a:r>
              <a:rPr lang="zh-CN" altLang="en-US" dirty="0"/>
              <a:t>种类型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18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在使用</a:t>
            </a:r>
            <a:r>
              <a:rPr lang="en-US" altLang="zh-CN" dirty="0" err="1" smtClean="0"/>
              <a:t>DataTable</a:t>
            </a:r>
            <a:r>
              <a:rPr lang="zh-CN" altLang="en-US" dirty="0" smtClean="0"/>
              <a:t>对象存储和使用对象时，设置多行循环，如雪梨登录功能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第一步打开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，点击“登录”链接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第二步搜索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第三步关闭浏览器</a:t>
            </a:r>
            <a:endParaRPr lang="en-US" altLang="zh-CN" dirty="0" smtClean="0"/>
          </a:p>
          <a:p>
            <a:pPr marL="274320" lvl="1" indent="0">
              <a:buNone/>
            </a:pPr>
            <a:r>
              <a:rPr lang="zh-CN" altLang="en-US" dirty="0" smtClean="0"/>
              <a:t>第二步需要循环执行，在之前使用时，第一步和第三步也同样循环，如何才能做到只让第二步循环呢？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95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巧妙使用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分离被测模块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解决办法：脚本模块化和细分化</a:t>
            </a:r>
            <a:endParaRPr lang="en-US" altLang="zh-CN" dirty="0"/>
          </a:p>
          <a:p>
            <a:r>
              <a:rPr lang="zh-CN" altLang="en-US" dirty="0"/>
              <a:t>怎样做到脚本模块化和细分化？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95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分离</a:t>
            </a:r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541" y="1066803"/>
            <a:ext cx="8100059" cy="547115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计划分割</a:t>
            </a:r>
            <a:r>
              <a:rPr lang="en-US" altLang="zh-CN" dirty="0" smtClean="0"/>
              <a:t>Action</a:t>
            </a:r>
          </a:p>
          <a:p>
            <a:r>
              <a:rPr lang="zh-CN" altLang="en-US" dirty="0" smtClean="0"/>
              <a:t>插入新的</a:t>
            </a:r>
            <a:r>
              <a:rPr lang="en-US" altLang="zh-CN" dirty="0" smtClean="0"/>
              <a:t>Action</a:t>
            </a:r>
          </a:p>
          <a:p>
            <a:pPr lvl="1"/>
            <a:r>
              <a:rPr lang="en-US" altLang="zh-CN" dirty="0" smtClean="0"/>
              <a:t>Test Flow</a:t>
            </a:r>
            <a:r>
              <a:rPr lang="zh-CN" altLang="en-US" dirty="0" smtClean="0"/>
              <a:t>页面，右击相应的</a:t>
            </a:r>
            <a:endParaRPr lang="en-US" altLang="zh-CN" dirty="0" smtClean="0"/>
          </a:p>
          <a:p>
            <a:pPr marL="274320" lvl="1" indent="0">
              <a:buNone/>
            </a:pPr>
            <a:r>
              <a:rPr lang="en-US" altLang="zh-CN" dirty="0" smtClean="0"/>
              <a:t>Action</a:t>
            </a:r>
            <a:r>
              <a:rPr lang="zh-CN" altLang="en-US" dirty="0" smtClean="0"/>
              <a:t>，选择</a:t>
            </a:r>
            <a:r>
              <a:rPr lang="en-US" altLang="zh-CN" dirty="0" smtClean="0"/>
              <a:t>Call New Action</a:t>
            </a:r>
          </a:p>
          <a:p>
            <a:r>
              <a:rPr lang="zh-CN" altLang="en-US" dirty="0" smtClean="0"/>
              <a:t>重命名</a:t>
            </a:r>
            <a:r>
              <a:rPr lang="en-US" altLang="zh-CN" dirty="0" smtClean="0"/>
              <a:t>Action</a:t>
            </a:r>
          </a:p>
          <a:p>
            <a:pPr lvl="1"/>
            <a:r>
              <a:rPr lang="zh-CN" altLang="en-US" dirty="0"/>
              <a:t>右</a:t>
            </a:r>
            <a:r>
              <a:rPr lang="zh-CN" altLang="en-US" dirty="0" smtClean="0"/>
              <a:t>击相应</a:t>
            </a:r>
            <a:r>
              <a:rPr lang="en-US" altLang="zh-CN" dirty="0" smtClean="0"/>
              <a:t>Action---Action </a:t>
            </a:r>
          </a:p>
          <a:p>
            <a:pPr marL="274320" lvl="1" indent="0">
              <a:buNone/>
            </a:pPr>
            <a:r>
              <a:rPr lang="en-US" altLang="zh-CN" dirty="0" smtClean="0"/>
              <a:t>Properties</a:t>
            </a:r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Action</a:t>
            </a:r>
          </a:p>
          <a:p>
            <a:pPr lvl="1"/>
            <a:r>
              <a:rPr lang="en-US" altLang="zh-CN" dirty="0" smtClean="0"/>
              <a:t>Call to ……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004" y="1179444"/>
            <a:ext cx="4154556" cy="415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4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Action</a:t>
            </a:r>
            <a:r>
              <a:rPr lang="zh-CN" altLang="en-US" smtClean="0"/>
              <a:t>调用方式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" indent="0">
              <a:buNone/>
            </a:pPr>
            <a:r>
              <a:rPr lang="en-US" altLang="zh-CN" dirty="0" smtClean="0"/>
              <a:t>1 Call to New Action</a:t>
            </a:r>
          </a:p>
          <a:p>
            <a:pPr marL="34290" indent="0">
              <a:buNone/>
            </a:pPr>
            <a:r>
              <a:rPr lang="en-US" altLang="zh-CN" dirty="0" smtClean="0"/>
              <a:t>	= New a Action</a:t>
            </a:r>
          </a:p>
          <a:p>
            <a:pPr marL="34290" indent="0">
              <a:buNone/>
            </a:pPr>
            <a:r>
              <a:rPr lang="en-US" altLang="zh-CN" dirty="0" smtClean="0"/>
              <a:t>2 Call to Exiting Action</a:t>
            </a:r>
          </a:p>
          <a:p>
            <a:pPr marL="3429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调用一个已经存在的</a:t>
            </a:r>
            <a:r>
              <a:rPr lang="en-US" altLang="zh-CN" dirty="0" smtClean="0"/>
              <a:t>Action</a:t>
            </a:r>
          </a:p>
          <a:p>
            <a:pPr marL="3429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步：选择被调用的</a:t>
            </a:r>
            <a:r>
              <a:rPr lang="en-US" altLang="zh-CN" dirty="0" smtClean="0"/>
              <a:t>Action</a:t>
            </a:r>
          </a:p>
          <a:p>
            <a:pPr marL="3429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步：选择调用顺序</a:t>
            </a:r>
            <a:endParaRPr lang="en-US" altLang="zh-CN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sz="2600" dirty="0" smtClean="0"/>
              <a:t>	At the end of the test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sz="2600" dirty="0" smtClean="0"/>
              <a:t>	After the current step </a:t>
            </a:r>
            <a:endParaRPr lang="zh-CN" altLang="en-US" sz="2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369" y="1128942"/>
            <a:ext cx="3856702" cy="481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0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 </a:t>
            </a:r>
            <a:r>
              <a:rPr lang="zh-CN" altLang="en-US" dirty="0" smtClean="0"/>
              <a:t>调用方式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altLang="zh-CN" dirty="0" smtClean="0"/>
              <a:t>3 Call to Copy of  Action</a:t>
            </a:r>
          </a:p>
          <a:p>
            <a:pPr marL="3429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将被调用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的对象库、代码等复制过来</a:t>
            </a:r>
            <a:endParaRPr lang="en-US" altLang="zh-CN" dirty="0"/>
          </a:p>
          <a:p>
            <a:r>
              <a:rPr lang="zh-CN" altLang="en-US" dirty="0"/>
              <a:t>观察</a:t>
            </a:r>
            <a:r>
              <a:rPr lang="zh-CN" altLang="en-US" dirty="0" smtClean="0"/>
              <a:t>：增加或修改</a:t>
            </a:r>
            <a:r>
              <a:rPr lang="en-US" altLang="zh-CN" dirty="0" smtClean="0"/>
              <a:t>Action </a:t>
            </a:r>
            <a:r>
              <a:rPr lang="zh-CN" altLang="en-US" dirty="0" smtClean="0"/>
              <a:t>名字后，</a:t>
            </a:r>
            <a:r>
              <a:rPr lang="en-US" altLang="zh-CN" dirty="0" err="1" smtClean="0"/>
              <a:t>DataTable</a:t>
            </a:r>
            <a:r>
              <a:rPr lang="zh-CN" altLang="en-US" dirty="0" smtClean="0"/>
              <a:t>有什么变化？</a:t>
            </a:r>
            <a:endParaRPr lang="en-US" altLang="zh-CN" dirty="0" smtClean="0"/>
          </a:p>
          <a:p>
            <a:r>
              <a:rPr lang="zh-CN" altLang="en-US" dirty="0"/>
              <a:t>思考</a:t>
            </a:r>
            <a:r>
              <a:rPr lang="zh-CN" altLang="en-US" dirty="0" smtClean="0"/>
              <a:t>：为什么使用将脚本模块化？为什么推荐使用主控脚本控制不同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marL="34290" indent="0">
              <a:buNone/>
            </a:pPr>
            <a:endParaRPr lang="en-US" altLang="zh-CN" dirty="0" smtClean="0"/>
          </a:p>
          <a:p>
            <a:pPr marL="3429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0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  <a:r>
              <a:rPr lang="zh-CN" altLang="en-US" dirty="0" smtClean="0"/>
              <a:t>调用方式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增加或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名字后，</a:t>
            </a:r>
            <a:r>
              <a:rPr lang="en-US" altLang="zh-CN" dirty="0" err="1" smtClean="0"/>
              <a:t>DataTable</a:t>
            </a:r>
            <a:r>
              <a:rPr lang="zh-CN" altLang="en-US" dirty="0" smtClean="0"/>
              <a:t>中也会增加或修改相应</a:t>
            </a:r>
            <a:r>
              <a:rPr lang="en-US" altLang="zh-CN" dirty="0" smtClean="0"/>
              <a:t>Sheet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zh-CN" altLang="en-US" dirty="0" smtClean="0"/>
              <a:t>模块化，主控脚本调用的方式优势：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当某一块代码发生变化，又被多处使用过，可以修改一处代替修改多处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34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  <a:r>
              <a:rPr lang="zh-CN" altLang="en-US" dirty="0" smtClean="0"/>
              <a:t>调用方式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设置完函数调用关系后，可以看到该</a:t>
            </a:r>
            <a:r>
              <a:rPr lang="en-US" altLang="zh-CN" sz="2800" dirty="0" smtClean="0"/>
              <a:t>Test</a:t>
            </a:r>
            <a:r>
              <a:rPr lang="zh-CN" altLang="en-US" sz="2800" dirty="0" smtClean="0"/>
              <a:t>中</a:t>
            </a:r>
            <a:r>
              <a:rPr lang="en-US" altLang="zh-CN" sz="2800" dirty="0" err="1" smtClean="0"/>
              <a:t>Script.mts</a:t>
            </a:r>
            <a:r>
              <a:rPr lang="zh-CN" altLang="en-US" sz="2800" dirty="0" smtClean="0"/>
              <a:t>文件自动生成</a:t>
            </a:r>
            <a:r>
              <a:rPr lang="en-US" altLang="zh-CN" sz="2800" dirty="0" smtClean="0"/>
              <a:t>Action</a:t>
            </a:r>
            <a:r>
              <a:rPr lang="zh-CN" altLang="en-US" sz="2800" dirty="0" smtClean="0"/>
              <a:t>执行顺序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9" y="2624352"/>
            <a:ext cx="8504762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6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黄色镶边设计演示文稿（宽屏）</Template>
  <TotalTime>0</TotalTime>
  <Words>399</Words>
  <Application>Microsoft Office PowerPoint</Application>
  <PresentationFormat>全屏显示(4:3)</PresentationFormat>
  <Paragraphs>70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Microsoft YaHei UI</vt:lpstr>
      <vt:lpstr>楷体</vt:lpstr>
      <vt:lpstr>Arial</vt:lpstr>
      <vt:lpstr>Book Antiqua</vt:lpstr>
      <vt:lpstr>Consolas</vt:lpstr>
      <vt:lpstr>Times New Roman</vt:lpstr>
      <vt:lpstr>Wingdings</vt:lpstr>
      <vt:lpstr>Banded Design Yellow 16x9</vt:lpstr>
      <vt:lpstr>UFT基础知识</vt:lpstr>
      <vt:lpstr>目 录</vt:lpstr>
      <vt:lpstr>问题</vt:lpstr>
      <vt:lpstr>巧妙使用Action分离被测模块</vt:lpstr>
      <vt:lpstr>分离Action</vt:lpstr>
      <vt:lpstr>Action调用方式</vt:lpstr>
      <vt:lpstr>Action 调用方式</vt:lpstr>
      <vt:lpstr>Action调用方式</vt:lpstr>
      <vt:lpstr>Action调用方式</vt:lpstr>
      <vt:lpstr>Action调用方式</vt:lpstr>
      <vt:lpstr>目 录</vt:lpstr>
      <vt:lpstr>Action3种类型</vt:lpstr>
      <vt:lpstr>Action 3 种类型</vt:lpstr>
      <vt:lpstr>内容总结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2017-07-13T21:26:10Z</dcterms:created>
  <dcterms:modified xsi:type="dcterms:W3CDTF">2017-09-27T05:58:26Z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