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260" r:id="rId2"/>
    <p:sldId id="26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0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6347" autoAdjust="0"/>
  </p:normalViewPr>
  <p:slideViewPr>
    <p:cSldViewPr>
      <p:cViewPr varScale="1">
        <p:scale>
          <a:sx n="74" d="100"/>
          <a:sy n="74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截图  禅道  （测试结果）</a:t>
            </a:r>
            <a:endParaRPr lang="en-US" altLang="zh-CN" dirty="0" smtClean="0"/>
          </a:p>
          <a:p>
            <a:r>
              <a:rPr lang="zh-CN" altLang="en-US" dirty="0" smtClean="0"/>
              <a:t>没有与有</a:t>
            </a:r>
            <a:r>
              <a:rPr lang="en-US" altLang="zh-CN" dirty="0" smtClean="0"/>
              <a:t>reporter</a:t>
            </a:r>
            <a:r>
              <a:rPr lang="zh-CN" altLang="en-US" dirty="0" smtClean="0"/>
              <a:t>函数时，截图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144" y="1061244"/>
            <a:ext cx="8229600" cy="4525963"/>
          </a:xfrm>
        </p:spPr>
        <p:txBody>
          <a:bodyPr/>
          <a:lstStyle>
            <a:lvl1pPr>
              <a:defRPr sz="28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6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 b="1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封装对象模型</a:t>
            </a:r>
            <a:r>
              <a:rPr lang="en-US" altLang="zh-CN" dirty="0" smtClean="0"/>
              <a:t>TO &amp; RO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16632"/>
            <a:ext cx="3428571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15816" y="2492896"/>
            <a:ext cx="3384376" cy="144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7200" dirty="0" smtClean="0"/>
              <a:t>谢谢</a:t>
            </a:r>
            <a:endParaRPr lang="zh-CN" altLang="en-US" sz="7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测试对象与运行对象基本概念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测试对象与运行对象在实际中的应用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UFT</a:t>
            </a:r>
            <a:r>
              <a:rPr lang="zh-CN" altLang="en-US" dirty="0" smtClean="0"/>
              <a:t>封装对象两大基本概念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TO(Test Object) </a:t>
            </a:r>
            <a:r>
              <a:rPr lang="zh-CN" altLang="en-US" dirty="0" smtClean="0"/>
              <a:t>测试对象，被添加到对象库里的对象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RO(Run Object)</a:t>
            </a:r>
            <a:r>
              <a:rPr lang="zh-CN" altLang="en-US" dirty="0" smtClean="0"/>
              <a:t>运行时对象，被测软件在运行时，实际运行的软件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UFT</a:t>
            </a:r>
            <a:r>
              <a:rPr lang="zh-CN" altLang="en-US" dirty="0" smtClean="0"/>
              <a:t>封装的对象，都使用封装好的属性</a:t>
            </a:r>
            <a:endParaRPr lang="en-US" altLang="zh-CN" dirty="0" smtClean="0"/>
          </a:p>
          <a:p>
            <a:r>
              <a:rPr lang="zh-CN" altLang="en-US" dirty="0" smtClean="0"/>
              <a:t>封装：</a:t>
            </a:r>
            <a:r>
              <a:rPr lang="zh-CN" altLang="en-US" sz="2600" dirty="0"/>
              <a:t>一种将抽象性函数接口的实现细节部分包装、隐藏起来的方法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测试对象与运行对象基本概念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17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典型</a:t>
            </a:r>
            <a:r>
              <a:rPr lang="en-US" altLang="zh-CN" dirty="0" smtClean="0"/>
              <a:t>TO&amp;RO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GetTOProperty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GetROProperty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</a:t>
            </a:r>
            <a:r>
              <a:rPr lang="zh-CN" altLang="en-US" dirty="0"/>
              <a:t>对象与运行对象在实际中的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7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基本含义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获取对象库中某个对象的某个属性的值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使用语法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ReturnValue</a:t>
            </a:r>
            <a:r>
              <a:rPr lang="en-US" altLang="zh-CN" dirty="0" smtClean="0"/>
              <a:t> = 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GetTOProperty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封装属性名</a:t>
            </a:r>
            <a:r>
              <a:rPr lang="en-US" altLang="zh-CN" dirty="0" smtClean="0"/>
              <a:t>”)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GetTOProperty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3717032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ValueOfTo = Browser("百度一下，你就知道").Page("百度一下，你就知道").Link("新闻").GetTOProperty("text")</a:t>
            </a:r>
          </a:p>
          <a:p>
            <a:r>
              <a:rPr lang="zh-CN" altLang="en-US" sz="2800" b="1" dirty="0"/>
              <a:t>MsgBox ValueOfTo</a:t>
            </a:r>
          </a:p>
        </p:txBody>
      </p:sp>
      <p:pic>
        <p:nvPicPr>
          <p:cNvPr id="1027" name="Picture 3" descr="http://www.51testing.com/attachments/2012/01/346836_201201091335381xd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9159"/>
            <a:ext cx="1944216" cy="178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144" y="1061244"/>
            <a:ext cx="8450336" cy="48160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实际当中的使用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Dim 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ValueOfTo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ValueOfTo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= Browser("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个人中心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 Cassie -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雪梨教育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").Page("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个人中心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 Cassie -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雪梨教育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").Image("m").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GetTOProperty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("title")</a:t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If 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ValueOfTo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= "Cassie" Then</a:t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MsgBox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"setp1 pass"</a:t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Else</a:t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MsgBox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"setp1 fail"</a:t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End If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GetTOProperty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4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基本含义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获取实际在运行时的某个对象的某个属性的值（不是从对象库里面获取）。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使用语法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ReturnValue</a:t>
            </a:r>
            <a:r>
              <a:rPr lang="en-US" altLang="zh-CN" dirty="0" smtClean="0"/>
              <a:t> =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GetROProperty</a:t>
            </a:r>
            <a:r>
              <a:rPr lang="en-US" altLang="zh-CN" dirty="0" smtClean="0"/>
              <a:t>("</a:t>
            </a:r>
            <a:r>
              <a:rPr lang="zh-CN" altLang="en-US" dirty="0" smtClean="0"/>
              <a:t>封装属性名</a:t>
            </a:r>
            <a:r>
              <a:rPr lang="en-US" altLang="zh-CN" dirty="0" smtClean="0"/>
              <a:t>")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基础示例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ValueOfRo</a:t>
            </a:r>
            <a:r>
              <a:rPr lang="en-US" altLang="zh-CN" dirty="0" smtClean="0"/>
              <a:t> = Browser("</a:t>
            </a:r>
            <a:r>
              <a:rPr lang="zh-CN" altLang="en-US" dirty="0" smtClean="0"/>
              <a:t>百度一下，你就知道</a:t>
            </a:r>
            <a:r>
              <a:rPr lang="en-US" altLang="zh-CN" dirty="0" smtClean="0"/>
              <a:t>").Page("</a:t>
            </a:r>
            <a:r>
              <a:rPr lang="zh-CN" altLang="en-US" dirty="0" smtClean="0"/>
              <a:t>百度一下，你就知道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WebEdit</a:t>
            </a:r>
            <a:r>
              <a:rPr lang="en-US" altLang="zh-CN" dirty="0" smtClean="0"/>
              <a:t>("</a:t>
            </a:r>
            <a:r>
              <a:rPr lang="zh-CN" altLang="en-US" dirty="0" smtClean="0"/>
              <a:t>搜索内容编辑框</a:t>
            </a:r>
            <a:r>
              <a:rPr lang="en-US" altLang="zh-CN" dirty="0" smtClean="0"/>
              <a:t>"). </a:t>
            </a:r>
            <a:r>
              <a:rPr lang="en-US" altLang="zh-CN" dirty="0" err="1" smtClean="0"/>
              <a:t>GetROProperty</a:t>
            </a:r>
            <a:r>
              <a:rPr lang="en-US" altLang="zh-CN" dirty="0" smtClean="0"/>
              <a:t>("value")</a:t>
            </a:r>
          </a:p>
          <a:p>
            <a:r>
              <a:rPr lang="en-US" altLang="zh-CN" dirty="0" err="1" smtClean="0"/>
              <a:t>MsgBox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ValueOfRo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GetROProperty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3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144" y="1061244"/>
            <a:ext cx="8450336" cy="4525963"/>
          </a:xfrm>
        </p:spPr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regedit</a:t>
            </a:r>
            <a:r>
              <a:rPr lang="zh-CN" altLang="en-US" dirty="0" smtClean="0"/>
              <a:t>，打开注册表，进入如下位置：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HKEY_current_USER</a:t>
            </a:r>
            <a:r>
              <a:rPr lang="en-US" altLang="zh-CN" dirty="0" smtClean="0"/>
              <a:t>-&gt;software-&gt;Mercury Interactive-&gt;</a:t>
            </a:r>
            <a:r>
              <a:rPr lang="en-US" altLang="zh-CN" dirty="0" err="1" smtClean="0"/>
              <a:t>QuickTest</a:t>
            </a:r>
            <a:r>
              <a:rPr lang="en-US" altLang="zh-CN" dirty="0" smtClean="0"/>
              <a:t> Professional-&gt;</a:t>
            </a:r>
            <a:r>
              <a:rPr lang="en-US" altLang="zh-CN" dirty="0" err="1" smtClean="0"/>
              <a:t>MicTest</a:t>
            </a:r>
            <a:r>
              <a:rPr lang="en-US" altLang="zh-CN" dirty="0" smtClean="0"/>
              <a:t>-&gt;Attributes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对象封装属性的源头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80928"/>
            <a:ext cx="7848872" cy="38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TO&amp;RO</a:t>
            </a:r>
            <a:r>
              <a:rPr lang="zh-CN" altLang="en-US" dirty="0" smtClean="0"/>
              <a:t>的基本概念</a:t>
            </a:r>
            <a:endParaRPr lang="en-US" altLang="zh-CN" dirty="0" smtClean="0"/>
          </a:p>
          <a:p>
            <a:r>
              <a:rPr lang="en-US" altLang="zh-CN" dirty="0" err="1" smtClean="0"/>
              <a:t>GetTOProperty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GetROProperty</a:t>
            </a:r>
            <a:r>
              <a:rPr lang="zh-CN" altLang="en-US" dirty="0" smtClean="0"/>
              <a:t>在实际中的使用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全屏显示(4:3)</PresentationFormat>
  <Paragraphs>45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华文楷体</vt:lpstr>
      <vt:lpstr>宋体</vt:lpstr>
      <vt:lpstr>Arial</vt:lpstr>
      <vt:lpstr>Calibri</vt:lpstr>
      <vt:lpstr>Consolas</vt:lpstr>
      <vt:lpstr>Times New Roman</vt:lpstr>
      <vt:lpstr>moban</vt:lpstr>
      <vt:lpstr>封装对象模型TO &amp; RO</vt:lpstr>
      <vt:lpstr>本章大纲</vt:lpstr>
      <vt:lpstr>测试对象与运行对象基本概念</vt:lpstr>
      <vt:lpstr>测试对象与运行对象在实际中的应用</vt:lpstr>
      <vt:lpstr>GetTOProperty</vt:lpstr>
      <vt:lpstr>GetTOProperty</vt:lpstr>
      <vt:lpstr>GetROProperty</vt:lpstr>
      <vt:lpstr>对象封装属性的源头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2017-08-31T00:48:54Z</dcterms:created>
  <dcterms:modified xsi:type="dcterms:W3CDTF">2017-09-06T08:47:10Z</dcterms:modified>
</cp:coreProperties>
</file>