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2"/>
  </p:notesMasterIdLst>
  <p:sldIdLst>
    <p:sldId id="260" r:id="rId2"/>
    <p:sldId id="261" r:id="rId3"/>
    <p:sldId id="312" r:id="rId4"/>
    <p:sldId id="320" r:id="rId5"/>
    <p:sldId id="315" r:id="rId6"/>
    <p:sldId id="316" r:id="rId7"/>
    <p:sldId id="317" r:id="rId8"/>
    <p:sldId id="318" r:id="rId9"/>
    <p:sldId id="319" r:id="rId10"/>
    <p:sldId id="30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6" autoAdjust="0"/>
    <p:restoredTop sz="86347" autoAdjust="0"/>
  </p:normalViewPr>
  <p:slideViewPr>
    <p:cSldViewPr>
      <p:cViewPr varScale="1">
        <p:scale>
          <a:sx n="74" d="100"/>
          <a:sy n="74" d="100"/>
        </p:scale>
        <p:origin x="14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5B9E-BD77-4D0C-8B11-D405776170DD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49F1E-FCFC-4294-BD1A-5F44A2F8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9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37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461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截图  禅道  （测试结果）</a:t>
            </a:r>
            <a:endParaRPr lang="en-US" altLang="zh-CN" dirty="0" smtClean="0"/>
          </a:p>
          <a:p>
            <a:r>
              <a:rPr lang="zh-CN" altLang="en-US" dirty="0" smtClean="0"/>
              <a:t>没有与有</a:t>
            </a:r>
            <a:r>
              <a:rPr lang="en-US" altLang="zh-CN" dirty="0" smtClean="0"/>
              <a:t>reporter</a:t>
            </a:r>
            <a:r>
              <a:rPr lang="zh-CN" altLang="en-US" dirty="0" smtClean="0"/>
              <a:t>函数时，截图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724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144" y="1061244"/>
            <a:ext cx="8229600" cy="4525963"/>
          </a:xfrm>
        </p:spPr>
        <p:txBody>
          <a:bodyPr/>
          <a:lstStyle>
            <a:lvl1pPr>
              <a:defRPr sz="2800"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600"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 b="1"/>
            </a:lvl1pPr>
            <a:lvl2pPr>
              <a:lnSpc>
                <a:spcPct val="150000"/>
              </a:lnSpc>
              <a:defRPr sz="2000" b="1"/>
            </a:lvl2pPr>
            <a:lvl3pPr>
              <a:lnSpc>
                <a:spcPct val="150000"/>
              </a:lnSpc>
              <a:defRPr sz="2000" b="1"/>
            </a:lvl3pPr>
            <a:lvl4pPr>
              <a:lnSpc>
                <a:spcPct val="150000"/>
              </a:lnSpc>
              <a:defRPr b="1"/>
            </a:lvl4pPr>
            <a:lvl5pPr>
              <a:lnSpc>
                <a:spcPct val="150000"/>
              </a:lnSpc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 b="1"/>
            </a:lvl2pPr>
            <a:lvl3pPr>
              <a:lnSpc>
                <a:spcPct val="150000"/>
              </a:lnSpc>
              <a:defRPr sz="2000" b="1"/>
            </a:lvl3pPr>
            <a:lvl4pPr>
              <a:lnSpc>
                <a:spcPct val="150000"/>
              </a:lnSpc>
              <a:defRPr b="1"/>
            </a:lvl4pPr>
            <a:lvl5pPr>
              <a:lnSpc>
                <a:spcPct val="150000"/>
              </a:lnSpc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 b="1"/>
            </a:lvl2pPr>
            <a:lvl3pPr>
              <a:lnSpc>
                <a:spcPct val="150000"/>
              </a:lnSpc>
              <a:defRPr sz="2000" b="1"/>
            </a:lvl3pPr>
            <a:lvl4pPr>
              <a:lnSpc>
                <a:spcPct val="150000"/>
              </a:lnSpc>
              <a:defRPr b="1"/>
            </a:lvl4pPr>
            <a:lvl5pPr>
              <a:lnSpc>
                <a:spcPct val="150000"/>
              </a:lnSpc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生成测试报告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16632"/>
            <a:ext cx="3428571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15816" y="2492896"/>
            <a:ext cx="3384376" cy="1440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7200" dirty="0" smtClean="0"/>
              <a:t>谢谢</a:t>
            </a:r>
            <a:endParaRPr lang="zh-CN" altLang="en-US" sz="7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5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测试报告概述</a:t>
            </a:r>
            <a:endParaRPr lang="en-US" altLang="zh-CN" dirty="0" smtClean="0"/>
          </a:p>
          <a:p>
            <a:r>
              <a:rPr lang="zh-CN" altLang="en-US" dirty="0" smtClean="0"/>
              <a:t>怎样生成测试报告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4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测试报告概述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861048"/>
            <a:ext cx="8768945" cy="20882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124744"/>
            <a:ext cx="845895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2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测试报告概述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24744"/>
            <a:ext cx="8903856" cy="374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6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42144" y="1061244"/>
            <a:ext cx="8306320" cy="4525963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UFT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Reporter</a:t>
            </a:r>
            <a:r>
              <a:rPr lang="zh-CN" altLang="en-US" dirty="0" smtClean="0"/>
              <a:t>对象来生成测试报告</a:t>
            </a:r>
            <a:endParaRPr lang="en-US" altLang="zh-CN" dirty="0" smtClean="0"/>
          </a:p>
          <a:p>
            <a:r>
              <a:rPr lang="zh-CN" altLang="en-US" dirty="0" smtClean="0"/>
              <a:t>格式：</a:t>
            </a:r>
            <a:r>
              <a:rPr lang="en-US" altLang="zh-CN" dirty="0" err="1" smtClean="0"/>
              <a:t>Reporter.ReportEvent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EventStatus,ReportStepName,Details</a:t>
            </a:r>
            <a:r>
              <a:rPr lang="en-US" altLang="zh-CN" dirty="0"/>
              <a:t>,[</a:t>
            </a:r>
            <a:r>
              <a:rPr lang="en-US" altLang="zh-CN" dirty="0" err="1"/>
              <a:t>ImageFilePath</a:t>
            </a:r>
            <a:r>
              <a:rPr lang="en-US" altLang="zh-CN" dirty="0" smtClean="0"/>
              <a:t>]</a:t>
            </a:r>
          </a:p>
          <a:p>
            <a:r>
              <a:rPr lang="en-US" altLang="zh-CN" dirty="0" err="1" smtClean="0"/>
              <a:t>ReportEvent</a:t>
            </a:r>
            <a:r>
              <a:rPr lang="zh-CN" altLang="en-US" dirty="0" smtClean="0"/>
              <a:t>是该对象的方法，该方法有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个参数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EventStatus</a:t>
            </a:r>
            <a:r>
              <a:rPr lang="zh-CN" altLang="en-US" dirty="0" smtClean="0"/>
              <a:t>四种状态：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micPass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对应数字</a:t>
            </a:r>
            <a:r>
              <a:rPr lang="en-US" altLang="zh-CN" dirty="0" smtClean="0"/>
              <a:t>0</a:t>
            </a:r>
          </a:p>
          <a:p>
            <a:pPr lvl="2"/>
            <a:r>
              <a:rPr lang="en-US" altLang="zh-CN" dirty="0" err="1" smtClean="0"/>
              <a:t>micFail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对应数字</a:t>
            </a:r>
            <a:r>
              <a:rPr lang="en-US" altLang="zh-CN" dirty="0" smtClean="0"/>
              <a:t>1</a:t>
            </a:r>
          </a:p>
          <a:p>
            <a:pPr lvl="2"/>
            <a:r>
              <a:rPr lang="en-US" altLang="zh-CN" dirty="0" err="1" smtClean="0"/>
              <a:t>micDone</a:t>
            </a:r>
            <a:r>
              <a:rPr lang="zh-CN" altLang="en-US" dirty="0" smtClean="0"/>
              <a:t>：对应数字</a:t>
            </a:r>
            <a:r>
              <a:rPr lang="en-US" altLang="zh-CN" dirty="0" smtClean="0"/>
              <a:t>2</a:t>
            </a:r>
          </a:p>
          <a:p>
            <a:pPr lvl="2"/>
            <a:r>
              <a:rPr lang="en-US" altLang="zh-CN" dirty="0" err="1" smtClean="0"/>
              <a:t>micWarning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对应数字</a:t>
            </a:r>
            <a:r>
              <a:rPr lang="en-US" altLang="zh-CN" dirty="0" smtClean="0"/>
              <a:t>3</a:t>
            </a:r>
          </a:p>
          <a:p>
            <a:pPr lvl="1"/>
            <a:r>
              <a:rPr lang="zh-CN" altLang="en-US" dirty="0" smtClean="0"/>
              <a:t>可以直接输入字符，也可以直接输入字符对应的数字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怎样生成测试报告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91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err="1" smtClean="0"/>
              <a:t>ReportStepName</a:t>
            </a:r>
            <a:r>
              <a:rPr lang="zh-CN" altLang="en-US" dirty="0" smtClean="0"/>
              <a:t>：写出显示在测试报告中的名字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Details:</a:t>
            </a:r>
            <a:r>
              <a:rPr lang="zh-CN" altLang="en-US" dirty="0" smtClean="0"/>
              <a:t>运行结果说明（将显示在结果的</a:t>
            </a:r>
            <a:r>
              <a:rPr lang="en-US" altLang="zh-CN" dirty="0" smtClean="0"/>
              <a:t>details</a:t>
            </a:r>
            <a:r>
              <a:rPr lang="zh-CN" altLang="en-US" dirty="0" smtClean="0"/>
              <a:t>列中）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ImageFilePath</a:t>
            </a:r>
            <a:r>
              <a:rPr lang="zh-CN" altLang="en-US" dirty="0" smtClean="0"/>
              <a:t>：可选参数，保存当时的结果图片（格式：</a:t>
            </a:r>
            <a:r>
              <a:rPr lang="en-US" altLang="zh-CN" dirty="0" err="1" smtClean="0"/>
              <a:t>bmp,png,jpeg,gif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怎样生成测试报告</a:t>
            </a:r>
          </a:p>
        </p:txBody>
      </p:sp>
    </p:spTree>
    <p:extLst>
      <p:ext uri="{BB962C8B-B14F-4D97-AF65-F5344CB8AC3E}">
        <p14:creationId xmlns:p14="http://schemas.microsoft.com/office/powerpoint/2010/main" val="329401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：普通测试报告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Reporter.ReportEvent</a:t>
            </a:r>
            <a:r>
              <a:rPr lang="en-US" altLang="zh-CN" dirty="0"/>
              <a:t> </a:t>
            </a:r>
            <a:r>
              <a:rPr lang="en-US" altLang="zh-CN" dirty="0"/>
              <a:t>0</a:t>
            </a:r>
            <a:r>
              <a:rPr lang="en-US" altLang="zh-CN" dirty="0"/>
              <a:t> ,</a:t>
            </a:r>
            <a:r>
              <a:rPr lang="en-US" altLang="zh-CN" dirty="0"/>
              <a:t>"step 1 </a:t>
            </a:r>
            <a:r>
              <a:rPr lang="zh-CN" altLang="en-US" dirty="0"/>
              <a:t>正确的用户名和密码</a:t>
            </a:r>
            <a:r>
              <a:rPr lang="en-US" altLang="zh-CN" dirty="0"/>
              <a:t>"</a:t>
            </a:r>
            <a:r>
              <a:rPr lang="en-US" altLang="zh-CN" dirty="0"/>
              <a:t>,</a:t>
            </a:r>
            <a:r>
              <a:rPr lang="en-US" altLang="zh-CN" dirty="0"/>
              <a:t>"</a:t>
            </a:r>
            <a:r>
              <a:rPr lang="en-US" altLang="zh-CN" dirty="0" err="1"/>
              <a:t>micPass</a:t>
            </a:r>
            <a:r>
              <a:rPr lang="en-US" altLang="zh-CN" dirty="0"/>
              <a:t> = 0"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怎样生成测试报告</a:t>
            </a:r>
          </a:p>
        </p:txBody>
      </p:sp>
    </p:spTree>
    <p:extLst>
      <p:ext uri="{BB962C8B-B14F-4D97-AF65-F5344CB8AC3E}">
        <p14:creationId xmlns:p14="http://schemas.microsoft.com/office/powerpoint/2010/main" val="44378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：将结果图片保存下来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Browser</a:t>
            </a:r>
            <a:r>
              <a:rPr lang="en-US" altLang="zh-CN" dirty="0"/>
              <a:t>("</a:t>
            </a:r>
            <a:r>
              <a:rPr lang="zh-CN" altLang="en-US" dirty="0"/>
              <a:t>个人中心头像</a:t>
            </a:r>
            <a:r>
              <a:rPr lang="en-US" altLang="zh-CN" dirty="0"/>
              <a:t>")</a:t>
            </a:r>
            <a:r>
              <a:rPr lang="en-US" altLang="zh-CN" dirty="0"/>
              <a:t>.Page</a:t>
            </a:r>
            <a:r>
              <a:rPr lang="en-US" altLang="zh-CN" dirty="0"/>
              <a:t>("</a:t>
            </a:r>
            <a:r>
              <a:rPr lang="zh-CN" altLang="en-US" dirty="0"/>
              <a:t>个人中心头像</a:t>
            </a:r>
            <a:r>
              <a:rPr lang="en-US" altLang="zh-CN" dirty="0"/>
              <a:t>")</a:t>
            </a:r>
            <a:r>
              <a:rPr lang="en-US" altLang="zh-CN" dirty="0"/>
              <a:t>.Image</a:t>
            </a:r>
            <a:r>
              <a:rPr lang="en-US" altLang="zh-CN" dirty="0"/>
              <a:t>("m")</a:t>
            </a:r>
            <a:r>
              <a:rPr lang="en-US" altLang="zh-CN" dirty="0"/>
              <a:t>.</a:t>
            </a:r>
            <a:r>
              <a:rPr lang="en-US" altLang="zh-CN" dirty="0" err="1"/>
              <a:t>CaptureBitmap</a:t>
            </a:r>
            <a:r>
              <a:rPr lang="en-US" altLang="zh-CN" dirty="0"/>
              <a:t>("fnZ7rQ6DuaYJSaKK4KELEj.png")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</a:t>
            </a:r>
            <a:r>
              <a:rPr lang="en-US" altLang="zh-CN" dirty="0" err="1"/>
              <a:t>reporter.ReportEvent</a:t>
            </a:r>
            <a:r>
              <a:rPr lang="en-US" altLang="zh-CN" dirty="0"/>
              <a:t> micPass,</a:t>
            </a:r>
            <a:r>
              <a:rPr lang="en-US" altLang="zh-CN" dirty="0"/>
              <a:t>"step1"</a:t>
            </a:r>
            <a:r>
              <a:rPr lang="en-US" altLang="zh-CN" dirty="0"/>
              <a:t>,</a:t>
            </a:r>
            <a:r>
              <a:rPr lang="en-US" altLang="zh-CN" dirty="0"/>
              <a:t>"details</a:t>
            </a:r>
            <a:r>
              <a:rPr lang="en-US" altLang="zh-CN" dirty="0" smtClean="0"/>
              <a:t>","fnZ7rQ6DuaYJSaKK4KELEj.png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怎样生成测试报告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96393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总结：生成测试报告的使用的对象</a:t>
            </a:r>
            <a:r>
              <a:rPr lang="en-US" altLang="zh-CN" dirty="0" smtClean="0"/>
              <a:t>reporter</a:t>
            </a:r>
            <a:r>
              <a:rPr lang="zh-CN" altLang="en-US" dirty="0" smtClean="0"/>
              <a:t>，在使用过程中，须注意：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reportEvent</a:t>
            </a:r>
            <a:r>
              <a:rPr lang="zh-CN" altLang="en-US" dirty="0" smtClean="0"/>
              <a:t>后没有括号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每个参数中间使用逗号分隔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怎样生成测试报告</a:t>
            </a:r>
          </a:p>
        </p:txBody>
      </p:sp>
    </p:spTree>
    <p:extLst>
      <p:ext uri="{BB962C8B-B14F-4D97-AF65-F5344CB8AC3E}">
        <p14:creationId xmlns:p14="http://schemas.microsoft.com/office/powerpoint/2010/main" val="75514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216</Words>
  <Application>Microsoft Office PowerPoint</Application>
  <PresentationFormat>全屏显示(4:3)</PresentationFormat>
  <Paragraphs>36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华文楷体</vt:lpstr>
      <vt:lpstr>宋体</vt:lpstr>
      <vt:lpstr>Arial</vt:lpstr>
      <vt:lpstr>Calibri</vt:lpstr>
      <vt:lpstr>Times New Roman</vt:lpstr>
      <vt:lpstr>moban</vt:lpstr>
      <vt:lpstr>生成测试报告</vt:lpstr>
      <vt:lpstr>本章大纲</vt:lpstr>
      <vt:lpstr>测试报告概述</vt:lpstr>
      <vt:lpstr>测试报告概述</vt:lpstr>
      <vt:lpstr>怎样生成测试报告</vt:lpstr>
      <vt:lpstr>怎样生成测试报告</vt:lpstr>
      <vt:lpstr>怎样生成测试报告</vt:lpstr>
      <vt:lpstr>怎样生成测试报告</vt:lpstr>
      <vt:lpstr>怎样生成测试报告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2017-08-31T00:48:54Z</dcterms:created>
  <dcterms:modified xsi:type="dcterms:W3CDTF">2017-09-06T06:39:25Z</dcterms:modified>
</cp:coreProperties>
</file>