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设计并实现后台管理系统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24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Oauth授权协议</vt:lpstr>
      <vt:lpstr>Oauth授权基本流程</vt:lpstr>
      <vt:lpstr>微信的实现</vt:lpstr>
      <vt:lpstr>使用方案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151</cp:revision>
  <dcterms:created xsi:type="dcterms:W3CDTF">2020-03-16T09:08:30Z</dcterms:created>
  <dcterms:modified xsi:type="dcterms:W3CDTF">2020-10-06T11:52:26Z</dcterms:modified>
</cp:coreProperties>
</file>