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总结整理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2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9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152</cp:revision>
  <dcterms:created xsi:type="dcterms:W3CDTF">2020-03-16T09:08:30Z</dcterms:created>
  <dcterms:modified xsi:type="dcterms:W3CDTF">2020-10-06T11:52:42Z</dcterms:modified>
</cp:coreProperties>
</file>