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2" r:id="rId4"/>
    <p:sldId id="285" r:id="rId5"/>
    <p:sldId id="281" r:id="rId6"/>
    <p:sldId id="286" r:id="rId7"/>
    <p:sldId id="287" r:id="rId8"/>
    <p:sldId id="283" r:id="rId9"/>
    <p:sldId id="28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2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Roboto Mono Light" pitchFamily="2" charset="0"/>
              </a:rPr>
              <a:t>使用数据库</a:t>
            </a:r>
            <a:endParaRPr lang="zh-CN" altLang="en-US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582C0-9CF5-40BD-89BB-B9F17D1E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27E7F-7ECC-4EC3-829A-1A7361C2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本课程采用的数据库是</a:t>
            </a:r>
            <a:r>
              <a:rPr lang="en-US" altLang="zh-CN"/>
              <a:t>PostgreSQL</a:t>
            </a:r>
            <a:r>
              <a:rPr lang="zh-CN" altLang="en-US"/>
              <a:t>，以下用</a:t>
            </a:r>
            <a:r>
              <a:rPr lang="en-US" altLang="zh-CN"/>
              <a:t>pg</a:t>
            </a:r>
            <a:r>
              <a:rPr lang="zh-CN" altLang="en-US"/>
              <a:t>简称。</a:t>
            </a:r>
            <a:endParaRPr lang="en-US" altLang="zh-CN"/>
          </a:p>
          <a:p>
            <a:r>
              <a:rPr lang="en-US" altLang="zh-CN"/>
              <a:t>PostgreSQL</a:t>
            </a:r>
            <a:r>
              <a:rPr lang="zh-CN" altLang="en-US"/>
              <a:t>是开源的关系型数据库，一般总是拿来和</a:t>
            </a:r>
            <a:r>
              <a:rPr lang="en-US" altLang="zh-CN"/>
              <a:t>MySQL</a:t>
            </a:r>
            <a:r>
              <a:rPr lang="zh-CN" altLang="en-US"/>
              <a:t>对比。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除了标准的</a:t>
            </a:r>
            <a:r>
              <a:rPr lang="en-US" altLang="zh-CN"/>
              <a:t>SQL</a:t>
            </a:r>
            <a:r>
              <a:rPr lang="zh-CN" altLang="en-US"/>
              <a:t>语句之外，一般的操作和</a:t>
            </a:r>
            <a:r>
              <a:rPr lang="en-US" altLang="zh-CN"/>
              <a:t>MySQL</a:t>
            </a:r>
            <a:r>
              <a:rPr lang="zh-CN" altLang="en-US"/>
              <a:t>有很大区别，比如</a:t>
            </a:r>
            <a:r>
              <a:rPr lang="en-US" altLang="zh-CN"/>
              <a:t>pg</a:t>
            </a:r>
            <a:r>
              <a:rPr lang="zh-CN" altLang="en-US"/>
              <a:t>使用</a:t>
            </a:r>
            <a:r>
              <a:rPr lang="en-US" altLang="zh-CN"/>
              <a:t>$$</a:t>
            </a:r>
            <a:r>
              <a:rPr lang="zh-CN" altLang="en-US"/>
              <a:t>来包含字符串，可以在字符串中出现</a:t>
            </a:r>
            <a:r>
              <a:rPr lang="en-US" altLang="zh-CN"/>
              <a:t>'</a:t>
            </a:r>
            <a:r>
              <a:rPr lang="zh-CN" altLang="en-US"/>
              <a:t>和</a:t>
            </a:r>
            <a:r>
              <a:rPr lang="en-US" altLang="zh-CN"/>
              <a:t>"</a:t>
            </a:r>
            <a:r>
              <a:rPr lang="zh-CN" altLang="en-US"/>
              <a:t>，而</a:t>
            </a:r>
            <a:r>
              <a:rPr lang="en-US" altLang="zh-CN"/>
              <a:t>MySQL</a:t>
            </a:r>
            <a:r>
              <a:rPr lang="zh-CN" altLang="en-US"/>
              <a:t>则要使用</a:t>
            </a:r>
            <a:r>
              <a:rPr lang="en-US" altLang="zh-CN"/>
              <a:t>`</a:t>
            </a:r>
            <a:r>
              <a:rPr lang="zh-CN" altLang="en-US"/>
              <a:t>；</a:t>
            </a:r>
            <a:r>
              <a:rPr lang="en-US" altLang="zh-CN"/>
              <a:t>pg</a:t>
            </a:r>
            <a:r>
              <a:rPr lang="zh-CN" altLang="en-US"/>
              <a:t>的</a:t>
            </a:r>
            <a:r>
              <a:rPr lang="en-US" altLang="zh-CN"/>
              <a:t>char(n)</a:t>
            </a:r>
            <a:r>
              <a:rPr lang="zh-CN" altLang="en-US"/>
              <a:t>类型会自动用空格补齐</a:t>
            </a:r>
            <a:r>
              <a:rPr lang="en-US" altLang="zh-CN"/>
              <a:t>···</a:t>
            </a:r>
          </a:p>
          <a:p>
            <a:endParaRPr lang="en-US" altLang="zh-CN"/>
          </a:p>
          <a:p>
            <a:r>
              <a:rPr lang="en-US" altLang="zh-CN"/>
              <a:t>PostgreSQL</a:t>
            </a:r>
            <a:r>
              <a:rPr lang="zh-CN" altLang="en-US"/>
              <a:t>的优势是：开源、稳定、性能好。</a:t>
            </a:r>
          </a:p>
        </p:txBody>
      </p:sp>
    </p:spTree>
    <p:extLst>
      <p:ext uri="{BB962C8B-B14F-4D97-AF65-F5344CB8AC3E}">
        <p14:creationId xmlns:p14="http://schemas.microsoft.com/office/powerpoint/2010/main" val="153179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EF634-F102-4868-8C7E-79001190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CentOS</a:t>
            </a:r>
            <a:r>
              <a:rPr lang="zh-CN" altLang="en-US"/>
              <a:t>安装</a:t>
            </a:r>
            <a:r>
              <a:rPr lang="en-US" altLang="zh-CN"/>
              <a:t>PostgreSQL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4CDF5-07E8-483E-B4D7-641611911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en-US" altLang="zh-CN" sz="1400"/>
              <a:t>#</a:t>
            </a:r>
            <a:r>
              <a:rPr lang="zh-CN" altLang="en-US" sz="1400"/>
              <a:t>安装软件源</a:t>
            </a:r>
            <a:endParaRPr lang="en-US" altLang="zh-CN" sz="1400"/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1400"/>
              <a:t>yum install -y https://download.postgresql.org/pub/repos/yum/reporpms/EL-7-x86_64/pgdg-redhat-repo-latest.noarch.rpm</a:t>
            </a:r>
          </a:p>
          <a:p>
            <a:pPr marL="0" indent="0">
              <a:lnSpc>
                <a:spcPts val="2200"/>
              </a:lnSpc>
              <a:buNone/>
            </a:pPr>
            <a:endParaRPr lang="en-US" altLang="zh-CN" sz="1400"/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1400"/>
              <a:t># </a:t>
            </a:r>
            <a:r>
              <a:rPr lang="zh-CN" altLang="en-US" sz="1400"/>
              <a:t>安装数据库</a:t>
            </a:r>
            <a:endParaRPr lang="en-US" altLang="zh-CN" sz="1400"/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1600"/>
              <a:t>yum install -y postgresql12-server</a:t>
            </a:r>
          </a:p>
          <a:p>
            <a:pPr marL="0" indent="0">
              <a:lnSpc>
                <a:spcPts val="2200"/>
              </a:lnSpc>
              <a:buNone/>
            </a:pPr>
            <a:endParaRPr lang="en-US" altLang="zh-CN" sz="1400"/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1400"/>
              <a:t>#</a:t>
            </a:r>
            <a:r>
              <a:rPr lang="zh-CN" altLang="en-US" sz="1400"/>
              <a:t>初始化数据库并启用服务</a:t>
            </a:r>
            <a:endParaRPr lang="en-US" altLang="zh-CN" sz="1400"/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1600"/>
              <a:t>/usr/pgsql-12/bin/postgresql-12-setup initdb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1600"/>
              <a:t>systemctl enable postgresql-12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1600"/>
              <a:t>systemctl start postgresql-12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49479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EF634-F102-4868-8C7E-79001190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Ubuntu</a:t>
            </a:r>
            <a:r>
              <a:rPr lang="zh-CN" altLang="en-US"/>
              <a:t>安装</a:t>
            </a:r>
            <a:r>
              <a:rPr lang="en-US" altLang="zh-CN"/>
              <a:t>PostgreSQL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4CDF5-07E8-483E-B4D7-641611911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en-US" altLang="zh-CN" sz="1600"/>
              <a:t>#</a:t>
            </a:r>
            <a:r>
              <a:rPr lang="zh-CN" altLang="en-US" sz="1600"/>
              <a:t>把软件源写入到配置目录，</a:t>
            </a:r>
            <a:r>
              <a:rPr lang="en-US" altLang="zh-CN" sz="1600"/>
              <a:t>\</a:t>
            </a:r>
            <a:r>
              <a:rPr lang="zh-CN" altLang="en-US" sz="1600"/>
              <a:t>表示换行了继续，你可以在一行搞定</a:t>
            </a:r>
            <a:endParaRPr lang="en-US" altLang="zh-CN" sz="1600"/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1600"/>
              <a:t>sudo sh -c 'echo "deb http://apt.postgresql.org/pub/repos/apt $(lsb_release -cs)-pgdg main" \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1600"/>
              <a:t> &gt; /etc/apt/sources.list.d/pgdg.list'</a:t>
            </a:r>
          </a:p>
          <a:p>
            <a:pPr marL="0" indent="0">
              <a:lnSpc>
                <a:spcPts val="2200"/>
              </a:lnSpc>
              <a:buNone/>
            </a:pPr>
            <a:endParaRPr lang="en-US" altLang="zh-CN" sz="1600"/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1600"/>
              <a:t>#</a:t>
            </a:r>
            <a:r>
              <a:rPr lang="zh-CN" altLang="en-US" sz="1600"/>
              <a:t>添加信任公钥</a:t>
            </a:r>
            <a:endParaRPr lang="en-US" altLang="zh-CN" sz="1600"/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1600"/>
              <a:t>wget --quiet -O - https://www.postgresql.org/media/keys/ACCC4CF8.asc | sudo apt-key add -</a:t>
            </a:r>
          </a:p>
          <a:p>
            <a:pPr marL="0" indent="0">
              <a:lnSpc>
                <a:spcPts val="2200"/>
              </a:lnSpc>
              <a:buNone/>
            </a:pPr>
            <a:endParaRPr lang="en-US" altLang="zh-CN" sz="1600"/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1600"/>
              <a:t>#</a:t>
            </a:r>
            <a:r>
              <a:rPr lang="zh-CN" altLang="en-US" sz="1600"/>
              <a:t>更新并安装</a:t>
            </a:r>
            <a:endParaRPr lang="en-US" altLang="zh-CN" sz="1600"/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1600"/>
              <a:t>sudo apt update &amp;&amp; sudo apt -y install postgresql</a:t>
            </a:r>
          </a:p>
        </p:txBody>
      </p:sp>
    </p:spTree>
    <p:extLst>
      <p:ext uri="{BB962C8B-B14F-4D97-AF65-F5344CB8AC3E}">
        <p14:creationId xmlns:p14="http://schemas.microsoft.com/office/powerpoint/2010/main" val="260214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06B12-2419-4DD2-9F9C-A083B3EF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64EAE-D0EB-466A-9E77-CDE6A96D9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找到数据库的数据文件目录。其中的</a:t>
            </a:r>
            <a:r>
              <a:rPr lang="en-US" altLang="zh-CN"/>
              <a:t>pg_hba.conf</a:t>
            </a:r>
            <a:r>
              <a:rPr lang="zh-CN" altLang="en-US"/>
              <a:t>是权限配置文件。更改为本地登录不需要密码验证，在最后更改最右侧一列为</a:t>
            </a:r>
            <a:r>
              <a:rPr lang="en-US" altLang="zh-CN"/>
              <a:t>trust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252A48-3D7A-495A-B8C6-CC1C4EB2EB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7"/>
          <a:stretch/>
        </p:blipFill>
        <p:spPr>
          <a:xfrm>
            <a:off x="1131570" y="2397444"/>
            <a:ext cx="9928860" cy="355059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59E9752-9BAA-45B0-9973-3053AD36627E}"/>
              </a:ext>
            </a:extLst>
          </p:cNvPr>
          <p:cNvSpPr/>
          <p:nvPr/>
        </p:nvSpPr>
        <p:spPr>
          <a:xfrm>
            <a:off x="9729925" y="3151574"/>
            <a:ext cx="1065320" cy="2885243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12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BBA53-231F-4796-BBA7-0BD50474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用户和权限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6E53F-6777-4747-B6CA-BB09CE445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PostgreSQL</a:t>
            </a:r>
            <a:r>
              <a:rPr lang="zh-CN" altLang="en-US"/>
              <a:t>可以直接使用系统的用户作为数据库管理的用户，这可能不是一个好的方案，尽管被支持。但是我们可以利用系统层面的用户进行管理。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通常在安装</a:t>
            </a:r>
            <a:r>
              <a:rPr lang="en-US" altLang="zh-CN"/>
              <a:t>PostgreSQL</a:t>
            </a:r>
            <a:r>
              <a:rPr lang="zh-CN" altLang="en-US"/>
              <a:t>后，会有一个</a:t>
            </a:r>
            <a:r>
              <a:rPr lang="en-US" altLang="zh-CN"/>
              <a:t>postgres</a:t>
            </a:r>
            <a:r>
              <a:rPr lang="zh-CN" altLang="en-US"/>
              <a:t>用户被创建，注意这个用户是</a:t>
            </a:r>
            <a:r>
              <a:rPr lang="en-US" altLang="zh-CN"/>
              <a:t>Linux</a:t>
            </a:r>
            <a:r>
              <a:rPr lang="zh-CN" altLang="en-US"/>
              <a:t>系统的用户，此用户具备最高的数据库管理权限。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我们可以使用</a:t>
            </a:r>
            <a:r>
              <a:rPr lang="en-US" altLang="zh-CN"/>
              <a:t>postgres</a:t>
            </a:r>
            <a:r>
              <a:rPr lang="zh-CN" altLang="en-US"/>
              <a:t>用户分配新的数据库用户（或者说角色）。新的用户一般只对某些数据库具备操作权限。</a:t>
            </a:r>
          </a:p>
        </p:txBody>
      </p:sp>
    </p:spTree>
    <p:extLst>
      <p:ext uri="{BB962C8B-B14F-4D97-AF65-F5344CB8AC3E}">
        <p14:creationId xmlns:p14="http://schemas.microsoft.com/office/powerpoint/2010/main" val="73940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C8164-B45C-450C-8902-0B9C798C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876534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postgres</a:t>
            </a:r>
            <a:r>
              <a:rPr lang="zh-CN" altLang="en-US"/>
              <a:t>用户登录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C1BAE-B14B-4848-9D38-767C4BCE8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sudo</a:t>
            </a:r>
            <a:r>
              <a:rPr lang="zh-CN" altLang="en-US"/>
              <a:t>作为</a:t>
            </a:r>
            <a:r>
              <a:rPr lang="en-US" altLang="zh-CN"/>
              <a:t>postgres</a:t>
            </a:r>
            <a:r>
              <a:rPr lang="zh-CN" altLang="en-US"/>
              <a:t>用户身份登录：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 sz="2000"/>
              <a:t>sudo -u postgres psql</a:t>
            </a:r>
          </a:p>
          <a:p>
            <a:pPr marL="457200" lvl="1" indent="0">
              <a:buNone/>
            </a:pPr>
            <a:endParaRPr lang="en-US" altLang="zh-CN" sz="2000"/>
          </a:p>
          <a:p>
            <a:r>
              <a:rPr lang="zh-CN" altLang="en-US"/>
              <a:t>登录后，提示符为</a:t>
            </a:r>
            <a:r>
              <a:rPr lang="en-US" altLang="zh-CN"/>
              <a:t>#</a:t>
            </a:r>
            <a:r>
              <a:rPr lang="zh-CN" altLang="en-US"/>
              <a:t>，你应该已经很熟悉了，因为</a:t>
            </a:r>
            <a:r>
              <a:rPr lang="en-US" altLang="zh-CN"/>
              <a:t>Linux/Unix</a:t>
            </a:r>
            <a:r>
              <a:rPr lang="zh-CN" altLang="en-US"/>
              <a:t>默认的</a:t>
            </a:r>
            <a:r>
              <a:rPr lang="en-US" altLang="zh-CN"/>
              <a:t>shell</a:t>
            </a:r>
            <a:r>
              <a:rPr lang="zh-CN" altLang="en-US"/>
              <a:t>也是用</a:t>
            </a:r>
            <a:r>
              <a:rPr lang="en-US" altLang="zh-CN"/>
              <a:t>#</a:t>
            </a:r>
            <a:r>
              <a:rPr lang="zh-CN" altLang="en-US"/>
              <a:t>作为</a:t>
            </a:r>
            <a:r>
              <a:rPr lang="en-US" altLang="zh-CN"/>
              <a:t>root</a:t>
            </a:r>
            <a:r>
              <a:rPr lang="zh-CN" altLang="en-US"/>
              <a:t>用户的身份表示。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这里，</a:t>
            </a:r>
            <a:r>
              <a:rPr lang="en-US" altLang="zh-CN"/>
              <a:t>#</a:t>
            </a:r>
            <a:r>
              <a:rPr lang="zh-CN" altLang="en-US"/>
              <a:t>表示当前的数据库用户在数据库管理上是最高权限的用户。</a:t>
            </a:r>
          </a:p>
        </p:txBody>
      </p:sp>
    </p:spTree>
    <p:extLst>
      <p:ext uri="{BB962C8B-B14F-4D97-AF65-F5344CB8AC3E}">
        <p14:creationId xmlns:p14="http://schemas.microsoft.com/office/powerpoint/2010/main" val="355507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47A1D-D7D4-45F2-A26C-78B9550A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创建数据库和用户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5017D-178C-436C-BADE-9B36C5E1E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注意：以下命令是在登录数据库客户端后进行的操作，不是</a:t>
            </a:r>
            <a:r>
              <a:rPr lang="en-US" altLang="zh-CN"/>
              <a:t>Linux</a:t>
            </a:r>
            <a:r>
              <a:rPr lang="zh-CN" altLang="en-US"/>
              <a:t>的命令。</a:t>
            </a:r>
            <a:endParaRPr lang="en-US" altLang="zh-CN"/>
          </a:p>
          <a:p>
            <a:r>
              <a:rPr lang="zh-CN" altLang="en-US"/>
              <a:t>创建新的用户：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create role [</a:t>
            </a:r>
            <a:r>
              <a:rPr lang="zh-CN" altLang="en-US"/>
              <a:t>用户名</a:t>
            </a:r>
            <a:r>
              <a:rPr lang="en-US" altLang="zh-CN"/>
              <a:t>] with password '[</a:t>
            </a:r>
            <a:r>
              <a:rPr lang="zh-CN" altLang="en-US"/>
              <a:t>密码</a:t>
            </a:r>
            <a:r>
              <a:rPr lang="en-US" altLang="zh-CN"/>
              <a:t>]';</a:t>
            </a:r>
          </a:p>
          <a:p>
            <a:r>
              <a:rPr lang="zh-CN" altLang="en-US"/>
              <a:t>创建新的数据库：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create database [</a:t>
            </a:r>
            <a:r>
              <a:rPr lang="zh-CN" altLang="en-US"/>
              <a:t>数据库名</a:t>
            </a:r>
            <a:r>
              <a:rPr lang="en-US" altLang="zh-CN"/>
              <a:t>] owner [</a:t>
            </a:r>
            <a:r>
              <a:rPr lang="zh-CN" altLang="en-US"/>
              <a:t>用户名</a:t>
            </a:r>
            <a:r>
              <a:rPr lang="en-US" altLang="zh-CN"/>
              <a:t>];</a:t>
            </a:r>
          </a:p>
          <a:p>
            <a:r>
              <a:rPr lang="zh-CN" altLang="en-US"/>
              <a:t>允许新的用户登录：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alert role [</a:t>
            </a:r>
            <a:r>
              <a:rPr lang="zh-CN" altLang="en-US"/>
              <a:t>用户名</a:t>
            </a:r>
            <a:r>
              <a:rPr lang="en-US" altLang="zh-CN"/>
              <a:t>] login;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75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BB81B-840D-4451-9ECF-C97CF1D8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postgresql</a:t>
            </a:r>
            <a:r>
              <a:rPr lang="zh-CN" altLang="en-US"/>
              <a:t>的</a:t>
            </a:r>
            <a:r>
              <a:rPr lang="en-US" altLang="zh-CN"/>
              <a:t>Node.js</a:t>
            </a:r>
            <a:r>
              <a:rPr lang="zh-CN" altLang="en-US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FF549-0EDC-4CF1-8E71-D6C92783A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pg</a:t>
            </a:r>
            <a:r>
              <a:rPr lang="zh-CN" altLang="en-US"/>
              <a:t>是</a:t>
            </a:r>
            <a:r>
              <a:rPr lang="en-US" altLang="zh-CN"/>
              <a:t>postgresql</a:t>
            </a:r>
            <a:r>
              <a:rPr lang="zh-CN" altLang="en-US"/>
              <a:t>的</a:t>
            </a:r>
            <a:r>
              <a:rPr lang="en-US" altLang="zh-CN"/>
              <a:t>Node</a:t>
            </a:r>
            <a:r>
              <a:rPr lang="zh-CN" altLang="en-US"/>
              <a:t>扩展。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pg</a:t>
            </a:r>
            <a:r>
              <a:rPr lang="zh-CN" altLang="en-US"/>
              <a:t>可以在程序中进行数据库操作，</a:t>
            </a:r>
            <a:r>
              <a:rPr lang="en-US" altLang="zh-CN"/>
              <a:t>pg</a:t>
            </a:r>
            <a:r>
              <a:rPr lang="zh-CN" altLang="en-US"/>
              <a:t>比较简单易用。提供了最基本的封装。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基于</a:t>
            </a:r>
            <a:r>
              <a:rPr lang="en-US" altLang="zh-CN"/>
              <a:t>pg</a:t>
            </a:r>
            <a:r>
              <a:rPr lang="zh-CN" altLang="en-US"/>
              <a:t>，还可以开发</a:t>
            </a:r>
            <a:r>
              <a:rPr lang="en-US" altLang="zh-CN"/>
              <a:t>ORM</a:t>
            </a:r>
            <a:r>
              <a:rPr lang="zh-CN" altLang="en-US"/>
              <a:t>扩展。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安装：</a:t>
            </a:r>
            <a:r>
              <a:rPr lang="en-US" altLang="zh-CN"/>
              <a:t>npm install pg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70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602</Words>
  <Application>Microsoft Office PowerPoint</Application>
  <PresentationFormat>宽屏</PresentationFormat>
  <Paragraphs>60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思源黑体 CN Light</vt:lpstr>
      <vt:lpstr>思源黑体 CN Normal</vt:lpstr>
      <vt:lpstr>幼圆</vt:lpstr>
      <vt:lpstr>Arial</vt:lpstr>
      <vt:lpstr>JetBrains Mono</vt:lpstr>
      <vt:lpstr>Roboto Mono Light</vt:lpstr>
      <vt:lpstr>Ubuntu Mono</vt:lpstr>
      <vt:lpstr>Office 主题​​</vt:lpstr>
      <vt:lpstr>微信和小程序开发</vt:lpstr>
      <vt:lpstr>数据库</vt:lpstr>
      <vt:lpstr>CentOS安装PostgreSQL</vt:lpstr>
      <vt:lpstr>Ubuntu安装PostgreSQL</vt:lpstr>
      <vt:lpstr>配置数据库</vt:lpstr>
      <vt:lpstr>用户和权限</vt:lpstr>
      <vt:lpstr>使用postgres用户登录</vt:lpstr>
      <vt:lpstr>创建数据库和用户</vt:lpstr>
      <vt:lpstr>postgresql的Node.js扩展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199</cp:revision>
  <dcterms:created xsi:type="dcterms:W3CDTF">2020-03-16T09:08:30Z</dcterms:created>
  <dcterms:modified xsi:type="dcterms:W3CDTF">2020-10-27T14:58:40Z</dcterms:modified>
</cp:coreProperties>
</file>