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代码的管理和部署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最终，你一定会用到版本控制来管理代码，如果你在</a:t>
            </a:r>
            <a:r>
              <a:rPr lang="en-US" altLang="zh-CN"/>
              <a:t>IT</a:t>
            </a:r>
            <a:r>
              <a:rPr lang="zh-CN" altLang="en-US"/>
              <a:t>行业，或者你的工作总是要编辑文档并希望有个备份。</a:t>
            </a:r>
            <a:endParaRPr lang="en-US" altLang="zh-CN"/>
          </a:p>
          <a:p>
            <a:r>
              <a:rPr lang="zh-CN" altLang="en-US"/>
              <a:t>版本控制软件有很多，而且都已经有很多年的历史。甚至一些非常古老的版本控制工具仍然在使用。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git</a:t>
            </a:r>
            <a:r>
              <a:rPr lang="zh-CN" altLang="en-US"/>
              <a:t>之所以会流行，一个主要原因是开源，在</a:t>
            </a:r>
            <a:r>
              <a:rPr lang="en-US" altLang="zh-CN"/>
              <a:t>Linux</a:t>
            </a:r>
            <a:r>
              <a:rPr lang="zh-CN" altLang="en-US"/>
              <a:t>上安装</a:t>
            </a:r>
            <a:r>
              <a:rPr lang="en-US" altLang="zh-CN"/>
              <a:t>git</a:t>
            </a:r>
            <a:r>
              <a:rPr lang="zh-CN" altLang="en-US"/>
              <a:t>是非常容易的，毕竟</a:t>
            </a:r>
            <a:r>
              <a:rPr lang="en-US" altLang="zh-CN"/>
              <a:t>git</a:t>
            </a:r>
            <a:r>
              <a:rPr lang="zh-CN" altLang="en-US"/>
              <a:t>当初就是</a:t>
            </a:r>
            <a:r>
              <a:rPr lang="en-US" altLang="zh-CN"/>
              <a:t>Linus</a:t>
            </a:r>
            <a:r>
              <a:rPr lang="zh-CN" altLang="en-US"/>
              <a:t>为了管理</a:t>
            </a:r>
            <a:r>
              <a:rPr lang="en-US" altLang="zh-CN"/>
              <a:t>Linux</a:t>
            </a:r>
            <a:r>
              <a:rPr lang="zh-CN" altLang="en-US"/>
              <a:t>内核代码而开发的。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git</a:t>
            </a:r>
            <a:r>
              <a:rPr lang="zh-CN" altLang="en-US"/>
              <a:t>分布式和易于协作的特点，以及有基于此的开放平台，被程序员广泛使用，当然，</a:t>
            </a:r>
            <a:r>
              <a:rPr lang="en-US" altLang="zh-CN"/>
              <a:t>git</a:t>
            </a:r>
            <a:r>
              <a:rPr lang="zh-CN" altLang="en-US"/>
              <a:t>使用成本也确实有点高。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git</a:t>
            </a:r>
            <a:r>
              <a:rPr lang="zh-CN" altLang="en-US"/>
              <a:t>平台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  <a:r>
              <a:rPr lang="zh-CN" altLang="en-US"/>
              <a:t>仍然是使用量最大的代码托管平台。但是国内访问速度非常慢，而且很不稳定。（可能一些网络节点上访问比较快）</a:t>
            </a:r>
            <a:endParaRPr lang="en-US" altLang="zh-CN"/>
          </a:p>
          <a:p>
            <a:r>
              <a:rPr lang="zh-CN" altLang="en-US"/>
              <a:t>另一个大家不满意的地方在于，之前</a:t>
            </a:r>
            <a:r>
              <a:rPr lang="en-US" altLang="zh-CN"/>
              <a:t>github</a:t>
            </a:r>
            <a:r>
              <a:rPr lang="zh-CN" altLang="en-US"/>
              <a:t>由于网络原因，图片无法正常显示或显示不全，但网络环境好的时候还可以看。而现在基本就忽略了图片的存在，</a:t>
            </a:r>
            <a:r>
              <a:rPr lang="en-US" altLang="zh-CN"/>
              <a:t>README.md</a:t>
            </a:r>
            <a:r>
              <a:rPr lang="zh-CN" altLang="en-US"/>
              <a:t>文件中图示内容根本无法正常查看。而</a:t>
            </a:r>
            <a:r>
              <a:rPr lang="en-US" altLang="zh-CN"/>
              <a:t>npm</a:t>
            </a:r>
            <a:r>
              <a:rPr lang="zh-CN" altLang="en-US"/>
              <a:t>平台现在属于</a:t>
            </a:r>
            <a:r>
              <a:rPr lang="en-US" altLang="zh-CN"/>
              <a:t>github</a:t>
            </a:r>
            <a:r>
              <a:rPr lang="zh-CN" altLang="en-US"/>
              <a:t>，在这方面当然也和</a:t>
            </a:r>
            <a:r>
              <a:rPr lang="en-US" altLang="zh-CN"/>
              <a:t>github</a:t>
            </a:r>
            <a:r>
              <a:rPr lang="zh-CN" altLang="en-US"/>
              <a:t>看齐。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码云（</a:t>
            </a:r>
            <a:r>
              <a:rPr lang="en-US" altLang="zh-CN"/>
              <a:t>gitee.com</a:t>
            </a:r>
            <a:r>
              <a:rPr lang="zh-CN" altLang="en-US"/>
              <a:t>）是国内的代码托管和协作平台。在网络速度上来说，</a:t>
            </a:r>
            <a:r>
              <a:rPr lang="en-US" altLang="zh-CN"/>
              <a:t>gitee</a:t>
            </a:r>
            <a:r>
              <a:rPr lang="zh-CN" altLang="en-US"/>
              <a:t>是很快的，在私有仓库方面，提供比</a:t>
            </a:r>
            <a:r>
              <a:rPr lang="en-US" altLang="zh-CN"/>
              <a:t>github</a:t>
            </a:r>
            <a:r>
              <a:rPr lang="zh-CN" altLang="en-US"/>
              <a:t>更友好的功能。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git</a:t>
            </a:r>
            <a:r>
              <a:rPr lang="zh-CN" altLang="en-US"/>
              <a:t>进行代码同步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9C4EBA51-91A8-4156-9DB6-FF6534D1A01D}"/>
              </a:ext>
            </a:extLst>
          </p:cNvPr>
          <p:cNvSpPr/>
          <p:nvPr/>
        </p:nvSpPr>
        <p:spPr>
          <a:xfrm>
            <a:off x="8131946" y="2652203"/>
            <a:ext cx="1837677" cy="1553593"/>
          </a:xfrm>
          <a:prstGeom prst="hexagon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Git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平台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8A72A61-998E-412A-8FB9-2AF504511EE2}"/>
              </a:ext>
            </a:extLst>
          </p:cNvPr>
          <p:cNvSpPr/>
          <p:nvPr/>
        </p:nvSpPr>
        <p:spPr>
          <a:xfrm>
            <a:off x="2077374" y="4678532"/>
            <a:ext cx="1837677" cy="8765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客户端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C4C627-95E7-49DB-869A-8023B20FE748}"/>
              </a:ext>
            </a:extLst>
          </p:cNvPr>
          <p:cNvSpPr/>
          <p:nvPr/>
        </p:nvSpPr>
        <p:spPr>
          <a:xfrm>
            <a:off x="2077373" y="1839151"/>
            <a:ext cx="1837677" cy="8765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服务器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C311C3-A756-433B-AC10-625D820B386F}"/>
              </a:ext>
            </a:extLst>
          </p:cNvPr>
          <p:cNvCxnSpPr>
            <a:cxnSpLocks/>
          </p:cNvCxnSpPr>
          <p:nvPr/>
        </p:nvCxnSpPr>
        <p:spPr>
          <a:xfrm flipV="1">
            <a:off x="3932806" y="3835153"/>
            <a:ext cx="4361901" cy="1281646"/>
          </a:xfrm>
          <a:prstGeom prst="straightConnector1">
            <a:avLst/>
          </a:prstGeom>
          <a:ln w="9525">
            <a:prstDash val="lg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876ECE-3D5B-4825-BC5F-91B071C368F8}"/>
              </a:ext>
            </a:extLst>
          </p:cNvPr>
          <p:cNvCxnSpPr>
            <a:cxnSpLocks/>
          </p:cNvCxnSpPr>
          <p:nvPr/>
        </p:nvCxnSpPr>
        <p:spPr>
          <a:xfrm flipH="1" flipV="1">
            <a:off x="3941684" y="2259662"/>
            <a:ext cx="4361902" cy="745429"/>
          </a:xfrm>
          <a:prstGeom prst="straightConnector1">
            <a:avLst/>
          </a:prstGeom>
          <a:ln w="9525">
            <a:prstDash val="lg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git</a:t>
            </a:r>
            <a:r>
              <a:rPr lang="zh-CN" altLang="en-US"/>
              <a:t>进行代码同步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9C4EBA51-91A8-4156-9DB6-FF6534D1A01D}"/>
              </a:ext>
            </a:extLst>
          </p:cNvPr>
          <p:cNvSpPr/>
          <p:nvPr/>
        </p:nvSpPr>
        <p:spPr>
          <a:xfrm>
            <a:off x="4944860" y="3076113"/>
            <a:ext cx="1837677" cy="1553593"/>
          </a:xfrm>
          <a:prstGeom prst="hexagon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Git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平台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8A72A61-998E-412A-8FB9-2AF504511EE2}"/>
              </a:ext>
            </a:extLst>
          </p:cNvPr>
          <p:cNvSpPr/>
          <p:nvPr/>
        </p:nvSpPr>
        <p:spPr>
          <a:xfrm>
            <a:off x="4900471" y="5485100"/>
            <a:ext cx="1837677" cy="8765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客户端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7C4C627-95E7-49DB-869A-8023B20FE748}"/>
              </a:ext>
            </a:extLst>
          </p:cNvPr>
          <p:cNvSpPr/>
          <p:nvPr/>
        </p:nvSpPr>
        <p:spPr>
          <a:xfrm>
            <a:off x="1455934" y="1420112"/>
            <a:ext cx="1837677" cy="8765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服务器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C311C3-A756-433B-AC10-625D820B386F}"/>
              </a:ext>
            </a:extLst>
          </p:cNvPr>
          <p:cNvCxnSpPr>
            <a:cxnSpLocks/>
          </p:cNvCxnSpPr>
          <p:nvPr/>
        </p:nvCxnSpPr>
        <p:spPr>
          <a:xfrm flipV="1">
            <a:off x="5844457" y="4665219"/>
            <a:ext cx="0" cy="776794"/>
          </a:xfrm>
          <a:prstGeom prst="straightConnector1">
            <a:avLst/>
          </a:prstGeom>
          <a:ln w="9525">
            <a:prstDash val="lg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876ECE-3D5B-4825-BC5F-91B071C368F8}"/>
              </a:ext>
            </a:extLst>
          </p:cNvPr>
          <p:cNvCxnSpPr>
            <a:cxnSpLocks/>
          </p:cNvCxnSpPr>
          <p:nvPr/>
        </p:nvCxnSpPr>
        <p:spPr>
          <a:xfrm flipH="1" flipV="1">
            <a:off x="2428040" y="2375212"/>
            <a:ext cx="2570088" cy="1184734"/>
          </a:xfrm>
          <a:prstGeom prst="straightConnector1">
            <a:avLst/>
          </a:prstGeom>
          <a:ln w="9525">
            <a:prstDash val="lg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831D61-C43B-4641-8C98-589148527463}"/>
              </a:ext>
            </a:extLst>
          </p:cNvPr>
          <p:cNvSpPr/>
          <p:nvPr/>
        </p:nvSpPr>
        <p:spPr>
          <a:xfrm>
            <a:off x="8485574" y="1420112"/>
            <a:ext cx="1837677" cy="8765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565C36C-A0D9-428B-B1CE-5B115CD46CA3}"/>
              </a:ext>
            </a:extLst>
          </p:cNvPr>
          <p:cNvCxnSpPr>
            <a:cxnSpLocks/>
          </p:cNvCxnSpPr>
          <p:nvPr/>
        </p:nvCxnSpPr>
        <p:spPr>
          <a:xfrm flipV="1">
            <a:off x="6699676" y="2375212"/>
            <a:ext cx="2570088" cy="1184734"/>
          </a:xfrm>
          <a:prstGeom prst="straightConnector1">
            <a:avLst/>
          </a:prstGeom>
          <a:ln w="9525">
            <a:prstDash val="lg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BBD5BF0-9101-438B-98BA-E6C27959DEE2}"/>
              </a:ext>
            </a:extLst>
          </p:cNvPr>
          <p:cNvCxnSpPr>
            <a:cxnSpLocks/>
          </p:cNvCxnSpPr>
          <p:nvPr/>
        </p:nvCxnSpPr>
        <p:spPr>
          <a:xfrm flipV="1">
            <a:off x="5844457" y="2323280"/>
            <a:ext cx="0" cy="713476"/>
          </a:xfrm>
          <a:prstGeom prst="straightConnector1">
            <a:avLst/>
          </a:prstGeom>
          <a:ln w="9525">
            <a:prstDash val="lg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9E8B948-CCB8-44AB-9A63-97673E1272C0}"/>
              </a:ext>
            </a:extLst>
          </p:cNvPr>
          <p:cNvSpPr/>
          <p:nvPr/>
        </p:nvSpPr>
        <p:spPr>
          <a:xfrm>
            <a:off x="4998128" y="1422473"/>
            <a:ext cx="1837677" cy="876534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406630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303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版本控制</vt:lpstr>
      <vt:lpstr>使用git平台</vt:lpstr>
      <vt:lpstr>利用git进行代码同步</vt:lpstr>
      <vt:lpstr>利用git进行代码同步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165</cp:revision>
  <dcterms:created xsi:type="dcterms:W3CDTF">2020-03-16T09:08:30Z</dcterms:created>
  <dcterms:modified xsi:type="dcterms:W3CDTF">2020-08-30T14:44:58Z</dcterms:modified>
</cp:coreProperties>
</file>