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9BF1CC-62F2-4556-BFC7-E5B6600C0D04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Noto Mono" panose="020B0609030804020204" pitchFamily="49" charset="0"/>
              </a:rPr>
              <a:t>titbit</a:t>
            </a:r>
            <a:r>
              <a:rPr lang="zh-CN" altLang="en-US">
                <a:latin typeface="Noto Mono" panose="020B0609030804020204" pitchFamily="49" charset="0"/>
              </a:rPr>
              <a:t>框架的设计机制</a:t>
            </a:r>
            <a:endParaRPr lang="zh-CN" altLang="en-US" dirty="0">
              <a:latin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中间件模型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D17F9F1-302E-4670-B680-CB57DB1B284D}"/>
              </a:ext>
            </a:extLst>
          </p:cNvPr>
          <p:cNvGrpSpPr/>
          <p:nvPr/>
        </p:nvGrpSpPr>
        <p:grpSpPr>
          <a:xfrm>
            <a:off x="554671" y="820249"/>
            <a:ext cx="11075077" cy="5672625"/>
            <a:chOff x="554671" y="820249"/>
            <a:chExt cx="11075077" cy="5672625"/>
          </a:xfrm>
        </p:grpSpPr>
        <p:sp>
          <p:nvSpPr>
            <p:cNvPr id="11" name="圆: 空心 10">
              <a:extLst>
                <a:ext uri="{FF2B5EF4-FFF2-40B4-BE49-F238E27FC236}">
                  <a16:creationId xmlns:a16="http://schemas.microsoft.com/office/drawing/2014/main" id="{30B7F059-B11E-46F3-BA77-14FCC8B6FA6A}"/>
                </a:ext>
              </a:extLst>
            </p:cNvPr>
            <p:cNvSpPr/>
            <p:nvPr/>
          </p:nvSpPr>
          <p:spPr>
            <a:xfrm>
              <a:off x="3004351" y="937216"/>
              <a:ext cx="5820052" cy="5555658"/>
            </a:xfrm>
            <a:prstGeom prst="donu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圆: 空心 5">
              <a:extLst>
                <a:ext uri="{FF2B5EF4-FFF2-40B4-BE49-F238E27FC236}">
                  <a16:creationId xmlns:a16="http://schemas.microsoft.com/office/drawing/2014/main" id="{07DB5C1E-9CD6-480E-B6E8-3F88EAFC19A3}"/>
                </a:ext>
              </a:extLst>
            </p:cNvPr>
            <p:cNvSpPr/>
            <p:nvPr/>
          </p:nvSpPr>
          <p:spPr>
            <a:xfrm>
              <a:off x="3773009" y="1651246"/>
              <a:ext cx="4279037" cy="4181383"/>
            </a:xfrm>
            <a:prstGeom prst="donu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: 空心 12">
              <a:extLst>
                <a:ext uri="{FF2B5EF4-FFF2-40B4-BE49-F238E27FC236}">
                  <a16:creationId xmlns:a16="http://schemas.microsoft.com/office/drawing/2014/main" id="{570D0DD8-ABD2-4BE6-971C-7F9DD11ADF19}"/>
                </a:ext>
              </a:extLst>
            </p:cNvPr>
            <p:cNvSpPr/>
            <p:nvPr/>
          </p:nvSpPr>
          <p:spPr>
            <a:xfrm>
              <a:off x="4383350" y="2226074"/>
              <a:ext cx="3077592" cy="3031726"/>
            </a:xfrm>
            <a:prstGeom prst="donu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0563B77C-5B91-4AAC-889F-92778684922E}"/>
                </a:ext>
              </a:extLst>
            </p:cNvPr>
            <p:cNvSpPr/>
            <p:nvPr/>
          </p:nvSpPr>
          <p:spPr>
            <a:xfrm>
              <a:off x="4813178" y="2580441"/>
              <a:ext cx="2217936" cy="2266765"/>
            </a:xfrm>
            <a:prstGeom prst="don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51C27D67-6E04-4C1A-AA34-D01BE97892D7}"/>
                </a:ext>
              </a:extLst>
            </p:cNvPr>
            <p:cNvSpPr/>
            <p:nvPr/>
          </p:nvSpPr>
          <p:spPr>
            <a:xfrm>
              <a:off x="5322160" y="3124636"/>
              <a:ext cx="1185171" cy="1189912"/>
            </a:xfrm>
            <a:prstGeom prst="flowChartConnector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" panose="020B0509020102050004" pitchFamily="49" charset="0"/>
                </a:rPr>
                <a:t>app</a:t>
              </a:r>
              <a:endPara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JetBrains Mono" panose="020B0509020102050004" pitchFamily="49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0A6431D-B8AE-4A28-B0F6-9DC74E4C9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897" y="1651246"/>
              <a:ext cx="3798903" cy="887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diamond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AAB9721-7DF5-46BA-B75F-87CAAD20C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2226074"/>
              <a:ext cx="3798903" cy="887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oval" w="sm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8E186A0-0D22-4ABE-899F-D0AB3707D715}"/>
                </a:ext>
              </a:extLst>
            </p:cNvPr>
            <p:cNvSpPr txBox="1"/>
            <p:nvPr/>
          </p:nvSpPr>
          <p:spPr>
            <a:xfrm>
              <a:off x="8202967" y="820249"/>
              <a:ext cx="29118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路由查找。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初始化请求上下文对象。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事件函数注册。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FD69350-3DB6-4EAA-B6D3-031D01C48427}"/>
                </a:ext>
              </a:extLst>
            </p:cNvPr>
            <p:cNvSpPr txBox="1"/>
            <p:nvPr/>
          </p:nvSpPr>
          <p:spPr>
            <a:xfrm>
              <a:off x="914398" y="1358627"/>
              <a:ext cx="44913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在处理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data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事件之前。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app.pre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接口添加的中间件开始执行。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此时还没有接收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body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数据。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4E3183-F5DA-49F0-A517-59102E1FE9D3}"/>
                </a:ext>
              </a:extLst>
            </p:cNvPr>
            <p:cNvCxnSpPr>
              <a:cxnSpLocks/>
            </p:cNvCxnSpPr>
            <p:nvPr/>
          </p:nvCxnSpPr>
          <p:spPr>
            <a:xfrm>
              <a:off x="7191651" y="3386091"/>
              <a:ext cx="4438097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diamond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CDBA5CC-68FE-49BA-97E8-ACACF1C88A33}"/>
                </a:ext>
              </a:extLst>
            </p:cNvPr>
            <p:cNvSpPr txBox="1"/>
            <p:nvPr/>
          </p:nvSpPr>
          <p:spPr>
            <a:xfrm>
              <a:off x="7671788" y="2480915"/>
              <a:ext cx="3851429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处理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data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事件，对于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POST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或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PUT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等请求接收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body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数据。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并且会检测是否超出最大限制。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2784F5E-1C1D-42EB-890D-610D2722391F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4242785"/>
              <a:ext cx="4294202" cy="0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none" w="med" len="med"/>
              <a:tailEnd type="oval" w="sm" len="sm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DDCD205-9BA0-46B9-B182-B0ED1F75A7E0}"/>
                </a:ext>
              </a:extLst>
            </p:cNvPr>
            <p:cNvSpPr txBox="1"/>
            <p:nvPr/>
          </p:nvSpPr>
          <p:spPr>
            <a:xfrm>
              <a:off x="826735" y="3027182"/>
              <a:ext cx="429420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使用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app.use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添加的中间件开始执行。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此时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body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数据接收完成，默认会解析。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可以通过设置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parseBody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为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false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关闭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body</a:t>
              </a: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的解析处理。</a:t>
              </a:r>
              <a:endPara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8467279E-E839-4D43-99BC-2AE6F9D8D4B9}"/>
                </a:ext>
              </a:extLst>
            </p:cNvPr>
            <p:cNvCxnSpPr>
              <a:cxnSpLocks/>
            </p:cNvCxnSpPr>
            <p:nvPr/>
          </p:nvCxnSpPr>
          <p:spPr>
            <a:xfrm>
              <a:off x="6052347" y="3925388"/>
              <a:ext cx="4103707" cy="2112363"/>
            </a:xfrm>
            <a:prstGeom prst="bentConnector3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oval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C992F7D-E8F9-4609-94D1-286C6AFF3426}"/>
                </a:ext>
              </a:extLst>
            </p:cNvPr>
            <p:cNvSpPr txBox="1"/>
            <p:nvPr/>
          </p:nvSpPr>
          <p:spPr>
            <a:xfrm>
              <a:off x="7830837" y="4290093"/>
              <a:ext cx="3692380" cy="147732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执行真正的请求处理函数。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此时请求上下文的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requestCall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指向添加路由时指定的函数。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endParaRP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通过更改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requestCall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可以运行时动态体调整执行逻辑。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E57E555-2FED-4BC0-88E0-E6D73C7D3C88}"/>
                </a:ext>
              </a:extLst>
            </p:cNvPr>
            <p:cNvSpPr txBox="1"/>
            <p:nvPr/>
          </p:nvSpPr>
          <p:spPr>
            <a:xfrm>
              <a:off x="7671788" y="1001263"/>
              <a:ext cx="6913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accent5">
                      <a:lumMod val="75000"/>
                    </a:schemeClr>
                  </a:solidFill>
                  <a:latin typeface="Roboto Mono Light" pitchFamily="2" charset="0"/>
                </a:rPr>
                <a:t>1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Roboto Mono Light" pitchFamily="2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DB65363-7E0D-4213-9671-1C79AD77E18F}"/>
                </a:ext>
              </a:extLst>
            </p:cNvPr>
            <p:cNvSpPr txBox="1"/>
            <p:nvPr/>
          </p:nvSpPr>
          <p:spPr>
            <a:xfrm>
              <a:off x="554671" y="3741937"/>
              <a:ext cx="6913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accent5">
                      <a:lumMod val="75000"/>
                    </a:schemeClr>
                  </a:solidFill>
                  <a:latin typeface="Roboto Mono Light" pitchFamily="2" charset="0"/>
                </a:rPr>
                <a:t>4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Roboto Mono Light" pitchFamily="2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ECF283F-79A3-41B1-82F8-DFD434B15DC6}"/>
                </a:ext>
              </a:extLst>
            </p:cNvPr>
            <p:cNvSpPr txBox="1"/>
            <p:nvPr/>
          </p:nvSpPr>
          <p:spPr>
            <a:xfrm>
              <a:off x="7426354" y="2638199"/>
              <a:ext cx="6913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accent5">
                      <a:lumMod val="75000"/>
                    </a:schemeClr>
                  </a:solidFill>
                  <a:latin typeface="Roboto Mono Light" pitchFamily="2" charset="0"/>
                </a:rPr>
                <a:t>3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Roboto Mono Light" pitchFamily="2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C9E433E-6BAC-4CE5-A9F7-E9729DDA17EA}"/>
                </a:ext>
              </a:extLst>
            </p:cNvPr>
            <p:cNvSpPr txBox="1"/>
            <p:nvPr/>
          </p:nvSpPr>
          <p:spPr>
            <a:xfrm>
              <a:off x="8150255" y="3834970"/>
              <a:ext cx="6913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accent5">
                      <a:lumMod val="75000"/>
                    </a:schemeClr>
                  </a:solidFill>
                  <a:latin typeface="Roboto Mono Light" pitchFamily="2" charset="0"/>
                </a:rPr>
                <a:t>5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Roboto Mono Light" pitchFamily="2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ED8B77C-111B-4017-9202-DD8D52E12DC1}"/>
                </a:ext>
              </a:extLst>
            </p:cNvPr>
            <p:cNvSpPr txBox="1"/>
            <p:nvPr/>
          </p:nvSpPr>
          <p:spPr>
            <a:xfrm>
              <a:off x="630128" y="1481790"/>
              <a:ext cx="6913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solidFill>
                    <a:schemeClr val="accent5">
                      <a:lumMod val="75000"/>
                    </a:schemeClr>
                  </a:solidFill>
                  <a:latin typeface="Roboto Mono Light" pitchFamily="2" charset="0"/>
                </a:rPr>
                <a:t>2</a:t>
              </a:r>
              <a:endParaRPr lang="zh-CN" altLang="en-US" sz="3200">
                <a:solidFill>
                  <a:schemeClr val="accent5">
                    <a:lumMod val="75000"/>
                  </a:schemeClr>
                </a:solidFill>
                <a:latin typeface="Roboto Mono Light" pitchFamily="2" charset="0"/>
              </a:endParaRP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4933ABE-0808-4D5D-B9ED-DFB9A0FA3721}"/>
              </a:ext>
            </a:extLst>
          </p:cNvPr>
          <p:cNvCxnSpPr>
            <a:cxnSpLocks/>
          </p:cNvCxnSpPr>
          <p:nvPr/>
        </p:nvCxnSpPr>
        <p:spPr>
          <a:xfrm flipH="1">
            <a:off x="5965794" y="601633"/>
            <a:ext cx="1118587" cy="29405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5FB9D72-38B7-45F5-83A4-76F68CD9812A}"/>
              </a:ext>
            </a:extLst>
          </p:cNvPr>
          <p:cNvCxnSpPr>
            <a:cxnSpLocks/>
          </p:cNvCxnSpPr>
          <p:nvPr/>
        </p:nvCxnSpPr>
        <p:spPr>
          <a:xfrm flipH="1">
            <a:off x="1154372" y="5894299"/>
            <a:ext cx="2497769" cy="3936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6B3C496-4D2F-40B7-8030-8AFB00C6F525}"/>
              </a:ext>
            </a:extLst>
          </p:cNvPr>
          <p:cNvCxnSpPr>
            <a:cxnSpLocks/>
          </p:cNvCxnSpPr>
          <p:nvPr/>
        </p:nvCxnSpPr>
        <p:spPr>
          <a:xfrm flipH="1">
            <a:off x="3683769" y="3963828"/>
            <a:ext cx="2132215" cy="193400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Dot"/>
            <a:tailEnd type="oval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B38A807-084A-4AFF-A3A6-8F3C58354B00}"/>
              </a:ext>
            </a:extLst>
          </p:cNvPr>
          <p:cNvSpPr txBox="1"/>
          <p:nvPr/>
        </p:nvSpPr>
        <p:spPr>
          <a:xfrm>
            <a:off x="6133500" y="646842"/>
            <a:ext cx="1021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请求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F84CC62-0C05-4B0B-AC84-224007D794AA}"/>
              </a:ext>
            </a:extLst>
          </p:cNvPr>
          <p:cNvSpPr txBox="1"/>
          <p:nvPr/>
        </p:nvSpPr>
        <p:spPr>
          <a:xfrm>
            <a:off x="1219893" y="5531761"/>
            <a:ext cx="1353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响应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中间件分组模型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E186A0-0D22-4ABE-899F-D0AB3707D715}"/>
              </a:ext>
            </a:extLst>
          </p:cNvPr>
          <p:cNvSpPr txBox="1"/>
          <p:nvPr/>
        </p:nvSpPr>
        <p:spPr>
          <a:xfrm>
            <a:off x="7570802" y="1115809"/>
            <a:ext cx="370116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a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 </a:t>
            </a:r>
            <a:r>
              <a:rPr lang="en-US" altLang="zh-CN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b c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表示分组。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中间件按照路由分组执行。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默认添加的中间件都在全局分组。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JetBrains Mono" panose="020B0509020102050004" pitchFamily="49" charset="0"/>
                <a:ea typeface="思源黑体 CN Light" panose="020B0300000000000000" pitchFamily="34" charset="-122"/>
              </a:rPr>
              <a:t>通过分组可以灵活调配资源，执行更快，并且分工更清晰。</a:t>
            </a:r>
            <a:endParaRPr lang="en-US" altLang="zh-CN" sz="1600" b="1">
              <a:solidFill>
                <a:schemeClr val="tx1">
                  <a:lumMod val="65000"/>
                  <a:lumOff val="35000"/>
                </a:schemeClr>
              </a:solidFill>
              <a:latin typeface="JetBrains Mono" panose="020B0509020102050004" pitchFamily="49" charset="0"/>
              <a:ea typeface="思源黑体 CN Light" panose="020B0300000000000000" pitchFamily="34" charset="-122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D52E1AF-0D46-4F1C-A900-DE491D478366}"/>
              </a:ext>
            </a:extLst>
          </p:cNvPr>
          <p:cNvGrpSpPr/>
          <p:nvPr/>
        </p:nvGrpSpPr>
        <p:grpSpPr>
          <a:xfrm>
            <a:off x="1074218" y="1905602"/>
            <a:ext cx="8207640" cy="4034021"/>
            <a:chOff x="932173" y="1532744"/>
            <a:chExt cx="8207640" cy="4034021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AF1FFCE3-A2A1-43C9-A332-3AC02190C7ED}"/>
                </a:ext>
              </a:extLst>
            </p:cNvPr>
            <p:cNvGrpSpPr/>
            <p:nvPr/>
          </p:nvGrpSpPr>
          <p:grpSpPr>
            <a:xfrm>
              <a:off x="1374931" y="1793625"/>
              <a:ext cx="7764882" cy="3773140"/>
              <a:chOff x="1268395" y="1793625"/>
              <a:chExt cx="7764882" cy="377314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A3A2B77-82B8-4081-92C2-C788CAFAB452}"/>
                  </a:ext>
                </a:extLst>
              </p:cNvPr>
              <p:cNvSpPr/>
              <p:nvPr/>
            </p:nvSpPr>
            <p:spPr>
              <a:xfrm>
                <a:off x="8007659" y="2954046"/>
                <a:ext cx="1025618" cy="1020932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app</a:t>
                </a:r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30A6431D-B8AE-4A28-B0F6-9DC74E4C9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5619" y="1931690"/>
                <a:ext cx="1869492" cy="123369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FFA3FAC-97B6-42B2-8964-58E41ADAE80F}"/>
                  </a:ext>
                </a:extLst>
              </p:cNvPr>
              <p:cNvSpPr/>
              <p:nvPr/>
            </p:nvSpPr>
            <p:spPr>
              <a:xfrm>
                <a:off x="2182122" y="1793625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a1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540116A-60B6-4C04-8B4A-251FA11E6DD1}"/>
                  </a:ext>
                </a:extLst>
              </p:cNvPr>
              <p:cNvSpPr/>
              <p:nvPr/>
            </p:nvSpPr>
            <p:spPr>
              <a:xfrm>
                <a:off x="4854690" y="1793625"/>
                <a:ext cx="461186" cy="3772342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5C83700-C378-4768-AE73-8D2E9F0E9237}"/>
                  </a:ext>
                </a:extLst>
              </p:cNvPr>
              <p:cNvSpPr/>
              <p:nvPr/>
            </p:nvSpPr>
            <p:spPr>
              <a:xfrm>
                <a:off x="2666556" y="1793625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a2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649BD06-81CE-4A3F-8BED-F076AF0A49A9}"/>
                  </a:ext>
                </a:extLst>
              </p:cNvPr>
              <p:cNvSpPr/>
              <p:nvPr/>
            </p:nvSpPr>
            <p:spPr>
              <a:xfrm>
                <a:off x="3105707" y="1793625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a3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3659397-1661-4FC1-98C3-8CF8EE9C9E43}"/>
                  </a:ext>
                </a:extLst>
              </p:cNvPr>
              <p:cNvSpPr/>
              <p:nvPr/>
            </p:nvSpPr>
            <p:spPr>
              <a:xfrm>
                <a:off x="3208709" y="4537135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c3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17C8FEB-AE27-447C-9FDE-FC567C5D1A7B}"/>
                  </a:ext>
                </a:extLst>
              </p:cNvPr>
              <p:cNvSpPr/>
              <p:nvPr/>
            </p:nvSpPr>
            <p:spPr>
              <a:xfrm>
                <a:off x="2188161" y="3165380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b1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B91769E-126D-441B-91F6-A1AD49D85397}"/>
                  </a:ext>
                </a:extLst>
              </p:cNvPr>
              <p:cNvSpPr/>
              <p:nvPr/>
            </p:nvSpPr>
            <p:spPr>
              <a:xfrm>
                <a:off x="2182121" y="4537135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c1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1294244-0D5C-443B-BE14-12BDAFFCB249}"/>
                  </a:ext>
                </a:extLst>
              </p:cNvPr>
              <p:cNvSpPr/>
              <p:nvPr/>
            </p:nvSpPr>
            <p:spPr>
              <a:xfrm>
                <a:off x="2666555" y="3165380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b2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2EF2DE2-ACC8-4982-8D35-E8D8DFC46296}"/>
                  </a:ext>
                </a:extLst>
              </p:cNvPr>
              <p:cNvSpPr/>
              <p:nvPr/>
            </p:nvSpPr>
            <p:spPr>
              <a:xfrm>
                <a:off x="2695415" y="4537135"/>
                <a:ext cx="374647" cy="10288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c2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85F6BE9-E0B3-448A-95C9-DC8242DEC787}"/>
                  </a:ext>
                </a:extLst>
              </p:cNvPr>
              <p:cNvSpPr/>
              <p:nvPr/>
            </p:nvSpPr>
            <p:spPr>
              <a:xfrm>
                <a:off x="3715056" y="1793625"/>
                <a:ext cx="1025617" cy="377234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global</a:t>
                </a: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DB1F73CB-B9F0-4C56-8976-0A1095BB9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397" y="5326764"/>
                <a:ext cx="515015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diamond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0FF406B2-1CB1-4858-91D9-7BFCF1E40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396" y="3330763"/>
                <a:ext cx="515015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diamond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7DA1AA74-8CAD-4404-9480-B5D2979C9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395" y="1930230"/>
                <a:ext cx="515015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diamond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E7A1609-B3B8-4BE1-8E5F-F5101AFDF000}"/>
                  </a:ext>
                </a:extLst>
              </p:cNvPr>
              <p:cNvSpPr/>
              <p:nvPr/>
            </p:nvSpPr>
            <p:spPr>
              <a:xfrm>
                <a:off x="5876701" y="3062782"/>
                <a:ext cx="364835" cy="250316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bc</a:t>
                </a:r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C36BC3D-BF89-4CB8-8A4B-66EC785C7E1D}"/>
                  </a:ext>
                </a:extLst>
              </p:cNvPr>
              <p:cNvSpPr/>
              <p:nvPr/>
            </p:nvSpPr>
            <p:spPr>
              <a:xfrm>
                <a:off x="5427441" y="3062783"/>
                <a:ext cx="364835" cy="10288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b1</a:t>
                </a:r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1616E9A-FF42-403B-B07F-15CE83A9B402}"/>
                  </a:ext>
                </a:extLst>
              </p:cNvPr>
              <p:cNvSpPr/>
              <p:nvPr/>
            </p:nvSpPr>
            <p:spPr>
              <a:xfrm>
                <a:off x="5876702" y="1793625"/>
                <a:ext cx="364835" cy="10288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a2</a:t>
                </a:r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015BD79-EBF1-4FD1-BC58-F4B13E295EC6}"/>
                  </a:ext>
                </a:extLst>
              </p:cNvPr>
              <p:cNvSpPr/>
              <p:nvPr/>
            </p:nvSpPr>
            <p:spPr>
              <a:xfrm>
                <a:off x="5428065" y="1793625"/>
                <a:ext cx="364835" cy="10288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a1</a:t>
                </a:r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B951511-6A3C-4270-9A0F-F95EF5336DD9}"/>
                  </a:ext>
                </a:extLst>
              </p:cNvPr>
              <p:cNvSpPr/>
              <p:nvPr/>
            </p:nvSpPr>
            <p:spPr>
              <a:xfrm>
                <a:off x="5426175" y="4537933"/>
                <a:ext cx="364835" cy="10288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JetBrains Mono" panose="020B0509020102050004" pitchFamily="49" charset="0"/>
                  </a:rPr>
                  <a:t>c1</a:t>
                </a:r>
                <a:endPara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B81343F5-3159-4300-9DE1-14019E26D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629" y="3321885"/>
                <a:ext cx="2319746" cy="49822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2D6372C9-36B9-4273-8065-0205515D79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7864" y="3758049"/>
                <a:ext cx="1883511" cy="1568715"/>
              </a:xfrm>
              <a:prstGeom prst="straightConnector1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  <a:headEnd type="none" w="med" len="med"/>
                <a:tailEnd type="triangl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C53F6C2-FA78-4AC1-AD0D-DB2963C1DC9A}"/>
                </a:ext>
              </a:extLst>
            </p:cNvPr>
            <p:cNvSpPr txBox="1"/>
            <p:nvPr/>
          </p:nvSpPr>
          <p:spPr>
            <a:xfrm>
              <a:off x="932904" y="2961033"/>
              <a:ext cx="133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请求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2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A78C45E-A74A-4A47-ADE5-9E7D164E1169}"/>
                </a:ext>
              </a:extLst>
            </p:cNvPr>
            <p:cNvSpPr txBox="1"/>
            <p:nvPr/>
          </p:nvSpPr>
          <p:spPr>
            <a:xfrm>
              <a:off x="955965" y="1532744"/>
              <a:ext cx="133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请求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1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40C8E78-A6F7-4AEC-BF63-E7912553E2F7}"/>
                </a:ext>
              </a:extLst>
            </p:cNvPr>
            <p:cNvSpPr txBox="1"/>
            <p:nvPr/>
          </p:nvSpPr>
          <p:spPr>
            <a:xfrm>
              <a:off x="932173" y="4916090"/>
              <a:ext cx="133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请求</a:t>
              </a:r>
              <a:r>
                <a:rPr lang="en-US" altLang="zh-CN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JetBrains Mono" panose="020B0509020102050004" pitchFamily="49" charset="0"/>
                  <a:ea typeface="思源黑体 CN Light" panose="020B0300000000000000" pitchFamily="34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51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210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思源黑体 CN Light</vt:lpstr>
      <vt:lpstr>思源黑体 CN Normal</vt:lpstr>
      <vt:lpstr>幼圆</vt:lpstr>
      <vt:lpstr>Arial</vt:lpstr>
      <vt:lpstr>JetBrains Mono</vt:lpstr>
      <vt:lpstr>Noto Mono</vt:lpstr>
      <vt:lpstr>Roboto Mono Light</vt:lpstr>
      <vt:lpstr>Ubuntu Mono</vt:lpstr>
      <vt:lpstr>Office 主题​​</vt:lpstr>
      <vt:lpstr>微信和小程序开发</vt:lpstr>
      <vt:lpstr>中间件模型</vt:lpstr>
      <vt:lpstr>中间件分组模型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214</cp:revision>
  <dcterms:created xsi:type="dcterms:W3CDTF">2020-03-16T09:08:30Z</dcterms:created>
  <dcterms:modified xsi:type="dcterms:W3CDTF">2020-10-27T14:56:01Z</dcterms:modified>
</cp:coreProperties>
</file>