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11"/>
  </p:notesMasterIdLst>
  <p:handoutMasterIdLst>
    <p:handoutMasterId r:id="rId12"/>
  </p:handoutMasterIdLst>
  <p:sldIdLst>
    <p:sldId id="344" r:id="rId2"/>
    <p:sldId id="419" r:id="rId3"/>
    <p:sldId id="420" r:id="rId4"/>
    <p:sldId id="421" r:id="rId5"/>
    <p:sldId id="422" r:id="rId6"/>
    <p:sldId id="423" r:id="rId7"/>
    <p:sldId id="424" r:id="rId8"/>
    <p:sldId id="425" r:id="rId9"/>
    <p:sldId id="42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yed Mostafa Latifi" initials="SML" lastIdx="9" clrIdx="0">
    <p:extLst>
      <p:ext uri="{19B8F6BF-5375-455C-9EA6-DF929625EA0E}">
        <p15:presenceInfo xmlns:p15="http://schemas.microsoft.com/office/powerpoint/2012/main" userId="03943382f6c39d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6E"/>
    <a:srgbClr val="EA8FF3"/>
    <a:srgbClr val="462C4E"/>
    <a:srgbClr val="8F5B9D"/>
    <a:srgbClr val="C57CF3"/>
    <a:srgbClr val="D0CECE"/>
    <a:srgbClr val="F5F5F5"/>
    <a:srgbClr val="ABCDEB"/>
    <a:srgbClr val="E0E0E0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7" autoAdjust="0"/>
    <p:restoredTop sz="95530" autoAdjust="0"/>
  </p:normalViewPr>
  <p:slideViewPr>
    <p:cSldViewPr snapToGrid="0">
      <p:cViewPr varScale="1">
        <p:scale>
          <a:sx n="82" d="100"/>
          <a:sy n="82" d="100"/>
        </p:scale>
        <p:origin x="85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1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6D9862B-754B-7247-9B83-4635C9C6DE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E13DF8-9760-0E4B-9E47-BA8320D0DB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FA936-B95E-A545-8A5E-B13793E320B1}" type="datetimeFigureOut">
              <a:rPr kumimoji="1" lang="zh-TW" altLang="en-US" smtClean="0"/>
              <a:t>2024/4/9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8340D76-3D61-EA48-9EED-923C4C658F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3D98E1-DDE9-E247-8F3F-947985AE65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976DD-DA75-F14C-BF92-1142D4E786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6131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5BDF8-5411-4379-8FD1-4B536B73F889}" type="datetimeFigureOut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C9A84-5D50-4D3B-8D12-C573BEBBC0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692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DC4266F1-3870-F643-9801-25D78917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21" y="321551"/>
            <a:ext cx="11388464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latin typeface="Calibri" panose="020F0502020204030204" pitchFamily="34" charset="0"/>
                <a:ea typeface="Adobe Heiti Std R" panose="020B0400000000000000" pitchFamily="34" charset="-128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投影片編號版面配置區 4">
            <a:extLst>
              <a:ext uri="{FF2B5EF4-FFF2-40B4-BE49-F238E27FC236}">
                <a16:creationId xmlns:a16="http://schemas.microsoft.com/office/drawing/2014/main" id="{5599140E-667A-9441-A2A0-4BF1591E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0360" y="6633845"/>
            <a:ext cx="357385" cy="269528"/>
          </a:xfrm>
        </p:spPr>
        <p:txBody>
          <a:bodyPr/>
          <a:lstStyle>
            <a:lvl1pPr algn="ctr">
              <a:defRPr sz="11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08D01FB-6365-4652-91C8-A3B5600D08D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758C4-71B1-6D4F-B7B9-1AB18616DEF4}"/>
              </a:ext>
            </a:extLst>
          </p:cNvPr>
          <p:cNvSpPr/>
          <p:nvPr userDrawn="1"/>
        </p:nvSpPr>
        <p:spPr>
          <a:xfrm>
            <a:off x="249381" y="152400"/>
            <a:ext cx="11769703" cy="6477000"/>
          </a:xfrm>
          <a:prstGeom prst="rect">
            <a:avLst/>
          </a:prstGeom>
          <a:noFill/>
          <a:ln w="76200" cmpd="sng">
            <a:gradFill flip="none" rotWithShape="1">
              <a:gsLst>
                <a:gs pos="0">
                  <a:srgbClr val="FF0000">
                    <a:alpha val="50000"/>
                  </a:srgbClr>
                </a:gs>
                <a:gs pos="66000">
                  <a:srgbClr val="7030A0">
                    <a:alpha val="50000"/>
                  </a:srgbClr>
                </a:gs>
                <a:gs pos="50000">
                  <a:srgbClr val="00B050">
                    <a:alpha val="50000"/>
                  </a:srgbClr>
                </a:gs>
                <a:gs pos="33000">
                  <a:srgbClr val="FFFF00">
                    <a:alpha val="50000"/>
                  </a:srgbClr>
                </a:gs>
                <a:gs pos="17000">
                  <a:srgbClr val="FFC000">
                    <a:alpha val="50000"/>
                  </a:srgbClr>
                </a:gs>
                <a:gs pos="83000">
                  <a:schemeClr val="accent1">
                    <a:lumMod val="45000"/>
                    <a:lumOff val="55000"/>
                    <a:alpha val="50000"/>
                  </a:schemeClr>
                </a:gs>
                <a:gs pos="100000">
                  <a:schemeClr val="accent1">
                    <a:lumMod val="30000"/>
                    <a:lumOff val="70000"/>
                    <a:alpha val="5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F9588A-4E59-2140-A00A-48EA1095A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21" y="6353836"/>
            <a:ext cx="1909480" cy="4919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C9265A-C14B-CA43-BA68-586F29C0D633}"/>
              </a:ext>
            </a:extLst>
          </p:cNvPr>
          <p:cNvSpPr/>
          <p:nvPr userDrawn="1"/>
        </p:nvSpPr>
        <p:spPr>
          <a:xfrm>
            <a:off x="5364905" y="6242870"/>
            <a:ext cx="1538654" cy="550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9CAE88C5-C572-0E43-9427-4CAAB771D9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4" y="6175911"/>
            <a:ext cx="924552" cy="55065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707D39D-3062-F14F-95D5-894D636C3F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43"/>
          <a:stretch/>
        </p:blipFill>
        <p:spPr>
          <a:xfrm>
            <a:off x="5633724" y="6737580"/>
            <a:ext cx="924552" cy="105563"/>
          </a:xfrm>
          <a:prstGeom prst="rect">
            <a:avLst/>
          </a:prstGeom>
          <a:effectLst>
            <a:glow>
              <a:srgbClr val="462C4E">
                <a:alpha val="15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3182945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三角形 11">
            <a:extLst>
              <a:ext uri="{FF2B5EF4-FFF2-40B4-BE49-F238E27FC236}">
                <a16:creationId xmlns:a16="http://schemas.microsoft.com/office/drawing/2014/main" id="{A0CCF126-0D6B-3E49-AFBF-47AD07D418F9}"/>
              </a:ext>
            </a:extLst>
          </p:cNvPr>
          <p:cNvSpPr/>
          <p:nvPr userDrawn="1"/>
        </p:nvSpPr>
        <p:spPr>
          <a:xfrm rot="10800000">
            <a:off x="7872760" y="-1"/>
            <a:ext cx="4319239" cy="3143793"/>
          </a:xfrm>
          <a:prstGeom prst="triangle">
            <a:avLst>
              <a:gd name="adj" fmla="val 0"/>
            </a:avLst>
          </a:prstGeom>
          <a:solidFill>
            <a:srgbClr val="C57CF3">
              <a:alpha val="3010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三角形 12">
            <a:extLst>
              <a:ext uri="{FF2B5EF4-FFF2-40B4-BE49-F238E27FC236}">
                <a16:creationId xmlns:a16="http://schemas.microsoft.com/office/drawing/2014/main" id="{3477BCBF-A9DA-374C-B37E-792D4F3CDA6E}"/>
              </a:ext>
            </a:extLst>
          </p:cNvPr>
          <p:cNvSpPr/>
          <p:nvPr userDrawn="1"/>
        </p:nvSpPr>
        <p:spPr>
          <a:xfrm>
            <a:off x="0" y="3714208"/>
            <a:ext cx="4315522" cy="3143792"/>
          </a:xfrm>
          <a:prstGeom prst="triangle">
            <a:avLst>
              <a:gd name="adj" fmla="val 0"/>
            </a:avLst>
          </a:prstGeom>
          <a:solidFill>
            <a:srgbClr val="C57CF3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6A22AF1-B38E-2D42-BA0A-239E81CEB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673768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ECF8680-FA6A-FD4A-B08E-7633FD99C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3437467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764643-07A3-2244-BFC5-54F019B09D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89" y="5373802"/>
            <a:ext cx="2079487" cy="1367962"/>
          </a:xfrm>
          <a:prstGeom prst="rect">
            <a:avLst/>
          </a:prstGeom>
          <a:effectLst>
            <a:glow>
              <a:srgbClr val="462C4E">
                <a:alpha val="15000"/>
              </a:srgbClr>
            </a:glow>
          </a:effec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3EF5922-D0B7-A14A-9E37-097E88C84D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464" y="87195"/>
            <a:ext cx="1812837" cy="182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0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DC4266F1-3870-F643-9801-25D78917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21" y="321551"/>
            <a:ext cx="11388464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latin typeface="Calibri" panose="020F0502020204030204" pitchFamily="34" charset="0"/>
                <a:ea typeface="Adobe Heiti Std R" panose="020B0400000000000000" pitchFamily="34" charset="-128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投影片編號版面配置區 4">
            <a:extLst>
              <a:ext uri="{FF2B5EF4-FFF2-40B4-BE49-F238E27FC236}">
                <a16:creationId xmlns:a16="http://schemas.microsoft.com/office/drawing/2014/main" id="{5599140E-667A-9441-A2A0-4BF1591E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0360" y="6633845"/>
            <a:ext cx="357385" cy="269528"/>
          </a:xfrm>
        </p:spPr>
        <p:txBody>
          <a:bodyPr/>
          <a:lstStyle>
            <a:lvl1pPr algn="ctr">
              <a:defRPr sz="1100" b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308D01FB-6365-4652-91C8-A3B5600D08D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C758C4-71B1-6D4F-B7B9-1AB18616DEF4}"/>
              </a:ext>
            </a:extLst>
          </p:cNvPr>
          <p:cNvSpPr/>
          <p:nvPr userDrawn="1"/>
        </p:nvSpPr>
        <p:spPr>
          <a:xfrm>
            <a:off x="249381" y="152400"/>
            <a:ext cx="11769703" cy="6477000"/>
          </a:xfrm>
          <a:prstGeom prst="rect">
            <a:avLst/>
          </a:prstGeom>
          <a:noFill/>
          <a:ln w="76200" cmpd="sng">
            <a:gradFill flip="none" rotWithShape="1">
              <a:gsLst>
                <a:gs pos="0">
                  <a:srgbClr val="FF0000">
                    <a:alpha val="50000"/>
                  </a:srgbClr>
                </a:gs>
                <a:gs pos="66000">
                  <a:srgbClr val="7030A0">
                    <a:alpha val="50000"/>
                  </a:srgbClr>
                </a:gs>
                <a:gs pos="50000">
                  <a:srgbClr val="00B050">
                    <a:alpha val="50000"/>
                  </a:srgbClr>
                </a:gs>
                <a:gs pos="33000">
                  <a:srgbClr val="FFFF00">
                    <a:alpha val="50000"/>
                  </a:srgbClr>
                </a:gs>
                <a:gs pos="17000">
                  <a:srgbClr val="FFC000">
                    <a:alpha val="50000"/>
                  </a:srgbClr>
                </a:gs>
                <a:gs pos="83000">
                  <a:schemeClr val="accent1">
                    <a:lumMod val="45000"/>
                    <a:lumOff val="55000"/>
                    <a:alpha val="50000"/>
                  </a:schemeClr>
                </a:gs>
                <a:gs pos="100000">
                  <a:schemeClr val="accent1">
                    <a:lumMod val="30000"/>
                    <a:lumOff val="70000"/>
                    <a:alpha val="5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F9588A-4E59-2140-A00A-48EA1095A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21" y="6353836"/>
            <a:ext cx="1909480" cy="4919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C9265A-C14B-CA43-BA68-586F29C0D633}"/>
              </a:ext>
            </a:extLst>
          </p:cNvPr>
          <p:cNvSpPr/>
          <p:nvPr userDrawn="1"/>
        </p:nvSpPr>
        <p:spPr>
          <a:xfrm>
            <a:off x="5364905" y="6242870"/>
            <a:ext cx="1538654" cy="550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9CAE88C5-C572-0E43-9427-4CAAB771D9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4" y="6175911"/>
            <a:ext cx="924552" cy="55065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707D39D-3062-F14F-95D5-894D636C3F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43"/>
          <a:stretch/>
        </p:blipFill>
        <p:spPr>
          <a:xfrm>
            <a:off x="5633724" y="6737580"/>
            <a:ext cx="924552" cy="105563"/>
          </a:xfrm>
          <a:prstGeom prst="rect">
            <a:avLst/>
          </a:prstGeom>
          <a:effectLst>
            <a:glow>
              <a:srgbClr val="462C4E">
                <a:alpha val="15000"/>
              </a:srgbClr>
            </a:glow>
          </a:effectLst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CDCC20-2C81-C141-96C1-7F61331ADF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1638" y="1293813"/>
            <a:ext cx="11388725" cy="4727575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67869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A9FE6-69D3-4F70-9AD6-62E8B926CE26}" type="datetime1">
              <a:rPr lang="zh-TW" altLang="en-US" smtClean="0"/>
              <a:t>2024/4/9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01FB-6365-4652-91C8-A3B5600D08D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3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54FAA-0FF7-7842-8C8E-564FCF87A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438" y="2152650"/>
            <a:ext cx="9285123" cy="1470025"/>
          </a:xfrm>
        </p:spPr>
        <p:txBody>
          <a:bodyPr>
            <a:norm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3D Printed Phase Plates for THz Beam Shaping</a:t>
            </a:r>
            <a:endParaRPr lang="zh-TW" altLang="zh-TW" sz="6000" b="1" kern="1400" dirty="0"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160778-3D4E-044D-BCF5-5DFB233BE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63" y="3622675"/>
            <a:ext cx="12394094" cy="23354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1800" dirty="0">
                <a:solidFill>
                  <a:schemeClr val="tx1"/>
                </a:solidFill>
              </a:rPr>
              <a:t>09/04/2024</a:t>
            </a:r>
          </a:p>
          <a:p>
            <a:pPr>
              <a:lnSpc>
                <a:spcPct val="100000"/>
              </a:lnSpc>
            </a:pPr>
            <a:endParaRPr kumimoji="1" lang="en-US" altLang="zh-TW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kumimoji="1" lang="en-US" altLang="zh-TW" sz="1800" dirty="0">
                <a:solidFill>
                  <a:schemeClr val="tx1"/>
                </a:solidFill>
              </a:rPr>
              <a:t>Eugenius Edward Setiadi</a:t>
            </a:r>
          </a:p>
          <a:p>
            <a:pPr>
              <a:lnSpc>
                <a:spcPct val="100000"/>
              </a:lnSpc>
            </a:pPr>
            <a:r>
              <a:rPr kumimoji="1" lang="en-US" altLang="zh-TW" sz="1800" dirty="0">
                <a:solidFill>
                  <a:schemeClr val="tx1"/>
                </a:solidFill>
              </a:rPr>
              <a:t>110006219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F9A314A-0C28-D99F-D31F-668B5836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075" y="37607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465FD9A-2984-11F2-D33C-1D61AF00A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3235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88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white background&#10;&#10;Description automatically generated">
            <a:extLst>
              <a:ext uri="{FF2B5EF4-FFF2-40B4-BE49-F238E27FC236}">
                <a16:creationId xmlns:a16="http://schemas.microsoft.com/office/drawing/2014/main" id="{1B51AAD9-35A4-DCC5-163F-52F1B72CD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88770"/>
            <a:ext cx="10905066" cy="368045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308D01FB-6365-4652-91C8-A3B5600D08DE}" type="slidenum">
              <a:rPr lang="en-US" altLang="zh-TW"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defTabSz="914400">
                <a:spcAft>
                  <a:spcPts val="600"/>
                </a:spcAft>
              </a:pPr>
              <a:t>2</a:t>
            </a:fld>
            <a:endParaRPr lang="en-US" altLang="zh-TW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01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4A30745-DE2F-2565-4B5D-5C12DC4C9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16254"/>
            <a:ext cx="10905066" cy="482549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308D01FB-6365-4652-91C8-A3B5600D08DE}" type="slidenum">
              <a:rPr lang="en-US" altLang="zh-TW"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defTabSz="914400">
                <a:spcAft>
                  <a:spcPts val="600"/>
                </a:spcAft>
              </a:pPr>
              <a:t>3</a:t>
            </a:fld>
            <a:endParaRPr lang="en-US" altLang="zh-TW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38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0715894-6BA9-156C-E410-F90F358F3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11673"/>
            <a:ext cx="10905066" cy="46346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308D01FB-6365-4652-91C8-A3B5600D08DE}" type="slidenum">
              <a:rPr lang="en-US" altLang="zh-TW"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defTabSz="914400">
                <a:spcAft>
                  <a:spcPts val="600"/>
                </a:spcAft>
              </a:pPr>
              <a:t>4</a:t>
            </a:fld>
            <a:endParaRPr lang="en-US" altLang="zh-TW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42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lage of images of different numbers&#10;&#10;Description automatically generated">
            <a:extLst>
              <a:ext uri="{FF2B5EF4-FFF2-40B4-BE49-F238E27FC236}">
                <a16:creationId xmlns:a16="http://schemas.microsoft.com/office/drawing/2014/main" id="{3E0348F6-20FC-EE22-88CE-B7B29CBFE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0" y="643466"/>
            <a:ext cx="10462099" cy="55710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308D01FB-6365-4652-91C8-A3B5600D08DE}" type="slidenum">
              <a:rPr lang="en-US" altLang="zh-TW"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defTabSz="914400">
                <a:spcAft>
                  <a:spcPts val="600"/>
                </a:spcAft>
              </a:pPr>
              <a:t>5</a:t>
            </a:fld>
            <a:endParaRPr lang="en-US" altLang="zh-TW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1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tructure&#10;&#10;Description automatically generated">
            <a:extLst>
              <a:ext uri="{FF2B5EF4-FFF2-40B4-BE49-F238E27FC236}">
                <a16:creationId xmlns:a16="http://schemas.microsoft.com/office/drawing/2014/main" id="{1CEBD3C9-E7DE-0C03-268A-DB9EA570C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98042"/>
            <a:ext cx="10905066" cy="46619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308D01FB-6365-4652-91C8-A3B5600D08DE}" type="slidenum">
              <a:rPr lang="en-US" altLang="zh-TW"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defTabSz="914400">
                <a:spcAft>
                  <a:spcPts val="600"/>
                </a:spcAft>
              </a:pPr>
              <a:t>6</a:t>
            </a:fld>
            <a:endParaRPr lang="en-US" altLang="zh-TW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23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lage of images of red light&#10;&#10;Description automatically generated">
            <a:extLst>
              <a:ext uri="{FF2B5EF4-FFF2-40B4-BE49-F238E27FC236}">
                <a16:creationId xmlns:a16="http://schemas.microsoft.com/office/drawing/2014/main" id="{EE7D69DE-8788-21D4-925F-06AFD294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33" y="643466"/>
            <a:ext cx="7403412" cy="55710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308D01FB-6365-4652-91C8-A3B5600D08DE}" type="slidenum">
              <a:rPr lang="en-US" altLang="zh-TW"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defTabSz="914400">
                <a:spcAft>
                  <a:spcPts val="600"/>
                </a:spcAft>
              </a:pPr>
              <a:t>7</a:t>
            </a:fld>
            <a:endParaRPr lang="en-US" altLang="zh-TW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51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AF1B30-272D-78FF-3805-92C9806BF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69" y="643466"/>
            <a:ext cx="10561262" cy="55710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308D01FB-6365-4652-91C8-A3B5600D08DE}" type="slidenum">
              <a:rPr lang="en-US" altLang="zh-TW"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defTabSz="914400">
                <a:spcAft>
                  <a:spcPts val="600"/>
                </a:spcAft>
              </a:pPr>
              <a:t>8</a:t>
            </a:fld>
            <a:endParaRPr lang="en-US" altLang="zh-TW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02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83F7297-F7B5-167B-ED0A-3E2F153E9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47765"/>
            <a:ext cx="10905066" cy="31624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308D01FB-6365-4652-91C8-A3B5600D08DE}" type="slidenum">
              <a:rPr lang="en-US" altLang="zh-TW"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 algn="r" defTabSz="914400">
                <a:spcAft>
                  <a:spcPts val="600"/>
                </a:spcAft>
              </a:pPr>
              <a:t>9</a:t>
            </a:fld>
            <a:endParaRPr lang="en-US" altLang="zh-TW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11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40219</TotalTime>
  <Words>23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佈景主題</vt:lpstr>
      <vt:lpstr>3D Printed Phase Plates for THz Beam Shaping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Seyed</dc:creator>
  <cp:lastModifiedBy>Eugenius Edward</cp:lastModifiedBy>
  <cp:revision>241</cp:revision>
  <dcterms:created xsi:type="dcterms:W3CDTF">2021-01-22T09:38:35Z</dcterms:created>
  <dcterms:modified xsi:type="dcterms:W3CDTF">2024-04-09T10:36:24Z</dcterms:modified>
</cp:coreProperties>
</file>