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2775-D89D-F1D7-C573-BAFDFFCC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24DD-B4A4-AF41-86E8-0E90AEFF8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23DE-BF7A-3269-BA74-8793D1A7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2804-4FF9-DC19-4473-747378CF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3AA8B-CF3D-FA13-4A85-80BE3E4B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1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0AF8-426C-EF9D-AB45-32F302BC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0EA4-F8D6-0634-BB26-43B62CF82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A66A-07B5-EA7F-CADA-C71FFB248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50E5-FF74-F571-3264-DAC325CC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B76E1-9F56-CBF7-050A-8E09AE53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0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0BBDA-CDC5-A88F-F621-D7FE52DF6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5A9D3-018D-453D-2FD1-B600B9CDF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D109-1121-6801-0258-28C80954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F83A-0CC5-4A4A-DD19-2DD123E5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3583-86FF-0830-1C3F-693853A7E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568C-459C-7B5C-748D-F83C4E40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8D16-20D4-393F-AD7D-4E50B2BC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3EB62-B55A-928F-60FA-20EC26CC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E1D6-733B-5754-8519-DAC9BE59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A3386-6CF1-A49D-AD7A-6E6733E26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2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B53C-D6C4-9508-4368-4C75AA3C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B9B31-DEF6-B60D-E64E-0A31F9015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1158-3BDB-91CC-B1BE-01669F1F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1ABD4-488C-62B1-744E-D3988871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44056-5950-1E0F-4AC0-1ECBDDAD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3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A0D2-8890-5B4E-D7A4-97A2517E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FDCB-76E2-CE34-E8F3-887C445C8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8B4F0-FBA6-569E-79B7-9340C7E2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ED094-FC43-CE3A-4A1E-B135D02E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131F-2BC9-29BB-A098-53338123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B1AB-5565-A920-9432-3BFB6A16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9B79-9671-FBB5-209B-EFB3E41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5ED2-2FE6-0212-6ADA-D7BD57D8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15CDD-D4E2-C6AF-52FC-32FFE4D7B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480D8B-1C18-4A0C-10B5-EEFCBAB3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051BB-F83E-995A-F1AD-C9CE7A5F7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FB684-80A5-89D1-9661-FBB5BC05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CF268A-4D48-9CAD-5695-5C8CBE8B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A55D5-2ABF-39B1-05E5-F0C34800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61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DBB4-D0F3-0384-7F1E-67987BF9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9BC49-4CDA-6070-9443-3E3CDBA4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E893-9B17-0821-44AF-4DEA3E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D448-F60A-C08E-7FFE-7315E340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4007C-9262-744C-3191-D8A9F0F7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6A001-3B63-60D9-6AA5-E7E0A75C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CAF8D-4566-BFC4-41B6-B7821276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2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1635-8002-6C3D-CF0F-6DB0B4518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9BA8-8F31-2C80-F606-9629ADEE1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BC543-F945-BF29-1417-77C04F9CF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5305-1A20-86D0-F5DB-7180BE970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DCA29-4744-62BA-8CBB-D3D2415E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CC260-E135-1574-3971-F25FE3F5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F5B-4F1B-ED22-AC3A-E19DEBF9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8CEB9-3949-A3A3-0052-F8B433C61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309D3-8B5C-578A-53B1-E708B448E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F6A5B-40DD-7681-6B0E-5AB4B9B6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25472-2421-6E7F-ABF9-FC32686D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4B061-5CF5-C62C-4688-2E032432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5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110810-98B2-8A9B-B1E7-7D1F2552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89498-B21F-FF67-9D9A-CF1156FF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661E6-20E5-7AB8-689D-EEA176EB8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13A67-378A-45EB-9BC0-80681D00447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A2AB-6173-2BA6-FA22-99CB65320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10D9C-0E31-38EB-0C6B-C8121458A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D74A4-AE55-49FE-AC71-08E0624A5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3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330E-F3E5-EAF5-87B2-DF8B89A72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2C2A2-864F-FF23-BFC8-9964B41F0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Eugenius Edward Setiadi</a:t>
            </a:r>
          </a:p>
          <a:p>
            <a:r>
              <a:rPr lang="en-US" dirty="0"/>
              <a:t>110006219</a:t>
            </a:r>
          </a:p>
        </p:txBody>
      </p:sp>
    </p:spTree>
    <p:extLst>
      <p:ext uri="{BB962C8B-B14F-4D97-AF65-F5344CB8AC3E}">
        <p14:creationId xmlns:p14="http://schemas.microsoft.com/office/powerpoint/2010/main" val="86541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2374-5E9D-5FE1-ACD0-DF6FF49D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the input (support) and 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3899-5D76-A1EA-E5E1-6480AF27F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image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Input (support)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8A230-9174-5251-FCA9-4A5AF9A0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40" y="1825625"/>
            <a:ext cx="2195013" cy="209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93FCC-2264-A132-F150-5FCADB45E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883" y="4206556"/>
            <a:ext cx="261974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DA02-6ACD-EA56-6D1F-3934112B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that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6B64-76A1-9156-6B36-7AA68F4F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Gerchberg</a:t>
            </a:r>
            <a:r>
              <a:rPr lang="en-US" dirty="0"/>
              <a:t> Saxton Algorithm (100 iterations)</a:t>
            </a:r>
          </a:p>
          <a:p>
            <a:r>
              <a:rPr lang="en-US" dirty="0"/>
              <a:t>The </a:t>
            </a:r>
            <a:r>
              <a:rPr lang="en-US" dirty="0" err="1"/>
              <a:t>Fresnell</a:t>
            </a:r>
            <a:r>
              <a:rPr lang="en-US" dirty="0"/>
              <a:t> </a:t>
            </a:r>
            <a:r>
              <a:rPr lang="en-US" dirty="0" err="1"/>
              <a:t>Kirchoff</a:t>
            </a:r>
            <a:r>
              <a:rPr lang="en-US" dirty="0"/>
              <a:t> diffraction formula: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684B4-9189-E955-4F5A-CBEA145A5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87" y="2356677"/>
            <a:ext cx="250542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93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7BB1-AF7C-1718-BAD7-85101BC9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F1B0F-4B61-ACF9-6BF6-905C66283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563376" cy="2743583"/>
          </a:xfrm>
        </p:spPr>
      </p:pic>
    </p:spTree>
    <p:extLst>
      <p:ext uri="{BB962C8B-B14F-4D97-AF65-F5344CB8AC3E}">
        <p14:creationId xmlns:p14="http://schemas.microsoft.com/office/powerpoint/2010/main" val="399549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Work Progress</vt:lpstr>
      <vt:lpstr>Determining the input (support) and the target</vt:lpstr>
      <vt:lpstr>Method that are used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Progress</dc:title>
  <dc:creator>Eugenius Edward</dc:creator>
  <cp:lastModifiedBy>Eugenius Edward</cp:lastModifiedBy>
  <cp:revision>2</cp:revision>
  <dcterms:created xsi:type="dcterms:W3CDTF">2024-04-15T17:19:06Z</dcterms:created>
  <dcterms:modified xsi:type="dcterms:W3CDTF">2024-04-15T19:08:33Z</dcterms:modified>
</cp:coreProperties>
</file>