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2775-D89D-F1D7-C573-BAFDFFCC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24DD-B4A4-AF41-86E8-0E90AEFF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23DE-BF7A-3269-BA74-8793D1A7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2804-4FF9-DC19-4473-747378C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AA8B-CF3D-FA13-4A85-80BE3E4B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F8-426C-EF9D-AB45-32F302BC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0EA4-F8D6-0634-BB26-43B62CF8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A66A-07B5-EA7F-CADA-C71FFB24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50E5-FF74-F571-3264-DAC325CC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76E1-9F56-CBF7-050A-8E09AE53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0BBDA-CDC5-A88F-F621-D7FE52DF6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5A9D3-018D-453D-2FD1-B600B9CD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D109-1121-6801-0258-28C8095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F83A-0CC5-4A4A-DD19-2DD123E5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3583-86FF-0830-1C3F-693853A7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568C-459C-7B5C-748D-F83C4E40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8D16-20D4-393F-AD7D-4E50B2BC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EB62-B55A-928F-60FA-20EC26CC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E1D6-733B-5754-8519-DAC9BE59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3386-6CF1-A49D-AD7A-6E6733E2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B53C-D6C4-9508-4368-4C75AA3C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9B31-DEF6-B60D-E64E-0A31F901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1158-3BDB-91CC-B1BE-01669F1F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ABD4-488C-62B1-744E-D3988871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056-5950-1E0F-4AC0-1ECBDDAD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A0D2-8890-5B4E-D7A4-97A2517E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FDCB-76E2-CE34-E8F3-887C445C8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B4F0-FBA6-569E-79B7-9340C7E2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ED094-FC43-CE3A-4A1E-B135D02E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131F-2BC9-29BB-A098-53338123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B1AB-5565-A920-9432-3BFB6A1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9B79-9671-FBB5-209B-EFB3E41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5ED2-2FE6-0212-6ADA-D7BD57D8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5CDD-D4E2-C6AF-52FC-32FFE4D7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80D8B-1C18-4A0C-10B5-EEFCBAB3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051BB-F83E-995A-F1AD-C9CE7A5F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FB684-80A5-89D1-9661-FBB5BC05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F268A-4D48-9CAD-5695-5C8CBE8B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A55D5-2ABF-39B1-05E5-F0C34800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DBB4-D0F3-0384-7F1E-67987BF9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9BC49-4CDA-6070-9443-3E3CDBA4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E893-9B17-0821-44AF-4DEA3E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D448-F60A-C08E-7FFE-7315E340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4007C-9262-744C-3191-D8A9F0F7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6A001-3B63-60D9-6AA5-E7E0A75C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CAF8D-4566-BFC4-41B6-B782127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635-8002-6C3D-CF0F-6DB0B451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9BA8-8F31-2C80-F606-9629ADEE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C543-F945-BF29-1417-77C04F9C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5305-1A20-86D0-F5DB-7180BE97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DCA29-4744-62BA-8CBB-D3D2415E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C260-E135-1574-3971-F25FE3F5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F5B-4F1B-ED22-AC3A-E19DEBF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8CEB9-3949-A3A3-0052-F8B433C61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309D3-8B5C-578A-53B1-E708B448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6A5B-40DD-7681-6B0E-5AB4B9B6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5472-2421-6E7F-ABF9-FC32686D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B061-5CF5-C62C-4688-2E03243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10810-98B2-8A9B-B1E7-7D1F2552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9498-B21F-FF67-9D9A-CF1156FF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61E6-20E5-7AB8-689D-EEA176EB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A2AB-6173-2BA6-FA22-99CB6532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0D9C-0E31-38EB-0C6B-C8121458A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30E-F3E5-EAF5-87B2-DF8B89A72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C2A2-864F-FF23-BFC8-9964B41F0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Eugenius Edward Setiadi</a:t>
            </a:r>
          </a:p>
          <a:p>
            <a:r>
              <a:rPr lang="en-US" dirty="0"/>
              <a:t>110006219</a:t>
            </a:r>
          </a:p>
        </p:txBody>
      </p:sp>
    </p:spTree>
    <p:extLst>
      <p:ext uri="{BB962C8B-B14F-4D97-AF65-F5344CB8AC3E}">
        <p14:creationId xmlns:p14="http://schemas.microsoft.com/office/powerpoint/2010/main" val="86541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374-5E9D-5FE1-ACD0-DF6FF49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input (support) and 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3899-5D76-A1EA-E5E1-6480AF27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image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Input (support)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8A230-9174-5251-FCA9-4A5AF9A0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40" y="1825625"/>
            <a:ext cx="2195013" cy="209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93FCC-2264-A132-F150-5FCADB45E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883" y="4206556"/>
            <a:ext cx="261974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F215-23B2-7EB7-89ED-9758334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 that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EF2A-4C81-7A0D-637A-D38F510F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Ps = Support Projection</a:t>
            </a:r>
          </a:p>
          <a:p>
            <a:r>
              <a:rPr lang="en-US" sz="1600" dirty="0"/>
              <a:t>Rm = Relaxed Magnitude</a:t>
            </a:r>
          </a:p>
          <a:p>
            <a:r>
              <a:rPr lang="en-US" sz="1600" dirty="0"/>
              <a:t>Pm = Project Magnitude</a:t>
            </a:r>
          </a:p>
          <a:p>
            <a:r>
              <a:rPr lang="en-US" sz="1600" dirty="0"/>
              <a:t>Rs = Relaxed Support</a:t>
            </a:r>
          </a:p>
          <a:p>
            <a:endParaRPr lang="en-US" sz="1600" dirty="0"/>
          </a:p>
          <a:p>
            <a:r>
              <a:rPr lang="en-US" sz="1600" dirty="0"/>
              <a:t>We then combine the relaxed magnitude and support projection </a:t>
            </a:r>
          </a:p>
          <a:p>
            <a:pPr marL="0" indent="0">
              <a:buNone/>
            </a:pPr>
            <a:r>
              <a:rPr lang="en-US" sz="1600" dirty="0"/>
              <a:t>iteratively to update the input signal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5B2EC-937F-9FBB-F1C5-02D9E2C4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608"/>
            <a:ext cx="6260252" cy="2067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32941-20B2-2A31-011B-C15D0889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20" y="1166526"/>
            <a:ext cx="3181350" cy="2237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FBDC1-992C-8FDE-4238-F8AFADE63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20" y="3334693"/>
            <a:ext cx="3181350" cy="1005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67C6C-B278-0842-18D0-F80C83DD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611" y="5275454"/>
            <a:ext cx="285789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26C9-4087-9D43-7D2A-30844F83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Convolving the input with the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88D3E-D984-5C03-1625-CDB3C8511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912" y="1690688"/>
            <a:ext cx="5089284" cy="4351338"/>
          </a:xfrm>
        </p:spPr>
      </p:pic>
    </p:spTree>
    <p:extLst>
      <p:ext uri="{BB962C8B-B14F-4D97-AF65-F5344CB8AC3E}">
        <p14:creationId xmlns:p14="http://schemas.microsoft.com/office/powerpoint/2010/main" val="336477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BD-8134-02AA-2573-FE7B33B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36FE-F7FB-A425-2CFF-9250A3D8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retrieval is doing in an iterative way</a:t>
            </a:r>
          </a:p>
          <a:p>
            <a:r>
              <a:rPr lang="en-US" sz="1200" dirty="0"/>
              <a:t>Value to be considered:</a:t>
            </a:r>
          </a:p>
          <a:p>
            <a:pPr lvl="1"/>
            <a:r>
              <a:rPr lang="en-US" sz="800" dirty="0"/>
              <a:t>Beta = 0.7</a:t>
            </a:r>
          </a:p>
          <a:p>
            <a:pPr lvl="1"/>
            <a:r>
              <a:rPr lang="en-US" sz="800" dirty="0"/>
              <a:t>100 iterations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1100" dirty="0"/>
              <a:t>Left is the results after the iterations, right is the state of the input after the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574C1-D230-A077-883E-4C53D9EC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3971"/>
            <a:ext cx="5172108" cy="247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Work Progress</vt:lpstr>
      <vt:lpstr>Determining the input (support) and the target</vt:lpstr>
      <vt:lpstr>The equation that are used</vt:lpstr>
      <vt:lpstr>Convolving the input with the target</vt:lpstr>
      <vt:lpstr>Phase retrieval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Eugenius Edward</dc:creator>
  <cp:lastModifiedBy>Eugenius Edward</cp:lastModifiedBy>
  <cp:revision>1</cp:revision>
  <dcterms:created xsi:type="dcterms:W3CDTF">2024-04-15T17:19:06Z</dcterms:created>
  <dcterms:modified xsi:type="dcterms:W3CDTF">2024-04-15T18:11:24Z</dcterms:modified>
</cp:coreProperties>
</file>