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873DF-B9E9-410D-A00F-933C161370F0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E7748-3889-431F-9514-B5432AC4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2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E7748-3889-431F-9514-B5432AC4CF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0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2775-D89D-F1D7-C573-BAFDFFCC4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F24DD-B4A4-AF41-86E8-0E90AEFF8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23DE-BF7A-3269-BA74-8793D1A7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2804-4FF9-DC19-4473-747378CF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3AA8B-CF3D-FA13-4A85-80BE3E4B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1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0AF8-426C-EF9D-AB45-32F302BC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0EA4-F8D6-0634-BB26-43B62CF82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BA66A-07B5-EA7F-CADA-C71FFB24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C50E5-FF74-F571-3264-DAC325CC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B76E1-9F56-CBF7-050A-8E09AE53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0BBDA-CDC5-A88F-F621-D7FE52DF6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5A9D3-018D-453D-2FD1-B600B9CDF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1D109-1121-6801-0258-28C80954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F83A-0CC5-4A4A-DD19-2DD123E5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83583-86FF-0830-1C3F-693853A7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568C-459C-7B5C-748D-F83C4E40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8D16-20D4-393F-AD7D-4E50B2BC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EB62-B55A-928F-60FA-20EC26CC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E1D6-733B-5754-8519-DAC9BE59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A3386-6CF1-A49D-AD7A-6E6733E2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2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B53C-D6C4-9508-4368-4C75AA3C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9B31-DEF6-B60D-E64E-0A31F9015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D1158-3BDB-91CC-B1BE-01669F1F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1ABD4-488C-62B1-744E-D3988871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4056-5950-1E0F-4AC0-1ECBDDAD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A0D2-8890-5B4E-D7A4-97A2517E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FDCB-76E2-CE34-E8F3-887C445C8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8B4F0-FBA6-569E-79B7-9340C7E2F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ED094-FC43-CE3A-4A1E-B135D02E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9131F-2BC9-29BB-A098-53338123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B1AB-5565-A920-9432-3BFB6A16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9B79-9671-FBB5-209B-EFB3E41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5ED2-2FE6-0212-6ADA-D7BD57D8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15CDD-D4E2-C6AF-52FC-32FFE4D7B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80D8B-1C18-4A0C-10B5-EEFCBAB3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051BB-F83E-995A-F1AD-C9CE7A5F7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FB684-80A5-89D1-9661-FBB5BC05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F268A-4D48-9CAD-5695-5C8CBE8B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A55D5-2ABF-39B1-05E5-F0C34800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6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DBB4-D0F3-0384-7F1E-67987BF9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9BC49-4CDA-6070-9443-3E3CDBA4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FE893-9B17-0821-44AF-4DEA3ED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D448-F60A-C08E-7FFE-7315E340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3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4007C-9262-744C-3191-D8A9F0F7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6A001-3B63-60D9-6AA5-E7E0A75C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CAF8D-4566-BFC4-41B6-B7821276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1635-8002-6C3D-CF0F-6DB0B451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9BA8-8F31-2C80-F606-9629ADEE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BC543-F945-BF29-1417-77C04F9CF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35305-1A20-86D0-F5DB-7180BE97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DCA29-4744-62BA-8CBB-D3D2415E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CC260-E135-1574-3971-F25FE3F5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3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6F5B-4F1B-ED22-AC3A-E19DEBF9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8CEB9-3949-A3A3-0052-F8B433C61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309D3-8B5C-578A-53B1-E708B448E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F6A5B-40DD-7681-6B0E-5AB4B9B6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25472-2421-6E7F-ABF9-FC32686D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4B061-5CF5-C62C-4688-2E032432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5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10810-98B2-8A9B-B1E7-7D1F2552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89498-B21F-FF67-9D9A-CF1156FF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661E6-20E5-7AB8-689D-EEA176EB8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13A67-378A-45EB-9BC0-80681D00447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A2AB-6173-2BA6-FA22-99CB65320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0D9C-0E31-38EB-0C6B-C8121458A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3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330E-F3E5-EAF5-87B2-DF8B89A72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2C2A2-864F-FF23-BFC8-9964B41F0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Eugenius Edward Setiadi</a:t>
            </a:r>
          </a:p>
          <a:p>
            <a:r>
              <a:rPr lang="en-US" dirty="0"/>
              <a:t>110006219</a:t>
            </a:r>
          </a:p>
        </p:txBody>
      </p:sp>
    </p:spTree>
    <p:extLst>
      <p:ext uri="{BB962C8B-B14F-4D97-AF65-F5344CB8AC3E}">
        <p14:creationId xmlns:p14="http://schemas.microsoft.com/office/powerpoint/2010/main" val="86541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2374-5E9D-5FE1-ACD0-DF6FF49D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propagation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3899-5D76-A1EA-E5E1-6480AF27F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Equation 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874507-4D49-8C62-4208-04D4FF02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966" y="1825625"/>
            <a:ext cx="4582164" cy="1333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3AF650-E433-0ECD-058F-075CEF73B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746" y="3969895"/>
            <a:ext cx="5828145" cy="193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F215-23B2-7EB7-89ED-97583344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EF2A-4C81-7A0D-637A-D38F510FE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want to check if the beam is propagated in certain distance before touching the phase plate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17FE2-265F-8DA8-DF74-05646E83C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991" y="2761672"/>
            <a:ext cx="2376283" cy="2294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F2400-E2F0-4EC1-7C72-EC9E19496F32}"/>
              </a:ext>
            </a:extLst>
          </p:cNvPr>
          <p:cNvSpPr txBox="1"/>
          <p:nvPr/>
        </p:nvSpPr>
        <p:spPr>
          <a:xfrm>
            <a:off x="2242259" y="5062490"/>
            <a:ext cx="135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beam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3D5079-B57D-DC6A-14CA-2BF9379AD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664" y="2772221"/>
            <a:ext cx="4869125" cy="22902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232118-A745-16D7-D5EA-F21AFE8EF440}"/>
              </a:ext>
            </a:extLst>
          </p:cNvPr>
          <p:cNvSpPr txBox="1"/>
          <p:nvPr/>
        </p:nvSpPr>
        <p:spPr>
          <a:xfrm>
            <a:off x="4821382" y="5062490"/>
            <a:ext cx="19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Propagation in 5mm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48C50-3AE4-D91B-93EC-92C002CB57F2}"/>
              </a:ext>
            </a:extLst>
          </p:cNvPr>
          <p:cNvSpPr txBox="1"/>
          <p:nvPr/>
        </p:nvSpPr>
        <p:spPr>
          <a:xfrm>
            <a:off x="7332037" y="5062396"/>
            <a:ext cx="2107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Propagation in 30mm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43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26C9-4087-9D43-7D2A-30844F83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Retrieval using 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7F650-7606-E3AF-63DB-4AECF45D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phase profile </a:t>
            </a:r>
          </a:p>
          <a:p>
            <a:pPr marL="0" indent="0">
              <a:buNone/>
            </a:pPr>
            <a:r>
              <a:rPr lang="en-US" dirty="0"/>
              <a:t>(distance= 30mm</a:t>
            </a:r>
          </a:p>
          <a:p>
            <a:pPr marL="0" indent="0">
              <a:buNone/>
            </a:pPr>
            <a:r>
              <a:rPr lang="en-US" dirty="0"/>
              <a:t>Iterations= 100):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E7717-5D17-7B5C-3678-E630FF43E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557" y="1825625"/>
            <a:ext cx="4247243" cy="4351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E354CA-CA84-78CC-B386-9516277E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535" y="2536033"/>
            <a:ext cx="1953679" cy="293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7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B5BD-8134-02AA-2573-FE7B33BA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received from generated phase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F36FE-F7FB-A425-2CFF-9250A3D8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1AEA1-AA7A-3AEA-88CB-961E7567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718" y="1888867"/>
            <a:ext cx="3041482" cy="2658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F46AC7-5D3F-5110-57EF-6F1611FB2E92}"/>
              </a:ext>
            </a:extLst>
          </p:cNvPr>
          <p:cNvSpPr txBox="1"/>
          <p:nvPr/>
        </p:nvSpPr>
        <p:spPr>
          <a:xfrm>
            <a:off x="4403568" y="4587697"/>
            <a:ext cx="169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Generated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A20546-5206-B77F-ED68-E72EBC619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32" y="1819947"/>
            <a:ext cx="1868944" cy="2767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FE4E9C-4BE7-D517-01E6-0E1419967393}"/>
              </a:ext>
            </a:extLst>
          </p:cNvPr>
          <p:cNvSpPr txBox="1"/>
          <p:nvPr/>
        </p:nvSpPr>
        <p:spPr>
          <a:xfrm>
            <a:off x="1023488" y="4547679"/>
            <a:ext cx="169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Target  image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10B349-FAAF-660C-9E33-4DF8C122F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985" y="2179781"/>
            <a:ext cx="2445706" cy="213847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A41366-6E12-94FA-FDA5-9FE799B5F1AB}"/>
              </a:ext>
            </a:extLst>
          </p:cNvPr>
          <p:cNvCxnSpPr/>
          <p:nvPr/>
        </p:nvCxnSpPr>
        <p:spPr>
          <a:xfrm>
            <a:off x="6935955" y="3249019"/>
            <a:ext cx="544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B3E497-373F-D11B-BE94-0409E359CC2C}"/>
              </a:ext>
            </a:extLst>
          </p:cNvPr>
          <p:cNvSpPr txBox="1"/>
          <p:nvPr/>
        </p:nvSpPr>
        <p:spPr>
          <a:xfrm>
            <a:off x="7401309" y="4318258"/>
            <a:ext cx="2683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*The generated image is trying to form the target image that are set.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40D66E-DD5B-C599-A263-216703921463}"/>
              </a:ext>
            </a:extLst>
          </p:cNvPr>
          <p:cNvSpPr txBox="1"/>
          <p:nvPr/>
        </p:nvSpPr>
        <p:spPr>
          <a:xfrm>
            <a:off x="3137091" y="5393366"/>
            <a:ext cx="8216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The simulated image generated by the phase plate design shows promising progress towards achieving the target intensity pattern. Further refinement of the phase profile is recommended for optimal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6882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113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Work Progress</vt:lpstr>
      <vt:lpstr>The propagation equation</vt:lpstr>
      <vt:lpstr>Checking the function</vt:lpstr>
      <vt:lpstr>Phase Retrieval using GS</vt:lpstr>
      <vt:lpstr>Image received from generated phase 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</dc:title>
  <dc:creator>Eugenius Edward</dc:creator>
  <cp:lastModifiedBy>Eugenius Edward</cp:lastModifiedBy>
  <cp:revision>2</cp:revision>
  <dcterms:created xsi:type="dcterms:W3CDTF">2024-04-15T17:19:06Z</dcterms:created>
  <dcterms:modified xsi:type="dcterms:W3CDTF">2024-05-28T09:02:41Z</dcterms:modified>
</cp:coreProperties>
</file>