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13:43.1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0 302 24575,'1'-7'0,"0"1"0,0-1 0,0 1 0,1-1 0,0 1 0,0 0 0,1-1 0,6-10 0,32-47 0,-28 45 0,1-1 0,1-1 0,1 2 0,1 0 0,0 1 0,30-23 0,-47 40 0,1 0 0,0 0 0,0 0 0,0 1 0,0-1 0,0 0 0,0 0 0,0 1 0,0-1 0,0 1 0,0-1 0,0 1 0,0-1 0,0 1 0,0 0 0,0-1 0,1 1 0,-1 0 0,0 0 0,0 0 0,0 0 0,0 0 0,1 0 0,-1 0 0,0 0 0,0 1 0,0-1 0,0 0 0,1 1 0,-1-1 0,0 1 0,0-1 0,0 1 0,0 0 0,0-1 0,0 1 0,0 0 0,-1 0 0,1 0 0,0-1 0,0 1 0,0 0 0,-1 0 0,1 0 0,-1 0 0,1 0 0,0 2 0,2 6 0,0 1 0,-1-1 0,0 0 0,-1 1 0,0 10 0,3 8 0,2 15 0,-1 0 0,-2 80 0,1 12 0,8-49 0,-6-55 0,3 57 0,-10 39-1365,1-105-5461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13:43.6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1 182 24575,'20'-1'0,"1"0"0,0-2 0,-1 0 0,1-1 0,-1-1 0,0-1 0,-1-1 0,30-14 0,42-15 0,2 5 0,104-21 0,-121 41-1365,-54 11-5461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13:46.5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1 284 24575,'0'-5'0,"1"0"0,0 0 0,0 0 0,0 1 0,0-1 0,1 0 0,0 1 0,0-1 0,0 1 0,1 0 0,-1-1 0,1 1 0,0 0 0,0 1 0,1-1 0,3-3 0,10-8 0,1 0 0,24-15 0,-9 7 0,-7 4 0,1 1 0,1 1 0,39-17 0,-52 27 0,-1 1 0,1 1 0,0 1 0,0 0 0,1 1 0,-1 0 0,1 1 0,30 1 0,-39 2 0,0 1 0,-1 0 0,0 0 0,1 0 0,-1 1 0,0 0 0,0 0 0,0 0 0,0 1 0,-1 0 0,0 0 0,1 1 0,-2-1 0,1 1 0,0 0 0,-1 0 0,0 1 0,0-1 0,-1 1 0,1 0 0,4 12 0,-2-5 0,-1 1 0,0-1 0,0 1 0,-2 0 0,1 1 0,-2-1 0,0 0 0,-1 1 0,-1 19 0,-2-18 0,0 0 0,-2 0 0,0-1 0,0 0 0,-2 0 0,0 0 0,0-1 0,-2 1 0,0-2 0,0 1 0,-12 14 0,-6 3 0,-1-1 0,-2-1 0,-38 31 0,55-50 0,-1 0 0,0 0 0,0-1 0,-1-1 0,-1 0 0,1-1 0,-1-1 0,0 0 0,-1-1 0,1 0 0,-19 2 0,33-7 0,-1 0 0,0 1 0,1-1 0,-1 0 0,1 0 0,-1-1 0,0 1 0,1 0 0,-1 0 0,1-1 0,-1 1 0,1-1 0,-1 1 0,1-1 0,-1 0 0,-2-1 0,4 1 0,0 0 0,-1 1 0,1-1 0,-1 1 0,1-1 0,0 0 0,0 1 0,-1-1 0,1 0 0,0 0 0,0 1 0,0-1 0,0 0 0,0 1 0,0-1 0,0 0 0,0 0 0,0 1 0,0-1 0,0 0 0,0 0 0,0 1 0,1-1 0,-1 0 0,0 0 0,2-2 0,-1 0 0,1 0 0,0 1 0,0-1 0,0 1 0,0-1 0,0 1 0,1 0 0,-1-1 0,1 1 0,-1 0 0,1 1 0,0-1 0,-1 0 0,5-1 0,13-3 0,0 1 0,1 1 0,25-3 0,-3 1 0,-16 2 0,1 0 0,-1 2 0,1 1 0,42 4 0,-58-2 0,0 1 0,0 1 0,0 0 0,0 1 0,0 0 0,-1 0 0,1 1 0,-1 1 0,-1 0 0,1 0 0,-1 1 0,13 12 0,-11-8-86,14 13 194,57 40 1,-77-59-197,0-1 0,1-1 0,-1 1 0,1-1 0,-1 0 0,1 0 0,0-1 0,0 0 0,0 0 0,0-1 0,0 0 0,1 0 0,-1 0 0,0-1 0,1 0 0,7-2 0,1-3-6738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13:48.2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38 258 24575,'0'-4'0,"1"-1"0,0 1 0,0-1 0,0 1 0,1 0 0,-1 0 0,1-1 0,0 1 0,1 0 0,-1 0 0,1 1 0,-1-1 0,1 0 0,0 1 0,0 0 0,1-1 0,-1 2 0,1-1 0,6-4 0,11-7 0,0 2 0,35-15 0,-26 13 0,23-14 0,-17 8 0,64-25 0,-90 41 0,0 1 0,0 0 0,1 1 0,-1 0 0,1 0 0,0 1 0,-1 0 0,1 1 0,0 1 0,-1-1 0,16 4 0,-18-1 0,0 0 0,0 1 0,-1 0 0,1 0 0,-1 1 0,0 0 0,0 0 0,0 0 0,-1 1 0,0 0 0,0 0 0,-1 1 0,1 0 0,-1 0 0,-1 0 0,1 0 0,-1 1 0,-1 0 0,1 0 0,3 14 0,1 2 0,-2 1 0,0 0 0,-2 0 0,0 1 0,-1 43 0,-3-60 0,0 36 0,-8 65 0,6-94 0,-2 0 0,0 0 0,0-1 0,-2 1 0,0-1 0,-1 0 0,-13 21 0,-11 7 0,-2-2 0,-2-1 0,-2-2 0,-60 50 0,72-66 0,11-9 0,8-7 0,0 1 0,0-1 0,-1-1 0,0 1 0,0-1 0,-1 0 0,0-1 0,1 1 0,-14 3 0,20-8 0,0 0 0,0 0 0,0 0 0,0 0 0,0 0 0,0 0 0,1-1 0,-1 1 0,0 0 0,0-1 0,0 1 0,0-1 0,0 1 0,1-1 0,-1 1 0,0-1 0,0 1 0,1-1 0,-1 0 0,0 1 0,1-1 0,-1 0 0,1 0 0,-1 0 0,1 1 0,-1-1 0,1 0 0,0 0 0,-1 0 0,1 0 0,0 0 0,0 0 0,-1 0 0,1 0 0,0 0 0,0 0 0,0 0 0,0 1 0,0-1 0,1 0 0,-1-1 0,8-41 0,-3 31 0,1 1 0,0 1 0,0-1 0,1 1 0,1 0 0,-1 0 0,2 1 0,-1 0 0,1 1 0,1 0 0,0 0 0,0 1 0,0 0 0,1 1 0,0 0 0,0 1 0,14-5 0,2 0 0,0 2 0,1 1 0,0 2 0,0 0 0,0 2 0,41 1 0,-68 2 0,13-1 0,1 1 0,-1 1 0,0 0 0,0 1 0,20 6 0,-30-7 0,0 1 0,0 0 0,0 0 0,0 0 0,0 0 0,-1 1 0,1 0 0,-1-1 0,0 1 0,1 1 0,-1-1 0,-1 0 0,1 1 0,0-1 0,-1 1 0,0 0 0,0 0 0,0 0 0,0 0 0,0 0 0,1 7 0,-2-5 0,6 18 0,0 0 0,-2 0 0,2 27 0,-7-42 0,0 0 0,0 0 0,-1 1 0,0-1 0,-1 0 0,0 0 0,0 0 0,-1-1 0,0 1 0,-1 0 0,-7 13 0,3-9 0,-1 0 0,0 0 0,-1-1 0,0 0 0,-1 0 0,-18 14 0,1-5 0,-55 31 0,-113 58 0,-89 52 0,237-132-38,-62 36-1289,96-58-5499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19:13:52.5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2407-FA7A-3432-C0F4-4811A79C5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789DF-6946-1F91-0E2F-2C3FD4688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F27F5-FE8F-EA9B-1267-B85A8783B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2B00-D691-4DAC-9E04-5F16A701671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D37EA-A2D7-593D-C046-E289D447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20C07-4B60-332D-8C5A-96A73CD10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7294-1319-462B-AD97-D34180B8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7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1194-B3B0-BA1A-F925-1039D6C0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957FB-5214-11EB-09C6-DF3A307C1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4BB1B-B4A0-55B3-4BF4-51C922124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2B00-D691-4DAC-9E04-5F16A701671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C1835-3CB0-26F8-1E0F-A6571F28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7C1F2-BCD6-875A-6634-E745D1B5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7294-1319-462B-AD97-D34180B8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0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159510-3973-C9C9-29F3-2DA047C00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EE3AB-D7ED-BA63-8965-38F445762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73DE3-8399-6FF5-20C5-C3231250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2B00-D691-4DAC-9E04-5F16A701671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2E91D-2D38-D451-C7C9-3B5B94A3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51B03-4D09-F1A2-72AA-CA4D08C7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7294-1319-462B-AD97-D34180B8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8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16977-3383-5A97-A24C-5546CB112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36A31-DEE5-FA7D-B63D-23074740C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B7146-9D11-FF0D-6D13-527D7122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2B00-D691-4DAC-9E04-5F16A701671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9C724-E56B-C10B-456E-CC0FC381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A9C3D-A7AE-1F7E-DD5F-F7B84E5F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7294-1319-462B-AD97-D34180B8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3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E79B-1FAE-6EE0-EA10-5C22BB460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8A876-B5E0-535D-6582-EEECDF06D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CE3F9-0E40-CEF1-1775-174FAECA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2B00-D691-4DAC-9E04-5F16A701671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647DD-C463-2ECC-2D65-97807849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A0A88-F600-D8BE-E9AE-6A3971DD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7294-1319-462B-AD97-D34180B8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7DD3-E03B-2638-05DF-1208F0FA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9F6C-3B30-480C-0CAD-1EF1C19C1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60829-FF7E-D18C-58CB-AE24A00F9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1CA35-DF0D-7541-B70D-65042F61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2B00-D691-4DAC-9E04-5F16A701671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A5EFA-6975-8B72-932A-ED1E4E6A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24B7E-84E4-55C1-3CC3-5C5ADA34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7294-1319-462B-AD97-D34180B8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7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FE99-D690-E4E8-5981-C7D949878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D198A-DDA3-90E3-63DE-1A5EE7AA2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729BD-6F96-3BD4-82AC-AADACB39B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AA46E1-F7B2-C07B-133D-BA5A68EFB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814523-40F1-B95E-EDBA-2EF1E1BD9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07692-75D6-1C33-949A-15B499CA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2B00-D691-4DAC-9E04-5F16A701671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36A23-27CC-8EE2-2ECB-E7696930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69F4D2-70F7-301D-1989-B326FB27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7294-1319-462B-AD97-D34180B8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6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EEF9-32B8-0802-4CAC-127E13D8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EE152-8F94-53DC-5DCD-32901894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2B00-D691-4DAC-9E04-5F16A701671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B0271-FA5B-EB47-A95C-9C2274CA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4DD4B-F069-D050-6EEC-4885B736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7294-1319-462B-AD97-D34180B8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6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FEF1BE-9A75-9DF4-A665-70362737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2B00-D691-4DAC-9E04-5F16A701671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8EAA41-349D-68A6-D119-E1457A8D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62568-BECD-1EBF-33D8-7C61C315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7294-1319-462B-AD97-D34180B8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0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397E-4987-70C5-4CBF-F4988A550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8EFDA-890D-ACE3-EF3B-A244F37F3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D8DB4-9053-CE9C-508C-1780B1C66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83EAB-1754-2216-8C59-80A99240A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2B00-D691-4DAC-9E04-5F16A701671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4154C-699D-C699-72BD-1B9B83E04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FDE3D-DA99-B220-91FD-4E50F6DA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7294-1319-462B-AD97-D34180B8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0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AC33-7B62-1349-FA28-48030FCB9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C6D9F2-4FEB-0BBC-8528-DBCFD27CE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7A108-2C3B-3767-FEA7-4BDA2B8F6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654C4-19B9-226C-272B-787AEF79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2B00-D691-4DAC-9E04-5F16A701671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8FFE4-922C-B6C7-D6D3-1CF79BE0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28FCA-5F32-E677-8A35-0B654CF5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7294-1319-462B-AD97-D34180B8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5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82F727-A484-8617-A63F-5D6340E0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4BDCA-D477-2ED3-AD89-AFC1E2008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1711D-A0EE-E075-DCC0-D0C96A02D6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402B00-D691-4DAC-9E04-5F16A701671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5C2C6-94B3-BD56-9531-5A8FA992F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2DD7E-FE30-E2D1-4A9B-EFBFB4737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D97294-1319-462B-AD97-D34180B8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2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330E-F3E5-EAF5-87B2-DF8B89A726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2C2A2-864F-FF23-BFC8-9964B41F0E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Eugenius Edward Setiadi</a:t>
            </a:r>
          </a:p>
          <a:p>
            <a:r>
              <a:rPr lang="en-US" dirty="0"/>
              <a:t>110006219</a:t>
            </a:r>
          </a:p>
        </p:txBody>
      </p:sp>
    </p:spTree>
    <p:extLst>
      <p:ext uri="{BB962C8B-B14F-4D97-AF65-F5344CB8AC3E}">
        <p14:creationId xmlns:p14="http://schemas.microsoft.com/office/powerpoint/2010/main" val="86541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2228-FA27-9F7F-85E6-DFBD3270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and out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08620-C5B7-0A65-CEBB-7BF5E6198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Gerchberg-saxton</a:t>
            </a:r>
            <a:r>
              <a:rPr lang="en-US" dirty="0"/>
              <a:t> algorithm</a:t>
            </a:r>
          </a:p>
          <a:p>
            <a:pPr marL="514350" indent="-514350">
              <a:buAutoNum type="arabicPeriod"/>
            </a:pPr>
            <a:r>
              <a:rPr lang="en-US" dirty="0"/>
              <a:t>Iterative </a:t>
            </a:r>
            <a:r>
              <a:rPr lang="en-US" dirty="0" err="1"/>
              <a:t>fourier</a:t>
            </a:r>
            <a:r>
              <a:rPr lang="en-US" dirty="0"/>
              <a:t> transform algorithm (IFTA)</a:t>
            </a:r>
          </a:p>
        </p:txBody>
      </p:sp>
    </p:spTree>
    <p:extLst>
      <p:ext uri="{BB962C8B-B14F-4D97-AF65-F5344CB8AC3E}">
        <p14:creationId xmlns:p14="http://schemas.microsoft.com/office/powerpoint/2010/main" val="362620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206B-AB3F-A1BE-BCAB-4807B46E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Gerchberg-saxton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0C3B8-0352-83BE-C725-786D404F8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used for phase retrieval and design of phase-only elements, such as masks or phase plates.</a:t>
            </a:r>
          </a:p>
          <a:p>
            <a:r>
              <a:rPr lang="en-US" dirty="0">
                <a:latin typeface="Söhne"/>
              </a:rPr>
              <a:t>Procedure: </a:t>
            </a:r>
          </a:p>
          <a:p>
            <a:pPr lvl="1"/>
            <a:r>
              <a:rPr lang="en-US" dirty="0">
                <a:latin typeface="Söhne"/>
              </a:rPr>
              <a:t>Start with random initial phase</a:t>
            </a:r>
          </a:p>
          <a:p>
            <a:pPr lvl="1"/>
            <a:r>
              <a:rPr lang="en-US" dirty="0">
                <a:latin typeface="Söhne"/>
              </a:rPr>
              <a:t>Perform </a:t>
            </a:r>
            <a:r>
              <a:rPr lang="en-US" dirty="0" err="1">
                <a:latin typeface="Söhne"/>
              </a:rPr>
              <a:t>fourier</a:t>
            </a:r>
            <a:r>
              <a:rPr lang="en-US" dirty="0">
                <a:latin typeface="Söhne"/>
              </a:rPr>
              <a:t> transform </a:t>
            </a:r>
          </a:p>
          <a:p>
            <a:pPr lvl="1"/>
            <a:r>
              <a:rPr lang="en-US" dirty="0">
                <a:latin typeface="Söhne"/>
              </a:rPr>
              <a:t>Replace amplitude</a:t>
            </a:r>
          </a:p>
          <a:p>
            <a:pPr lvl="1"/>
            <a:r>
              <a:rPr lang="en-US" dirty="0">
                <a:latin typeface="Söhne"/>
              </a:rPr>
              <a:t>Inverse the </a:t>
            </a:r>
            <a:r>
              <a:rPr lang="en-US" dirty="0" err="1">
                <a:latin typeface="Söhne"/>
              </a:rPr>
              <a:t>fourier</a:t>
            </a:r>
            <a:r>
              <a:rPr lang="en-US" dirty="0">
                <a:latin typeface="Söhne"/>
              </a:rPr>
              <a:t> transform to the input plane</a:t>
            </a:r>
          </a:p>
          <a:p>
            <a:pPr lvl="1"/>
            <a:r>
              <a:rPr lang="en-US" dirty="0">
                <a:latin typeface="Söhne"/>
              </a:rPr>
              <a:t>Update</a:t>
            </a:r>
          </a:p>
          <a:p>
            <a:pPr lvl="1"/>
            <a:r>
              <a:rPr lang="en-US" dirty="0">
                <a:latin typeface="Söhne"/>
              </a:rPr>
              <a:t>Iterate it</a:t>
            </a:r>
          </a:p>
        </p:txBody>
      </p:sp>
    </p:spTree>
    <p:extLst>
      <p:ext uri="{BB962C8B-B14F-4D97-AF65-F5344CB8AC3E}">
        <p14:creationId xmlns:p14="http://schemas.microsoft.com/office/powerpoint/2010/main" val="311069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8C20-5110-BEEE-345D-8D126B876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CE3DA-CC99-3DF2-814B-2A3DC84EA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used for designing diffractive optical elements, and it can handle more complex amplitude and phase distributions.</a:t>
            </a:r>
          </a:p>
          <a:p>
            <a:endParaRPr lang="en-US" dirty="0">
              <a:latin typeface="Söhne"/>
            </a:endParaRPr>
          </a:p>
          <a:p>
            <a:r>
              <a:rPr lang="en-US" dirty="0">
                <a:latin typeface="Söhne"/>
              </a:rPr>
              <a:t>Consideration from the </a:t>
            </a:r>
            <a:r>
              <a:rPr lang="en-US" dirty="0" err="1">
                <a:latin typeface="Söhne"/>
              </a:rPr>
              <a:t>gerchberg-saxton</a:t>
            </a:r>
            <a:r>
              <a:rPr lang="en-US" dirty="0">
                <a:latin typeface="Söhne"/>
              </a:rPr>
              <a:t> is that more versatile since it allows manipulation for both amplitude and phase. So very suitable for designing complex phase profiles.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5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D61DF-00B2-DCBA-DBDB-5DF09066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4608B-DD80-6440-A506-1E6328B99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44" y="123165"/>
            <a:ext cx="7361558" cy="355122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2949F-B628-7243-1D88-06593CC54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217428-24A2-7354-B18E-F088C8A87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4572638" cy="1171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DBE748-B4AC-A505-188D-47580ED61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371" y="2249309"/>
            <a:ext cx="5763429" cy="438211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C8590D2-3979-EF04-86F4-4DAFB28A8E71}"/>
              </a:ext>
            </a:extLst>
          </p:cNvPr>
          <p:cNvGrpSpPr/>
          <p:nvPr/>
        </p:nvGrpSpPr>
        <p:grpSpPr>
          <a:xfrm>
            <a:off x="6649884" y="306873"/>
            <a:ext cx="248760" cy="339840"/>
            <a:chOff x="6649884" y="306873"/>
            <a:chExt cx="248760" cy="33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30EB97C-C4C2-A6AC-79CE-968BB6469E84}"/>
                    </a:ext>
                  </a:extLst>
                </p14:cNvPr>
                <p14:cNvContentPartPr/>
                <p14:nvPr/>
              </p14:nvContentPartPr>
              <p14:xfrm>
                <a:off x="6668604" y="306873"/>
                <a:ext cx="111600" cy="292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30EB97C-C4C2-A6AC-79CE-968BB6469E8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62484" y="300753"/>
                  <a:ext cx="1238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8023851-21D3-FA6B-8E35-53B41F3C1507}"/>
                    </a:ext>
                  </a:extLst>
                </p14:cNvPr>
                <p14:cNvContentPartPr/>
                <p14:nvPr/>
              </p14:nvContentPartPr>
              <p14:xfrm>
                <a:off x="6649884" y="581193"/>
                <a:ext cx="248760" cy="65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8023851-21D3-FA6B-8E35-53B41F3C150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43764" y="575073"/>
                  <a:ext cx="261000" cy="7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2CF4A73-C8FB-29F6-FD2B-38D2EB5E690C}"/>
                  </a:ext>
                </a:extLst>
              </p14:cNvPr>
              <p14:cNvContentPartPr/>
              <p14:nvPr/>
            </p14:nvContentPartPr>
            <p14:xfrm>
              <a:off x="3204684" y="3915513"/>
              <a:ext cx="346320" cy="286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2CF4A73-C8FB-29F6-FD2B-38D2EB5E690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98564" y="3909393"/>
                <a:ext cx="35856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5FEF8C5-C486-FAAE-CF20-9E86B153A244}"/>
                  </a:ext>
                </a:extLst>
              </p14:cNvPr>
              <p14:cNvContentPartPr/>
              <p14:nvPr/>
            </p14:nvContentPartPr>
            <p14:xfrm>
              <a:off x="10645164" y="2456073"/>
              <a:ext cx="317160" cy="578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5FEF8C5-C486-FAAE-CF20-9E86B153A24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639044" y="2449953"/>
                <a:ext cx="329400" cy="59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115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377A-D3B1-21FA-52E9-70989DDD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DA73E-E699-BE6F-10E1-7F30023C6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Phase distribution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7DF5CE-3DD7-B20A-84E9-E71779A76005}"/>
                  </a:ext>
                </a:extLst>
              </p14:cNvPr>
              <p14:cNvContentPartPr/>
              <p14:nvPr/>
            </p14:nvContentPartPr>
            <p14:xfrm>
              <a:off x="4636404" y="3269313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7DF5CE-3DD7-B20A-84E9-E71779A760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30284" y="3263193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3399866-635A-3B79-61F0-3A6413321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55465"/>
            <a:ext cx="6363588" cy="20291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EBDC40-E7F9-E600-98F0-F380F3014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7869" y="4019872"/>
            <a:ext cx="3013919" cy="20167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F2AB5D-0A2A-B02C-0C4E-8FDC197B9983}"/>
              </a:ext>
            </a:extLst>
          </p:cNvPr>
          <p:cNvSpPr txBox="1"/>
          <p:nvPr/>
        </p:nvSpPr>
        <p:spPr>
          <a:xfrm>
            <a:off x="8220364" y="3906981"/>
            <a:ext cx="32789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work?</a:t>
            </a:r>
          </a:p>
          <a:p>
            <a:pPr marL="342900" indent="-342900">
              <a:buAutoNum type="arabicPeriod"/>
            </a:pPr>
            <a:r>
              <a:rPr lang="en-US" dirty="0"/>
              <a:t>Implementing gradient descent for more optimal iteration times</a:t>
            </a:r>
          </a:p>
          <a:p>
            <a:pPr marL="342900" indent="-342900">
              <a:buAutoNum type="arabicPeriod"/>
            </a:pPr>
            <a:r>
              <a:rPr lang="en-US" dirty="0"/>
              <a:t>Try to implement others algorithm (?)</a:t>
            </a:r>
          </a:p>
        </p:txBody>
      </p:sp>
    </p:spTree>
    <p:extLst>
      <p:ext uri="{BB962C8B-B14F-4D97-AF65-F5344CB8AC3E}">
        <p14:creationId xmlns:p14="http://schemas.microsoft.com/office/powerpoint/2010/main" val="923123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83233-CBA1-A720-FCAA-749D5CDE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908A4-C7F2-7DA5-F1CB-5D7192B4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488C99-85AD-133F-22D8-6CC986F14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509737" cy="3444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100D5F-A2CC-C073-131C-09A9DAEC2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863" y="1840436"/>
            <a:ext cx="3952011" cy="432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50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130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Söhne</vt:lpstr>
      <vt:lpstr>Aptos</vt:lpstr>
      <vt:lpstr>Aptos Display</vt:lpstr>
      <vt:lpstr>Arial</vt:lpstr>
      <vt:lpstr>Office Theme</vt:lpstr>
      <vt:lpstr>Work Progress</vt:lpstr>
      <vt:lpstr>In and out algorithm</vt:lpstr>
      <vt:lpstr>Gerchberg-saxton algorithm</vt:lpstr>
      <vt:lpstr>IFTA</vt:lpstr>
      <vt:lpstr>PowerPoint Presentation</vt:lpstr>
      <vt:lpstr>Results</vt:lpstr>
      <vt:lpstr>Some other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Progress</dc:title>
  <dc:creator>Eugenius Edward</dc:creator>
  <cp:lastModifiedBy>Eugenius Edward</cp:lastModifiedBy>
  <cp:revision>2</cp:revision>
  <dcterms:created xsi:type="dcterms:W3CDTF">2024-03-06T07:28:43Z</dcterms:created>
  <dcterms:modified xsi:type="dcterms:W3CDTF">2024-03-06T19:16:38Z</dcterms:modified>
</cp:coreProperties>
</file>