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B5FE-2982-4BCB-9346-B56C6AEED4D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58ED-3708-4D63-B82D-514B9599D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93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B5FE-2982-4BCB-9346-B56C6AEED4D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58ED-3708-4D63-B82D-514B9599D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20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B5FE-2982-4BCB-9346-B56C6AEED4D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58ED-3708-4D63-B82D-514B9599D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42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B5FE-2982-4BCB-9346-B56C6AEED4D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58ED-3708-4D63-B82D-514B9599D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9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B5FE-2982-4BCB-9346-B56C6AEED4D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58ED-3708-4D63-B82D-514B9599D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B5FE-2982-4BCB-9346-B56C6AEED4D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58ED-3708-4D63-B82D-514B9599D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00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B5FE-2982-4BCB-9346-B56C6AEED4D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58ED-3708-4D63-B82D-514B9599D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31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B5FE-2982-4BCB-9346-B56C6AEED4D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58ED-3708-4D63-B82D-514B9599D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06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B5FE-2982-4BCB-9346-B56C6AEED4D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58ED-3708-4D63-B82D-514B9599D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62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B5FE-2982-4BCB-9346-B56C6AEED4D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58ED-3708-4D63-B82D-514B9599D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7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B5FE-2982-4BCB-9346-B56C6AEED4D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58ED-3708-4D63-B82D-514B9599D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33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2B5FE-2982-4BCB-9346-B56C6AEED4D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58ED-3708-4D63-B82D-514B9599D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80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Utilizando o </a:t>
            </a:r>
            <a:r>
              <a:rPr lang="pt-BR" dirty="0" err="1" smtClean="0"/>
              <a:t>Cloud</a:t>
            </a:r>
            <a:r>
              <a:rPr lang="pt-BR" dirty="0" smtClean="0"/>
              <a:t> Shell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952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Clonando repositório GIT do Google </a:t>
            </a:r>
            <a:r>
              <a:rPr lang="pt-BR" dirty="0" err="1" smtClean="0"/>
              <a:t>Cloud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8354"/>
            <a:ext cx="10515599" cy="51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1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Acessando </a:t>
            </a:r>
            <a:r>
              <a:rPr lang="pt-BR" b="1" dirty="0" err="1"/>
              <a:t>Quarkus</a:t>
            </a:r>
            <a:r>
              <a:rPr lang="pt-BR" b="1" dirty="0"/>
              <a:t> </a:t>
            </a:r>
            <a:r>
              <a:rPr lang="pt-BR" b="1" dirty="0" err="1" smtClean="0"/>
              <a:t>Application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90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5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Subindo quarkus-helloworld-1.0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90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0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Visualizando via Web </a:t>
            </a:r>
            <a:r>
              <a:rPr lang="pt-BR" dirty="0" err="1" smtClean="0"/>
              <a:t>Preview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599" cy="495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91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Utilizando o Cloud Shell</vt:lpstr>
      <vt:lpstr>Clonando repositório GIT do Google Cloud</vt:lpstr>
      <vt:lpstr>Acessando Quarkus Application</vt:lpstr>
      <vt:lpstr>Subindo quarkus-helloworld-1.0</vt:lpstr>
      <vt:lpstr>Visualizando via Web Preview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Schmitz Da Costa</dc:creator>
  <cp:lastModifiedBy>Eduardo Schmitz Da Costa</cp:lastModifiedBy>
  <cp:revision>3</cp:revision>
  <dcterms:created xsi:type="dcterms:W3CDTF">2022-12-01T01:12:53Z</dcterms:created>
  <dcterms:modified xsi:type="dcterms:W3CDTF">2022-12-01T01:32:01Z</dcterms:modified>
</cp:coreProperties>
</file>