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1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0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2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3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4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F8C5-B89A-4D3C-8A61-C5D4AE7F97F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1CA2-9A4E-48D9-862A-072479CF6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1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Alterando </a:t>
            </a:r>
            <a:r>
              <a:rPr lang="pt-BR" dirty="0" err="1" smtClean="0"/>
              <a:t>Dashboard</a:t>
            </a:r>
            <a:r>
              <a:rPr lang="pt-BR" dirty="0" smtClean="0"/>
              <a:t> e idioma.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5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Alterando idioma em </a:t>
            </a:r>
            <a:r>
              <a:rPr lang="pt-BR" dirty="0" err="1" smtClean="0"/>
              <a:t>preferences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228"/>
            <a:ext cx="10515600" cy="53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Alterando </a:t>
            </a:r>
            <a:r>
              <a:rPr lang="pt-BR" dirty="0" err="1" smtClean="0"/>
              <a:t>Dashboard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10515600" cy="53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Alterando </a:t>
            </a:r>
            <a:r>
              <a:rPr lang="pt-BR" dirty="0" err="1" smtClean="0"/>
              <a:t>Dashboard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354"/>
            <a:ext cx="10515599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Alterando Dashboard e idioma.</vt:lpstr>
      <vt:lpstr>Alterando idioma em preferences</vt:lpstr>
      <vt:lpstr>Alterando Dashboard</vt:lpstr>
      <vt:lpstr>Alterando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Alterando Dashboard e idioma.</dc:title>
  <dc:creator>Eduardo Schmitz Da Costa</dc:creator>
  <cp:lastModifiedBy>Eduardo Schmitz Da Costa</cp:lastModifiedBy>
  <cp:revision>2</cp:revision>
  <dcterms:created xsi:type="dcterms:W3CDTF">2022-12-01T00:55:21Z</dcterms:created>
  <dcterms:modified xsi:type="dcterms:W3CDTF">2022-12-01T00:58:11Z</dcterms:modified>
</cp:coreProperties>
</file>