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9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3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9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1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4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95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0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17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7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10DD6-9DDD-4658-A846-1A8347EEED05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7773-4589-4454-9BFF-76BD319A0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20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Alerta de orçamento</a:t>
            </a:r>
            <a:br>
              <a:rPr lang="pt-BR" dirty="0" smtClean="0"/>
            </a:br>
            <a:r>
              <a:rPr lang="pt-BR" dirty="0" smtClean="0"/>
              <a:t>Google </a:t>
            </a:r>
            <a:r>
              <a:rPr lang="pt-BR" dirty="0" err="1" smtClean="0"/>
              <a:t>Cloud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41672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Criando um Alerta para estabelecer limites no orçamento do GCP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0"/>
            <a:ext cx="10515600" cy="1325563"/>
          </a:xfrm>
        </p:spPr>
        <p:txBody>
          <a:bodyPr/>
          <a:lstStyle/>
          <a:p>
            <a:r>
              <a:rPr lang="pt-BR" dirty="0" smtClean="0"/>
              <a:t>Tela 1 – Definindo nome do alerta e escopo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0" y="1139476"/>
            <a:ext cx="9993085" cy="56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983" y="0"/>
            <a:ext cx="10515600" cy="1325563"/>
          </a:xfrm>
        </p:spPr>
        <p:txBody>
          <a:bodyPr/>
          <a:lstStyle/>
          <a:p>
            <a:r>
              <a:rPr lang="pt-BR" dirty="0" smtClean="0"/>
              <a:t>Tela 2 – Definindo Valores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527" y="1102754"/>
            <a:ext cx="10027434" cy="56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3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663" y="26898"/>
            <a:ext cx="10515600" cy="1325563"/>
          </a:xfrm>
        </p:spPr>
        <p:txBody>
          <a:bodyPr/>
          <a:lstStyle/>
          <a:p>
            <a:r>
              <a:rPr lang="pt-BR" dirty="0" smtClean="0"/>
              <a:t>Tela 3 – Alerta de orçamento criado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3" y="1045029"/>
            <a:ext cx="9588137" cy="57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09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Alerta de orçamento Google Cloud</vt:lpstr>
      <vt:lpstr>Tela 1 – Definindo nome do alerta e escopo</vt:lpstr>
      <vt:lpstr>Tela 2 – Definindo Valores</vt:lpstr>
      <vt:lpstr>Tela 3 – Alerta de orçamento criado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Alerta de orçamento</dc:title>
  <dc:creator>Eduardo Schmitz Da Costa</dc:creator>
  <cp:lastModifiedBy>Eduardo Schmitz Da Costa</cp:lastModifiedBy>
  <cp:revision>2</cp:revision>
  <dcterms:created xsi:type="dcterms:W3CDTF">2022-11-30T14:32:45Z</dcterms:created>
  <dcterms:modified xsi:type="dcterms:W3CDTF">2022-11-30T14:40:09Z</dcterms:modified>
</cp:coreProperties>
</file>