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8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9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7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0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55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619F-8109-4343-8B70-9722BC7A2F41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FB07-7A20-4CB7-AAF4-88A04F465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7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Exportação </a:t>
            </a:r>
            <a:r>
              <a:rPr lang="pt-BR" dirty="0"/>
              <a:t>de </a:t>
            </a:r>
            <a:r>
              <a:rPr lang="pt-BR" dirty="0" err="1"/>
              <a:t>Billing</a:t>
            </a:r>
            <a:r>
              <a:rPr lang="pt-BR" dirty="0"/>
              <a:t> para o </a:t>
            </a:r>
            <a:r>
              <a:rPr lang="pt-BR" dirty="0" err="1" smtClean="0"/>
              <a:t>BigQuery</a:t>
            </a:r>
            <a:r>
              <a:rPr lang="pt-BR" dirty="0" smtClean="0"/>
              <a:t> no GCP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Editar configurações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Criar conjunto de dados, ID, local, expiração e criptografia. Após, selecionar conjunto e salvar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partir deste </a:t>
            </a:r>
            <a:r>
              <a:rPr lang="pt-BR" dirty="0" err="1" smtClean="0"/>
              <a:t>momemto</a:t>
            </a:r>
            <a:r>
              <a:rPr lang="pt-BR" dirty="0" smtClean="0"/>
              <a:t> já estará habilitado para exportar o faturamento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 Exportação de Billing para o BigQuery no GCP</vt:lpstr>
      <vt:lpstr>Editar configurações</vt:lpstr>
      <vt:lpstr>Criar conjunto de dados, ID, local, expiração e criptografia. Após, selecionar conjunto e salvar</vt:lpstr>
      <vt:lpstr>A partir deste momemto já estará habilitado para exportar o faturamento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Schmitz Da Costa</dc:creator>
  <cp:lastModifiedBy>Eduardo Schmitz Da Costa</cp:lastModifiedBy>
  <cp:revision>3</cp:revision>
  <dcterms:created xsi:type="dcterms:W3CDTF">2022-11-30T17:52:18Z</dcterms:created>
  <dcterms:modified xsi:type="dcterms:W3CDTF">2022-11-30T18:20:06Z</dcterms:modified>
</cp:coreProperties>
</file>