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6478-ABCB-40ED-ADFC-C455024EE60E}" type="datetimeFigureOut">
              <a:rPr lang="pt-BR" smtClean="0"/>
              <a:t>21/12/2022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8409C-00E2-452F-BCF2-19FF64DF5D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3718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6478-ABCB-40ED-ADFC-C455024EE60E}" type="datetimeFigureOut">
              <a:rPr lang="pt-BR" smtClean="0"/>
              <a:t>21/12/2022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8409C-00E2-452F-BCF2-19FF64DF5D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9100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6478-ABCB-40ED-ADFC-C455024EE60E}" type="datetimeFigureOut">
              <a:rPr lang="pt-BR" smtClean="0"/>
              <a:t>21/12/2022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8409C-00E2-452F-BCF2-19FF64DF5D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7567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6478-ABCB-40ED-ADFC-C455024EE60E}" type="datetimeFigureOut">
              <a:rPr lang="pt-BR" smtClean="0"/>
              <a:t>21/12/2022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8409C-00E2-452F-BCF2-19FF64DF5D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7858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6478-ABCB-40ED-ADFC-C455024EE60E}" type="datetimeFigureOut">
              <a:rPr lang="pt-BR" smtClean="0"/>
              <a:t>21/12/2022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8409C-00E2-452F-BCF2-19FF64DF5D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6545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6478-ABCB-40ED-ADFC-C455024EE60E}" type="datetimeFigureOut">
              <a:rPr lang="pt-BR" smtClean="0"/>
              <a:t>21/12/2022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8409C-00E2-452F-BCF2-19FF64DF5D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5847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6478-ABCB-40ED-ADFC-C455024EE60E}" type="datetimeFigureOut">
              <a:rPr lang="pt-BR" smtClean="0"/>
              <a:t>21/12/2022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8409C-00E2-452F-BCF2-19FF64DF5D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3546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6478-ABCB-40ED-ADFC-C455024EE60E}" type="datetimeFigureOut">
              <a:rPr lang="pt-BR" smtClean="0"/>
              <a:t>21/12/2022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8409C-00E2-452F-BCF2-19FF64DF5D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535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6478-ABCB-40ED-ADFC-C455024EE60E}" type="datetimeFigureOut">
              <a:rPr lang="pt-BR" smtClean="0"/>
              <a:t>21/12/2022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8409C-00E2-452F-BCF2-19FF64DF5D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8098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6478-ABCB-40ED-ADFC-C455024EE60E}" type="datetimeFigureOut">
              <a:rPr lang="pt-BR" smtClean="0"/>
              <a:t>21/12/2022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8409C-00E2-452F-BCF2-19FF64DF5D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9646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76478-ABCB-40ED-ADFC-C455024EE60E}" type="datetimeFigureOut">
              <a:rPr lang="pt-BR" smtClean="0"/>
              <a:t>21/12/2022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8409C-00E2-452F-BCF2-19FF64DF5D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8212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76478-ABCB-40ED-ADFC-C455024EE60E}" type="datetimeFigureOut">
              <a:rPr lang="pt-BR" smtClean="0"/>
              <a:t>21/12/2022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8409C-00E2-452F-BCF2-19FF64DF5D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8249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 smtClean="0"/>
              <a:t>Habillitando</a:t>
            </a:r>
            <a:r>
              <a:rPr lang="pt-BR" dirty="0" smtClean="0"/>
              <a:t> </a:t>
            </a:r>
            <a:r>
              <a:rPr lang="pt-BR" dirty="0" err="1" smtClean="0"/>
              <a:t>Cloud</a:t>
            </a:r>
            <a:r>
              <a:rPr lang="pt-BR" dirty="0" smtClean="0"/>
              <a:t> Build API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599" cy="495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979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Iniciando </a:t>
            </a:r>
            <a:r>
              <a:rPr lang="pt-BR" dirty="0" err="1" smtClean="0"/>
              <a:t>Terraform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599" cy="483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707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38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Habilitando </a:t>
            </a:r>
            <a:r>
              <a:rPr lang="pt-BR" dirty="0" err="1" smtClean="0"/>
              <a:t>service</a:t>
            </a:r>
            <a:r>
              <a:rPr lang="pt-BR" dirty="0" smtClean="0"/>
              <a:t> </a:t>
            </a:r>
            <a:r>
              <a:rPr lang="pt-BR" dirty="0" err="1" smtClean="0"/>
              <a:t>account</a:t>
            </a:r>
            <a:r>
              <a:rPr lang="pt-BR" dirty="0" smtClean="0"/>
              <a:t> e </a:t>
            </a:r>
            <a:r>
              <a:rPr lang="pt-BR" dirty="0" err="1" smtClean="0"/>
              <a:t>APIs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287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1358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1558</TotalTime>
  <Words>11</Words>
  <Application>Microsoft Office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Habillitando Cloud Build API</vt:lpstr>
      <vt:lpstr>Iniciando Terraform</vt:lpstr>
      <vt:lpstr>Apresentação do PowerPoint</vt:lpstr>
      <vt:lpstr>Habilitando service account e APIs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Eduardo Schmitz Da Costa</dc:creator>
  <cp:lastModifiedBy>Eduardo Schmitz Da Costa</cp:lastModifiedBy>
  <cp:revision>5</cp:revision>
  <dcterms:created xsi:type="dcterms:W3CDTF">2022-12-21T23:46:25Z</dcterms:created>
  <dcterms:modified xsi:type="dcterms:W3CDTF">2022-12-23T01:45:21Z</dcterms:modified>
</cp:coreProperties>
</file>