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333" r:id="rId3"/>
    <p:sldId id="337" r:id="rId4"/>
    <p:sldId id="336" r:id="rId5"/>
    <p:sldId id="335" r:id="rId6"/>
    <p:sldId id="338" r:id="rId7"/>
    <p:sldId id="33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322" y="2894396"/>
            <a:ext cx="7423355" cy="1069207"/>
          </a:xfrm>
        </p:spPr>
        <p:txBody>
          <a:bodyPr/>
          <a:lstStyle/>
          <a:p>
            <a:r>
              <a:rPr lang="pt-BR" dirty="0"/>
              <a:t>Dentro do universo de Autenticação e </a:t>
            </a:r>
            <a:r>
              <a:rPr lang="pt-BR" dirty="0" err="1"/>
              <a:t>Microsserviços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2387600"/>
          </a:xfrm>
        </p:spPr>
        <p:txBody>
          <a:bodyPr/>
          <a:lstStyle/>
          <a:p>
            <a:r>
              <a:rPr lang="pt-BR" dirty="0"/>
              <a:t>O que estudar a seguir?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/>
              <a:t>Victor Hugo Negrisoli</a:t>
            </a:r>
          </a:p>
          <a:p>
            <a:pPr algn="r"/>
            <a:r>
              <a:rPr lang="pt-BR" sz="1900"/>
              <a:t>Desenvolvedor Back-End</a:t>
            </a:r>
            <a:endParaRPr lang="pt-BR" sz="1900" dirty="0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AA283B7-D2EB-D18A-6C2E-AC6CBBBF5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9" y="681482"/>
            <a:ext cx="1723103" cy="1723103"/>
          </a:xfrm>
          <a:prstGeom prst="rect">
            <a:avLst/>
          </a:prstGeom>
        </p:spPr>
      </p:pic>
      <p:pic>
        <p:nvPicPr>
          <p:cNvPr id="10" name="Imagem 9" descr="Celular com tela ligada&#10;&#10;Descrição gerada automaticamente">
            <a:extLst>
              <a:ext uri="{FF2B5EF4-FFF2-40B4-BE49-F238E27FC236}">
                <a16:creationId xmlns:a16="http://schemas.microsoft.com/office/drawing/2014/main" id="{F67902AD-08BA-A89D-E3A7-670C98762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88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740" y="2892813"/>
            <a:ext cx="7566520" cy="10723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dirty="0"/>
              <a:t>Autenticação</a:t>
            </a:r>
          </a:p>
        </p:txBody>
      </p:sp>
      <p:pic>
        <p:nvPicPr>
          <p:cNvPr id="2" name="Imagem 1" descr="Celular com tela ligada&#10;&#10;Descrição gerada automaticamente">
            <a:extLst>
              <a:ext uri="{FF2B5EF4-FFF2-40B4-BE49-F238E27FC236}">
                <a16:creationId xmlns:a16="http://schemas.microsoft.com/office/drawing/2014/main" id="{CD1F6E78-A466-CE50-938A-1D5BBA02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0"/>
            <a:ext cx="2866785" cy="2150089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56D4DA1E-DED0-0DA1-F916-1A544449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312" y="5397312"/>
            <a:ext cx="1460688" cy="14606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76" y="2424075"/>
            <a:ext cx="6386649" cy="378673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Basic </a:t>
            </a:r>
            <a:r>
              <a:rPr lang="pt-BR" dirty="0" err="1"/>
              <a:t>Auth</a:t>
            </a:r>
            <a:endParaRPr lang="pt-BR" dirty="0"/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OAuth2.0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RBAC (Role-</a:t>
            </a:r>
            <a:r>
              <a:rPr lang="pt-BR" dirty="0" err="1"/>
              <a:t>Based</a:t>
            </a:r>
            <a:r>
              <a:rPr lang="pt-BR" dirty="0"/>
              <a:t> Access </a:t>
            </a:r>
            <a:r>
              <a:rPr lang="pt-BR" dirty="0" err="1"/>
              <a:t>Control</a:t>
            </a:r>
            <a:r>
              <a:rPr lang="pt-BR" dirty="0"/>
              <a:t>)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Single </a:t>
            </a:r>
            <a:r>
              <a:rPr lang="pt-BR" dirty="0" err="1"/>
              <a:t>Sign-On</a:t>
            </a:r>
            <a:r>
              <a:rPr lang="pt-BR" dirty="0"/>
              <a:t> (SSO)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Google </a:t>
            </a:r>
            <a:r>
              <a:rPr lang="pt-BR" dirty="0" err="1"/>
              <a:t>Sign</a:t>
            </a:r>
            <a:r>
              <a:rPr lang="pt-BR" dirty="0"/>
              <a:t> In, Facebook </a:t>
            </a:r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continuar estudando?</a:t>
            </a:r>
          </a:p>
        </p:txBody>
      </p:sp>
      <p:pic>
        <p:nvPicPr>
          <p:cNvPr id="2" name="Imagem 1" descr="Celular com tela ligada&#10;&#10;Descrição gerada automaticamente">
            <a:extLst>
              <a:ext uri="{FF2B5EF4-FFF2-40B4-BE49-F238E27FC236}">
                <a16:creationId xmlns:a16="http://schemas.microsoft.com/office/drawing/2014/main" id="{CD1F6E78-A466-CE50-938A-1D5BBA02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0"/>
            <a:ext cx="2866785" cy="2150089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45988070-314E-0D24-A17B-76C2D624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87" y="3197025"/>
            <a:ext cx="4375355" cy="1110930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16E8E70-2089-FF94-7C4E-1D41BE711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85" y="1529032"/>
            <a:ext cx="4773560" cy="1790085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5B239020-0C55-8F1F-85EB-EE1EA2CB9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42" y="4407013"/>
            <a:ext cx="2276250" cy="22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740" y="2892813"/>
            <a:ext cx="7566520" cy="10723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dirty="0" err="1"/>
              <a:t>Microsserviços</a:t>
            </a:r>
            <a:endParaRPr lang="pt-BR" sz="7200" dirty="0"/>
          </a:p>
        </p:txBody>
      </p:sp>
      <p:pic>
        <p:nvPicPr>
          <p:cNvPr id="2" name="Imagem 1" descr="Celular com tela ligada&#10;&#10;Descrição gerada automaticamente">
            <a:extLst>
              <a:ext uri="{FF2B5EF4-FFF2-40B4-BE49-F238E27FC236}">
                <a16:creationId xmlns:a16="http://schemas.microsoft.com/office/drawing/2014/main" id="{CD1F6E78-A466-CE50-938A-1D5BBA02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0"/>
            <a:ext cx="2866785" cy="2150089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56D4DA1E-DED0-0DA1-F916-1A544449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312" y="5397312"/>
            <a:ext cx="1460688" cy="14606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39341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76" y="2424075"/>
            <a:ext cx="8258494" cy="3786734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Processamento Síncrono e Assíncrono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Eventos (Apache Kafka) e mensagerias (</a:t>
            </a:r>
            <a:r>
              <a:rPr lang="pt-BR" dirty="0" err="1"/>
              <a:t>RabbitMQ</a:t>
            </a:r>
            <a:r>
              <a:rPr lang="pt-BR" dirty="0"/>
              <a:t>)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Arquiteturas como Sagas, </a:t>
            </a:r>
            <a:r>
              <a:rPr lang="pt-BR" dirty="0" err="1"/>
              <a:t>Outbox</a:t>
            </a:r>
            <a:r>
              <a:rPr lang="pt-BR" dirty="0"/>
              <a:t>, Transações Distribuídas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Bancos de dados relacionais e não-relacionais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REST, </a:t>
            </a:r>
            <a:r>
              <a:rPr lang="pt-BR" dirty="0" err="1"/>
              <a:t>GraphQL</a:t>
            </a:r>
            <a:r>
              <a:rPr lang="pt-BR" dirty="0"/>
              <a:t> para comunicação entre clientes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 err="1"/>
              <a:t>gRPC</a:t>
            </a:r>
            <a:r>
              <a:rPr lang="pt-BR" dirty="0"/>
              <a:t>, </a:t>
            </a:r>
            <a:r>
              <a:rPr lang="pt-BR" dirty="0" err="1"/>
              <a:t>WebSockets</a:t>
            </a:r>
            <a:r>
              <a:rPr lang="pt-BR" dirty="0"/>
              <a:t> e SSE para real time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continuar estudando?</a:t>
            </a:r>
          </a:p>
        </p:txBody>
      </p:sp>
      <p:pic>
        <p:nvPicPr>
          <p:cNvPr id="2" name="Imagem 1" descr="Celular com tela ligada&#10;&#10;Descrição gerada automaticamente">
            <a:extLst>
              <a:ext uri="{FF2B5EF4-FFF2-40B4-BE49-F238E27FC236}">
                <a16:creationId xmlns:a16="http://schemas.microsoft.com/office/drawing/2014/main" id="{CD1F6E78-A466-CE50-938A-1D5BBA02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0"/>
            <a:ext cx="2866785" cy="2150089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1E707EDE-9BE6-1848-AACC-A99D3C6E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02" y="1425676"/>
            <a:ext cx="2155722" cy="2155722"/>
          </a:xfrm>
          <a:prstGeom prst="rect">
            <a:avLst/>
          </a:prstGeom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C472BC85-F29E-777E-6468-128ABF7D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70" y="3429000"/>
            <a:ext cx="3115570" cy="17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76" y="2424075"/>
            <a:ext cx="7600335" cy="378673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Docker, containers e </a:t>
            </a:r>
            <a:r>
              <a:rPr lang="pt-BR" dirty="0" err="1"/>
              <a:t>Kubernetes</a:t>
            </a:r>
            <a:endParaRPr lang="pt-BR" dirty="0"/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AWS, GCP (Google Cloud Platform), Azure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Java: Spring Boot, </a:t>
            </a:r>
            <a:r>
              <a:rPr lang="pt-BR" dirty="0" err="1"/>
              <a:t>Micronaut</a:t>
            </a:r>
            <a:endParaRPr lang="pt-BR" dirty="0"/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Javascript: Node.js e Express.js, Nest.js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Python: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continuar estudando?</a:t>
            </a:r>
          </a:p>
        </p:txBody>
      </p:sp>
      <p:pic>
        <p:nvPicPr>
          <p:cNvPr id="2" name="Imagem 1" descr="Celular com tela ligada&#10;&#10;Descrição gerada automaticamente">
            <a:extLst>
              <a:ext uri="{FF2B5EF4-FFF2-40B4-BE49-F238E27FC236}">
                <a16:creationId xmlns:a16="http://schemas.microsoft.com/office/drawing/2014/main" id="{CD1F6E78-A466-CE50-938A-1D5BBA02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0"/>
            <a:ext cx="2866785" cy="2150089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A534FD2F-E4C0-5BA1-F374-0B7761C4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92" y="1479893"/>
            <a:ext cx="3034035" cy="1658606"/>
          </a:xfrm>
          <a:prstGeom prst="rect">
            <a:avLst/>
          </a:prstGeom>
        </p:spPr>
      </p:pic>
      <p:pic>
        <p:nvPicPr>
          <p:cNvPr id="8" name="Imagem 7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B38E0BE6-0946-43C0-0F95-8B426C964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92" y="5157941"/>
            <a:ext cx="3238208" cy="1700059"/>
          </a:xfrm>
          <a:prstGeom prst="rect">
            <a:avLst/>
          </a:prstGeom>
        </p:spPr>
      </p:pic>
      <p:pic>
        <p:nvPicPr>
          <p:cNvPr id="10" name="Imagem 9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228C94EF-4C43-634F-48D8-28B28CA07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92" y="3685511"/>
            <a:ext cx="1698000" cy="1131137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A8EE9D6B-5CE5-0BFA-246C-DB4E24B3D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78" y="3730475"/>
            <a:ext cx="2333522" cy="13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elular com tela ligada&#10;&#10;Descrição gerada automaticamente">
            <a:extLst>
              <a:ext uri="{FF2B5EF4-FFF2-40B4-BE49-F238E27FC236}">
                <a16:creationId xmlns:a16="http://schemas.microsoft.com/office/drawing/2014/main" id="{CD1F6E78-A466-CE50-938A-1D5BBA02C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0"/>
            <a:ext cx="2866785" cy="2150089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56D4DA1E-DED0-0DA1-F916-1A5444498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312" y="5397312"/>
            <a:ext cx="1460688" cy="1460688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157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Tema do Office</vt:lpstr>
      <vt:lpstr>O que estudar a seguir?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133</cp:revision>
  <dcterms:created xsi:type="dcterms:W3CDTF">2020-12-15T11:29:04Z</dcterms:created>
  <dcterms:modified xsi:type="dcterms:W3CDTF">2023-04-09T20:30:22Z</dcterms:modified>
</cp:coreProperties>
</file>