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517CE-3F3F-4B6E-80F4-F379882AC83E}" v="11" dt="2021-10-20T21:10:31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4D7C-AB41-4CD1-9711-6DA46FE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4BF9-CFCD-4A2A-828B-4A3B2C01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427028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AF39-3D38-45FF-94CB-26EFBAA9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SASDSAD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ED3-B1CB-4085-90CF-441026AA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Madison</vt:lpstr>
      <vt:lpstr>ss</vt:lpstr>
      <vt:lpstr>PowerPoint Presentation</vt:lpstr>
      <vt:lpstr>SASDSAD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2021-10-20T21:10:07Z</dcterms:created>
  <dcterms:modified xsi:type="dcterms:W3CDTF">2021-10-20T21:10:54Z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