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D28-532B-C989-6C62-CE37BA82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B635D-FA30-90C7-D06E-AFA48121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4D35-8F62-A753-0681-3A1F79D9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3A78-57FA-7033-7BD7-4E1B09F9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687F-078E-762E-D216-56D84467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60DF-8C0B-CF86-A2C9-F75B82B0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036A-32E6-D197-47C8-4CD8CCBD8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3FBE-3220-C739-CA06-3A9E273E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3272-2728-8890-4F2E-12AC44DA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2303-85FB-C357-542A-8E65CDCB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80D6-04ED-3DE1-025A-66D7EE860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6367D-9C68-BC75-54F1-403CF1A5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3C04-53EA-CD23-215D-A7EE802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8D57-1B45-A670-6AFB-A5750558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B083-ED95-51C8-C8A9-ADE032F3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C89B-4855-212C-E927-3AB82B6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9B40-41BB-BA76-E831-CD373DDA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DC0F-6829-4794-F21E-7123686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9BC5-97E3-F420-F155-648244F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3767-5C7A-07FA-A63D-1439D07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D85-F1B2-1E12-E130-06A5D136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5DBB-86EF-3FD7-4DB2-3FFE2ADB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977D-46C9-CFFB-227F-E4B37FEF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311B-18D5-F312-91D1-73A20834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4CA2-E27B-0561-5DA9-D747E900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BA1-4A29-C6C4-B090-13E84E97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4D35-ED52-4C92-3473-4FF8B1AA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71CA-6FC3-B15D-6F76-EB3E95DFE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BF40-98FE-20A4-ACC5-1FD98850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D786-3736-0597-AAF4-E0B6AFD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F040-0382-7E33-052E-0CEA8AB0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181B-FFF9-085F-7C54-8075DAC8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5D4A-E5E6-AA67-22BB-1D9628D6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B7E7-79F2-AB77-43CA-615A44D4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B3285-26FF-F4B0-18D4-6ACE6CA2C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0968F-3D48-9091-0BC8-2CF972B1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289DE-C49F-EAD3-13C1-1BA25C23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4C3C9-9B79-72BE-37D2-8E9C198B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D6663-FD82-9DE6-D6DF-FE89BA0A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BFC8-AF18-E47B-1ABC-85BB259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7216F-1937-7146-F5BD-3839996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B4518-51ED-B6E9-0C70-546574C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C394-1078-E799-3A86-92253A0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E1F93-DAC5-C82D-B680-4CA5ADAE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7FB60-9ED6-577D-6C27-ADEFE90A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52A4-F2AE-021B-2DDD-11273AEC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8C7-17B6-9CF8-F2B3-97C1DF8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8072-1CF0-FA0B-FECA-9DEA8CA2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9A52-1288-8571-25EA-2ED7698C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3942-FA38-A34F-8504-F1CE3179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6DD9-A1A9-DDB5-591C-F837B51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F363-8516-AE3E-B870-1658B0B3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EDD3-E760-3986-23EF-EB8A040B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C2A8-8581-4003-2808-17B8FEDF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FBC5-9D24-D255-8DBD-B9D8C627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C7F0-7A7D-9A1B-67B1-6121D99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3205-D98F-66C6-0B3A-7C6DE30C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59E73-A28C-9330-28BC-1D2F62ED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9EAF9-E884-7E9F-D9D9-F1FB4567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036F3-D2BA-1C74-63BB-0594E677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40B0-0B9D-03E8-590F-0A765976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2DE4-D5C1-45BF-8B36-85908D1FB2E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1999-C67A-4733-DD72-307D5B529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E975-1B9B-5833-7A86-DCE8C8CB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A67C-B694-4781-94C8-582845B4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03BECD-DFB6-744B-C340-A1B6221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9787"/>
              </p:ext>
            </p:extLst>
          </p:nvPr>
        </p:nvGraphicFramePr>
        <p:xfrm>
          <a:off x="650448" y="772998"/>
          <a:ext cx="10859678" cy="5534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606">
                  <a:extLst>
                    <a:ext uri="{9D8B030D-6E8A-4147-A177-3AD203B41FA5}">
                      <a16:colId xmlns:a16="http://schemas.microsoft.com/office/drawing/2014/main" val="4261126514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08402371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2114119157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251108872"/>
                    </a:ext>
                  </a:extLst>
                </a:gridCol>
                <a:gridCol w="1810627">
                  <a:extLst>
                    <a:ext uri="{9D8B030D-6E8A-4147-A177-3AD203B41FA5}">
                      <a16:colId xmlns:a16="http://schemas.microsoft.com/office/drawing/2014/main" val="1856889654"/>
                    </a:ext>
                  </a:extLst>
                </a:gridCol>
                <a:gridCol w="1810627">
                  <a:extLst>
                    <a:ext uri="{9D8B030D-6E8A-4147-A177-3AD203B41FA5}">
                      <a16:colId xmlns:a16="http://schemas.microsoft.com/office/drawing/2014/main" val="1530954146"/>
                    </a:ext>
                  </a:extLst>
                </a:gridCol>
              </a:tblGrid>
              <a:tr h="739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Характеристики процесса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Спиральная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Каскадная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ru-RU" sz="1600">
                          <a:effectLst/>
                        </a:rPr>
                        <a:t>-модель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Kanban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3866366"/>
                  </a:ext>
                </a:extLst>
              </a:tr>
              <a:tr h="11168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Риски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Серьезные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Известны заранее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Известны заранее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Небольшие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Заранее неизвестны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Небольшие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Заранее неизвестны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341208"/>
                  </a:ext>
                </a:extLst>
              </a:tr>
              <a:tr h="739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Требования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Изменяемые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Стабильные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Стабильные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Легко изменяемые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Легко изменяемые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477013"/>
                  </a:ext>
                </a:extLst>
              </a:tr>
              <a:tr h="739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Техническая сложность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Любая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Средняя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Любая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Любая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675521"/>
                  </a:ext>
                </a:extLst>
              </a:tr>
              <a:tr h="11168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Документация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Известна заранее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Известна заранее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Известна заранее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 мере развития проекта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 мере развития проекта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677160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Рефакторинг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Дорого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Дорого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Дорого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Недорого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Недорого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493167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Улучшения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Необязательны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Необязательны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Необязательны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Необходимы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Необязательны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07146"/>
                  </a:ext>
                </a:extLst>
              </a:tr>
              <a:tr h="361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Длительность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Долгосрочный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Долгосрочный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Долгосрочный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Краткосрочный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Краткосрочный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95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3D7DC7-03A6-9D13-E965-959242D39AA7}"/>
              </a:ext>
            </a:extLst>
          </p:cNvPr>
          <p:cNvSpPr txBox="1"/>
          <p:nvPr/>
        </p:nvSpPr>
        <p:spPr>
          <a:xfrm>
            <a:off x="1303507" y="291830"/>
            <a:ext cx="89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Таблица-сравнение методологий разработки ПО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Kavalchuk</dc:creator>
  <cp:lastModifiedBy>Eduard Kavalchuk</cp:lastModifiedBy>
  <cp:revision>1</cp:revision>
  <dcterms:created xsi:type="dcterms:W3CDTF">2022-08-06T05:31:56Z</dcterms:created>
  <dcterms:modified xsi:type="dcterms:W3CDTF">2022-08-06T05:51:39Z</dcterms:modified>
</cp:coreProperties>
</file>