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12"/>
  </p:notesMasterIdLst>
  <p:handoutMasterIdLst>
    <p:handoutMasterId r:id="rId13"/>
  </p:handoutMasterIdLst>
  <p:sldIdLst>
    <p:sldId id="408" r:id="rId5"/>
    <p:sldId id="416" r:id="rId6"/>
    <p:sldId id="417" r:id="rId7"/>
    <p:sldId id="411" r:id="rId8"/>
    <p:sldId id="415" r:id="rId9"/>
    <p:sldId id="418" r:id="rId10"/>
    <p:sldId id="413" r:id="rId11"/>
  </p:sldIdLst>
  <p:sldSz cx="12192000" cy="6858000"/>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niel Santiago Morales Laverde" initials="DSML" lastIdx="1" clrIdx="0">
    <p:extLst>
      <p:ext uri="{19B8F6BF-5375-455C-9EA6-DF929625EA0E}">
        <p15:presenceInfo xmlns:p15="http://schemas.microsoft.com/office/powerpoint/2012/main" userId="Daniel Santiago Morales Laverde"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9F4C7"/>
    <a:srgbClr val="4DBDB7"/>
    <a:srgbClr val="FCFAF5"/>
    <a:srgbClr val="F3F30D"/>
    <a:srgbClr val="D5D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69C7853C-536D-4A76-A0AE-DD22124D55A5}" styleName="Estilo temático 1 - Énfasis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08FB837D-C827-4EFA-A057-4D05807E0F7C}" styleName="Estilo temático 1 - Énfasis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Sin estilo ni cuadrícula">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1E4AEA4-8DFA-4A89-87EB-49C32662AFE0}" styleName="Estilo medio 2 - Énfasis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84" autoAdjust="0"/>
    <p:restoredTop sz="93018" autoAdjust="0"/>
  </p:normalViewPr>
  <p:slideViewPr>
    <p:cSldViewPr snapToGrid="0">
      <p:cViewPr varScale="1">
        <p:scale>
          <a:sx n="128" d="100"/>
          <a:sy n="128" d="100"/>
        </p:scale>
        <p:origin x="520" y="176"/>
      </p:cViewPr>
      <p:guideLst/>
    </p:cSldViewPr>
  </p:slideViewPr>
  <p:notesTextViewPr>
    <p:cViewPr>
      <p:scale>
        <a:sx n="3" d="2"/>
        <a:sy n="3" d="2"/>
      </p:scale>
      <p:origin x="0" y="0"/>
    </p:cViewPr>
  </p:notesTextViewPr>
  <p:notesViewPr>
    <p:cSldViewPr snapToGrid="0" showGuides="1">
      <p:cViewPr varScale="1">
        <p:scale>
          <a:sx n="55" d="100"/>
          <a:sy n="55" d="100"/>
        </p:scale>
        <p:origin x="2880"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handoutMaster" Target="handoutMasters/handoutMaster1.xml"/><Relationship Id="rId18" Type="http://schemas.openxmlformats.org/officeDocument/2006/relationships/tableStyles" Target="tableStyle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notesMaster" Target="notesMasters/notesMaster1.xml"/><Relationship Id="rId17"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presProps" Target="pres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AF33810-EF9A-4C38-9420-39C7D00E32F4}" type="datetimeFigureOut">
              <a:rPr lang="es-CO" smtClean="0"/>
              <a:t>19/09/25</a:t>
            </a:fld>
            <a:endParaRPr lang="es-CO"/>
          </a:p>
        </p:txBody>
      </p:sp>
      <p:sp>
        <p:nvSpPr>
          <p:cNvPr id="4" name="Marcador de pie de página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5" name="Marcador de número de diapositiva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4234843-BDA5-46CA-AF49-5C9A55926FA9}" type="slidenum">
              <a:rPr lang="es-CO" smtClean="0"/>
              <a:t>‹#›</a:t>
            </a:fld>
            <a:endParaRPr lang="es-CO"/>
          </a:p>
        </p:txBody>
      </p:sp>
    </p:spTree>
    <p:extLst>
      <p:ext uri="{BB962C8B-B14F-4D97-AF65-F5344CB8AC3E}">
        <p14:creationId xmlns:p14="http://schemas.microsoft.com/office/powerpoint/2010/main" val="62478172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encabezad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s-CO"/>
          </a:p>
        </p:txBody>
      </p:sp>
      <p:sp>
        <p:nvSpPr>
          <p:cNvPr id="3" name="Marcador de fech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6DAA46-7FB0-4C13-B51C-60E7741B11B3}" type="datetimeFigureOut">
              <a:rPr lang="es-CO" smtClean="0"/>
              <a:t>19/09/25</a:t>
            </a:fld>
            <a:endParaRPr lang="es-CO"/>
          </a:p>
        </p:txBody>
      </p:sp>
      <p:sp>
        <p:nvSpPr>
          <p:cNvPr id="4" name="Marcador de imagen d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s-CO"/>
          </a:p>
        </p:txBody>
      </p:sp>
      <p:sp>
        <p:nvSpPr>
          <p:cNvPr id="5" name="Marcador de nota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6" name="Marcador de pie de pá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s-CO"/>
          </a:p>
        </p:txBody>
      </p:sp>
      <p:sp>
        <p:nvSpPr>
          <p:cNvPr id="7" name="Marcador de número de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DCCB938-E03E-4A25-853B-931A2108B4F4}" type="slidenum">
              <a:rPr lang="es-CO" smtClean="0"/>
              <a:t>‹#›</a:t>
            </a:fld>
            <a:endParaRPr lang="es-CO"/>
          </a:p>
        </p:txBody>
      </p:sp>
    </p:spTree>
    <p:extLst>
      <p:ext uri="{BB962C8B-B14F-4D97-AF65-F5344CB8AC3E}">
        <p14:creationId xmlns:p14="http://schemas.microsoft.com/office/powerpoint/2010/main" val="15871368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ción">
    <p:spTree>
      <p:nvGrpSpPr>
        <p:cNvPr id="1" name=""/>
        <p:cNvGrpSpPr/>
        <p:nvPr/>
      </p:nvGrpSpPr>
      <p:grpSpPr>
        <a:xfrm>
          <a:off x="0" y="0"/>
          <a:ext cx="0" cy="0"/>
          <a:chOff x="0" y="0"/>
          <a:chExt cx="0" cy="0"/>
        </a:xfrm>
      </p:grpSpPr>
      <p:pic>
        <p:nvPicPr>
          <p:cNvPr id="11" name="Imagen 10" descr="Diagrama&#10;&#10;Descripción generada automáticamente con confianza baja">
            <a:extLst>
              <a:ext uri="{FF2B5EF4-FFF2-40B4-BE49-F238E27FC236}">
                <a16:creationId xmlns:a16="http://schemas.microsoft.com/office/drawing/2014/main" id="{64330D0E-48B8-C729-9CFF-CFCEF554DF73}"/>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l="46833"/>
          <a:stretch/>
        </p:blipFill>
        <p:spPr>
          <a:xfrm>
            <a:off x="5212080" y="0"/>
            <a:ext cx="6979920" cy="7061834"/>
          </a:xfrm>
          <a:prstGeom prst="rect">
            <a:avLst/>
          </a:prstGeom>
        </p:spPr>
      </p:pic>
      <p:sp>
        <p:nvSpPr>
          <p:cNvPr id="2" name="Rectángulo 1"/>
          <p:cNvSpPr/>
          <p:nvPr userDrawn="1"/>
        </p:nvSpPr>
        <p:spPr>
          <a:xfrm>
            <a:off x="0" y="0"/>
            <a:ext cx="7181850" cy="7061834"/>
          </a:xfrm>
          <a:prstGeom prst="rect">
            <a:avLst/>
          </a:prstGeom>
          <a:gradFill flip="none" rotWithShape="1">
            <a:gsLst>
              <a:gs pos="81000">
                <a:srgbClr val="FCFAF5"/>
              </a:gs>
              <a:gs pos="100000">
                <a:srgbClr val="FCFAF5">
                  <a:alpha val="2000"/>
                </a:srgb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noFill/>
            </a:endParaRPr>
          </a:p>
        </p:txBody>
      </p:sp>
      <p:sp>
        <p:nvSpPr>
          <p:cNvPr id="10" name="Rectángulo 9"/>
          <p:cNvSpPr/>
          <p:nvPr userDrawn="1"/>
        </p:nvSpPr>
        <p:spPr>
          <a:xfrm>
            <a:off x="1057275" y="1295400"/>
            <a:ext cx="7219950" cy="42672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5" name="Título 4"/>
          <p:cNvSpPr>
            <a:spLocks noGrp="1"/>
          </p:cNvSpPr>
          <p:nvPr>
            <p:ph type="title"/>
          </p:nvPr>
        </p:nvSpPr>
        <p:spPr>
          <a:xfrm>
            <a:off x="1790701" y="2468737"/>
            <a:ext cx="5714999" cy="1920526"/>
          </a:xfrm>
          <a:prstGeom prst="rect">
            <a:avLst/>
          </a:prstGeom>
        </p:spPr>
        <p:txBody>
          <a:bodyPr wrap="square">
            <a:spAutoFit/>
          </a:bodyPr>
          <a:lstStyle>
            <a:lvl1pPr algn="l">
              <a:defRPr>
                <a:solidFill>
                  <a:schemeClr val="tx1"/>
                </a:solidFill>
                <a:latin typeface="DaxlinePro-Black" panose="02000503070000020004" pitchFamily="50" charset="0"/>
              </a:defRPr>
            </a:lvl1pPr>
          </a:lstStyle>
          <a:p>
            <a:r>
              <a:rPr lang="es-ES"/>
              <a:t>Haga clic para modificar el estilo de título del patrón</a:t>
            </a:r>
            <a:endParaRPr lang="es-CO" dirty="0"/>
          </a:p>
        </p:txBody>
      </p:sp>
      <p:sp>
        <p:nvSpPr>
          <p:cNvPr id="8" name="CuadroTexto 7"/>
          <p:cNvSpPr txBox="1"/>
          <p:nvPr userDrawn="1"/>
        </p:nvSpPr>
        <p:spPr>
          <a:xfrm>
            <a:off x="1781175" y="4872037"/>
            <a:ext cx="3589815" cy="415498"/>
          </a:xfrm>
          <a:prstGeom prst="rect">
            <a:avLst/>
          </a:prstGeom>
          <a:noFill/>
        </p:spPr>
        <p:txBody>
          <a:bodyPr wrap="square" rtlCol="0">
            <a:spAutoFit/>
          </a:bodyPr>
          <a:lstStyle/>
          <a:p>
            <a:pPr algn="l"/>
            <a:r>
              <a:rPr lang="es-CO" sz="700" dirty="0">
                <a:solidFill>
                  <a:schemeClr val="tx1"/>
                </a:solidFill>
                <a:latin typeface="Lato Light" panose="020F0302020204030203" pitchFamily="34" charset="0"/>
              </a:rPr>
              <a:t>Universidad de los Andes | Vigilada Mineducación</a:t>
            </a:r>
          </a:p>
          <a:p>
            <a:pPr algn="l"/>
            <a:r>
              <a:rPr lang="es-CO" sz="700" dirty="0">
                <a:solidFill>
                  <a:schemeClr val="tx1"/>
                </a:solidFill>
                <a:latin typeface="Lato Light" panose="020F0302020204030203" pitchFamily="34" charset="0"/>
              </a:rPr>
              <a:t>Reconocimiento como Universidad: Decreto 1297 del 30 de mayo de 1964.</a:t>
            </a:r>
          </a:p>
          <a:p>
            <a:pPr algn="l"/>
            <a:r>
              <a:rPr lang="es-CO" sz="700" dirty="0">
                <a:solidFill>
                  <a:schemeClr val="tx1"/>
                </a:solidFill>
                <a:latin typeface="Lato Light" panose="020F0302020204030203" pitchFamily="34" charset="0"/>
              </a:rPr>
              <a:t>Reconocimiento personería jurídica: Resolución 28 del 23 de febrero de 1949 Minjusticia</a:t>
            </a:r>
            <a:r>
              <a:rPr lang="es-CO" sz="500" dirty="0">
                <a:solidFill>
                  <a:schemeClr val="bg1"/>
                </a:solidFill>
              </a:rPr>
              <a:t>.</a:t>
            </a:r>
          </a:p>
        </p:txBody>
      </p:sp>
      <p:cxnSp>
        <p:nvCxnSpPr>
          <p:cNvPr id="13" name="Conector recto 12"/>
          <p:cNvCxnSpPr/>
          <p:nvPr userDrawn="1"/>
        </p:nvCxnSpPr>
        <p:spPr>
          <a:xfrm flipV="1">
            <a:off x="1781176" y="3929020"/>
            <a:ext cx="4371974" cy="1"/>
          </a:xfrm>
          <a:prstGeom prst="line">
            <a:avLst/>
          </a:prstGeom>
          <a:ln>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04578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exto en Bloque Blanco">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DB106FFA-52B7-02E5-307A-31068A2C2CD5}"/>
              </a:ext>
            </a:extLst>
          </p:cNvPr>
          <p:cNvSpPr/>
          <p:nvPr userDrawn="1"/>
        </p:nvSpPr>
        <p:spPr>
          <a:xfrm>
            <a:off x="1047750" y="1247776"/>
            <a:ext cx="10096500" cy="436245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13" name="Título 7">
            <a:extLst>
              <a:ext uri="{FF2B5EF4-FFF2-40B4-BE49-F238E27FC236}">
                <a16:creationId xmlns:a16="http://schemas.microsoft.com/office/drawing/2014/main" id="{68BF7B2D-828B-DD42-5CFD-E83C9F1A611D}"/>
              </a:ext>
            </a:extLst>
          </p:cNvPr>
          <p:cNvSpPr>
            <a:spLocks noGrp="1"/>
          </p:cNvSpPr>
          <p:nvPr>
            <p:ph type="title"/>
          </p:nvPr>
        </p:nvSpPr>
        <p:spPr>
          <a:xfrm>
            <a:off x="1390650" y="2412995"/>
            <a:ext cx="2571750" cy="3097771"/>
          </a:xfrm>
          <a:prstGeom prst="rect">
            <a:avLst/>
          </a:prstGeom>
        </p:spPr>
        <p:txBody>
          <a:bodyPr wrap="square">
            <a:spAutoFit/>
          </a:bodyPr>
          <a:lstStyle>
            <a:lvl1pPr algn="ctr">
              <a:defRPr sz="3600" b="1">
                <a:solidFill>
                  <a:schemeClr val="accent6"/>
                </a:solidFill>
                <a:latin typeface="DaxlinePro-Medium" panose="02000503060000020004" pitchFamily="50" charset="0"/>
              </a:defRPr>
            </a:lvl1pPr>
          </a:lstStyle>
          <a:p>
            <a:r>
              <a:rPr lang="es-ES"/>
              <a:t>Haga clic para modificar el estilo de título del patrón</a:t>
            </a:r>
            <a:endParaRPr lang="es-CO" dirty="0"/>
          </a:p>
        </p:txBody>
      </p:sp>
      <p:sp>
        <p:nvSpPr>
          <p:cNvPr id="18" name="AutoShape 3">
            <a:extLst>
              <a:ext uri="{FF2B5EF4-FFF2-40B4-BE49-F238E27FC236}">
                <a16:creationId xmlns:a16="http://schemas.microsoft.com/office/drawing/2014/main" id="{9CDDEB18-A2E7-FA35-E6B5-736754F2130C}"/>
              </a:ext>
            </a:extLst>
          </p:cNvPr>
          <p:cNvSpPr>
            <a:spLocks noChangeAspect="1" noChangeArrowheads="1" noTextEdit="1"/>
          </p:cNvSpPr>
          <p:nvPr userDrawn="1"/>
        </p:nvSpPr>
        <p:spPr bwMode="auto">
          <a:xfrm>
            <a:off x="1390650" y="3535363"/>
            <a:ext cx="257175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9" name="Line 5">
            <a:extLst>
              <a:ext uri="{FF2B5EF4-FFF2-40B4-BE49-F238E27FC236}">
                <a16:creationId xmlns:a16="http://schemas.microsoft.com/office/drawing/2014/main" id="{567D04A2-E8F5-E6CE-EB74-F041DED2D191}"/>
              </a:ext>
            </a:extLst>
          </p:cNvPr>
          <p:cNvSpPr>
            <a:spLocks noChangeShapeType="1"/>
          </p:cNvSpPr>
          <p:nvPr userDrawn="1"/>
        </p:nvSpPr>
        <p:spPr bwMode="auto">
          <a:xfrm>
            <a:off x="1389062" y="3636576"/>
            <a:ext cx="963613" cy="0"/>
          </a:xfrm>
          <a:prstGeom prst="line">
            <a:avLst/>
          </a:prstGeom>
          <a:noFill/>
          <a:ln w="7938"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O"/>
          </a:p>
        </p:txBody>
      </p:sp>
      <p:sp>
        <p:nvSpPr>
          <p:cNvPr id="20" name="Line 6">
            <a:extLst>
              <a:ext uri="{FF2B5EF4-FFF2-40B4-BE49-F238E27FC236}">
                <a16:creationId xmlns:a16="http://schemas.microsoft.com/office/drawing/2014/main" id="{C6C8859F-0357-D60F-ED8E-6037C180A7C7}"/>
              </a:ext>
            </a:extLst>
          </p:cNvPr>
          <p:cNvSpPr>
            <a:spLocks noChangeShapeType="1"/>
          </p:cNvSpPr>
          <p:nvPr userDrawn="1"/>
        </p:nvSpPr>
        <p:spPr bwMode="auto">
          <a:xfrm>
            <a:off x="3000375" y="3633401"/>
            <a:ext cx="962025" cy="0"/>
          </a:xfrm>
          <a:prstGeom prst="line">
            <a:avLst/>
          </a:prstGeom>
          <a:noFill/>
          <a:ln w="7938"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O"/>
          </a:p>
        </p:txBody>
      </p:sp>
      <p:sp>
        <p:nvSpPr>
          <p:cNvPr id="21" name="Marcador de texto 9">
            <a:extLst>
              <a:ext uri="{FF2B5EF4-FFF2-40B4-BE49-F238E27FC236}">
                <a16:creationId xmlns:a16="http://schemas.microsoft.com/office/drawing/2014/main" id="{54AC1C63-DE54-A424-440A-982F6300C057}"/>
              </a:ext>
            </a:extLst>
          </p:cNvPr>
          <p:cNvSpPr>
            <a:spLocks noGrp="1"/>
          </p:cNvSpPr>
          <p:nvPr>
            <p:ph type="body" sz="quarter" idx="10"/>
          </p:nvPr>
        </p:nvSpPr>
        <p:spPr>
          <a:xfrm>
            <a:off x="4670651" y="1972191"/>
            <a:ext cx="5765347" cy="1456809"/>
          </a:xfrm>
          <a:prstGeom prst="rect">
            <a:avLst/>
          </a:prstGeom>
        </p:spPr>
        <p:txBody>
          <a:bodyPr wrap="square">
            <a:spAutoFit/>
          </a:bodyPr>
          <a:lstStyle>
            <a:lvl1pPr marL="0" indent="0">
              <a:buFontTx/>
              <a:buNone/>
              <a:defRPr sz="1600" b="0">
                <a:solidFill>
                  <a:schemeClr val="accent6"/>
                </a:solidFill>
                <a:latin typeface="Lato" panose="020F0502020204030203" pitchFamily="34" charset="0"/>
              </a:defRPr>
            </a:lvl1pPr>
            <a:lvl2pPr marL="457200" indent="0">
              <a:buFontTx/>
              <a:buNone/>
              <a:defRPr sz="1600" b="0">
                <a:solidFill>
                  <a:schemeClr val="accent6"/>
                </a:solidFill>
                <a:latin typeface="Lato" panose="020F0502020204030203" pitchFamily="34" charset="0"/>
              </a:defRPr>
            </a:lvl2pPr>
            <a:lvl3pPr marL="914400" indent="0">
              <a:buFontTx/>
              <a:buNone/>
              <a:defRPr sz="1600" b="0">
                <a:solidFill>
                  <a:schemeClr val="accent6"/>
                </a:solidFill>
                <a:latin typeface="Lato" panose="020F0502020204030203" pitchFamily="34" charset="0"/>
              </a:defRPr>
            </a:lvl3pPr>
            <a:lvl4pPr marL="1371600" indent="0">
              <a:buFontTx/>
              <a:buNone/>
              <a:defRPr sz="1600" b="0">
                <a:solidFill>
                  <a:schemeClr val="accent6"/>
                </a:solidFill>
                <a:latin typeface="Lato" panose="020F0502020204030203" pitchFamily="34" charset="0"/>
              </a:defRPr>
            </a:lvl4pPr>
            <a:lvl5pPr marL="1828800" indent="0">
              <a:buFontTx/>
              <a:buNone/>
              <a:defRPr sz="1600" b="0">
                <a:solidFill>
                  <a:schemeClr val="accent6"/>
                </a:solidFill>
                <a:latin typeface="Lato" panose="020F0502020204030203" pitchFamily="34" charset="0"/>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dirty="0"/>
          </a:p>
        </p:txBody>
      </p:sp>
      <p:sp>
        <p:nvSpPr>
          <p:cNvPr id="22" name="Freeform 5">
            <a:extLst>
              <a:ext uri="{FF2B5EF4-FFF2-40B4-BE49-F238E27FC236}">
                <a16:creationId xmlns:a16="http://schemas.microsoft.com/office/drawing/2014/main" id="{3413D833-5F7B-8D33-E3AD-720AE844D248}"/>
              </a:ext>
            </a:extLst>
          </p:cNvPr>
          <p:cNvSpPr>
            <a:spLocks/>
          </p:cNvSpPr>
          <p:nvPr userDrawn="1"/>
        </p:nvSpPr>
        <p:spPr bwMode="auto">
          <a:xfrm rot="5400000">
            <a:off x="2548801" y="3606899"/>
            <a:ext cx="195123" cy="248128"/>
          </a:xfrm>
          <a:custGeom>
            <a:avLst/>
            <a:gdLst>
              <a:gd name="T0" fmla="*/ 2 w 32"/>
              <a:gd name="T1" fmla="*/ 0 h 36"/>
              <a:gd name="T2" fmla="*/ 0 w 32"/>
              <a:gd name="T3" fmla="*/ 2 h 36"/>
              <a:gd name="T4" fmla="*/ 0 w 32"/>
              <a:gd name="T5" fmla="*/ 18 h 36"/>
              <a:gd name="T6" fmla="*/ 0 w 32"/>
              <a:gd name="T7" fmla="*/ 34 h 36"/>
              <a:gd name="T8" fmla="*/ 2 w 32"/>
              <a:gd name="T9" fmla="*/ 36 h 36"/>
              <a:gd name="T10" fmla="*/ 3 w 32"/>
              <a:gd name="T11" fmla="*/ 36 h 36"/>
              <a:gd name="T12" fmla="*/ 17 w 32"/>
              <a:gd name="T13" fmla="*/ 28 h 36"/>
              <a:gd name="T14" fmla="*/ 31 w 32"/>
              <a:gd name="T15" fmla="*/ 20 h 36"/>
              <a:gd name="T16" fmla="*/ 31 w 32"/>
              <a:gd name="T17" fmla="*/ 16 h 36"/>
              <a:gd name="T18" fmla="*/ 17 w 32"/>
              <a:gd name="T19" fmla="*/ 8 h 36"/>
              <a:gd name="T20" fmla="*/ 3 w 32"/>
              <a:gd name="T21" fmla="*/ 0 h 36"/>
              <a:gd name="T22" fmla="*/ 2 w 32"/>
              <a:gd name="T2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36">
                <a:moveTo>
                  <a:pt x="2" y="0"/>
                </a:moveTo>
                <a:cubicBezTo>
                  <a:pt x="1" y="0"/>
                  <a:pt x="0" y="1"/>
                  <a:pt x="0" y="2"/>
                </a:cubicBezTo>
                <a:cubicBezTo>
                  <a:pt x="0" y="18"/>
                  <a:pt x="0" y="18"/>
                  <a:pt x="0" y="18"/>
                </a:cubicBezTo>
                <a:cubicBezTo>
                  <a:pt x="0" y="34"/>
                  <a:pt x="0" y="34"/>
                  <a:pt x="0" y="34"/>
                </a:cubicBezTo>
                <a:cubicBezTo>
                  <a:pt x="0" y="35"/>
                  <a:pt x="1" y="36"/>
                  <a:pt x="2" y="36"/>
                </a:cubicBezTo>
                <a:cubicBezTo>
                  <a:pt x="3" y="36"/>
                  <a:pt x="3" y="36"/>
                  <a:pt x="3" y="36"/>
                </a:cubicBezTo>
                <a:cubicBezTo>
                  <a:pt x="17" y="28"/>
                  <a:pt x="17" y="28"/>
                  <a:pt x="17" y="28"/>
                </a:cubicBezTo>
                <a:cubicBezTo>
                  <a:pt x="31" y="20"/>
                  <a:pt x="31" y="20"/>
                  <a:pt x="31" y="20"/>
                </a:cubicBezTo>
                <a:cubicBezTo>
                  <a:pt x="32" y="19"/>
                  <a:pt x="32" y="17"/>
                  <a:pt x="31" y="16"/>
                </a:cubicBezTo>
                <a:cubicBezTo>
                  <a:pt x="17" y="8"/>
                  <a:pt x="17" y="8"/>
                  <a:pt x="17" y="8"/>
                </a:cubicBezTo>
                <a:cubicBezTo>
                  <a:pt x="3" y="0"/>
                  <a:pt x="3" y="0"/>
                  <a:pt x="3" y="0"/>
                </a:cubicBezTo>
                <a:cubicBezTo>
                  <a:pt x="3" y="0"/>
                  <a:pt x="3" y="0"/>
                  <a:pt x="2"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s-CO" dirty="0"/>
          </a:p>
        </p:txBody>
      </p:sp>
      <p:sp>
        <p:nvSpPr>
          <p:cNvPr id="24" name="Marcador de número de diapositiva 8">
            <a:extLst>
              <a:ext uri="{FF2B5EF4-FFF2-40B4-BE49-F238E27FC236}">
                <a16:creationId xmlns:a16="http://schemas.microsoft.com/office/drawing/2014/main" id="{8F1B36DD-4CA6-80B7-7627-8F566C2DC120}"/>
              </a:ext>
            </a:extLst>
          </p:cNvPr>
          <p:cNvSpPr txBox="1">
            <a:spLocks/>
          </p:cNvSpPr>
          <p:nvPr userDrawn="1"/>
        </p:nvSpPr>
        <p:spPr>
          <a:xfrm>
            <a:off x="11317807" y="6219822"/>
            <a:ext cx="285283" cy="280037"/>
          </a:xfrm>
          <a:prstGeom prst="rect">
            <a:avLst/>
          </a:prstGeom>
        </p:spPr>
        <p:txBody>
          <a:bodyPr/>
          <a:lstStyle>
            <a:defPPr>
              <a:defRPr lang="es-CO"/>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A3BDF1-CB99-44C9-A758-BCC0C2EC51A5}" type="slidenum">
              <a:rPr lang="es-CO" smtClean="0"/>
              <a:pPr/>
              <a:t>‹#›</a:t>
            </a:fld>
            <a:endParaRPr lang="es-CO" dirty="0"/>
          </a:p>
        </p:txBody>
      </p:sp>
    </p:spTree>
    <p:extLst>
      <p:ext uri="{BB962C8B-B14F-4D97-AF65-F5344CB8AC3E}">
        <p14:creationId xmlns:p14="http://schemas.microsoft.com/office/powerpoint/2010/main" val="25699435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o en Bloque Negro">
    <p:bg>
      <p:bgPr>
        <a:solidFill>
          <a:schemeClr val="accent4"/>
        </a:solidFill>
        <a:effectLst/>
      </p:bgPr>
    </p:bg>
    <p:spTree>
      <p:nvGrpSpPr>
        <p:cNvPr id="1" name=""/>
        <p:cNvGrpSpPr/>
        <p:nvPr/>
      </p:nvGrpSpPr>
      <p:grpSpPr>
        <a:xfrm>
          <a:off x="0" y="0"/>
          <a:ext cx="0" cy="0"/>
          <a:chOff x="0" y="0"/>
          <a:chExt cx="0" cy="0"/>
        </a:xfrm>
      </p:grpSpPr>
      <p:sp>
        <p:nvSpPr>
          <p:cNvPr id="17" name="Título 3">
            <a:extLst>
              <a:ext uri="{FF2B5EF4-FFF2-40B4-BE49-F238E27FC236}">
                <a16:creationId xmlns:a16="http://schemas.microsoft.com/office/drawing/2014/main" id="{E7CD7AAE-CBA2-8D66-00DE-33E689DB1641}"/>
              </a:ext>
            </a:extLst>
          </p:cNvPr>
          <p:cNvSpPr>
            <a:spLocks noGrp="1"/>
          </p:cNvSpPr>
          <p:nvPr>
            <p:ph type="title"/>
          </p:nvPr>
        </p:nvSpPr>
        <p:spPr>
          <a:xfrm>
            <a:off x="3061881" y="2828836"/>
            <a:ext cx="6068239" cy="1200329"/>
          </a:xfrm>
          <a:prstGeom prst="rect">
            <a:avLst/>
          </a:prstGeom>
        </p:spPr>
        <p:txBody>
          <a:bodyPr wrap="square">
            <a:spAutoFit/>
          </a:bodyPr>
          <a:lstStyle>
            <a:lvl1pPr algn="ctr">
              <a:defRPr sz="4000" b="1">
                <a:latin typeface="Dax-Regular" pitchFamily="2" charset="0"/>
              </a:defRPr>
            </a:lvl1pPr>
          </a:lstStyle>
          <a:p>
            <a:r>
              <a:rPr lang="es-ES"/>
              <a:t>Haga clic para modificar el estilo de título del patrón</a:t>
            </a:r>
            <a:endParaRPr lang="es-CO" dirty="0"/>
          </a:p>
        </p:txBody>
      </p:sp>
      <p:sp>
        <p:nvSpPr>
          <p:cNvPr id="24" name="Marcador de número de diapositiva 8">
            <a:extLst>
              <a:ext uri="{FF2B5EF4-FFF2-40B4-BE49-F238E27FC236}">
                <a16:creationId xmlns:a16="http://schemas.microsoft.com/office/drawing/2014/main" id="{DB579FB0-0884-FC7C-3624-AAC97758B6B5}"/>
              </a:ext>
            </a:extLst>
          </p:cNvPr>
          <p:cNvSpPr txBox="1">
            <a:spLocks/>
          </p:cNvSpPr>
          <p:nvPr userDrawn="1"/>
        </p:nvSpPr>
        <p:spPr>
          <a:xfrm>
            <a:off x="11304185" y="6223951"/>
            <a:ext cx="285283" cy="280037"/>
          </a:xfrm>
          <a:prstGeom prst="rect">
            <a:avLst/>
          </a:prstGeom>
        </p:spPr>
        <p:txBody>
          <a:bodyPr/>
          <a:lstStyle>
            <a:defPPr>
              <a:defRPr lang="es-CO"/>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A3BDF1-CB99-44C9-A758-BCC0C2EC51A5}" type="slidenum">
              <a:rPr lang="es-CO" smtClean="0">
                <a:solidFill>
                  <a:schemeClr val="tx1"/>
                </a:solidFill>
              </a:rPr>
              <a:pPr/>
              <a:t>‹#›</a:t>
            </a:fld>
            <a:endParaRPr lang="es-CO" dirty="0">
              <a:solidFill>
                <a:schemeClr val="tx1"/>
              </a:solidFill>
            </a:endParaRPr>
          </a:p>
        </p:txBody>
      </p:sp>
      <p:sp>
        <p:nvSpPr>
          <p:cNvPr id="16" name="Rectángulo 15">
            <a:extLst>
              <a:ext uri="{FF2B5EF4-FFF2-40B4-BE49-F238E27FC236}">
                <a16:creationId xmlns:a16="http://schemas.microsoft.com/office/drawing/2014/main" id="{46E2AEEA-F505-EC59-4F79-AEF3EB78F794}"/>
              </a:ext>
            </a:extLst>
          </p:cNvPr>
          <p:cNvSpPr/>
          <p:nvPr userDrawn="1"/>
        </p:nvSpPr>
        <p:spPr>
          <a:xfrm>
            <a:off x="11282043" y="6137910"/>
            <a:ext cx="370205" cy="366078"/>
          </a:xfrm>
          <a:prstGeom prst="rect">
            <a:avLst/>
          </a:prstGeom>
          <a:noFill/>
          <a:ln w="2540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32995392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o en Bloque Amarillo">
    <p:bg>
      <p:bgPr>
        <a:solidFill>
          <a:schemeClr val="accent3"/>
        </a:solidFill>
        <a:effectLst/>
      </p:bgPr>
    </p:bg>
    <p:spTree>
      <p:nvGrpSpPr>
        <p:cNvPr id="1" name=""/>
        <p:cNvGrpSpPr/>
        <p:nvPr/>
      </p:nvGrpSpPr>
      <p:grpSpPr>
        <a:xfrm>
          <a:off x="0" y="0"/>
          <a:ext cx="0" cy="0"/>
          <a:chOff x="0" y="0"/>
          <a:chExt cx="0" cy="0"/>
        </a:xfrm>
      </p:grpSpPr>
      <p:sp>
        <p:nvSpPr>
          <p:cNvPr id="18" name="Título 3">
            <a:extLst>
              <a:ext uri="{FF2B5EF4-FFF2-40B4-BE49-F238E27FC236}">
                <a16:creationId xmlns:a16="http://schemas.microsoft.com/office/drawing/2014/main" id="{DBB23ECB-C413-E58E-A041-059CE6431BEC}"/>
              </a:ext>
            </a:extLst>
          </p:cNvPr>
          <p:cNvSpPr>
            <a:spLocks noGrp="1"/>
          </p:cNvSpPr>
          <p:nvPr>
            <p:ph type="title"/>
          </p:nvPr>
        </p:nvSpPr>
        <p:spPr>
          <a:xfrm>
            <a:off x="3061881" y="2828836"/>
            <a:ext cx="6068239" cy="1200329"/>
          </a:xfrm>
          <a:prstGeom prst="rect">
            <a:avLst/>
          </a:prstGeom>
        </p:spPr>
        <p:txBody>
          <a:bodyPr wrap="square">
            <a:spAutoFit/>
          </a:bodyPr>
          <a:lstStyle>
            <a:lvl1pPr algn="ctr">
              <a:defRPr sz="4000" b="1">
                <a:solidFill>
                  <a:schemeClr val="accent2"/>
                </a:solidFill>
                <a:latin typeface="Dax-Regular" pitchFamily="2" charset="0"/>
              </a:defRPr>
            </a:lvl1pPr>
          </a:lstStyle>
          <a:p>
            <a:r>
              <a:rPr lang="es-ES"/>
              <a:t>Haga clic para modificar el estilo de título del patrón</a:t>
            </a:r>
            <a:endParaRPr lang="es-CO" dirty="0"/>
          </a:p>
        </p:txBody>
      </p:sp>
      <p:sp>
        <p:nvSpPr>
          <p:cNvPr id="24" name="Marcador de número de diapositiva 8">
            <a:extLst>
              <a:ext uri="{FF2B5EF4-FFF2-40B4-BE49-F238E27FC236}">
                <a16:creationId xmlns:a16="http://schemas.microsoft.com/office/drawing/2014/main" id="{1E7FA0D0-838E-EDB6-1339-6FCFAAE835EB}"/>
              </a:ext>
            </a:extLst>
          </p:cNvPr>
          <p:cNvSpPr txBox="1">
            <a:spLocks/>
          </p:cNvSpPr>
          <p:nvPr userDrawn="1"/>
        </p:nvSpPr>
        <p:spPr>
          <a:xfrm>
            <a:off x="11304185" y="6223951"/>
            <a:ext cx="285283" cy="280037"/>
          </a:xfrm>
          <a:prstGeom prst="rect">
            <a:avLst/>
          </a:prstGeom>
        </p:spPr>
        <p:txBody>
          <a:bodyPr/>
          <a:lstStyle>
            <a:defPPr>
              <a:defRPr lang="es-CO"/>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A3BDF1-CB99-44C9-A758-BCC0C2EC51A5}" type="slidenum">
              <a:rPr lang="es-CO" smtClean="0">
                <a:solidFill>
                  <a:schemeClr val="accent2"/>
                </a:solidFill>
              </a:rPr>
              <a:pPr/>
              <a:t>‹#›</a:t>
            </a:fld>
            <a:endParaRPr lang="es-CO" dirty="0">
              <a:solidFill>
                <a:schemeClr val="accent2"/>
              </a:solidFill>
            </a:endParaRPr>
          </a:p>
        </p:txBody>
      </p:sp>
      <p:sp>
        <p:nvSpPr>
          <p:cNvPr id="5" name="AutoShape 3">
            <a:extLst>
              <a:ext uri="{FF2B5EF4-FFF2-40B4-BE49-F238E27FC236}">
                <a16:creationId xmlns:a16="http://schemas.microsoft.com/office/drawing/2014/main" id="{5FADDC6F-641F-BE74-F1A6-D8C61C7F963F}"/>
              </a:ext>
            </a:extLst>
          </p:cNvPr>
          <p:cNvSpPr>
            <a:spLocks noChangeAspect="1" noChangeArrowheads="1" noTextEdit="1"/>
          </p:cNvSpPr>
          <p:nvPr userDrawn="1"/>
        </p:nvSpPr>
        <p:spPr bwMode="auto">
          <a:xfrm>
            <a:off x="5598" y="266151"/>
            <a:ext cx="2192267" cy="7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6" name="Rectangle 5">
            <a:extLst>
              <a:ext uri="{FF2B5EF4-FFF2-40B4-BE49-F238E27FC236}">
                <a16:creationId xmlns:a16="http://schemas.microsoft.com/office/drawing/2014/main" id="{354A5843-BACB-3D12-BD16-17DBBBA5537F}"/>
              </a:ext>
            </a:extLst>
          </p:cNvPr>
          <p:cNvSpPr>
            <a:spLocks noChangeArrowheads="1"/>
          </p:cNvSpPr>
          <p:nvPr userDrawn="1"/>
        </p:nvSpPr>
        <p:spPr bwMode="auto">
          <a:xfrm>
            <a:off x="10870" y="239159"/>
            <a:ext cx="2492633" cy="704875"/>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s-CO"/>
          </a:p>
        </p:txBody>
      </p:sp>
      <p:sp>
        <p:nvSpPr>
          <p:cNvPr id="7" name="CuadroTexto 6">
            <a:extLst>
              <a:ext uri="{FF2B5EF4-FFF2-40B4-BE49-F238E27FC236}">
                <a16:creationId xmlns:a16="http://schemas.microsoft.com/office/drawing/2014/main" id="{DF4BC9E3-56C4-8B95-50C7-EFEC2FF6B45D}"/>
              </a:ext>
            </a:extLst>
          </p:cNvPr>
          <p:cNvSpPr txBox="1"/>
          <p:nvPr userDrawn="1"/>
        </p:nvSpPr>
        <p:spPr>
          <a:xfrm>
            <a:off x="821004" y="307120"/>
            <a:ext cx="1575967" cy="646331"/>
          </a:xfrm>
          <a:prstGeom prst="rect">
            <a:avLst/>
          </a:prstGeom>
          <a:noFill/>
        </p:spPr>
        <p:txBody>
          <a:bodyPr wrap="square" rtlCol="0">
            <a:spAutoFit/>
          </a:bodyPr>
          <a:lstStyle/>
          <a:p>
            <a:r>
              <a:rPr lang="es-ES" sz="1200" dirty="0">
                <a:solidFill>
                  <a:schemeClr val="accent1"/>
                </a:solidFill>
                <a:latin typeface="DaxlinePro-Black" panose="02000503070000020004" pitchFamily="50" charset="0"/>
              </a:rPr>
              <a:t>El mundo de las bebidas destiladas:</a:t>
            </a:r>
            <a:br>
              <a:rPr lang="es-ES" sz="1200" dirty="0">
                <a:solidFill>
                  <a:schemeClr val="accent1"/>
                </a:solidFill>
                <a:latin typeface="DaxlinePro-Black" panose="02000503070000020004" pitchFamily="50" charset="0"/>
              </a:rPr>
            </a:br>
            <a:r>
              <a:rPr lang="es-ES" sz="1200" dirty="0">
                <a:solidFill>
                  <a:schemeClr val="accent1"/>
                </a:solidFill>
                <a:latin typeface="DaxlinePro-Light" panose="02000503040000020004" pitchFamily="50" charset="0"/>
              </a:rPr>
              <a:t>tradición y cata</a:t>
            </a:r>
            <a:endParaRPr lang="es-CO" sz="1200" dirty="0">
              <a:solidFill>
                <a:schemeClr val="accent1"/>
              </a:solidFill>
              <a:latin typeface="DaxlinePro-Light" panose="02000503040000020004" pitchFamily="50" charset="0"/>
            </a:endParaRPr>
          </a:p>
        </p:txBody>
      </p:sp>
      <p:sp>
        <p:nvSpPr>
          <p:cNvPr id="8" name="Freeform 5">
            <a:extLst>
              <a:ext uri="{FF2B5EF4-FFF2-40B4-BE49-F238E27FC236}">
                <a16:creationId xmlns:a16="http://schemas.microsoft.com/office/drawing/2014/main" id="{CB4657FC-61C1-5125-FBD7-AD9DC9057E94}"/>
              </a:ext>
            </a:extLst>
          </p:cNvPr>
          <p:cNvSpPr>
            <a:spLocks/>
          </p:cNvSpPr>
          <p:nvPr userDrawn="1"/>
        </p:nvSpPr>
        <p:spPr bwMode="auto">
          <a:xfrm>
            <a:off x="-93432" y="239159"/>
            <a:ext cx="710058" cy="842592"/>
          </a:xfrm>
          <a:custGeom>
            <a:avLst/>
            <a:gdLst>
              <a:gd name="T0" fmla="*/ 2 w 32"/>
              <a:gd name="T1" fmla="*/ 0 h 36"/>
              <a:gd name="T2" fmla="*/ 0 w 32"/>
              <a:gd name="T3" fmla="*/ 2 h 36"/>
              <a:gd name="T4" fmla="*/ 0 w 32"/>
              <a:gd name="T5" fmla="*/ 18 h 36"/>
              <a:gd name="T6" fmla="*/ 0 w 32"/>
              <a:gd name="T7" fmla="*/ 34 h 36"/>
              <a:gd name="T8" fmla="*/ 2 w 32"/>
              <a:gd name="T9" fmla="*/ 36 h 36"/>
              <a:gd name="T10" fmla="*/ 3 w 32"/>
              <a:gd name="T11" fmla="*/ 36 h 36"/>
              <a:gd name="T12" fmla="*/ 17 w 32"/>
              <a:gd name="T13" fmla="*/ 28 h 36"/>
              <a:gd name="T14" fmla="*/ 31 w 32"/>
              <a:gd name="T15" fmla="*/ 20 h 36"/>
              <a:gd name="T16" fmla="*/ 31 w 32"/>
              <a:gd name="T17" fmla="*/ 16 h 36"/>
              <a:gd name="T18" fmla="*/ 17 w 32"/>
              <a:gd name="T19" fmla="*/ 8 h 36"/>
              <a:gd name="T20" fmla="*/ 3 w 32"/>
              <a:gd name="T21" fmla="*/ 0 h 36"/>
              <a:gd name="T22" fmla="*/ 2 w 32"/>
              <a:gd name="T2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36">
                <a:moveTo>
                  <a:pt x="2" y="0"/>
                </a:moveTo>
                <a:cubicBezTo>
                  <a:pt x="1" y="0"/>
                  <a:pt x="0" y="1"/>
                  <a:pt x="0" y="2"/>
                </a:cubicBezTo>
                <a:cubicBezTo>
                  <a:pt x="0" y="18"/>
                  <a:pt x="0" y="18"/>
                  <a:pt x="0" y="18"/>
                </a:cubicBezTo>
                <a:cubicBezTo>
                  <a:pt x="0" y="34"/>
                  <a:pt x="0" y="34"/>
                  <a:pt x="0" y="34"/>
                </a:cubicBezTo>
                <a:cubicBezTo>
                  <a:pt x="0" y="35"/>
                  <a:pt x="1" y="36"/>
                  <a:pt x="2" y="36"/>
                </a:cubicBezTo>
                <a:cubicBezTo>
                  <a:pt x="3" y="36"/>
                  <a:pt x="3" y="36"/>
                  <a:pt x="3" y="36"/>
                </a:cubicBezTo>
                <a:cubicBezTo>
                  <a:pt x="17" y="28"/>
                  <a:pt x="17" y="28"/>
                  <a:pt x="17" y="28"/>
                </a:cubicBezTo>
                <a:cubicBezTo>
                  <a:pt x="31" y="20"/>
                  <a:pt x="31" y="20"/>
                  <a:pt x="31" y="20"/>
                </a:cubicBezTo>
                <a:cubicBezTo>
                  <a:pt x="32" y="19"/>
                  <a:pt x="32" y="17"/>
                  <a:pt x="31" y="16"/>
                </a:cubicBezTo>
                <a:cubicBezTo>
                  <a:pt x="17" y="8"/>
                  <a:pt x="17" y="8"/>
                  <a:pt x="17" y="8"/>
                </a:cubicBezTo>
                <a:cubicBezTo>
                  <a:pt x="3" y="0"/>
                  <a:pt x="3" y="0"/>
                  <a:pt x="3" y="0"/>
                </a:cubicBezTo>
                <a:cubicBezTo>
                  <a:pt x="3" y="0"/>
                  <a:pt x="3" y="0"/>
                  <a:pt x="2" y="0"/>
                </a:cubicBezTo>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endParaRPr lang="es-CO"/>
          </a:p>
        </p:txBody>
      </p:sp>
      <p:sp>
        <p:nvSpPr>
          <p:cNvPr id="9" name="Freeform 5">
            <a:extLst>
              <a:ext uri="{FF2B5EF4-FFF2-40B4-BE49-F238E27FC236}">
                <a16:creationId xmlns:a16="http://schemas.microsoft.com/office/drawing/2014/main" id="{00ACF2D1-BB1C-ABFB-BBB6-C358D677A4A3}"/>
              </a:ext>
            </a:extLst>
          </p:cNvPr>
          <p:cNvSpPr>
            <a:spLocks/>
          </p:cNvSpPr>
          <p:nvPr userDrawn="1"/>
        </p:nvSpPr>
        <p:spPr bwMode="auto">
          <a:xfrm>
            <a:off x="-195063" y="170300"/>
            <a:ext cx="710058" cy="842592"/>
          </a:xfrm>
          <a:custGeom>
            <a:avLst/>
            <a:gdLst>
              <a:gd name="T0" fmla="*/ 2 w 32"/>
              <a:gd name="T1" fmla="*/ 0 h 36"/>
              <a:gd name="T2" fmla="*/ 0 w 32"/>
              <a:gd name="T3" fmla="*/ 2 h 36"/>
              <a:gd name="T4" fmla="*/ 0 w 32"/>
              <a:gd name="T5" fmla="*/ 18 h 36"/>
              <a:gd name="T6" fmla="*/ 0 w 32"/>
              <a:gd name="T7" fmla="*/ 34 h 36"/>
              <a:gd name="T8" fmla="*/ 2 w 32"/>
              <a:gd name="T9" fmla="*/ 36 h 36"/>
              <a:gd name="T10" fmla="*/ 3 w 32"/>
              <a:gd name="T11" fmla="*/ 36 h 36"/>
              <a:gd name="T12" fmla="*/ 17 w 32"/>
              <a:gd name="T13" fmla="*/ 28 h 36"/>
              <a:gd name="T14" fmla="*/ 31 w 32"/>
              <a:gd name="T15" fmla="*/ 20 h 36"/>
              <a:gd name="T16" fmla="*/ 31 w 32"/>
              <a:gd name="T17" fmla="*/ 16 h 36"/>
              <a:gd name="T18" fmla="*/ 17 w 32"/>
              <a:gd name="T19" fmla="*/ 8 h 36"/>
              <a:gd name="T20" fmla="*/ 3 w 32"/>
              <a:gd name="T21" fmla="*/ 0 h 36"/>
              <a:gd name="T22" fmla="*/ 2 w 32"/>
              <a:gd name="T2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36">
                <a:moveTo>
                  <a:pt x="2" y="0"/>
                </a:moveTo>
                <a:cubicBezTo>
                  <a:pt x="1" y="0"/>
                  <a:pt x="0" y="1"/>
                  <a:pt x="0" y="2"/>
                </a:cubicBezTo>
                <a:cubicBezTo>
                  <a:pt x="0" y="18"/>
                  <a:pt x="0" y="18"/>
                  <a:pt x="0" y="18"/>
                </a:cubicBezTo>
                <a:cubicBezTo>
                  <a:pt x="0" y="34"/>
                  <a:pt x="0" y="34"/>
                  <a:pt x="0" y="34"/>
                </a:cubicBezTo>
                <a:cubicBezTo>
                  <a:pt x="0" y="35"/>
                  <a:pt x="1" y="36"/>
                  <a:pt x="2" y="36"/>
                </a:cubicBezTo>
                <a:cubicBezTo>
                  <a:pt x="3" y="36"/>
                  <a:pt x="3" y="36"/>
                  <a:pt x="3" y="36"/>
                </a:cubicBezTo>
                <a:cubicBezTo>
                  <a:pt x="17" y="28"/>
                  <a:pt x="17" y="28"/>
                  <a:pt x="17" y="28"/>
                </a:cubicBezTo>
                <a:cubicBezTo>
                  <a:pt x="31" y="20"/>
                  <a:pt x="31" y="20"/>
                  <a:pt x="31" y="20"/>
                </a:cubicBezTo>
                <a:cubicBezTo>
                  <a:pt x="32" y="19"/>
                  <a:pt x="32" y="17"/>
                  <a:pt x="31" y="16"/>
                </a:cubicBezTo>
                <a:cubicBezTo>
                  <a:pt x="17" y="8"/>
                  <a:pt x="17" y="8"/>
                  <a:pt x="17" y="8"/>
                </a:cubicBezTo>
                <a:cubicBezTo>
                  <a:pt x="3" y="0"/>
                  <a:pt x="3" y="0"/>
                  <a:pt x="3" y="0"/>
                </a:cubicBezTo>
                <a:cubicBezTo>
                  <a:pt x="3" y="0"/>
                  <a:pt x="3" y="0"/>
                  <a:pt x="2"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s-CO"/>
          </a:p>
        </p:txBody>
      </p:sp>
      <p:sp>
        <p:nvSpPr>
          <p:cNvPr id="15" name="AutoShape 3">
            <a:extLst>
              <a:ext uri="{FF2B5EF4-FFF2-40B4-BE49-F238E27FC236}">
                <a16:creationId xmlns:a16="http://schemas.microsoft.com/office/drawing/2014/main" id="{64364324-9291-4A0D-B2E0-0EB4B23B12C6}"/>
              </a:ext>
            </a:extLst>
          </p:cNvPr>
          <p:cNvSpPr>
            <a:spLocks noChangeAspect="1" noChangeArrowheads="1" noTextEdit="1"/>
          </p:cNvSpPr>
          <p:nvPr userDrawn="1"/>
        </p:nvSpPr>
        <p:spPr bwMode="auto">
          <a:xfrm>
            <a:off x="9741" y="271977"/>
            <a:ext cx="2192267" cy="7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6" name="Rectangle 5">
            <a:extLst>
              <a:ext uri="{FF2B5EF4-FFF2-40B4-BE49-F238E27FC236}">
                <a16:creationId xmlns:a16="http://schemas.microsoft.com/office/drawing/2014/main" id="{89AD6656-72DA-4DB1-D5DC-136A1DF674C0}"/>
              </a:ext>
            </a:extLst>
          </p:cNvPr>
          <p:cNvSpPr>
            <a:spLocks noChangeArrowheads="1"/>
          </p:cNvSpPr>
          <p:nvPr userDrawn="1"/>
        </p:nvSpPr>
        <p:spPr bwMode="auto">
          <a:xfrm>
            <a:off x="15013" y="244985"/>
            <a:ext cx="2492633" cy="704875"/>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s-CO"/>
          </a:p>
        </p:txBody>
      </p:sp>
      <p:sp>
        <p:nvSpPr>
          <p:cNvPr id="17" name="CuadroTexto 16">
            <a:extLst>
              <a:ext uri="{FF2B5EF4-FFF2-40B4-BE49-F238E27FC236}">
                <a16:creationId xmlns:a16="http://schemas.microsoft.com/office/drawing/2014/main" id="{46A16538-F4E2-38CB-9B96-154AB1542BAA}"/>
              </a:ext>
            </a:extLst>
          </p:cNvPr>
          <p:cNvSpPr txBox="1"/>
          <p:nvPr userDrawn="1"/>
        </p:nvSpPr>
        <p:spPr>
          <a:xfrm>
            <a:off x="1035005" y="326200"/>
            <a:ext cx="1476784" cy="584775"/>
          </a:xfrm>
          <a:prstGeom prst="rect">
            <a:avLst/>
          </a:prstGeom>
          <a:noFill/>
        </p:spPr>
        <p:txBody>
          <a:bodyPr wrap="square" rtlCol="0">
            <a:spAutoFit/>
          </a:bodyPr>
          <a:lstStyle/>
          <a:p>
            <a:r>
              <a:rPr lang="es-ES" sz="1600" dirty="0">
                <a:latin typeface="DaxlinePro-Black" panose="02000503070000020004" pitchFamily="50" charset="0"/>
              </a:rPr>
              <a:t>Evaluación de </a:t>
            </a:r>
            <a:br>
              <a:rPr lang="es-ES" sz="1600" dirty="0">
                <a:latin typeface="DaxlinePro-Black" panose="02000503070000020004" pitchFamily="50" charset="0"/>
              </a:rPr>
            </a:br>
            <a:r>
              <a:rPr lang="es-ES" sz="1600" dirty="0">
                <a:latin typeface="DaxlinePro-Black" panose="02000503070000020004" pitchFamily="50" charset="0"/>
              </a:rPr>
              <a:t>Impacto</a:t>
            </a:r>
            <a:endParaRPr lang="es-CO" sz="1600" dirty="0">
              <a:solidFill>
                <a:schemeClr val="accent1"/>
              </a:solidFill>
              <a:latin typeface="DaxlinePro-Black" panose="02000503070000020004" pitchFamily="50" charset="0"/>
            </a:endParaRPr>
          </a:p>
        </p:txBody>
      </p:sp>
      <p:sp>
        <p:nvSpPr>
          <p:cNvPr id="19" name="Freeform 5">
            <a:extLst>
              <a:ext uri="{FF2B5EF4-FFF2-40B4-BE49-F238E27FC236}">
                <a16:creationId xmlns:a16="http://schemas.microsoft.com/office/drawing/2014/main" id="{173BDEF0-63F8-65EA-A766-AD1440F5EC44}"/>
              </a:ext>
            </a:extLst>
          </p:cNvPr>
          <p:cNvSpPr>
            <a:spLocks/>
          </p:cNvSpPr>
          <p:nvPr userDrawn="1"/>
        </p:nvSpPr>
        <p:spPr bwMode="auto">
          <a:xfrm>
            <a:off x="-89289" y="244985"/>
            <a:ext cx="710058" cy="842592"/>
          </a:xfrm>
          <a:custGeom>
            <a:avLst/>
            <a:gdLst>
              <a:gd name="T0" fmla="*/ 2 w 32"/>
              <a:gd name="T1" fmla="*/ 0 h 36"/>
              <a:gd name="T2" fmla="*/ 0 w 32"/>
              <a:gd name="T3" fmla="*/ 2 h 36"/>
              <a:gd name="T4" fmla="*/ 0 w 32"/>
              <a:gd name="T5" fmla="*/ 18 h 36"/>
              <a:gd name="T6" fmla="*/ 0 w 32"/>
              <a:gd name="T7" fmla="*/ 34 h 36"/>
              <a:gd name="T8" fmla="*/ 2 w 32"/>
              <a:gd name="T9" fmla="*/ 36 h 36"/>
              <a:gd name="T10" fmla="*/ 3 w 32"/>
              <a:gd name="T11" fmla="*/ 36 h 36"/>
              <a:gd name="T12" fmla="*/ 17 w 32"/>
              <a:gd name="T13" fmla="*/ 28 h 36"/>
              <a:gd name="T14" fmla="*/ 31 w 32"/>
              <a:gd name="T15" fmla="*/ 20 h 36"/>
              <a:gd name="T16" fmla="*/ 31 w 32"/>
              <a:gd name="T17" fmla="*/ 16 h 36"/>
              <a:gd name="T18" fmla="*/ 17 w 32"/>
              <a:gd name="T19" fmla="*/ 8 h 36"/>
              <a:gd name="T20" fmla="*/ 3 w 32"/>
              <a:gd name="T21" fmla="*/ 0 h 36"/>
              <a:gd name="T22" fmla="*/ 2 w 32"/>
              <a:gd name="T2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36">
                <a:moveTo>
                  <a:pt x="2" y="0"/>
                </a:moveTo>
                <a:cubicBezTo>
                  <a:pt x="1" y="0"/>
                  <a:pt x="0" y="1"/>
                  <a:pt x="0" y="2"/>
                </a:cubicBezTo>
                <a:cubicBezTo>
                  <a:pt x="0" y="18"/>
                  <a:pt x="0" y="18"/>
                  <a:pt x="0" y="18"/>
                </a:cubicBezTo>
                <a:cubicBezTo>
                  <a:pt x="0" y="34"/>
                  <a:pt x="0" y="34"/>
                  <a:pt x="0" y="34"/>
                </a:cubicBezTo>
                <a:cubicBezTo>
                  <a:pt x="0" y="35"/>
                  <a:pt x="1" y="36"/>
                  <a:pt x="2" y="36"/>
                </a:cubicBezTo>
                <a:cubicBezTo>
                  <a:pt x="3" y="36"/>
                  <a:pt x="3" y="36"/>
                  <a:pt x="3" y="36"/>
                </a:cubicBezTo>
                <a:cubicBezTo>
                  <a:pt x="17" y="28"/>
                  <a:pt x="17" y="28"/>
                  <a:pt x="17" y="28"/>
                </a:cubicBezTo>
                <a:cubicBezTo>
                  <a:pt x="31" y="20"/>
                  <a:pt x="31" y="20"/>
                  <a:pt x="31" y="20"/>
                </a:cubicBezTo>
                <a:cubicBezTo>
                  <a:pt x="32" y="19"/>
                  <a:pt x="32" y="17"/>
                  <a:pt x="31" y="16"/>
                </a:cubicBezTo>
                <a:cubicBezTo>
                  <a:pt x="17" y="8"/>
                  <a:pt x="17" y="8"/>
                  <a:pt x="17" y="8"/>
                </a:cubicBezTo>
                <a:cubicBezTo>
                  <a:pt x="3" y="0"/>
                  <a:pt x="3" y="0"/>
                  <a:pt x="3" y="0"/>
                </a:cubicBezTo>
                <a:cubicBezTo>
                  <a:pt x="3" y="0"/>
                  <a:pt x="3" y="0"/>
                  <a:pt x="2" y="0"/>
                </a:cubicBezTo>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endParaRPr lang="es-CO"/>
          </a:p>
        </p:txBody>
      </p:sp>
      <p:sp>
        <p:nvSpPr>
          <p:cNvPr id="20" name="Freeform 5">
            <a:extLst>
              <a:ext uri="{FF2B5EF4-FFF2-40B4-BE49-F238E27FC236}">
                <a16:creationId xmlns:a16="http://schemas.microsoft.com/office/drawing/2014/main" id="{335BC972-2A17-350C-2211-147FF7E75641}"/>
              </a:ext>
            </a:extLst>
          </p:cNvPr>
          <p:cNvSpPr>
            <a:spLocks/>
          </p:cNvSpPr>
          <p:nvPr userDrawn="1"/>
        </p:nvSpPr>
        <p:spPr bwMode="auto">
          <a:xfrm>
            <a:off x="-190920" y="176126"/>
            <a:ext cx="710058" cy="842592"/>
          </a:xfrm>
          <a:custGeom>
            <a:avLst/>
            <a:gdLst>
              <a:gd name="T0" fmla="*/ 2 w 32"/>
              <a:gd name="T1" fmla="*/ 0 h 36"/>
              <a:gd name="T2" fmla="*/ 0 w 32"/>
              <a:gd name="T3" fmla="*/ 2 h 36"/>
              <a:gd name="T4" fmla="*/ 0 w 32"/>
              <a:gd name="T5" fmla="*/ 18 h 36"/>
              <a:gd name="T6" fmla="*/ 0 w 32"/>
              <a:gd name="T7" fmla="*/ 34 h 36"/>
              <a:gd name="T8" fmla="*/ 2 w 32"/>
              <a:gd name="T9" fmla="*/ 36 h 36"/>
              <a:gd name="T10" fmla="*/ 3 w 32"/>
              <a:gd name="T11" fmla="*/ 36 h 36"/>
              <a:gd name="T12" fmla="*/ 17 w 32"/>
              <a:gd name="T13" fmla="*/ 28 h 36"/>
              <a:gd name="T14" fmla="*/ 31 w 32"/>
              <a:gd name="T15" fmla="*/ 20 h 36"/>
              <a:gd name="T16" fmla="*/ 31 w 32"/>
              <a:gd name="T17" fmla="*/ 16 h 36"/>
              <a:gd name="T18" fmla="*/ 17 w 32"/>
              <a:gd name="T19" fmla="*/ 8 h 36"/>
              <a:gd name="T20" fmla="*/ 3 w 32"/>
              <a:gd name="T21" fmla="*/ 0 h 36"/>
              <a:gd name="T22" fmla="*/ 2 w 32"/>
              <a:gd name="T2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36">
                <a:moveTo>
                  <a:pt x="2" y="0"/>
                </a:moveTo>
                <a:cubicBezTo>
                  <a:pt x="1" y="0"/>
                  <a:pt x="0" y="1"/>
                  <a:pt x="0" y="2"/>
                </a:cubicBezTo>
                <a:cubicBezTo>
                  <a:pt x="0" y="18"/>
                  <a:pt x="0" y="18"/>
                  <a:pt x="0" y="18"/>
                </a:cubicBezTo>
                <a:cubicBezTo>
                  <a:pt x="0" y="34"/>
                  <a:pt x="0" y="34"/>
                  <a:pt x="0" y="34"/>
                </a:cubicBezTo>
                <a:cubicBezTo>
                  <a:pt x="0" y="35"/>
                  <a:pt x="1" y="36"/>
                  <a:pt x="2" y="36"/>
                </a:cubicBezTo>
                <a:cubicBezTo>
                  <a:pt x="3" y="36"/>
                  <a:pt x="3" y="36"/>
                  <a:pt x="3" y="36"/>
                </a:cubicBezTo>
                <a:cubicBezTo>
                  <a:pt x="17" y="28"/>
                  <a:pt x="17" y="28"/>
                  <a:pt x="17" y="28"/>
                </a:cubicBezTo>
                <a:cubicBezTo>
                  <a:pt x="31" y="20"/>
                  <a:pt x="31" y="20"/>
                  <a:pt x="31" y="20"/>
                </a:cubicBezTo>
                <a:cubicBezTo>
                  <a:pt x="32" y="19"/>
                  <a:pt x="32" y="17"/>
                  <a:pt x="31" y="16"/>
                </a:cubicBezTo>
                <a:cubicBezTo>
                  <a:pt x="17" y="8"/>
                  <a:pt x="17" y="8"/>
                  <a:pt x="17" y="8"/>
                </a:cubicBezTo>
                <a:cubicBezTo>
                  <a:pt x="3" y="0"/>
                  <a:pt x="3" y="0"/>
                  <a:pt x="3" y="0"/>
                </a:cubicBezTo>
                <a:cubicBezTo>
                  <a:pt x="3" y="0"/>
                  <a:pt x="3" y="0"/>
                  <a:pt x="2"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s-CO"/>
          </a:p>
        </p:txBody>
      </p:sp>
      <p:sp>
        <p:nvSpPr>
          <p:cNvPr id="22" name="Rectángulo 21">
            <a:extLst>
              <a:ext uri="{FF2B5EF4-FFF2-40B4-BE49-F238E27FC236}">
                <a16:creationId xmlns:a16="http://schemas.microsoft.com/office/drawing/2014/main" id="{601B840F-7A1A-7E53-593F-4C3FC4378D0D}"/>
              </a:ext>
            </a:extLst>
          </p:cNvPr>
          <p:cNvSpPr/>
          <p:nvPr userDrawn="1"/>
        </p:nvSpPr>
        <p:spPr>
          <a:xfrm>
            <a:off x="11282043" y="6137910"/>
            <a:ext cx="370205" cy="366078"/>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1605676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o en Bloque Azul">
    <p:spTree>
      <p:nvGrpSpPr>
        <p:cNvPr id="1" name=""/>
        <p:cNvGrpSpPr/>
        <p:nvPr/>
      </p:nvGrpSpPr>
      <p:grpSpPr>
        <a:xfrm>
          <a:off x="0" y="0"/>
          <a:ext cx="0" cy="0"/>
          <a:chOff x="0" y="0"/>
          <a:chExt cx="0" cy="0"/>
        </a:xfrm>
      </p:grpSpPr>
      <p:sp>
        <p:nvSpPr>
          <p:cNvPr id="16" name="Rectángulo 15">
            <a:extLst>
              <a:ext uri="{FF2B5EF4-FFF2-40B4-BE49-F238E27FC236}">
                <a16:creationId xmlns:a16="http://schemas.microsoft.com/office/drawing/2014/main" id="{8DFED635-42CC-32D7-7296-F6B5EB322503}"/>
              </a:ext>
            </a:extLst>
          </p:cNvPr>
          <p:cNvSpPr/>
          <p:nvPr userDrawn="1"/>
        </p:nvSpPr>
        <p:spPr>
          <a:xfrm>
            <a:off x="318537" y="6148043"/>
            <a:ext cx="370205" cy="366078"/>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6" name="Marcador de texto 8">
            <a:extLst>
              <a:ext uri="{FF2B5EF4-FFF2-40B4-BE49-F238E27FC236}">
                <a16:creationId xmlns:a16="http://schemas.microsoft.com/office/drawing/2014/main" id="{1B4AB4CC-1B4F-1B31-61DB-188C9E961C18}"/>
              </a:ext>
            </a:extLst>
          </p:cNvPr>
          <p:cNvSpPr>
            <a:spLocks noGrp="1"/>
          </p:cNvSpPr>
          <p:nvPr>
            <p:ph type="body" sz="quarter" idx="11"/>
          </p:nvPr>
        </p:nvSpPr>
        <p:spPr>
          <a:xfrm>
            <a:off x="669692" y="1993698"/>
            <a:ext cx="4686220" cy="1678408"/>
          </a:xfrm>
          <a:prstGeom prst="rect">
            <a:avLst/>
          </a:prstGeom>
        </p:spPr>
        <p:txBody>
          <a:bodyPr wrap="square">
            <a:spAutoFit/>
          </a:bodyPr>
          <a:lstStyle>
            <a:lvl1pPr marL="0" indent="0">
              <a:buNone/>
              <a:defRPr sz="1600">
                <a:latin typeface="Lato" panose="020F0502020204030203" pitchFamily="34" charset="0"/>
              </a:defRPr>
            </a:lvl1pPr>
            <a:lvl2pPr marL="457200" indent="0">
              <a:buNone/>
              <a:defRPr sz="1600">
                <a:latin typeface="Lato" panose="020F0502020204030203" pitchFamily="34" charset="0"/>
              </a:defRPr>
            </a:lvl2pPr>
            <a:lvl3pPr marL="914400" indent="0">
              <a:buNone/>
              <a:defRPr sz="1600">
                <a:latin typeface="Lato" panose="020F0502020204030203" pitchFamily="34" charset="0"/>
              </a:defRPr>
            </a:lvl3pPr>
            <a:lvl4pPr marL="1371600" indent="0">
              <a:buNone/>
              <a:defRPr sz="1600">
                <a:latin typeface="Lato" panose="020F0502020204030203" pitchFamily="34" charset="0"/>
              </a:defRPr>
            </a:lvl4pPr>
            <a:lvl5pPr marL="1828800" indent="0">
              <a:buNone/>
              <a:defRPr sz="1600">
                <a:latin typeface="Lato" panose="020F0502020204030203" pitchFamily="34" charset="0"/>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dirty="0"/>
          </a:p>
        </p:txBody>
      </p:sp>
      <p:pic>
        <p:nvPicPr>
          <p:cNvPr id="32" name="Imagen 31" descr="Imagen que contiene Interfaz de usuario gráfica&#10;&#10;Descripción generada automáticamente">
            <a:extLst>
              <a:ext uri="{FF2B5EF4-FFF2-40B4-BE49-F238E27FC236}">
                <a16:creationId xmlns:a16="http://schemas.microsoft.com/office/drawing/2014/main" id="{E91E639C-5BE1-CAFF-93A6-BE7F7B79CE0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6918" t="27419" r="6272" b="28424"/>
          <a:stretch/>
        </p:blipFill>
        <p:spPr>
          <a:xfrm>
            <a:off x="877654" y="6033332"/>
            <a:ext cx="2199860" cy="559934"/>
          </a:xfrm>
          <a:prstGeom prst="rect">
            <a:avLst/>
          </a:prstGeom>
        </p:spPr>
      </p:pic>
      <p:sp>
        <p:nvSpPr>
          <p:cNvPr id="12" name="Rectángulo 11">
            <a:extLst>
              <a:ext uri="{FF2B5EF4-FFF2-40B4-BE49-F238E27FC236}">
                <a16:creationId xmlns:a16="http://schemas.microsoft.com/office/drawing/2014/main" id="{EA8EA55D-B286-105B-E972-75C1FA1A6CF3}"/>
              </a:ext>
            </a:extLst>
          </p:cNvPr>
          <p:cNvSpPr/>
          <p:nvPr userDrawn="1"/>
        </p:nvSpPr>
        <p:spPr>
          <a:xfrm>
            <a:off x="6096000" y="1926638"/>
            <a:ext cx="6096000" cy="49284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Marcador de posición de imagen 12">
            <a:extLst>
              <a:ext uri="{FF2B5EF4-FFF2-40B4-BE49-F238E27FC236}">
                <a16:creationId xmlns:a16="http://schemas.microsoft.com/office/drawing/2014/main" id="{ECBE9BF6-727F-3AEE-AEB6-F4424B63646C}"/>
              </a:ext>
            </a:extLst>
          </p:cNvPr>
          <p:cNvSpPr>
            <a:spLocks noGrp="1"/>
          </p:cNvSpPr>
          <p:nvPr>
            <p:ph type="pic" sz="quarter" idx="12"/>
          </p:nvPr>
        </p:nvSpPr>
        <p:spPr>
          <a:xfrm>
            <a:off x="6096000" y="1996632"/>
            <a:ext cx="6096000" cy="4861367"/>
          </a:xfrm>
          <a:prstGeom prst="rect">
            <a:avLst/>
          </a:prstGeom>
        </p:spPr>
        <p:txBody>
          <a:bodyPr/>
          <a:lstStyle/>
          <a:p>
            <a:r>
              <a:rPr lang="es-ES"/>
              <a:t>Haga clic en el icono para agregar una imagen</a:t>
            </a:r>
            <a:endParaRPr lang="es-CO"/>
          </a:p>
        </p:txBody>
      </p:sp>
      <p:sp>
        <p:nvSpPr>
          <p:cNvPr id="14" name="Rectángulo 13">
            <a:extLst>
              <a:ext uri="{FF2B5EF4-FFF2-40B4-BE49-F238E27FC236}">
                <a16:creationId xmlns:a16="http://schemas.microsoft.com/office/drawing/2014/main" id="{D93BA11F-799C-19EE-F4FF-EB0D88A4B312}"/>
              </a:ext>
            </a:extLst>
          </p:cNvPr>
          <p:cNvSpPr/>
          <p:nvPr userDrawn="1"/>
        </p:nvSpPr>
        <p:spPr>
          <a:xfrm>
            <a:off x="6096000" y="0"/>
            <a:ext cx="6096000" cy="1996633"/>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5" name="Título 1">
            <a:extLst>
              <a:ext uri="{FF2B5EF4-FFF2-40B4-BE49-F238E27FC236}">
                <a16:creationId xmlns:a16="http://schemas.microsoft.com/office/drawing/2014/main" id="{D75A4E79-ACF5-B6F6-E9E8-E4F8CE7A4212}"/>
              </a:ext>
            </a:extLst>
          </p:cNvPr>
          <p:cNvSpPr>
            <a:spLocks noGrp="1"/>
          </p:cNvSpPr>
          <p:nvPr>
            <p:ph type="title"/>
          </p:nvPr>
        </p:nvSpPr>
        <p:spPr>
          <a:xfrm>
            <a:off x="6894654" y="397396"/>
            <a:ext cx="4137467" cy="991041"/>
          </a:xfrm>
          <a:prstGeom prst="rect">
            <a:avLst/>
          </a:prstGeom>
          <a:ln>
            <a:noFill/>
          </a:ln>
        </p:spPr>
        <p:txBody>
          <a:bodyPr>
            <a:spAutoFit/>
          </a:bodyPr>
          <a:lstStyle>
            <a:lvl1pPr algn="ctr">
              <a:defRPr sz="3200" b="1">
                <a:solidFill>
                  <a:schemeClr val="accent6"/>
                </a:solidFill>
                <a:latin typeface="DaxlinePro-Medium" panose="02000503060000020004" pitchFamily="50" charset="0"/>
              </a:defRPr>
            </a:lvl1pPr>
          </a:lstStyle>
          <a:p>
            <a:r>
              <a:rPr lang="es-ES"/>
              <a:t>Haga clic para modificar el estilo de título del patrón</a:t>
            </a:r>
            <a:endParaRPr lang="es-CO" dirty="0"/>
          </a:p>
        </p:txBody>
      </p:sp>
      <p:sp>
        <p:nvSpPr>
          <p:cNvPr id="17" name="CuadroTexto 16">
            <a:extLst>
              <a:ext uri="{FF2B5EF4-FFF2-40B4-BE49-F238E27FC236}">
                <a16:creationId xmlns:a16="http://schemas.microsoft.com/office/drawing/2014/main" id="{7E7435D1-1918-70DE-F11E-CEA6E4196327}"/>
              </a:ext>
            </a:extLst>
          </p:cNvPr>
          <p:cNvSpPr txBox="1"/>
          <p:nvPr userDrawn="1"/>
        </p:nvSpPr>
        <p:spPr>
          <a:xfrm>
            <a:off x="7131453" y="724019"/>
            <a:ext cx="4143736" cy="369332"/>
          </a:xfrm>
          <a:prstGeom prst="rect">
            <a:avLst/>
          </a:prstGeom>
          <a:noFill/>
        </p:spPr>
        <p:txBody>
          <a:bodyPr wrap="square" rtlCol="0">
            <a:spAutoFit/>
          </a:bodyPr>
          <a:lstStyle/>
          <a:p>
            <a:endParaRPr lang="es-CO" dirty="0"/>
          </a:p>
        </p:txBody>
      </p:sp>
      <p:sp>
        <p:nvSpPr>
          <p:cNvPr id="18" name="Marcador de texto 6">
            <a:extLst>
              <a:ext uri="{FF2B5EF4-FFF2-40B4-BE49-F238E27FC236}">
                <a16:creationId xmlns:a16="http://schemas.microsoft.com/office/drawing/2014/main" id="{FDCBD1E2-3138-06E3-86B8-FB0C88F6F32F}"/>
              </a:ext>
            </a:extLst>
          </p:cNvPr>
          <p:cNvSpPr>
            <a:spLocks noGrp="1"/>
          </p:cNvSpPr>
          <p:nvPr>
            <p:ph type="body" sz="quarter" idx="10"/>
          </p:nvPr>
        </p:nvSpPr>
        <p:spPr>
          <a:xfrm>
            <a:off x="6894654" y="998316"/>
            <a:ext cx="4103706" cy="654025"/>
          </a:xfrm>
          <a:prstGeom prst="rect">
            <a:avLst/>
          </a:prstGeom>
        </p:spPr>
        <p:txBody>
          <a:bodyPr>
            <a:spAutoFit/>
          </a:bodyPr>
          <a:lstStyle>
            <a:lvl1pPr marL="0" indent="0" algn="ctr">
              <a:buNone/>
              <a:defRPr sz="2000">
                <a:solidFill>
                  <a:schemeClr val="accent6"/>
                </a:solidFill>
                <a:latin typeface="DaxlinePro-Medium" panose="02000503060000020004" pitchFamily="50" charset="0"/>
              </a:defRPr>
            </a:lvl1pPr>
          </a:lstStyle>
          <a:p>
            <a:pPr lvl="0"/>
            <a:r>
              <a:rPr lang="es-ES"/>
              <a:t>Editar los estilos de texto del patrón</a:t>
            </a:r>
          </a:p>
        </p:txBody>
      </p:sp>
      <p:sp>
        <p:nvSpPr>
          <p:cNvPr id="19" name="Marcador de número de diapositiva 8">
            <a:extLst>
              <a:ext uri="{FF2B5EF4-FFF2-40B4-BE49-F238E27FC236}">
                <a16:creationId xmlns:a16="http://schemas.microsoft.com/office/drawing/2014/main" id="{AE50B9BD-558B-511C-FFB1-5F245842B6D4}"/>
              </a:ext>
            </a:extLst>
          </p:cNvPr>
          <p:cNvSpPr txBox="1">
            <a:spLocks/>
          </p:cNvSpPr>
          <p:nvPr userDrawn="1"/>
        </p:nvSpPr>
        <p:spPr>
          <a:xfrm>
            <a:off x="340678" y="6234084"/>
            <a:ext cx="285283" cy="280037"/>
          </a:xfrm>
          <a:prstGeom prst="rect">
            <a:avLst/>
          </a:prstGeom>
        </p:spPr>
        <p:txBody>
          <a:bodyPr/>
          <a:lstStyle>
            <a:defPPr>
              <a:defRPr lang="es-CO"/>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A3BDF1-CB99-44C9-A758-BCC0C2EC51A5}" type="slidenum">
              <a:rPr lang="es-CO" smtClean="0">
                <a:solidFill>
                  <a:schemeClr val="tx1"/>
                </a:solidFill>
              </a:rPr>
              <a:pPr/>
              <a:t>‹#›</a:t>
            </a:fld>
            <a:endParaRPr lang="es-CO" dirty="0">
              <a:solidFill>
                <a:schemeClr val="tx1"/>
              </a:solidFill>
            </a:endParaRPr>
          </a:p>
        </p:txBody>
      </p:sp>
    </p:spTree>
    <p:extLst>
      <p:ext uri="{BB962C8B-B14F-4D97-AF65-F5344CB8AC3E}">
        <p14:creationId xmlns:p14="http://schemas.microsoft.com/office/powerpoint/2010/main" val="121903099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seño personalizado">
    <p:spTree>
      <p:nvGrpSpPr>
        <p:cNvPr id="1" name=""/>
        <p:cNvGrpSpPr/>
        <p:nvPr/>
      </p:nvGrpSpPr>
      <p:grpSpPr>
        <a:xfrm>
          <a:off x="0" y="0"/>
          <a:ext cx="0" cy="0"/>
          <a:chOff x="0" y="0"/>
          <a:chExt cx="0" cy="0"/>
        </a:xfrm>
      </p:grpSpPr>
      <p:sp>
        <p:nvSpPr>
          <p:cNvPr id="5" name="Rectángulo 4">
            <a:extLst>
              <a:ext uri="{FF2B5EF4-FFF2-40B4-BE49-F238E27FC236}">
                <a16:creationId xmlns:a16="http://schemas.microsoft.com/office/drawing/2014/main" id="{A7BB36B9-636A-99F9-2D53-87A4399EF556}"/>
              </a:ext>
            </a:extLst>
          </p:cNvPr>
          <p:cNvSpPr/>
          <p:nvPr userDrawn="1"/>
        </p:nvSpPr>
        <p:spPr>
          <a:xfrm>
            <a:off x="6096000" y="1926638"/>
            <a:ext cx="6096000" cy="49284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Marcador de posición de imagen 12">
            <a:extLst>
              <a:ext uri="{FF2B5EF4-FFF2-40B4-BE49-F238E27FC236}">
                <a16:creationId xmlns:a16="http://schemas.microsoft.com/office/drawing/2014/main" id="{00BCCAE4-F799-2B29-3272-47907B0D0D59}"/>
              </a:ext>
            </a:extLst>
          </p:cNvPr>
          <p:cNvSpPr>
            <a:spLocks noGrp="1"/>
          </p:cNvSpPr>
          <p:nvPr>
            <p:ph type="pic" sz="quarter" idx="12"/>
          </p:nvPr>
        </p:nvSpPr>
        <p:spPr>
          <a:xfrm>
            <a:off x="6096000" y="1996632"/>
            <a:ext cx="6096000" cy="4861367"/>
          </a:xfrm>
          <a:prstGeom prst="rect">
            <a:avLst/>
          </a:prstGeom>
        </p:spPr>
        <p:txBody>
          <a:bodyPr/>
          <a:lstStyle/>
          <a:p>
            <a:r>
              <a:rPr lang="es-ES"/>
              <a:t>Haga clic en el icono para agregar una imagen</a:t>
            </a:r>
            <a:endParaRPr lang="es-CO"/>
          </a:p>
        </p:txBody>
      </p:sp>
      <p:sp>
        <p:nvSpPr>
          <p:cNvPr id="9" name="Rectángulo 8">
            <a:extLst>
              <a:ext uri="{FF2B5EF4-FFF2-40B4-BE49-F238E27FC236}">
                <a16:creationId xmlns:a16="http://schemas.microsoft.com/office/drawing/2014/main" id="{16B3D60E-77A5-03CD-5B44-DBC23DE56EB0}"/>
              </a:ext>
            </a:extLst>
          </p:cNvPr>
          <p:cNvSpPr/>
          <p:nvPr userDrawn="1"/>
        </p:nvSpPr>
        <p:spPr>
          <a:xfrm>
            <a:off x="6096000" y="0"/>
            <a:ext cx="6096000" cy="199663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0" name="Título 1">
            <a:extLst>
              <a:ext uri="{FF2B5EF4-FFF2-40B4-BE49-F238E27FC236}">
                <a16:creationId xmlns:a16="http://schemas.microsoft.com/office/drawing/2014/main" id="{F551E170-5F6A-0170-AE43-CDAD4B564CB2}"/>
              </a:ext>
            </a:extLst>
          </p:cNvPr>
          <p:cNvSpPr>
            <a:spLocks noGrp="1"/>
          </p:cNvSpPr>
          <p:nvPr>
            <p:ph type="title"/>
          </p:nvPr>
        </p:nvSpPr>
        <p:spPr>
          <a:xfrm>
            <a:off x="6894654" y="397396"/>
            <a:ext cx="4137467" cy="991041"/>
          </a:xfrm>
          <a:prstGeom prst="rect">
            <a:avLst/>
          </a:prstGeom>
          <a:ln>
            <a:noFill/>
          </a:ln>
        </p:spPr>
        <p:txBody>
          <a:bodyPr>
            <a:spAutoFit/>
          </a:bodyPr>
          <a:lstStyle>
            <a:lvl1pPr algn="ctr">
              <a:defRPr sz="3200" b="1">
                <a:solidFill>
                  <a:schemeClr val="tx1"/>
                </a:solidFill>
                <a:latin typeface="DaxlinePro-Medium" panose="02000503060000020004" pitchFamily="50" charset="0"/>
              </a:defRPr>
            </a:lvl1pPr>
          </a:lstStyle>
          <a:p>
            <a:r>
              <a:rPr lang="es-ES"/>
              <a:t>Haga clic para modificar el estilo de título del patrón</a:t>
            </a:r>
            <a:endParaRPr lang="es-CO" dirty="0"/>
          </a:p>
        </p:txBody>
      </p:sp>
      <p:sp>
        <p:nvSpPr>
          <p:cNvPr id="11" name="CuadroTexto 10">
            <a:extLst>
              <a:ext uri="{FF2B5EF4-FFF2-40B4-BE49-F238E27FC236}">
                <a16:creationId xmlns:a16="http://schemas.microsoft.com/office/drawing/2014/main" id="{209CC8F6-5D57-68FC-CBBA-8674F057FAB1}"/>
              </a:ext>
            </a:extLst>
          </p:cNvPr>
          <p:cNvSpPr txBox="1"/>
          <p:nvPr userDrawn="1"/>
        </p:nvSpPr>
        <p:spPr>
          <a:xfrm>
            <a:off x="7131453" y="724019"/>
            <a:ext cx="4143736" cy="369332"/>
          </a:xfrm>
          <a:prstGeom prst="rect">
            <a:avLst/>
          </a:prstGeom>
          <a:noFill/>
        </p:spPr>
        <p:txBody>
          <a:bodyPr wrap="square" rtlCol="0">
            <a:spAutoFit/>
          </a:bodyPr>
          <a:lstStyle/>
          <a:p>
            <a:endParaRPr lang="es-CO" dirty="0"/>
          </a:p>
        </p:txBody>
      </p:sp>
      <p:sp>
        <p:nvSpPr>
          <p:cNvPr id="12" name="Marcador de texto 6">
            <a:extLst>
              <a:ext uri="{FF2B5EF4-FFF2-40B4-BE49-F238E27FC236}">
                <a16:creationId xmlns:a16="http://schemas.microsoft.com/office/drawing/2014/main" id="{0D161700-A178-3568-5B3F-FF4ACEABA581}"/>
              </a:ext>
            </a:extLst>
          </p:cNvPr>
          <p:cNvSpPr>
            <a:spLocks noGrp="1"/>
          </p:cNvSpPr>
          <p:nvPr>
            <p:ph type="body" sz="quarter" idx="10"/>
          </p:nvPr>
        </p:nvSpPr>
        <p:spPr>
          <a:xfrm>
            <a:off x="6894654" y="998316"/>
            <a:ext cx="4103706" cy="654025"/>
          </a:xfrm>
          <a:prstGeom prst="rect">
            <a:avLst/>
          </a:prstGeom>
        </p:spPr>
        <p:txBody>
          <a:bodyPr>
            <a:spAutoFit/>
          </a:bodyPr>
          <a:lstStyle>
            <a:lvl1pPr marL="0" indent="0" algn="ctr">
              <a:buNone/>
              <a:defRPr sz="2000">
                <a:solidFill>
                  <a:schemeClr val="tx1"/>
                </a:solidFill>
                <a:latin typeface="DaxlinePro-Medium" panose="02000503060000020004" pitchFamily="50" charset="0"/>
              </a:defRPr>
            </a:lvl1pPr>
          </a:lstStyle>
          <a:p>
            <a:pPr lvl="0"/>
            <a:r>
              <a:rPr lang="es-ES"/>
              <a:t>Editar los estilos de texto del patrón</a:t>
            </a:r>
          </a:p>
        </p:txBody>
      </p:sp>
      <p:sp>
        <p:nvSpPr>
          <p:cNvPr id="13" name="Marcador de texto 8">
            <a:extLst>
              <a:ext uri="{FF2B5EF4-FFF2-40B4-BE49-F238E27FC236}">
                <a16:creationId xmlns:a16="http://schemas.microsoft.com/office/drawing/2014/main" id="{F9B3ED9C-58A0-9611-0DC5-F5B2FFAD2CDB}"/>
              </a:ext>
            </a:extLst>
          </p:cNvPr>
          <p:cNvSpPr>
            <a:spLocks noGrp="1"/>
          </p:cNvSpPr>
          <p:nvPr>
            <p:ph type="body" sz="quarter" idx="11"/>
          </p:nvPr>
        </p:nvSpPr>
        <p:spPr>
          <a:xfrm>
            <a:off x="669692" y="1993698"/>
            <a:ext cx="4686220" cy="1678408"/>
          </a:xfrm>
          <a:prstGeom prst="rect">
            <a:avLst/>
          </a:prstGeom>
        </p:spPr>
        <p:txBody>
          <a:bodyPr wrap="square">
            <a:spAutoFit/>
          </a:bodyPr>
          <a:lstStyle>
            <a:lvl1pPr marL="0" indent="0">
              <a:buNone/>
              <a:defRPr sz="1600">
                <a:latin typeface="Lato" panose="020F0502020204030203" pitchFamily="34" charset="0"/>
              </a:defRPr>
            </a:lvl1pPr>
            <a:lvl2pPr marL="457200" indent="0">
              <a:buNone/>
              <a:defRPr sz="1600">
                <a:latin typeface="Lato" panose="020F0502020204030203" pitchFamily="34" charset="0"/>
              </a:defRPr>
            </a:lvl2pPr>
            <a:lvl3pPr marL="914400" indent="0">
              <a:buNone/>
              <a:defRPr sz="1600">
                <a:latin typeface="Lato" panose="020F0502020204030203" pitchFamily="34" charset="0"/>
              </a:defRPr>
            </a:lvl3pPr>
            <a:lvl4pPr marL="1371600" indent="0">
              <a:buNone/>
              <a:defRPr sz="1600">
                <a:latin typeface="Lato" panose="020F0502020204030203" pitchFamily="34" charset="0"/>
              </a:defRPr>
            </a:lvl4pPr>
            <a:lvl5pPr marL="1828800" indent="0">
              <a:buNone/>
              <a:defRPr sz="1600">
                <a:latin typeface="Lato" panose="020F0502020204030203" pitchFamily="34" charset="0"/>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dirty="0"/>
          </a:p>
        </p:txBody>
      </p:sp>
      <p:pic>
        <p:nvPicPr>
          <p:cNvPr id="15" name="Imagen 14" descr="Imagen que contiene Interfaz de usuario gráfica&#10;&#10;Descripción generada automáticamente">
            <a:extLst>
              <a:ext uri="{FF2B5EF4-FFF2-40B4-BE49-F238E27FC236}">
                <a16:creationId xmlns:a16="http://schemas.microsoft.com/office/drawing/2014/main" id="{C8EB479A-50CF-F706-32D0-30F1CC8A2704}"/>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6918" t="27419" r="6272" b="28424"/>
          <a:stretch/>
        </p:blipFill>
        <p:spPr>
          <a:xfrm>
            <a:off x="877654" y="6033332"/>
            <a:ext cx="2199860" cy="559934"/>
          </a:xfrm>
          <a:prstGeom prst="rect">
            <a:avLst/>
          </a:prstGeom>
        </p:spPr>
      </p:pic>
      <p:sp>
        <p:nvSpPr>
          <p:cNvPr id="18" name="Marcador de número de diapositiva 8">
            <a:extLst>
              <a:ext uri="{FF2B5EF4-FFF2-40B4-BE49-F238E27FC236}">
                <a16:creationId xmlns:a16="http://schemas.microsoft.com/office/drawing/2014/main" id="{A7FC7DA0-1C7A-6D04-30B0-D598DA66B7C5}"/>
              </a:ext>
            </a:extLst>
          </p:cNvPr>
          <p:cNvSpPr txBox="1">
            <a:spLocks/>
          </p:cNvSpPr>
          <p:nvPr userDrawn="1"/>
        </p:nvSpPr>
        <p:spPr>
          <a:xfrm>
            <a:off x="340678" y="6234084"/>
            <a:ext cx="285283" cy="280037"/>
          </a:xfrm>
          <a:prstGeom prst="rect">
            <a:avLst/>
          </a:prstGeom>
        </p:spPr>
        <p:txBody>
          <a:bodyPr/>
          <a:lstStyle>
            <a:defPPr>
              <a:defRPr lang="es-CO"/>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A3BDF1-CB99-44C9-A758-BCC0C2EC51A5}" type="slidenum">
              <a:rPr lang="es-CO" smtClean="0">
                <a:solidFill>
                  <a:schemeClr val="tx1"/>
                </a:solidFill>
              </a:rPr>
              <a:pPr/>
              <a:t>‹#›</a:t>
            </a:fld>
            <a:endParaRPr lang="es-CO" dirty="0">
              <a:solidFill>
                <a:schemeClr val="tx1"/>
              </a:solidFill>
            </a:endParaRPr>
          </a:p>
        </p:txBody>
      </p:sp>
      <p:sp>
        <p:nvSpPr>
          <p:cNvPr id="19" name="Rectángulo 18">
            <a:extLst>
              <a:ext uri="{FF2B5EF4-FFF2-40B4-BE49-F238E27FC236}">
                <a16:creationId xmlns:a16="http://schemas.microsoft.com/office/drawing/2014/main" id="{9F264D2D-856C-A42A-E349-65C65D6B64E3}"/>
              </a:ext>
            </a:extLst>
          </p:cNvPr>
          <p:cNvSpPr/>
          <p:nvPr userDrawn="1"/>
        </p:nvSpPr>
        <p:spPr>
          <a:xfrm>
            <a:off x="318537" y="6148043"/>
            <a:ext cx="370205" cy="366078"/>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5062380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Diseño personalizado">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EE923F99-1F42-D38D-CDB5-497D66D82B81}"/>
              </a:ext>
            </a:extLst>
          </p:cNvPr>
          <p:cNvSpPr/>
          <p:nvPr userDrawn="1"/>
        </p:nvSpPr>
        <p:spPr>
          <a:xfrm>
            <a:off x="6096000" y="1926638"/>
            <a:ext cx="6096000" cy="4928427"/>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Marcador de posición de imagen 12">
            <a:extLst>
              <a:ext uri="{FF2B5EF4-FFF2-40B4-BE49-F238E27FC236}">
                <a16:creationId xmlns:a16="http://schemas.microsoft.com/office/drawing/2014/main" id="{09ADE8AA-B043-9B00-F0D5-9792A6B0DA86}"/>
              </a:ext>
            </a:extLst>
          </p:cNvPr>
          <p:cNvSpPr>
            <a:spLocks noGrp="1"/>
          </p:cNvSpPr>
          <p:nvPr>
            <p:ph type="pic" sz="quarter" idx="12"/>
          </p:nvPr>
        </p:nvSpPr>
        <p:spPr>
          <a:xfrm>
            <a:off x="6096000" y="1996632"/>
            <a:ext cx="6096000" cy="4861367"/>
          </a:xfrm>
          <a:prstGeom prst="rect">
            <a:avLst/>
          </a:prstGeom>
        </p:spPr>
        <p:txBody>
          <a:bodyPr/>
          <a:lstStyle/>
          <a:p>
            <a:r>
              <a:rPr lang="es-ES"/>
              <a:t>Haga clic en el icono para agregar una imagen</a:t>
            </a:r>
            <a:endParaRPr lang="es-CO"/>
          </a:p>
        </p:txBody>
      </p:sp>
      <p:sp>
        <p:nvSpPr>
          <p:cNvPr id="12" name="Rectángulo 11">
            <a:extLst>
              <a:ext uri="{FF2B5EF4-FFF2-40B4-BE49-F238E27FC236}">
                <a16:creationId xmlns:a16="http://schemas.microsoft.com/office/drawing/2014/main" id="{0FB1D420-162E-7773-3395-D1D4F6E54723}"/>
              </a:ext>
            </a:extLst>
          </p:cNvPr>
          <p:cNvSpPr/>
          <p:nvPr userDrawn="1"/>
        </p:nvSpPr>
        <p:spPr>
          <a:xfrm>
            <a:off x="6096000" y="0"/>
            <a:ext cx="6096000" cy="1996633"/>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Título 1">
            <a:extLst>
              <a:ext uri="{FF2B5EF4-FFF2-40B4-BE49-F238E27FC236}">
                <a16:creationId xmlns:a16="http://schemas.microsoft.com/office/drawing/2014/main" id="{9D433247-6884-04E1-B03F-D1A5825A382E}"/>
              </a:ext>
            </a:extLst>
          </p:cNvPr>
          <p:cNvSpPr>
            <a:spLocks noGrp="1"/>
          </p:cNvSpPr>
          <p:nvPr>
            <p:ph type="title"/>
          </p:nvPr>
        </p:nvSpPr>
        <p:spPr>
          <a:xfrm>
            <a:off x="6894654" y="397396"/>
            <a:ext cx="4137467" cy="991041"/>
          </a:xfrm>
          <a:prstGeom prst="rect">
            <a:avLst/>
          </a:prstGeom>
          <a:ln>
            <a:noFill/>
          </a:ln>
        </p:spPr>
        <p:txBody>
          <a:bodyPr>
            <a:spAutoFit/>
          </a:bodyPr>
          <a:lstStyle>
            <a:lvl1pPr algn="ctr">
              <a:defRPr sz="3200" b="1">
                <a:solidFill>
                  <a:schemeClr val="accent6"/>
                </a:solidFill>
                <a:latin typeface="DaxlinePro-Medium" panose="02000503060000020004" pitchFamily="50" charset="0"/>
              </a:defRPr>
            </a:lvl1pPr>
          </a:lstStyle>
          <a:p>
            <a:r>
              <a:rPr lang="es-ES"/>
              <a:t>Haga clic para modificar el estilo de título del patrón</a:t>
            </a:r>
            <a:endParaRPr lang="es-CO" dirty="0"/>
          </a:p>
        </p:txBody>
      </p:sp>
      <p:sp>
        <p:nvSpPr>
          <p:cNvPr id="14" name="CuadroTexto 13">
            <a:extLst>
              <a:ext uri="{FF2B5EF4-FFF2-40B4-BE49-F238E27FC236}">
                <a16:creationId xmlns:a16="http://schemas.microsoft.com/office/drawing/2014/main" id="{E291CAA4-CBE6-835C-0D79-4F39EA6822B1}"/>
              </a:ext>
            </a:extLst>
          </p:cNvPr>
          <p:cNvSpPr txBox="1"/>
          <p:nvPr userDrawn="1"/>
        </p:nvSpPr>
        <p:spPr>
          <a:xfrm>
            <a:off x="7131453" y="724019"/>
            <a:ext cx="4143736" cy="369332"/>
          </a:xfrm>
          <a:prstGeom prst="rect">
            <a:avLst/>
          </a:prstGeom>
          <a:noFill/>
        </p:spPr>
        <p:txBody>
          <a:bodyPr wrap="square" rtlCol="0">
            <a:spAutoFit/>
          </a:bodyPr>
          <a:lstStyle/>
          <a:p>
            <a:endParaRPr lang="es-CO" dirty="0"/>
          </a:p>
        </p:txBody>
      </p:sp>
      <p:sp>
        <p:nvSpPr>
          <p:cNvPr id="15" name="Marcador de texto 6">
            <a:extLst>
              <a:ext uri="{FF2B5EF4-FFF2-40B4-BE49-F238E27FC236}">
                <a16:creationId xmlns:a16="http://schemas.microsoft.com/office/drawing/2014/main" id="{D1FA453F-97B1-6C93-50A3-7E3369A455D5}"/>
              </a:ext>
            </a:extLst>
          </p:cNvPr>
          <p:cNvSpPr>
            <a:spLocks noGrp="1"/>
          </p:cNvSpPr>
          <p:nvPr>
            <p:ph type="body" sz="quarter" idx="10"/>
          </p:nvPr>
        </p:nvSpPr>
        <p:spPr>
          <a:xfrm>
            <a:off x="6894654" y="998316"/>
            <a:ext cx="4103706" cy="654025"/>
          </a:xfrm>
          <a:prstGeom prst="rect">
            <a:avLst/>
          </a:prstGeom>
        </p:spPr>
        <p:txBody>
          <a:bodyPr>
            <a:spAutoFit/>
          </a:bodyPr>
          <a:lstStyle>
            <a:lvl1pPr marL="0" indent="0" algn="ctr">
              <a:buNone/>
              <a:defRPr sz="2000">
                <a:solidFill>
                  <a:schemeClr val="accent6"/>
                </a:solidFill>
                <a:latin typeface="DaxlinePro-Medium" panose="02000503060000020004" pitchFamily="50" charset="0"/>
              </a:defRPr>
            </a:lvl1pPr>
          </a:lstStyle>
          <a:p>
            <a:pPr lvl="0"/>
            <a:r>
              <a:rPr lang="es-ES"/>
              <a:t>Editar los estilos de texto del patrón</a:t>
            </a:r>
          </a:p>
        </p:txBody>
      </p:sp>
      <p:sp>
        <p:nvSpPr>
          <p:cNvPr id="16" name="Marcador de texto 8">
            <a:extLst>
              <a:ext uri="{FF2B5EF4-FFF2-40B4-BE49-F238E27FC236}">
                <a16:creationId xmlns:a16="http://schemas.microsoft.com/office/drawing/2014/main" id="{8607D254-D3E5-9889-616B-065F7D0DC6FC}"/>
              </a:ext>
            </a:extLst>
          </p:cNvPr>
          <p:cNvSpPr>
            <a:spLocks noGrp="1"/>
          </p:cNvSpPr>
          <p:nvPr>
            <p:ph type="body" sz="quarter" idx="11"/>
          </p:nvPr>
        </p:nvSpPr>
        <p:spPr>
          <a:xfrm>
            <a:off x="669692" y="1993698"/>
            <a:ext cx="4686220" cy="1678408"/>
          </a:xfrm>
          <a:prstGeom prst="rect">
            <a:avLst/>
          </a:prstGeom>
        </p:spPr>
        <p:txBody>
          <a:bodyPr wrap="square">
            <a:spAutoFit/>
          </a:bodyPr>
          <a:lstStyle>
            <a:lvl1pPr marL="0" indent="0">
              <a:buNone/>
              <a:defRPr sz="1600">
                <a:latin typeface="Lato" panose="020F0502020204030203" pitchFamily="34" charset="0"/>
              </a:defRPr>
            </a:lvl1pPr>
            <a:lvl2pPr marL="457200" indent="0">
              <a:buNone/>
              <a:defRPr sz="1600">
                <a:latin typeface="Lato" panose="020F0502020204030203" pitchFamily="34" charset="0"/>
              </a:defRPr>
            </a:lvl2pPr>
            <a:lvl3pPr marL="914400" indent="0">
              <a:buNone/>
              <a:defRPr sz="1600">
                <a:latin typeface="Lato" panose="020F0502020204030203" pitchFamily="34" charset="0"/>
              </a:defRPr>
            </a:lvl3pPr>
            <a:lvl4pPr marL="1371600" indent="0">
              <a:buNone/>
              <a:defRPr sz="1600">
                <a:latin typeface="Lato" panose="020F0502020204030203" pitchFamily="34" charset="0"/>
              </a:defRPr>
            </a:lvl4pPr>
            <a:lvl5pPr marL="1828800" indent="0">
              <a:buNone/>
              <a:defRPr sz="1600">
                <a:latin typeface="Lato" panose="020F0502020204030203" pitchFamily="34" charset="0"/>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dirty="0"/>
          </a:p>
        </p:txBody>
      </p:sp>
      <p:pic>
        <p:nvPicPr>
          <p:cNvPr id="18" name="Imagen 17" descr="Imagen que contiene Interfaz de usuario gráfica&#10;&#10;Descripción generada automáticamente">
            <a:extLst>
              <a:ext uri="{FF2B5EF4-FFF2-40B4-BE49-F238E27FC236}">
                <a16:creationId xmlns:a16="http://schemas.microsoft.com/office/drawing/2014/main" id="{0FBFBFE3-D4C9-1EFE-61EF-FC7C1581BED5}"/>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6918" t="27419" r="6272" b="28424"/>
          <a:stretch/>
        </p:blipFill>
        <p:spPr>
          <a:xfrm>
            <a:off x="877654" y="6033332"/>
            <a:ext cx="2199860" cy="559934"/>
          </a:xfrm>
          <a:prstGeom prst="rect">
            <a:avLst/>
          </a:prstGeom>
        </p:spPr>
      </p:pic>
      <p:sp>
        <p:nvSpPr>
          <p:cNvPr id="21" name="Marcador de número de diapositiva 8">
            <a:extLst>
              <a:ext uri="{FF2B5EF4-FFF2-40B4-BE49-F238E27FC236}">
                <a16:creationId xmlns:a16="http://schemas.microsoft.com/office/drawing/2014/main" id="{6D0C4E34-FBEA-AEA9-25A5-812DA26319DB}"/>
              </a:ext>
            </a:extLst>
          </p:cNvPr>
          <p:cNvSpPr txBox="1">
            <a:spLocks/>
          </p:cNvSpPr>
          <p:nvPr userDrawn="1"/>
        </p:nvSpPr>
        <p:spPr>
          <a:xfrm>
            <a:off x="340678" y="6234084"/>
            <a:ext cx="285283" cy="280037"/>
          </a:xfrm>
          <a:prstGeom prst="rect">
            <a:avLst/>
          </a:prstGeom>
        </p:spPr>
        <p:txBody>
          <a:bodyPr/>
          <a:lstStyle>
            <a:defPPr>
              <a:defRPr lang="es-CO"/>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A3BDF1-CB99-44C9-A758-BCC0C2EC51A5}" type="slidenum">
              <a:rPr lang="es-CO" smtClean="0">
                <a:solidFill>
                  <a:schemeClr val="tx1"/>
                </a:solidFill>
              </a:rPr>
              <a:pPr/>
              <a:t>‹#›</a:t>
            </a:fld>
            <a:endParaRPr lang="es-CO" dirty="0">
              <a:solidFill>
                <a:schemeClr val="tx1"/>
              </a:solidFill>
            </a:endParaRPr>
          </a:p>
        </p:txBody>
      </p:sp>
      <p:sp>
        <p:nvSpPr>
          <p:cNvPr id="22" name="Rectángulo 21">
            <a:extLst>
              <a:ext uri="{FF2B5EF4-FFF2-40B4-BE49-F238E27FC236}">
                <a16:creationId xmlns:a16="http://schemas.microsoft.com/office/drawing/2014/main" id="{4FE39B1A-51E6-7509-376C-92124B0CE976}"/>
              </a:ext>
            </a:extLst>
          </p:cNvPr>
          <p:cNvSpPr/>
          <p:nvPr userDrawn="1"/>
        </p:nvSpPr>
        <p:spPr>
          <a:xfrm>
            <a:off x="318537" y="6148043"/>
            <a:ext cx="370205" cy="366078"/>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2231774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_Diseño personalizado">
    <p:bg>
      <p:bgPr>
        <a:solidFill>
          <a:schemeClr val="accent5"/>
        </a:solidFill>
        <a:effectLst/>
      </p:bgPr>
    </p:bg>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8AE0DAEA-2624-4D4F-300A-95C6C6336ACC}"/>
              </a:ext>
            </a:extLst>
          </p:cNvPr>
          <p:cNvSpPr/>
          <p:nvPr userDrawn="1"/>
        </p:nvSpPr>
        <p:spPr>
          <a:xfrm>
            <a:off x="609600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Título 1">
            <a:extLst>
              <a:ext uri="{FF2B5EF4-FFF2-40B4-BE49-F238E27FC236}">
                <a16:creationId xmlns:a16="http://schemas.microsoft.com/office/drawing/2014/main" id="{4EE88EB4-E4F8-20EC-7F1F-316A8E63ACAE}"/>
              </a:ext>
            </a:extLst>
          </p:cNvPr>
          <p:cNvSpPr>
            <a:spLocks noGrp="1"/>
          </p:cNvSpPr>
          <p:nvPr>
            <p:ph type="title"/>
          </p:nvPr>
        </p:nvSpPr>
        <p:spPr>
          <a:xfrm>
            <a:off x="821804" y="1270060"/>
            <a:ext cx="4552227" cy="1601977"/>
          </a:xfrm>
          <a:prstGeom prst="rect">
            <a:avLst/>
          </a:prstGeom>
        </p:spPr>
        <p:txBody>
          <a:bodyPr>
            <a:spAutoFit/>
          </a:bodyPr>
          <a:lstStyle>
            <a:lvl1pPr algn="ctr">
              <a:defRPr sz="3600" b="1">
                <a:solidFill>
                  <a:schemeClr val="accent2"/>
                </a:solidFill>
                <a:latin typeface="DaxlinePro-Medium" panose="02000503060000020004" pitchFamily="50" charset="0"/>
              </a:defRPr>
            </a:lvl1pPr>
          </a:lstStyle>
          <a:p>
            <a:r>
              <a:rPr lang="es-ES"/>
              <a:t>Haga clic para modificar el estilo de título del patrón</a:t>
            </a:r>
            <a:endParaRPr lang="es-CO" dirty="0"/>
          </a:p>
        </p:txBody>
      </p:sp>
      <p:sp>
        <p:nvSpPr>
          <p:cNvPr id="5" name="Marcador de posición de imagen 4">
            <a:extLst>
              <a:ext uri="{FF2B5EF4-FFF2-40B4-BE49-F238E27FC236}">
                <a16:creationId xmlns:a16="http://schemas.microsoft.com/office/drawing/2014/main" id="{21407E00-6472-67DD-55FB-7E324C0DD288}"/>
              </a:ext>
            </a:extLst>
          </p:cNvPr>
          <p:cNvSpPr>
            <a:spLocks noGrp="1"/>
          </p:cNvSpPr>
          <p:nvPr>
            <p:ph type="pic" sz="quarter" idx="10"/>
          </p:nvPr>
        </p:nvSpPr>
        <p:spPr>
          <a:xfrm>
            <a:off x="6096000" y="0"/>
            <a:ext cx="6096000" cy="6858000"/>
          </a:xfrm>
          <a:prstGeom prst="rect">
            <a:avLst/>
          </a:prstGeom>
        </p:spPr>
        <p:txBody>
          <a:bodyPr/>
          <a:lstStyle/>
          <a:p>
            <a:r>
              <a:rPr lang="es-ES"/>
              <a:t>Haga clic en el icono para agregar una imagen</a:t>
            </a:r>
            <a:endParaRPr lang="es-CO" dirty="0"/>
          </a:p>
        </p:txBody>
      </p:sp>
      <p:sp>
        <p:nvSpPr>
          <p:cNvPr id="6" name="Marcador de texto 6">
            <a:extLst>
              <a:ext uri="{FF2B5EF4-FFF2-40B4-BE49-F238E27FC236}">
                <a16:creationId xmlns:a16="http://schemas.microsoft.com/office/drawing/2014/main" id="{D34F3D11-7A66-4B02-7BDD-1489E78701D8}"/>
              </a:ext>
            </a:extLst>
          </p:cNvPr>
          <p:cNvSpPr>
            <a:spLocks noGrp="1"/>
          </p:cNvSpPr>
          <p:nvPr>
            <p:ph type="body" sz="quarter" idx="11"/>
          </p:nvPr>
        </p:nvSpPr>
        <p:spPr>
          <a:xfrm>
            <a:off x="821804" y="2372810"/>
            <a:ext cx="4551363" cy="1678408"/>
          </a:xfrm>
          <a:prstGeom prst="rect">
            <a:avLst/>
          </a:prstGeom>
        </p:spPr>
        <p:txBody>
          <a:bodyPr>
            <a:spAutoFit/>
          </a:bodyPr>
          <a:lstStyle>
            <a:lvl1pPr marL="0" indent="0">
              <a:buNone/>
              <a:defRPr sz="1600">
                <a:solidFill>
                  <a:schemeClr val="accent2"/>
                </a:solidFill>
                <a:latin typeface="Lato" panose="020F0502020204030203" pitchFamily="34" charset="0"/>
              </a:defRPr>
            </a:lvl1pPr>
            <a:lvl2pPr marL="457200" indent="0">
              <a:buNone/>
              <a:defRPr sz="1600">
                <a:solidFill>
                  <a:schemeClr val="accent2"/>
                </a:solidFill>
                <a:latin typeface="Lato" panose="020F0502020204030203" pitchFamily="34" charset="0"/>
              </a:defRPr>
            </a:lvl2pPr>
            <a:lvl3pPr marL="914400" indent="0">
              <a:buNone/>
              <a:defRPr sz="1600">
                <a:solidFill>
                  <a:schemeClr val="accent2"/>
                </a:solidFill>
                <a:latin typeface="Lato" panose="020F0502020204030203" pitchFamily="34" charset="0"/>
              </a:defRPr>
            </a:lvl3pPr>
            <a:lvl4pPr marL="1371600" indent="0">
              <a:buNone/>
              <a:defRPr sz="1600">
                <a:solidFill>
                  <a:schemeClr val="accent2"/>
                </a:solidFill>
                <a:latin typeface="Lato" panose="020F0502020204030203" pitchFamily="34" charset="0"/>
              </a:defRPr>
            </a:lvl4pPr>
            <a:lvl5pPr marL="1828800" indent="0">
              <a:buNone/>
              <a:defRPr sz="1600">
                <a:solidFill>
                  <a:schemeClr val="accent2"/>
                </a:solidFill>
                <a:latin typeface="Lato" panose="020F0502020204030203" pitchFamily="34" charset="0"/>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dirty="0"/>
          </a:p>
        </p:txBody>
      </p:sp>
      <p:sp>
        <p:nvSpPr>
          <p:cNvPr id="7" name="Rectángulo 6">
            <a:extLst>
              <a:ext uri="{FF2B5EF4-FFF2-40B4-BE49-F238E27FC236}">
                <a16:creationId xmlns:a16="http://schemas.microsoft.com/office/drawing/2014/main" id="{E112066C-2448-E599-2F32-C7D5CB555EA6}"/>
              </a:ext>
            </a:extLst>
          </p:cNvPr>
          <p:cNvSpPr/>
          <p:nvPr userDrawn="1"/>
        </p:nvSpPr>
        <p:spPr>
          <a:xfrm>
            <a:off x="972273" y="6065134"/>
            <a:ext cx="2384385" cy="636608"/>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8" name="Imagen 7" descr="Imagen que contiene Interfaz de usuario gráfica&#10;&#10;Descripción generada automáticamente">
            <a:extLst>
              <a:ext uri="{FF2B5EF4-FFF2-40B4-BE49-F238E27FC236}">
                <a16:creationId xmlns:a16="http://schemas.microsoft.com/office/drawing/2014/main" id="{334492BC-58A2-06E8-5F29-AAC630A2A8F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9862" t="31121" r="9703" b="30665"/>
          <a:stretch/>
        </p:blipFill>
        <p:spPr>
          <a:xfrm>
            <a:off x="972273" y="6065134"/>
            <a:ext cx="2045163" cy="491643"/>
          </a:xfrm>
          <a:prstGeom prst="rect">
            <a:avLst/>
          </a:prstGeom>
        </p:spPr>
      </p:pic>
      <p:sp>
        <p:nvSpPr>
          <p:cNvPr id="11" name="Marcador de número de diapositiva 8">
            <a:extLst>
              <a:ext uri="{FF2B5EF4-FFF2-40B4-BE49-F238E27FC236}">
                <a16:creationId xmlns:a16="http://schemas.microsoft.com/office/drawing/2014/main" id="{80E63297-A016-3D29-7F4D-5B5075E320EB}"/>
              </a:ext>
            </a:extLst>
          </p:cNvPr>
          <p:cNvSpPr txBox="1">
            <a:spLocks/>
          </p:cNvSpPr>
          <p:nvPr userDrawn="1"/>
        </p:nvSpPr>
        <p:spPr>
          <a:xfrm>
            <a:off x="340678" y="6234084"/>
            <a:ext cx="285283" cy="280037"/>
          </a:xfrm>
          <a:prstGeom prst="rect">
            <a:avLst/>
          </a:prstGeom>
        </p:spPr>
        <p:txBody>
          <a:bodyPr/>
          <a:lstStyle>
            <a:defPPr>
              <a:defRPr lang="es-CO"/>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A3BDF1-CB99-44C9-A758-BCC0C2EC51A5}" type="slidenum">
              <a:rPr lang="es-CO" smtClean="0">
                <a:solidFill>
                  <a:schemeClr val="tx1"/>
                </a:solidFill>
              </a:rPr>
              <a:pPr/>
              <a:t>‹#›</a:t>
            </a:fld>
            <a:endParaRPr lang="es-CO" dirty="0">
              <a:solidFill>
                <a:schemeClr val="tx1"/>
              </a:solidFill>
            </a:endParaRPr>
          </a:p>
        </p:txBody>
      </p:sp>
      <p:sp>
        <p:nvSpPr>
          <p:cNvPr id="14" name="Rectángulo 13">
            <a:extLst>
              <a:ext uri="{FF2B5EF4-FFF2-40B4-BE49-F238E27FC236}">
                <a16:creationId xmlns:a16="http://schemas.microsoft.com/office/drawing/2014/main" id="{4C7BC85D-4F0A-15AE-1ED7-36B052B5ECD4}"/>
              </a:ext>
            </a:extLst>
          </p:cNvPr>
          <p:cNvSpPr/>
          <p:nvPr userDrawn="1"/>
        </p:nvSpPr>
        <p:spPr>
          <a:xfrm>
            <a:off x="318537" y="6148043"/>
            <a:ext cx="370205" cy="366078"/>
          </a:xfrm>
          <a:prstGeom prst="rect">
            <a:avLst/>
          </a:prstGeom>
          <a:no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59706277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3_Diseño personalizado">
    <p:bg>
      <p:bgPr>
        <a:solidFill>
          <a:schemeClr val="accent4"/>
        </a:solidFill>
        <a:effectLst/>
      </p:bgPr>
    </p:bg>
    <p:spTree>
      <p:nvGrpSpPr>
        <p:cNvPr id="1" name=""/>
        <p:cNvGrpSpPr/>
        <p:nvPr/>
      </p:nvGrpSpPr>
      <p:grpSpPr>
        <a:xfrm>
          <a:off x="0" y="0"/>
          <a:ext cx="0" cy="0"/>
          <a:chOff x="0" y="0"/>
          <a:chExt cx="0" cy="0"/>
        </a:xfrm>
      </p:grpSpPr>
      <p:sp>
        <p:nvSpPr>
          <p:cNvPr id="12" name="Rectángulo 11">
            <a:extLst>
              <a:ext uri="{FF2B5EF4-FFF2-40B4-BE49-F238E27FC236}">
                <a16:creationId xmlns:a16="http://schemas.microsoft.com/office/drawing/2014/main" id="{937F22C5-0001-0D15-5FE3-3CDAF63E1BB8}"/>
              </a:ext>
            </a:extLst>
          </p:cNvPr>
          <p:cNvSpPr/>
          <p:nvPr userDrawn="1"/>
        </p:nvSpPr>
        <p:spPr>
          <a:xfrm>
            <a:off x="609600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3" name="Título 1">
            <a:extLst>
              <a:ext uri="{FF2B5EF4-FFF2-40B4-BE49-F238E27FC236}">
                <a16:creationId xmlns:a16="http://schemas.microsoft.com/office/drawing/2014/main" id="{07319841-836B-C30A-D6C9-80CF98A9E94F}"/>
              </a:ext>
            </a:extLst>
          </p:cNvPr>
          <p:cNvSpPr>
            <a:spLocks noGrp="1"/>
          </p:cNvSpPr>
          <p:nvPr>
            <p:ph type="title"/>
          </p:nvPr>
        </p:nvSpPr>
        <p:spPr>
          <a:xfrm>
            <a:off x="821804" y="1270060"/>
            <a:ext cx="4552227" cy="1601977"/>
          </a:xfrm>
          <a:prstGeom prst="rect">
            <a:avLst/>
          </a:prstGeom>
        </p:spPr>
        <p:txBody>
          <a:bodyPr>
            <a:spAutoFit/>
          </a:bodyPr>
          <a:lstStyle>
            <a:lvl1pPr algn="ctr">
              <a:defRPr sz="3600" b="1">
                <a:solidFill>
                  <a:schemeClr val="tx1"/>
                </a:solidFill>
                <a:latin typeface="DaxlinePro-Medium" panose="02000503060000020004" pitchFamily="50" charset="0"/>
              </a:defRPr>
            </a:lvl1pPr>
          </a:lstStyle>
          <a:p>
            <a:r>
              <a:rPr lang="es-ES"/>
              <a:t>Haga clic para modificar el estilo de título del patrón</a:t>
            </a:r>
            <a:endParaRPr lang="es-CO" dirty="0"/>
          </a:p>
        </p:txBody>
      </p:sp>
      <p:sp>
        <p:nvSpPr>
          <p:cNvPr id="14" name="Marcador de posición de imagen 4">
            <a:extLst>
              <a:ext uri="{FF2B5EF4-FFF2-40B4-BE49-F238E27FC236}">
                <a16:creationId xmlns:a16="http://schemas.microsoft.com/office/drawing/2014/main" id="{97558F13-DD06-0291-5E27-7436A137A0B7}"/>
              </a:ext>
            </a:extLst>
          </p:cNvPr>
          <p:cNvSpPr>
            <a:spLocks noGrp="1"/>
          </p:cNvSpPr>
          <p:nvPr>
            <p:ph type="pic" sz="quarter" idx="10"/>
          </p:nvPr>
        </p:nvSpPr>
        <p:spPr>
          <a:xfrm>
            <a:off x="6096000" y="0"/>
            <a:ext cx="6096000" cy="6858000"/>
          </a:xfrm>
          <a:prstGeom prst="rect">
            <a:avLst/>
          </a:prstGeom>
        </p:spPr>
        <p:txBody>
          <a:bodyPr/>
          <a:lstStyle/>
          <a:p>
            <a:r>
              <a:rPr lang="es-ES"/>
              <a:t>Haga clic en el icono para agregar una imagen</a:t>
            </a:r>
            <a:endParaRPr lang="es-CO" dirty="0"/>
          </a:p>
        </p:txBody>
      </p:sp>
      <p:sp>
        <p:nvSpPr>
          <p:cNvPr id="15" name="Marcador de texto 6">
            <a:extLst>
              <a:ext uri="{FF2B5EF4-FFF2-40B4-BE49-F238E27FC236}">
                <a16:creationId xmlns:a16="http://schemas.microsoft.com/office/drawing/2014/main" id="{5D6D8CBB-1457-BA01-8689-E6E4BF46532C}"/>
              </a:ext>
            </a:extLst>
          </p:cNvPr>
          <p:cNvSpPr>
            <a:spLocks noGrp="1"/>
          </p:cNvSpPr>
          <p:nvPr>
            <p:ph type="body" sz="quarter" idx="11"/>
          </p:nvPr>
        </p:nvSpPr>
        <p:spPr>
          <a:xfrm>
            <a:off x="821804" y="2372810"/>
            <a:ext cx="4551363" cy="1678408"/>
          </a:xfrm>
          <a:prstGeom prst="rect">
            <a:avLst/>
          </a:prstGeom>
        </p:spPr>
        <p:txBody>
          <a:bodyPr>
            <a:spAutoFit/>
          </a:bodyPr>
          <a:lstStyle>
            <a:lvl1pPr marL="0" indent="0">
              <a:buNone/>
              <a:defRPr sz="1600">
                <a:solidFill>
                  <a:schemeClr val="tx1"/>
                </a:solidFill>
                <a:latin typeface="Lato" panose="020F0502020204030203" pitchFamily="34" charset="0"/>
              </a:defRPr>
            </a:lvl1pPr>
            <a:lvl2pPr marL="457200" indent="0">
              <a:buNone/>
              <a:defRPr sz="1600">
                <a:solidFill>
                  <a:schemeClr val="tx1"/>
                </a:solidFill>
                <a:latin typeface="Lato" panose="020F0502020204030203" pitchFamily="34" charset="0"/>
              </a:defRPr>
            </a:lvl2pPr>
            <a:lvl3pPr marL="914400" indent="0">
              <a:buNone/>
              <a:defRPr sz="1600">
                <a:solidFill>
                  <a:schemeClr val="tx1"/>
                </a:solidFill>
                <a:latin typeface="Lato" panose="020F0502020204030203" pitchFamily="34" charset="0"/>
              </a:defRPr>
            </a:lvl3pPr>
            <a:lvl4pPr marL="1371600" indent="0">
              <a:buNone/>
              <a:defRPr sz="1600">
                <a:solidFill>
                  <a:schemeClr val="tx1"/>
                </a:solidFill>
                <a:latin typeface="Lato" panose="020F0502020204030203" pitchFamily="34" charset="0"/>
              </a:defRPr>
            </a:lvl4pPr>
            <a:lvl5pPr marL="1828800" indent="0">
              <a:buNone/>
              <a:defRPr sz="1600">
                <a:solidFill>
                  <a:schemeClr val="tx1"/>
                </a:solidFill>
                <a:latin typeface="Lato" panose="020F0502020204030203" pitchFamily="34" charset="0"/>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dirty="0"/>
          </a:p>
        </p:txBody>
      </p:sp>
      <p:sp>
        <p:nvSpPr>
          <p:cNvPr id="16" name="Rectángulo 15">
            <a:extLst>
              <a:ext uri="{FF2B5EF4-FFF2-40B4-BE49-F238E27FC236}">
                <a16:creationId xmlns:a16="http://schemas.microsoft.com/office/drawing/2014/main" id="{100EE02C-B708-F92F-C8E6-343CD0CF9CE8}"/>
              </a:ext>
            </a:extLst>
          </p:cNvPr>
          <p:cNvSpPr/>
          <p:nvPr userDrawn="1"/>
        </p:nvSpPr>
        <p:spPr>
          <a:xfrm>
            <a:off x="972273" y="6065134"/>
            <a:ext cx="2384385" cy="63660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pic>
        <p:nvPicPr>
          <p:cNvPr id="19" name="Imagen 18" descr="Imagen que contiene Interfaz de usuario gráfica&#10;&#10;Descripción generada automáticamente">
            <a:extLst>
              <a:ext uri="{FF2B5EF4-FFF2-40B4-BE49-F238E27FC236}">
                <a16:creationId xmlns:a16="http://schemas.microsoft.com/office/drawing/2014/main" id="{E729AEFE-74E6-3964-FA31-94D1853CEBB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6918" t="27419" r="6272" b="28424"/>
          <a:stretch/>
        </p:blipFill>
        <p:spPr>
          <a:xfrm>
            <a:off x="877654" y="6033332"/>
            <a:ext cx="2199860" cy="559934"/>
          </a:xfrm>
          <a:prstGeom prst="rect">
            <a:avLst/>
          </a:prstGeom>
        </p:spPr>
      </p:pic>
      <p:sp>
        <p:nvSpPr>
          <p:cNvPr id="17" name="Marcador de número de diapositiva 8">
            <a:extLst>
              <a:ext uri="{FF2B5EF4-FFF2-40B4-BE49-F238E27FC236}">
                <a16:creationId xmlns:a16="http://schemas.microsoft.com/office/drawing/2014/main" id="{F0938E36-46C2-E405-A330-249197A45494}"/>
              </a:ext>
            </a:extLst>
          </p:cNvPr>
          <p:cNvSpPr txBox="1">
            <a:spLocks/>
          </p:cNvSpPr>
          <p:nvPr userDrawn="1"/>
        </p:nvSpPr>
        <p:spPr>
          <a:xfrm>
            <a:off x="340678" y="6234084"/>
            <a:ext cx="285283" cy="280037"/>
          </a:xfrm>
          <a:prstGeom prst="rect">
            <a:avLst/>
          </a:prstGeom>
        </p:spPr>
        <p:txBody>
          <a:bodyPr/>
          <a:lstStyle>
            <a:defPPr>
              <a:defRPr lang="es-CO"/>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A3BDF1-CB99-44C9-A758-BCC0C2EC51A5}" type="slidenum">
              <a:rPr lang="es-CO" smtClean="0">
                <a:solidFill>
                  <a:schemeClr val="tx1"/>
                </a:solidFill>
              </a:rPr>
              <a:pPr/>
              <a:t>‹#›</a:t>
            </a:fld>
            <a:endParaRPr lang="es-CO" dirty="0">
              <a:solidFill>
                <a:schemeClr val="tx1"/>
              </a:solidFill>
            </a:endParaRPr>
          </a:p>
        </p:txBody>
      </p:sp>
      <p:sp>
        <p:nvSpPr>
          <p:cNvPr id="20" name="Rectángulo 19">
            <a:extLst>
              <a:ext uri="{FF2B5EF4-FFF2-40B4-BE49-F238E27FC236}">
                <a16:creationId xmlns:a16="http://schemas.microsoft.com/office/drawing/2014/main" id="{B45DDE52-A0BE-D5E1-2ED5-CD5B22D6C434}"/>
              </a:ext>
            </a:extLst>
          </p:cNvPr>
          <p:cNvSpPr/>
          <p:nvPr userDrawn="1"/>
        </p:nvSpPr>
        <p:spPr>
          <a:xfrm>
            <a:off x="318537" y="6148043"/>
            <a:ext cx="370205" cy="366078"/>
          </a:xfrm>
          <a:prstGeom prst="rect">
            <a:avLst/>
          </a:prstGeom>
          <a:noFill/>
          <a:ln w="254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Tree>
    <p:extLst>
      <p:ext uri="{BB962C8B-B14F-4D97-AF65-F5344CB8AC3E}">
        <p14:creationId xmlns:p14="http://schemas.microsoft.com/office/powerpoint/2010/main" val="424211407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4_Diseño personalizado">
    <p:bg>
      <p:bgPr>
        <a:solidFill>
          <a:schemeClr val="accent3"/>
        </a:solidFill>
        <a:effectLst/>
      </p:bgPr>
    </p:bg>
    <p:spTree>
      <p:nvGrpSpPr>
        <p:cNvPr id="1" name=""/>
        <p:cNvGrpSpPr/>
        <p:nvPr/>
      </p:nvGrpSpPr>
      <p:grpSpPr>
        <a:xfrm>
          <a:off x="0" y="0"/>
          <a:ext cx="0" cy="0"/>
          <a:chOff x="0" y="0"/>
          <a:chExt cx="0" cy="0"/>
        </a:xfrm>
      </p:grpSpPr>
      <p:sp>
        <p:nvSpPr>
          <p:cNvPr id="15" name="Rectángulo 14">
            <a:extLst>
              <a:ext uri="{FF2B5EF4-FFF2-40B4-BE49-F238E27FC236}">
                <a16:creationId xmlns:a16="http://schemas.microsoft.com/office/drawing/2014/main" id="{5FB2264D-8836-0626-17F3-44D9E5265BA2}"/>
              </a:ext>
            </a:extLst>
          </p:cNvPr>
          <p:cNvSpPr/>
          <p:nvPr userDrawn="1"/>
        </p:nvSpPr>
        <p:spPr>
          <a:xfrm>
            <a:off x="962025" y="5981700"/>
            <a:ext cx="2352675" cy="733425"/>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6" name="Rectángulo 15">
            <a:extLst>
              <a:ext uri="{FF2B5EF4-FFF2-40B4-BE49-F238E27FC236}">
                <a16:creationId xmlns:a16="http://schemas.microsoft.com/office/drawing/2014/main" id="{9B90EBF2-AF42-00C1-2F93-F8DC12F278E8}"/>
              </a:ext>
            </a:extLst>
          </p:cNvPr>
          <p:cNvSpPr/>
          <p:nvPr userDrawn="1"/>
        </p:nvSpPr>
        <p:spPr>
          <a:xfrm>
            <a:off x="609600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7" name="Título 1">
            <a:extLst>
              <a:ext uri="{FF2B5EF4-FFF2-40B4-BE49-F238E27FC236}">
                <a16:creationId xmlns:a16="http://schemas.microsoft.com/office/drawing/2014/main" id="{3E25831D-1A33-24EA-FAAE-6BE87DDD66AD}"/>
              </a:ext>
            </a:extLst>
          </p:cNvPr>
          <p:cNvSpPr>
            <a:spLocks noGrp="1"/>
          </p:cNvSpPr>
          <p:nvPr>
            <p:ph type="title"/>
          </p:nvPr>
        </p:nvSpPr>
        <p:spPr>
          <a:xfrm>
            <a:off x="821804" y="1270060"/>
            <a:ext cx="4552227" cy="1601977"/>
          </a:xfrm>
          <a:prstGeom prst="rect">
            <a:avLst/>
          </a:prstGeom>
        </p:spPr>
        <p:txBody>
          <a:bodyPr>
            <a:spAutoFit/>
          </a:bodyPr>
          <a:lstStyle>
            <a:lvl1pPr algn="ctr">
              <a:defRPr sz="3600" b="1">
                <a:solidFill>
                  <a:schemeClr val="accent2"/>
                </a:solidFill>
                <a:latin typeface="DaxlinePro-Medium" panose="02000503060000020004" pitchFamily="50" charset="0"/>
              </a:defRPr>
            </a:lvl1pPr>
          </a:lstStyle>
          <a:p>
            <a:r>
              <a:rPr lang="es-ES"/>
              <a:t>Haga clic para modificar el estilo de título del patrón</a:t>
            </a:r>
            <a:endParaRPr lang="es-CO" dirty="0"/>
          </a:p>
        </p:txBody>
      </p:sp>
      <p:sp>
        <p:nvSpPr>
          <p:cNvPr id="18" name="Marcador de posición de imagen 4">
            <a:extLst>
              <a:ext uri="{FF2B5EF4-FFF2-40B4-BE49-F238E27FC236}">
                <a16:creationId xmlns:a16="http://schemas.microsoft.com/office/drawing/2014/main" id="{0AEF0045-FBB8-C271-E59F-4E7FF60069BF}"/>
              </a:ext>
            </a:extLst>
          </p:cNvPr>
          <p:cNvSpPr>
            <a:spLocks noGrp="1"/>
          </p:cNvSpPr>
          <p:nvPr>
            <p:ph type="pic" sz="quarter" idx="10"/>
          </p:nvPr>
        </p:nvSpPr>
        <p:spPr>
          <a:xfrm>
            <a:off x="6096000" y="0"/>
            <a:ext cx="6096000" cy="6858000"/>
          </a:xfrm>
          <a:prstGeom prst="rect">
            <a:avLst/>
          </a:prstGeom>
        </p:spPr>
        <p:txBody>
          <a:bodyPr/>
          <a:lstStyle/>
          <a:p>
            <a:r>
              <a:rPr lang="es-ES"/>
              <a:t>Haga clic en el icono para agregar una imagen</a:t>
            </a:r>
            <a:endParaRPr lang="es-CO" dirty="0"/>
          </a:p>
        </p:txBody>
      </p:sp>
      <p:sp>
        <p:nvSpPr>
          <p:cNvPr id="19" name="Marcador de texto 6">
            <a:extLst>
              <a:ext uri="{FF2B5EF4-FFF2-40B4-BE49-F238E27FC236}">
                <a16:creationId xmlns:a16="http://schemas.microsoft.com/office/drawing/2014/main" id="{91999A21-15C1-F0E0-CBDD-91B82C90547F}"/>
              </a:ext>
            </a:extLst>
          </p:cNvPr>
          <p:cNvSpPr>
            <a:spLocks noGrp="1"/>
          </p:cNvSpPr>
          <p:nvPr>
            <p:ph type="body" sz="quarter" idx="11"/>
          </p:nvPr>
        </p:nvSpPr>
        <p:spPr>
          <a:xfrm>
            <a:off x="821804" y="2372810"/>
            <a:ext cx="4551363" cy="1678408"/>
          </a:xfrm>
          <a:prstGeom prst="rect">
            <a:avLst/>
          </a:prstGeom>
        </p:spPr>
        <p:txBody>
          <a:bodyPr>
            <a:spAutoFit/>
          </a:bodyPr>
          <a:lstStyle>
            <a:lvl1pPr marL="0" indent="0">
              <a:buNone/>
              <a:defRPr sz="1600">
                <a:solidFill>
                  <a:schemeClr val="accent2"/>
                </a:solidFill>
                <a:latin typeface="Lato" panose="020F0502020204030203" pitchFamily="34" charset="0"/>
              </a:defRPr>
            </a:lvl1pPr>
            <a:lvl2pPr marL="457200" indent="0">
              <a:buNone/>
              <a:defRPr sz="1600">
                <a:solidFill>
                  <a:schemeClr val="accent2"/>
                </a:solidFill>
                <a:latin typeface="Lato" panose="020F0502020204030203" pitchFamily="34" charset="0"/>
              </a:defRPr>
            </a:lvl2pPr>
            <a:lvl3pPr marL="914400" indent="0">
              <a:buNone/>
              <a:defRPr sz="1600">
                <a:solidFill>
                  <a:schemeClr val="accent2"/>
                </a:solidFill>
                <a:latin typeface="Lato" panose="020F0502020204030203" pitchFamily="34" charset="0"/>
              </a:defRPr>
            </a:lvl3pPr>
            <a:lvl4pPr marL="1371600" indent="0">
              <a:buNone/>
              <a:defRPr sz="1600">
                <a:solidFill>
                  <a:schemeClr val="accent2"/>
                </a:solidFill>
                <a:latin typeface="Lato" panose="020F0502020204030203" pitchFamily="34" charset="0"/>
              </a:defRPr>
            </a:lvl4pPr>
            <a:lvl5pPr marL="1828800" indent="0">
              <a:buNone/>
              <a:defRPr sz="1600">
                <a:solidFill>
                  <a:schemeClr val="accent2"/>
                </a:solidFill>
                <a:latin typeface="Lato" panose="020F0502020204030203" pitchFamily="34" charset="0"/>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dirty="0"/>
          </a:p>
        </p:txBody>
      </p:sp>
      <p:pic>
        <p:nvPicPr>
          <p:cNvPr id="20" name="Imagen 19" descr="Imagen que contiene Interfaz de usuario gráfica&#10;&#10;Descripción generada automáticamente">
            <a:extLst>
              <a:ext uri="{FF2B5EF4-FFF2-40B4-BE49-F238E27FC236}">
                <a16:creationId xmlns:a16="http://schemas.microsoft.com/office/drawing/2014/main" id="{1AC79A1B-0970-8F32-F3B4-2141A42FD930}"/>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9862" t="31121" r="9703" b="30665"/>
          <a:stretch/>
        </p:blipFill>
        <p:spPr>
          <a:xfrm>
            <a:off x="972273" y="6065134"/>
            <a:ext cx="2045163" cy="491643"/>
          </a:xfrm>
          <a:prstGeom prst="rect">
            <a:avLst/>
          </a:prstGeom>
        </p:spPr>
      </p:pic>
      <p:sp>
        <p:nvSpPr>
          <p:cNvPr id="34" name="Marcador de número de diapositiva 8">
            <a:extLst>
              <a:ext uri="{FF2B5EF4-FFF2-40B4-BE49-F238E27FC236}">
                <a16:creationId xmlns:a16="http://schemas.microsoft.com/office/drawing/2014/main" id="{F49F85FC-AFF9-4014-B453-2847AF093F39}"/>
              </a:ext>
            </a:extLst>
          </p:cNvPr>
          <p:cNvSpPr txBox="1">
            <a:spLocks/>
          </p:cNvSpPr>
          <p:nvPr userDrawn="1"/>
        </p:nvSpPr>
        <p:spPr>
          <a:xfrm>
            <a:off x="340678" y="6234084"/>
            <a:ext cx="285283" cy="280037"/>
          </a:xfrm>
          <a:prstGeom prst="rect">
            <a:avLst/>
          </a:prstGeom>
        </p:spPr>
        <p:txBody>
          <a:bodyPr/>
          <a:lstStyle>
            <a:defPPr>
              <a:defRPr lang="es-CO"/>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A3BDF1-CB99-44C9-A758-BCC0C2EC51A5}" type="slidenum">
              <a:rPr lang="es-CO" smtClean="0">
                <a:solidFill>
                  <a:schemeClr val="tx1"/>
                </a:solidFill>
              </a:rPr>
              <a:pPr/>
              <a:t>‹#›</a:t>
            </a:fld>
            <a:endParaRPr lang="es-CO" dirty="0">
              <a:solidFill>
                <a:schemeClr val="tx1"/>
              </a:solidFill>
            </a:endParaRPr>
          </a:p>
        </p:txBody>
      </p:sp>
      <p:sp>
        <p:nvSpPr>
          <p:cNvPr id="35" name="Rectángulo 34">
            <a:extLst>
              <a:ext uri="{FF2B5EF4-FFF2-40B4-BE49-F238E27FC236}">
                <a16:creationId xmlns:a16="http://schemas.microsoft.com/office/drawing/2014/main" id="{F7CEA5BA-8C73-67DC-D384-404416AA5211}"/>
              </a:ext>
            </a:extLst>
          </p:cNvPr>
          <p:cNvSpPr/>
          <p:nvPr userDrawn="1"/>
        </p:nvSpPr>
        <p:spPr>
          <a:xfrm>
            <a:off x="318537" y="6148043"/>
            <a:ext cx="370205" cy="366078"/>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36" name="AutoShape 3">
            <a:extLst>
              <a:ext uri="{FF2B5EF4-FFF2-40B4-BE49-F238E27FC236}">
                <a16:creationId xmlns:a16="http://schemas.microsoft.com/office/drawing/2014/main" id="{2F315B97-070E-7261-2081-AC1BD1C0E8BE}"/>
              </a:ext>
            </a:extLst>
          </p:cNvPr>
          <p:cNvSpPr>
            <a:spLocks noChangeAspect="1" noChangeArrowheads="1" noTextEdit="1"/>
          </p:cNvSpPr>
          <p:nvPr userDrawn="1"/>
        </p:nvSpPr>
        <p:spPr bwMode="auto">
          <a:xfrm>
            <a:off x="5598" y="266151"/>
            <a:ext cx="2192267" cy="7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37" name="Rectangle 5">
            <a:extLst>
              <a:ext uri="{FF2B5EF4-FFF2-40B4-BE49-F238E27FC236}">
                <a16:creationId xmlns:a16="http://schemas.microsoft.com/office/drawing/2014/main" id="{D192B280-00D0-065C-D12A-118EB79F96E1}"/>
              </a:ext>
            </a:extLst>
          </p:cNvPr>
          <p:cNvSpPr>
            <a:spLocks noChangeArrowheads="1"/>
          </p:cNvSpPr>
          <p:nvPr userDrawn="1"/>
        </p:nvSpPr>
        <p:spPr bwMode="auto">
          <a:xfrm>
            <a:off x="10870" y="239159"/>
            <a:ext cx="2492633" cy="704875"/>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s-CO"/>
          </a:p>
        </p:txBody>
      </p:sp>
      <p:sp>
        <p:nvSpPr>
          <p:cNvPr id="38" name="CuadroTexto 37">
            <a:extLst>
              <a:ext uri="{FF2B5EF4-FFF2-40B4-BE49-F238E27FC236}">
                <a16:creationId xmlns:a16="http://schemas.microsoft.com/office/drawing/2014/main" id="{AFB38962-1E6C-527D-15E7-2D4E935F11ED}"/>
              </a:ext>
            </a:extLst>
          </p:cNvPr>
          <p:cNvSpPr txBox="1"/>
          <p:nvPr userDrawn="1"/>
        </p:nvSpPr>
        <p:spPr>
          <a:xfrm>
            <a:off x="821004" y="307120"/>
            <a:ext cx="1575967" cy="646331"/>
          </a:xfrm>
          <a:prstGeom prst="rect">
            <a:avLst/>
          </a:prstGeom>
          <a:noFill/>
        </p:spPr>
        <p:txBody>
          <a:bodyPr wrap="square" rtlCol="0">
            <a:spAutoFit/>
          </a:bodyPr>
          <a:lstStyle/>
          <a:p>
            <a:r>
              <a:rPr lang="es-ES" sz="1200" dirty="0">
                <a:solidFill>
                  <a:schemeClr val="accent1"/>
                </a:solidFill>
                <a:latin typeface="DaxlinePro-Black" panose="02000503070000020004" pitchFamily="50" charset="0"/>
              </a:rPr>
              <a:t>El mundo de las bebidas destiladas:</a:t>
            </a:r>
            <a:br>
              <a:rPr lang="es-ES" sz="1200" dirty="0">
                <a:solidFill>
                  <a:schemeClr val="accent1"/>
                </a:solidFill>
                <a:latin typeface="DaxlinePro-Black" panose="02000503070000020004" pitchFamily="50" charset="0"/>
              </a:rPr>
            </a:br>
            <a:r>
              <a:rPr lang="es-ES" sz="1200" dirty="0">
                <a:solidFill>
                  <a:schemeClr val="accent1"/>
                </a:solidFill>
                <a:latin typeface="DaxlinePro-Light" panose="02000503040000020004" pitchFamily="50" charset="0"/>
              </a:rPr>
              <a:t>tradición y cata</a:t>
            </a:r>
            <a:endParaRPr lang="es-CO" sz="1200" dirty="0">
              <a:solidFill>
                <a:schemeClr val="accent1"/>
              </a:solidFill>
              <a:latin typeface="DaxlinePro-Light" panose="02000503040000020004" pitchFamily="50" charset="0"/>
            </a:endParaRPr>
          </a:p>
        </p:txBody>
      </p:sp>
      <p:sp>
        <p:nvSpPr>
          <p:cNvPr id="39" name="Freeform 5">
            <a:extLst>
              <a:ext uri="{FF2B5EF4-FFF2-40B4-BE49-F238E27FC236}">
                <a16:creationId xmlns:a16="http://schemas.microsoft.com/office/drawing/2014/main" id="{3188CCEA-71D6-96FE-3591-7204E9BCF59C}"/>
              </a:ext>
            </a:extLst>
          </p:cNvPr>
          <p:cNvSpPr>
            <a:spLocks/>
          </p:cNvSpPr>
          <p:nvPr userDrawn="1"/>
        </p:nvSpPr>
        <p:spPr bwMode="auto">
          <a:xfrm>
            <a:off x="-93432" y="239159"/>
            <a:ext cx="710058" cy="842592"/>
          </a:xfrm>
          <a:custGeom>
            <a:avLst/>
            <a:gdLst>
              <a:gd name="T0" fmla="*/ 2 w 32"/>
              <a:gd name="T1" fmla="*/ 0 h 36"/>
              <a:gd name="T2" fmla="*/ 0 w 32"/>
              <a:gd name="T3" fmla="*/ 2 h 36"/>
              <a:gd name="T4" fmla="*/ 0 w 32"/>
              <a:gd name="T5" fmla="*/ 18 h 36"/>
              <a:gd name="T6" fmla="*/ 0 w 32"/>
              <a:gd name="T7" fmla="*/ 34 h 36"/>
              <a:gd name="T8" fmla="*/ 2 w 32"/>
              <a:gd name="T9" fmla="*/ 36 h 36"/>
              <a:gd name="T10" fmla="*/ 3 w 32"/>
              <a:gd name="T11" fmla="*/ 36 h 36"/>
              <a:gd name="T12" fmla="*/ 17 w 32"/>
              <a:gd name="T13" fmla="*/ 28 h 36"/>
              <a:gd name="T14" fmla="*/ 31 w 32"/>
              <a:gd name="T15" fmla="*/ 20 h 36"/>
              <a:gd name="T16" fmla="*/ 31 w 32"/>
              <a:gd name="T17" fmla="*/ 16 h 36"/>
              <a:gd name="T18" fmla="*/ 17 w 32"/>
              <a:gd name="T19" fmla="*/ 8 h 36"/>
              <a:gd name="T20" fmla="*/ 3 w 32"/>
              <a:gd name="T21" fmla="*/ 0 h 36"/>
              <a:gd name="T22" fmla="*/ 2 w 32"/>
              <a:gd name="T2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36">
                <a:moveTo>
                  <a:pt x="2" y="0"/>
                </a:moveTo>
                <a:cubicBezTo>
                  <a:pt x="1" y="0"/>
                  <a:pt x="0" y="1"/>
                  <a:pt x="0" y="2"/>
                </a:cubicBezTo>
                <a:cubicBezTo>
                  <a:pt x="0" y="18"/>
                  <a:pt x="0" y="18"/>
                  <a:pt x="0" y="18"/>
                </a:cubicBezTo>
                <a:cubicBezTo>
                  <a:pt x="0" y="34"/>
                  <a:pt x="0" y="34"/>
                  <a:pt x="0" y="34"/>
                </a:cubicBezTo>
                <a:cubicBezTo>
                  <a:pt x="0" y="35"/>
                  <a:pt x="1" y="36"/>
                  <a:pt x="2" y="36"/>
                </a:cubicBezTo>
                <a:cubicBezTo>
                  <a:pt x="3" y="36"/>
                  <a:pt x="3" y="36"/>
                  <a:pt x="3" y="36"/>
                </a:cubicBezTo>
                <a:cubicBezTo>
                  <a:pt x="17" y="28"/>
                  <a:pt x="17" y="28"/>
                  <a:pt x="17" y="28"/>
                </a:cubicBezTo>
                <a:cubicBezTo>
                  <a:pt x="31" y="20"/>
                  <a:pt x="31" y="20"/>
                  <a:pt x="31" y="20"/>
                </a:cubicBezTo>
                <a:cubicBezTo>
                  <a:pt x="32" y="19"/>
                  <a:pt x="32" y="17"/>
                  <a:pt x="31" y="16"/>
                </a:cubicBezTo>
                <a:cubicBezTo>
                  <a:pt x="17" y="8"/>
                  <a:pt x="17" y="8"/>
                  <a:pt x="17" y="8"/>
                </a:cubicBezTo>
                <a:cubicBezTo>
                  <a:pt x="3" y="0"/>
                  <a:pt x="3" y="0"/>
                  <a:pt x="3" y="0"/>
                </a:cubicBezTo>
                <a:cubicBezTo>
                  <a:pt x="3" y="0"/>
                  <a:pt x="3" y="0"/>
                  <a:pt x="2" y="0"/>
                </a:cubicBezTo>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endParaRPr lang="es-CO"/>
          </a:p>
        </p:txBody>
      </p:sp>
      <p:sp>
        <p:nvSpPr>
          <p:cNvPr id="40" name="Freeform 5">
            <a:extLst>
              <a:ext uri="{FF2B5EF4-FFF2-40B4-BE49-F238E27FC236}">
                <a16:creationId xmlns:a16="http://schemas.microsoft.com/office/drawing/2014/main" id="{1B67B82E-E2D5-14FB-80D1-6F43024B468C}"/>
              </a:ext>
            </a:extLst>
          </p:cNvPr>
          <p:cNvSpPr>
            <a:spLocks/>
          </p:cNvSpPr>
          <p:nvPr userDrawn="1"/>
        </p:nvSpPr>
        <p:spPr bwMode="auto">
          <a:xfrm>
            <a:off x="-195063" y="170300"/>
            <a:ext cx="710058" cy="842592"/>
          </a:xfrm>
          <a:custGeom>
            <a:avLst/>
            <a:gdLst>
              <a:gd name="T0" fmla="*/ 2 w 32"/>
              <a:gd name="T1" fmla="*/ 0 h 36"/>
              <a:gd name="T2" fmla="*/ 0 w 32"/>
              <a:gd name="T3" fmla="*/ 2 h 36"/>
              <a:gd name="T4" fmla="*/ 0 w 32"/>
              <a:gd name="T5" fmla="*/ 18 h 36"/>
              <a:gd name="T6" fmla="*/ 0 w 32"/>
              <a:gd name="T7" fmla="*/ 34 h 36"/>
              <a:gd name="T8" fmla="*/ 2 w 32"/>
              <a:gd name="T9" fmla="*/ 36 h 36"/>
              <a:gd name="T10" fmla="*/ 3 w 32"/>
              <a:gd name="T11" fmla="*/ 36 h 36"/>
              <a:gd name="T12" fmla="*/ 17 w 32"/>
              <a:gd name="T13" fmla="*/ 28 h 36"/>
              <a:gd name="T14" fmla="*/ 31 w 32"/>
              <a:gd name="T15" fmla="*/ 20 h 36"/>
              <a:gd name="T16" fmla="*/ 31 w 32"/>
              <a:gd name="T17" fmla="*/ 16 h 36"/>
              <a:gd name="T18" fmla="*/ 17 w 32"/>
              <a:gd name="T19" fmla="*/ 8 h 36"/>
              <a:gd name="T20" fmla="*/ 3 w 32"/>
              <a:gd name="T21" fmla="*/ 0 h 36"/>
              <a:gd name="T22" fmla="*/ 2 w 32"/>
              <a:gd name="T2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36">
                <a:moveTo>
                  <a:pt x="2" y="0"/>
                </a:moveTo>
                <a:cubicBezTo>
                  <a:pt x="1" y="0"/>
                  <a:pt x="0" y="1"/>
                  <a:pt x="0" y="2"/>
                </a:cubicBezTo>
                <a:cubicBezTo>
                  <a:pt x="0" y="18"/>
                  <a:pt x="0" y="18"/>
                  <a:pt x="0" y="18"/>
                </a:cubicBezTo>
                <a:cubicBezTo>
                  <a:pt x="0" y="34"/>
                  <a:pt x="0" y="34"/>
                  <a:pt x="0" y="34"/>
                </a:cubicBezTo>
                <a:cubicBezTo>
                  <a:pt x="0" y="35"/>
                  <a:pt x="1" y="36"/>
                  <a:pt x="2" y="36"/>
                </a:cubicBezTo>
                <a:cubicBezTo>
                  <a:pt x="3" y="36"/>
                  <a:pt x="3" y="36"/>
                  <a:pt x="3" y="36"/>
                </a:cubicBezTo>
                <a:cubicBezTo>
                  <a:pt x="17" y="28"/>
                  <a:pt x="17" y="28"/>
                  <a:pt x="17" y="28"/>
                </a:cubicBezTo>
                <a:cubicBezTo>
                  <a:pt x="31" y="20"/>
                  <a:pt x="31" y="20"/>
                  <a:pt x="31" y="20"/>
                </a:cubicBezTo>
                <a:cubicBezTo>
                  <a:pt x="32" y="19"/>
                  <a:pt x="32" y="17"/>
                  <a:pt x="31" y="16"/>
                </a:cubicBezTo>
                <a:cubicBezTo>
                  <a:pt x="17" y="8"/>
                  <a:pt x="17" y="8"/>
                  <a:pt x="17" y="8"/>
                </a:cubicBezTo>
                <a:cubicBezTo>
                  <a:pt x="3" y="0"/>
                  <a:pt x="3" y="0"/>
                  <a:pt x="3" y="0"/>
                </a:cubicBezTo>
                <a:cubicBezTo>
                  <a:pt x="3" y="0"/>
                  <a:pt x="3" y="0"/>
                  <a:pt x="2"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s-CO"/>
          </a:p>
        </p:txBody>
      </p:sp>
      <p:sp>
        <p:nvSpPr>
          <p:cNvPr id="41" name="AutoShape 3">
            <a:extLst>
              <a:ext uri="{FF2B5EF4-FFF2-40B4-BE49-F238E27FC236}">
                <a16:creationId xmlns:a16="http://schemas.microsoft.com/office/drawing/2014/main" id="{7C2B8B5C-4EB7-F3F8-7610-81F2916DFBD1}"/>
              </a:ext>
            </a:extLst>
          </p:cNvPr>
          <p:cNvSpPr>
            <a:spLocks noChangeAspect="1" noChangeArrowheads="1" noTextEdit="1"/>
          </p:cNvSpPr>
          <p:nvPr userDrawn="1"/>
        </p:nvSpPr>
        <p:spPr bwMode="auto">
          <a:xfrm>
            <a:off x="9741" y="271977"/>
            <a:ext cx="2192267" cy="7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42" name="Rectangle 5">
            <a:extLst>
              <a:ext uri="{FF2B5EF4-FFF2-40B4-BE49-F238E27FC236}">
                <a16:creationId xmlns:a16="http://schemas.microsoft.com/office/drawing/2014/main" id="{4F0875BA-3E8F-3E01-9BDE-04B1240D4B26}"/>
              </a:ext>
            </a:extLst>
          </p:cNvPr>
          <p:cNvSpPr>
            <a:spLocks noChangeArrowheads="1"/>
          </p:cNvSpPr>
          <p:nvPr userDrawn="1"/>
        </p:nvSpPr>
        <p:spPr bwMode="auto">
          <a:xfrm>
            <a:off x="15013" y="244985"/>
            <a:ext cx="2492633" cy="704875"/>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es-CO"/>
          </a:p>
        </p:txBody>
      </p:sp>
      <p:sp>
        <p:nvSpPr>
          <p:cNvPr id="43" name="CuadroTexto 42">
            <a:extLst>
              <a:ext uri="{FF2B5EF4-FFF2-40B4-BE49-F238E27FC236}">
                <a16:creationId xmlns:a16="http://schemas.microsoft.com/office/drawing/2014/main" id="{88886DAE-720B-517A-3CD3-8EB3B41500AC}"/>
              </a:ext>
            </a:extLst>
          </p:cNvPr>
          <p:cNvSpPr txBox="1"/>
          <p:nvPr userDrawn="1"/>
        </p:nvSpPr>
        <p:spPr>
          <a:xfrm>
            <a:off x="1035005" y="326200"/>
            <a:ext cx="1476784" cy="584775"/>
          </a:xfrm>
          <a:prstGeom prst="rect">
            <a:avLst/>
          </a:prstGeom>
          <a:noFill/>
        </p:spPr>
        <p:txBody>
          <a:bodyPr wrap="square" rtlCol="0">
            <a:spAutoFit/>
          </a:bodyPr>
          <a:lstStyle/>
          <a:p>
            <a:r>
              <a:rPr lang="es-ES" sz="1600" dirty="0">
                <a:latin typeface="DaxlinePro-Black" panose="02000503070000020004" pitchFamily="50" charset="0"/>
              </a:rPr>
              <a:t>Evaluación de </a:t>
            </a:r>
            <a:br>
              <a:rPr lang="es-ES" sz="1600" dirty="0">
                <a:latin typeface="DaxlinePro-Black" panose="02000503070000020004" pitchFamily="50" charset="0"/>
              </a:rPr>
            </a:br>
            <a:r>
              <a:rPr lang="es-ES" sz="1600" dirty="0">
                <a:latin typeface="DaxlinePro-Black" panose="02000503070000020004" pitchFamily="50" charset="0"/>
              </a:rPr>
              <a:t>Impacto</a:t>
            </a:r>
            <a:endParaRPr lang="es-CO" sz="1600" dirty="0">
              <a:solidFill>
                <a:schemeClr val="accent1"/>
              </a:solidFill>
              <a:latin typeface="DaxlinePro-Black" panose="02000503070000020004" pitchFamily="50" charset="0"/>
            </a:endParaRPr>
          </a:p>
        </p:txBody>
      </p:sp>
      <p:sp>
        <p:nvSpPr>
          <p:cNvPr id="44" name="Freeform 5">
            <a:extLst>
              <a:ext uri="{FF2B5EF4-FFF2-40B4-BE49-F238E27FC236}">
                <a16:creationId xmlns:a16="http://schemas.microsoft.com/office/drawing/2014/main" id="{29C73701-5C90-CD05-227F-4781C8C654EC}"/>
              </a:ext>
            </a:extLst>
          </p:cNvPr>
          <p:cNvSpPr>
            <a:spLocks/>
          </p:cNvSpPr>
          <p:nvPr userDrawn="1"/>
        </p:nvSpPr>
        <p:spPr bwMode="auto">
          <a:xfrm>
            <a:off x="-89289" y="244985"/>
            <a:ext cx="710058" cy="842592"/>
          </a:xfrm>
          <a:custGeom>
            <a:avLst/>
            <a:gdLst>
              <a:gd name="T0" fmla="*/ 2 w 32"/>
              <a:gd name="T1" fmla="*/ 0 h 36"/>
              <a:gd name="T2" fmla="*/ 0 w 32"/>
              <a:gd name="T3" fmla="*/ 2 h 36"/>
              <a:gd name="T4" fmla="*/ 0 w 32"/>
              <a:gd name="T5" fmla="*/ 18 h 36"/>
              <a:gd name="T6" fmla="*/ 0 w 32"/>
              <a:gd name="T7" fmla="*/ 34 h 36"/>
              <a:gd name="T8" fmla="*/ 2 w 32"/>
              <a:gd name="T9" fmla="*/ 36 h 36"/>
              <a:gd name="T10" fmla="*/ 3 w 32"/>
              <a:gd name="T11" fmla="*/ 36 h 36"/>
              <a:gd name="T12" fmla="*/ 17 w 32"/>
              <a:gd name="T13" fmla="*/ 28 h 36"/>
              <a:gd name="T14" fmla="*/ 31 w 32"/>
              <a:gd name="T15" fmla="*/ 20 h 36"/>
              <a:gd name="T16" fmla="*/ 31 w 32"/>
              <a:gd name="T17" fmla="*/ 16 h 36"/>
              <a:gd name="T18" fmla="*/ 17 w 32"/>
              <a:gd name="T19" fmla="*/ 8 h 36"/>
              <a:gd name="T20" fmla="*/ 3 w 32"/>
              <a:gd name="T21" fmla="*/ 0 h 36"/>
              <a:gd name="T22" fmla="*/ 2 w 32"/>
              <a:gd name="T2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36">
                <a:moveTo>
                  <a:pt x="2" y="0"/>
                </a:moveTo>
                <a:cubicBezTo>
                  <a:pt x="1" y="0"/>
                  <a:pt x="0" y="1"/>
                  <a:pt x="0" y="2"/>
                </a:cubicBezTo>
                <a:cubicBezTo>
                  <a:pt x="0" y="18"/>
                  <a:pt x="0" y="18"/>
                  <a:pt x="0" y="18"/>
                </a:cubicBezTo>
                <a:cubicBezTo>
                  <a:pt x="0" y="34"/>
                  <a:pt x="0" y="34"/>
                  <a:pt x="0" y="34"/>
                </a:cubicBezTo>
                <a:cubicBezTo>
                  <a:pt x="0" y="35"/>
                  <a:pt x="1" y="36"/>
                  <a:pt x="2" y="36"/>
                </a:cubicBezTo>
                <a:cubicBezTo>
                  <a:pt x="3" y="36"/>
                  <a:pt x="3" y="36"/>
                  <a:pt x="3" y="36"/>
                </a:cubicBezTo>
                <a:cubicBezTo>
                  <a:pt x="17" y="28"/>
                  <a:pt x="17" y="28"/>
                  <a:pt x="17" y="28"/>
                </a:cubicBezTo>
                <a:cubicBezTo>
                  <a:pt x="31" y="20"/>
                  <a:pt x="31" y="20"/>
                  <a:pt x="31" y="20"/>
                </a:cubicBezTo>
                <a:cubicBezTo>
                  <a:pt x="32" y="19"/>
                  <a:pt x="32" y="17"/>
                  <a:pt x="31" y="16"/>
                </a:cubicBezTo>
                <a:cubicBezTo>
                  <a:pt x="17" y="8"/>
                  <a:pt x="17" y="8"/>
                  <a:pt x="17" y="8"/>
                </a:cubicBezTo>
                <a:cubicBezTo>
                  <a:pt x="3" y="0"/>
                  <a:pt x="3" y="0"/>
                  <a:pt x="3" y="0"/>
                </a:cubicBezTo>
                <a:cubicBezTo>
                  <a:pt x="3" y="0"/>
                  <a:pt x="3" y="0"/>
                  <a:pt x="2" y="0"/>
                </a:cubicBezTo>
              </a:path>
            </a:pathLst>
          </a:custGeom>
          <a:solidFill>
            <a:schemeClr val="accent2">
              <a:alpha val="50000"/>
            </a:schemeClr>
          </a:solidFill>
          <a:ln>
            <a:noFill/>
          </a:ln>
        </p:spPr>
        <p:txBody>
          <a:bodyPr vert="horz" wrap="square" lIns="91440" tIns="45720" rIns="91440" bIns="45720" numCol="1" anchor="t" anchorCtr="0" compatLnSpc="1">
            <a:prstTxWarp prst="textNoShape">
              <a:avLst/>
            </a:prstTxWarp>
          </a:bodyPr>
          <a:lstStyle/>
          <a:p>
            <a:endParaRPr lang="es-CO"/>
          </a:p>
        </p:txBody>
      </p:sp>
      <p:sp>
        <p:nvSpPr>
          <p:cNvPr id="45" name="Freeform 5">
            <a:extLst>
              <a:ext uri="{FF2B5EF4-FFF2-40B4-BE49-F238E27FC236}">
                <a16:creationId xmlns:a16="http://schemas.microsoft.com/office/drawing/2014/main" id="{11AB041F-4579-2CB8-C905-A24A65B3ECCE}"/>
              </a:ext>
            </a:extLst>
          </p:cNvPr>
          <p:cNvSpPr>
            <a:spLocks/>
          </p:cNvSpPr>
          <p:nvPr userDrawn="1"/>
        </p:nvSpPr>
        <p:spPr bwMode="auto">
          <a:xfrm>
            <a:off x="-190920" y="176126"/>
            <a:ext cx="710058" cy="842592"/>
          </a:xfrm>
          <a:custGeom>
            <a:avLst/>
            <a:gdLst>
              <a:gd name="T0" fmla="*/ 2 w 32"/>
              <a:gd name="T1" fmla="*/ 0 h 36"/>
              <a:gd name="T2" fmla="*/ 0 w 32"/>
              <a:gd name="T3" fmla="*/ 2 h 36"/>
              <a:gd name="T4" fmla="*/ 0 w 32"/>
              <a:gd name="T5" fmla="*/ 18 h 36"/>
              <a:gd name="T6" fmla="*/ 0 w 32"/>
              <a:gd name="T7" fmla="*/ 34 h 36"/>
              <a:gd name="T8" fmla="*/ 2 w 32"/>
              <a:gd name="T9" fmla="*/ 36 h 36"/>
              <a:gd name="T10" fmla="*/ 3 w 32"/>
              <a:gd name="T11" fmla="*/ 36 h 36"/>
              <a:gd name="T12" fmla="*/ 17 w 32"/>
              <a:gd name="T13" fmla="*/ 28 h 36"/>
              <a:gd name="T14" fmla="*/ 31 w 32"/>
              <a:gd name="T15" fmla="*/ 20 h 36"/>
              <a:gd name="T16" fmla="*/ 31 w 32"/>
              <a:gd name="T17" fmla="*/ 16 h 36"/>
              <a:gd name="T18" fmla="*/ 17 w 32"/>
              <a:gd name="T19" fmla="*/ 8 h 36"/>
              <a:gd name="T20" fmla="*/ 3 w 32"/>
              <a:gd name="T21" fmla="*/ 0 h 36"/>
              <a:gd name="T22" fmla="*/ 2 w 32"/>
              <a:gd name="T2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36">
                <a:moveTo>
                  <a:pt x="2" y="0"/>
                </a:moveTo>
                <a:cubicBezTo>
                  <a:pt x="1" y="0"/>
                  <a:pt x="0" y="1"/>
                  <a:pt x="0" y="2"/>
                </a:cubicBezTo>
                <a:cubicBezTo>
                  <a:pt x="0" y="18"/>
                  <a:pt x="0" y="18"/>
                  <a:pt x="0" y="18"/>
                </a:cubicBezTo>
                <a:cubicBezTo>
                  <a:pt x="0" y="34"/>
                  <a:pt x="0" y="34"/>
                  <a:pt x="0" y="34"/>
                </a:cubicBezTo>
                <a:cubicBezTo>
                  <a:pt x="0" y="35"/>
                  <a:pt x="1" y="36"/>
                  <a:pt x="2" y="36"/>
                </a:cubicBezTo>
                <a:cubicBezTo>
                  <a:pt x="3" y="36"/>
                  <a:pt x="3" y="36"/>
                  <a:pt x="3" y="36"/>
                </a:cubicBezTo>
                <a:cubicBezTo>
                  <a:pt x="17" y="28"/>
                  <a:pt x="17" y="28"/>
                  <a:pt x="17" y="28"/>
                </a:cubicBezTo>
                <a:cubicBezTo>
                  <a:pt x="31" y="20"/>
                  <a:pt x="31" y="20"/>
                  <a:pt x="31" y="20"/>
                </a:cubicBezTo>
                <a:cubicBezTo>
                  <a:pt x="32" y="19"/>
                  <a:pt x="32" y="17"/>
                  <a:pt x="31" y="16"/>
                </a:cubicBezTo>
                <a:cubicBezTo>
                  <a:pt x="17" y="8"/>
                  <a:pt x="17" y="8"/>
                  <a:pt x="17" y="8"/>
                </a:cubicBezTo>
                <a:cubicBezTo>
                  <a:pt x="3" y="0"/>
                  <a:pt x="3" y="0"/>
                  <a:pt x="3" y="0"/>
                </a:cubicBezTo>
                <a:cubicBezTo>
                  <a:pt x="3" y="0"/>
                  <a:pt x="3" y="0"/>
                  <a:pt x="2"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s-CO"/>
          </a:p>
        </p:txBody>
      </p:sp>
    </p:spTree>
    <p:extLst>
      <p:ext uri="{BB962C8B-B14F-4D97-AF65-F5344CB8AC3E}">
        <p14:creationId xmlns:p14="http://schemas.microsoft.com/office/powerpoint/2010/main" val="153487554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En balnco">
    <p:spTree>
      <p:nvGrpSpPr>
        <p:cNvPr id="1" name=""/>
        <p:cNvGrpSpPr/>
        <p:nvPr/>
      </p:nvGrpSpPr>
      <p:grpSpPr>
        <a:xfrm>
          <a:off x="0" y="0"/>
          <a:ext cx="0" cy="0"/>
          <a:chOff x="0" y="0"/>
          <a:chExt cx="0" cy="0"/>
        </a:xfrm>
      </p:grpSpPr>
      <p:sp>
        <p:nvSpPr>
          <p:cNvPr id="5" name="Marcador de número de diapositiva 8"/>
          <p:cNvSpPr txBox="1">
            <a:spLocks/>
          </p:cNvSpPr>
          <p:nvPr userDrawn="1"/>
        </p:nvSpPr>
        <p:spPr>
          <a:xfrm>
            <a:off x="11311494" y="6208394"/>
            <a:ext cx="380126" cy="215266"/>
          </a:xfrm>
          <a:prstGeom prst="rect">
            <a:avLst/>
          </a:prstGeom>
        </p:spPr>
        <p:txBody>
          <a:bodyPr/>
          <a:lstStyle>
            <a:defPPr>
              <a:defRPr lang="es-CO"/>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A3BDF1-CB99-44C9-A758-BCC0C2EC51A5}" type="slidenum">
              <a:rPr lang="es-CO" smtClean="0"/>
              <a:pPr/>
              <a:t>‹#›</a:t>
            </a:fld>
            <a:endParaRPr lang="es-CO" dirty="0"/>
          </a:p>
        </p:txBody>
      </p:sp>
    </p:spTree>
    <p:extLst>
      <p:ext uri="{BB962C8B-B14F-4D97-AF65-F5344CB8AC3E}">
        <p14:creationId xmlns:p14="http://schemas.microsoft.com/office/powerpoint/2010/main" val="17060301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o &amp; Imagen Blanco">
    <p:spTree>
      <p:nvGrpSpPr>
        <p:cNvPr id="1" name=""/>
        <p:cNvGrpSpPr/>
        <p:nvPr/>
      </p:nvGrpSpPr>
      <p:grpSpPr>
        <a:xfrm>
          <a:off x="0" y="0"/>
          <a:ext cx="0" cy="0"/>
          <a:chOff x="0" y="0"/>
          <a:chExt cx="0" cy="0"/>
        </a:xfrm>
      </p:grpSpPr>
      <p:sp>
        <p:nvSpPr>
          <p:cNvPr id="8" name="Marcador de número de diapositiva 8"/>
          <p:cNvSpPr txBox="1">
            <a:spLocks/>
          </p:cNvSpPr>
          <p:nvPr userDrawn="1"/>
        </p:nvSpPr>
        <p:spPr>
          <a:xfrm>
            <a:off x="11335587" y="6219822"/>
            <a:ext cx="285283" cy="280037"/>
          </a:xfrm>
          <a:prstGeom prst="rect">
            <a:avLst/>
          </a:prstGeom>
        </p:spPr>
        <p:txBody>
          <a:bodyPr/>
          <a:lstStyle>
            <a:defPPr>
              <a:defRPr lang="es-CO"/>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A3BDF1-CB99-44C9-A758-BCC0C2EC51A5}" type="slidenum">
              <a:rPr lang="es-CO" smtClean="0"/>
              <a:pPr/>
              <a:t>‹#›</a:t>
            </a:fld>
            <a:endParaRPr lang="es-CO" dirty="0"/>
          </a:p>
        </p:txBody>
      </p:sp>
      <p:sp>
        <p:nvSpPr>
          <p:cNvPr id="7" name="Rectángulo 6">
            <a:extLst>
              <a:ext uri="{FF2B5EF4-FFF2-40B4-BE49-F238E27FC236}">
                <a16:creationId xmlns:a16="http://schemas.microsoft.com/office/drawing/2014/main" id="{37C6D990-3008-F142-D35D-4D84DF3A9DF2}"/>
              </a:ext>
            </a:extLst>
          </p:cNvPr>
          <p:cNvSpPr/>
          <p:nvPr userDrawn="1"/>
        </p:nvSpPr>
        <p:spPr>
          <a:xfrm>
            <a:off x="1066800" y="1276350"/>
            <a:ext cx="5029200" cy="43053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Marcador de posición de imagen 11">
            <a:extLst>
              <a:ext uri="{FF2B5EF4-FFF2-40B4-BE49-F238E27FC236}">
                <a16:creationId xmlns:a16="http://schemas.microsoft.com/office/drawing/2014/main" id="{A3E98DCC-DB60-0C0A-6C3A-C2C06827A948}"/>
              </a:ext>
            </a:extLst>
          </p:cNvPr>
          <p:cNvSpPr>
            <a:spLocks noGrp="1"/>
          </p:cNvSpPr>
          <p:nvPr>
            <p:ph type="pic" sz="quarter" idx="10"/>
          </p:nvPr>
        </p:nvSpPr>
        <p:spPr>
          <a:xfrm>
            <a:off x="6096000" y="1276350"/>
            <a:ext cx="5029200" cy="4305300"/>
          </a:xfrm>
          <a:prstGeom prst="rect">
            <a:avLst/>
          </a:prstGeom>
        </p:spPr>
        <p:txBody>
          <a:bodyPr/>
          <a:lstStyle/>
          <a:p>
            <a:r>
              <a:rPr lang="es-ES"/>
              <a:t>Haga clic en el icono para agregar una imagen</a:t>
            </a:r>
            <a:endParaRPr lang="es-CO"/>
          </a:p>
        </p:txBody>
      </p:sp>
      <p:sp>
        <p:nvSpPr>
          <p:cNvPr id="13" name="Título 6">
            <a:extLst>
              <a:ext uri="{FF2B5EF4-FFF2-40B4-BE49-F238E27FC236}">
                <a16:creationId xmlns:a16="http://schemas.microsoft.com/office/drawing/2014/main" id="{FB18DBFB-D882-C90F-65D0-710E78E88124}"/>
              </a:ext>
            </a:extLst>
          </p:cNvPr>
          <p:cNvSpPr>
            <a:spLocks noGrp="1"/>
          </p:cNvSpPr>
          <p:nvPr>
            <p:ph type="title"/>
          </p:nvPr>
        </p:nvSpPr>
        <p:spPr>
          <a:xfrm>
            <a:off x="1458118" y="1647465"/>
            <a:ext cx="4142581" cy="2100575"/>
          </a:xfrm>
          <a:prstGeom prst="rect">
            <a:avLst/>
          </a:prstGeom>
        </p:spPr>
        <p:txBody>
          <a:bodyPr wrap="square">
            <a:spAutoFit/>
          </a:bodyPr>
          <a:lstStyle>
            <a:lvl1pPr>
              <a:defRPr sz="3600" b="1">
                <a:solidFill>
                  <a:schemeClr val="accent6"/>
                </a:solidFill>
                <a:latin typeface="DaxlinePro-Medium" panose="02000503060000020004" pitchFamily="50" charset="0"/>
              </a:defRPr>
            </a:lvl1pPr>
          </a:lstStyle>
          <a:p>
            <a:r>
              <a:rPr lang="es-ES"/>
              <a:t>Haga clic para modificar el estilo de título del patrón</a:t>
            </a:r>
            <a:endParaRPr lang="es-CO" dirty="0"/>
          </a:p>
        </p:txBody>
      </p:sp>
      <p:sp>
        <p:nvSpPr>
          <p:cNvPr id="14" name="Marcador de texto 17">
            <a:extLst>
              <a:ext uri="{FF2B5EF4-FFF2-40B4-BE49-F238E27FC236}">
                <a16:creationId xmlns:a16="http://schemas.microsoft.com/office/drawing/2014/main" id="{08FC90E7-404A-DCC8-C73F-C19B62D78C2D}"/>
              </a:ext>
            </a:extLst>
          </p:cNvPr>
          <p:cNvSpPr>
            <a:spLocks noGrp="1"/>
          </p:cNvSpPr>
          <p:nvPr>
            <p:ph type="body" sz="quarter" idx="11"/>
          </p:nvPr>
        </p:nvSpPr>
        <p:spPr>
          <a:xfrm>
            <a:off x="1458119" y="2637020"/>
            <a:ext cx="4142581" cy="1678408"/>
          </a:xfrm>
          <a:prstGeom prst="rect">
            <a:avLst/>
          </a:prstGeom>
        </p:spPr>
        <p:txBody>
          <a:bodyPr>
            <a:spAutoFit/>
          </a:bodyPr>
          <a:lstStyle>
            <a:lvl1pPr marL="0" indent="0">
              <a:buFontTx/>
              <a:buNone/>
              <a:defRPr sz="1600" b="0">
                <a:solidFill>
                  <a:schemeClr val="accent6"/>
                </a:solidFill>
                <a:latin typeface="Lato" panose="020F0502020204030203" pitchFamily="34" charset="0"/>
              </a:defRPr>
            </a:lvl1pPr>
            <a:lvl2pPr marL="457200" indent="0">
              <a:buFontTx/>
              <a:buNone/>
              <a:defRPr sz="1600" b="0">
                <a:solidFill>
                  <a:schemeClr val="accent6"/>
                </a:solidFill>
                <a:latin typeface="Lato" panose="020F0502020204030203" pitchFamily="34" charset="0"/>
              </a:defRPr>
            </a:lvl2pPr>
            <a:lvl3pPr marL="914400" indent="0">
              <a:buFontTx/>
              <a:buNone/>
              <a:defRPr sz="1600" b="0">
                <a:solidFill>
                  <a:schemeClr val="accent6"/>
                </a:solidFill>
                <a:latin typeface="Lato" panose="020F0502020204030203" pitchFamily="34" charset="0"/>
              </a:defRPr>
            </a:lvl3pPr>
            <a:lvl4pPr marL="1371600" indent="0">
              <a:buFontTx/>
              <a:buNone/>
              <a:defRPr sz="1600" b="0">
                <a:solidFill>
                  <a:schemeClr val="accent6"/>
                </a:solidFill>
                <a:latin typeface="Lato" panose="020F0502020204030203" pitchFamily="34" charset="0"/>
              </a:defRPr>
            </a:lvl4pPr>
            <a:lvl5pPr marL="1828800" indent="0">
              <a:buFontTx/>
              <a:buNone/>
              <a:defRPr sz="1600" b="0">
                <a:solidFill>
                  <a:schemeClr val="accent6"/>
                </a:solidFill>
                <a:latin typeface="Lato" panose="020F0502020204030203" pitchFamily="34" charset="0"/>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dirty="0"/>
          </a:p>
        </p:txBody>
      </p:sp>
    </p:spTree>
    <p:extLst>
      <p:ext uri="{BB962C8B-B14F-4D97-AF65-F5344CB8AC3E}">
        <p14:creationId xmlns:p14="http://schemas.microsoft.com/office/powerpoint/2010/main" val="346789362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Dos objetos">
    <p:spTree>
      <p:nvGrpSpPr>
        <p:cNvPr id="1" name=""/>
        <p:cNvGrpSpPr/>
        <p:nvPr/>
      </p:nvGrpSpPr>
      <p:grpSpPr>
        <a:xfrm>
          <a:off x="0" y="0"/>
          <a:ext cx="0" cy="0"/>
          <a:chOff x="0" y="0"/>
          <a:chExt cx="0" cy="0"/>
        </a:xfrm>
      </p:grpSpPr>
      <p:sp>
        <p:nvSpPr>
          <p:cNvPr id="13" name="Marcador de texto 12">
            <a:extLst>
              <a:ext uri="{FF2B5EF4-FFF2-40B4-BE49-F238E27FC236}">
                <a16:creationId xmlns:a16="http://schemas.microsoft.com/office/drawing/2014/main" id="{8BCBC425-DFF4-0249-9742-CDCF896A0B86}"/>
              </a:ext>
            </a:extLst>
          </p:cNvPr>
          <p:cNvSpPr>
            <a:spLocks noGrp="1"/>
          </p:cNvSpPr>
          <p:nvPr>
            <p:ph type="body" sz="quarter" idx="10" hasCustomPrompt="1"/>
          </p:nvPr>
        </p:nvSpPr>
        <p:spPr>
          <a:xfrm>
            <a:off x="4433888" y="1301750"/>
            <a:ext cx="3532187" cy="444500"/>
          </a:xfrm>
        </p:spPr>
        <p:txBody>
          <a:bodyPr>
            <a:noAutofit/>
          </a:bodyPr>
          <a:lstStyle>
            <a:lvl1pPr marL="0" indent="0" algn="ctr">
              <a:buNone/>
              <a:defRPr sz="3200" b="1">
                <a:solidFill>
                  <a:srgbClr val="333333"/>
                </a:solidFill>
              </a:defRPr>
            </a:lvl1pPr>
            <a:lvl2pPr marL="457200" indent="0">
              <a:buNone/>
              <a:defRPr b="1">
                <a:solidFill>
                  <a:srgbClr val="333333"/>
                </a:solidFill>
              </a:defRPr>
            </a:lvl2pPr>
            <a:lvl3pPr marL="914400" indent="0">
              <a:buNone/>
              <a:defRPr b="1">
                <a:solidFill>
                  <a:srgbClr val="333333"/>
                </a:solidFill>
              </a:defRPr>
            </a:lvl3pPr>
            <a:lvl4pPr marL="1371600" indent="0">
              <a:buNone/>
              <a:defRPr b="1">
                <a:solidFill>
                  <a:srgbClr val="333333"/>
                </a:solidFill>
              </a:defRPr>
            </a:lvl4pPr>
            <a:lvl5pPr marL="1828800" indent="0">
              <a:buNone/>
              <a:defRPr b="1">
                <a:solidFill>
                  <a:srgbClr val="333333"/>
                </a:solidFill>
              </a:defRPr>
            </a:lvl5pPr>
          </a:lstStyle>
          <a:p>
            <a:pPr lvl="0"/>
            <a:r>
              <a:rPr lang="es-MX" dirty="0"/>
              <a:t>Título de la lista</a:t>
            </a:r>
            <a:endParaRPr lang="es-CO" dirty="0"/>
          </a:p>
        </p:txBody>
      </p:sp>
      <p:sp>
        <p:nvSpPr>
          <p:cNvPr id="16" name="Marcador de texto 15">
            <a:extLst>
              <a:ext uri="{FF2B5EF4-FFF2-40B4-BE49-F238E27FC236}">
                <a16:creationId xmlns:a16="http://schemas.microsoft.com/office/drawing/2014/main" id="{D388A08D-77F4-9649-8BFD-F0AA66B07E97}"/>
              </a:ext>
            </a:extLst>
          </p:cNvPr>
          <p:cNvSpPr>
            <a:spLocks noGrp="1"/>
          </p:cNvSpPr>
          <p:nvPr>
            <p:ph type="body" sz="quarter" idx="11" hasCustomPrompt="1"/>
          </p:nvPr>
        </p:nvSpPr>
        <p:spPr>
          <a:xfrm>
            <a:off x="1037110" y="2433297"/>
            <a:ext cx="10537574" cy="536575"/>
          </a:xfrm>
        </p:spPr>
        <p:txBody>
          <a:bodyPr>
            <a:noAutofit/>
          </a:bodyPr>
          <a:lstStyle>
            <a:lvl1pPr marL="285750" indent="-285750">
              <a:lnSpc>
                <a:spcPts val="2000"/>
              </a:lnSpc>
              <a:buSzPct val="150000"/>
              <a:buFontTx/>
              <a:buBlip>
                <a:blip r:embed="rId2"/>
              </a:buBlip>
              <a:defRPr sz="1500" b="0" i="0">
                <a:latin typeface="Calibri" panose="020F0502020204030204" pitchFamily="34" charset="0"/>
                <a:cs typeface="Calibri" panose="020F0502020204030204" pitchFamily="34" charset="0"/>
              </a:defRPr>
            </a:lvl1pPr>
            <a:lvl2pPr marL="457200" indent="0">
              <a:buNone/>
              <a:defRPr sz="1500" b="0" i="0">
                <a:latin typeface="Calibri" panose="020F0502020204030204" pitchFamily="34" charset="0"/>
                <a:cs typeface="Calibri" panose="020F0502020204030204" pitchFamily="34" charset="0"/>
              </a:defRPr>
            </a:lvl2pPr>
            <a:lvl3pPr marL="914400" indent="0">
              <a:buNone/>
              <a:defRPr sz="1500" b="0" i="0">
                <a:latin typeface="Calibri" panose="020F0502020204030204" pitchFamily="34" charset="0"/>
                <a:cs typeface="Calibri" panose="020F0502020204030204" pitchFamily="34" charset="0"/>
              </a:defRPr>
            </a:lvl3pPr>
            <a:lvl4pPr marL="1371600" indent="0">
              <a:buNone/>
              <a:defRPr sz="1500" b="0" i="0">
                <a:latin typeface="Calibri" panose="020F0502020204030204" pitchFamily="34" charset="0"/>
                <a:cs typeface="Calibri" panose="020F0502020204030204" pitchFamily="34" charset="0"/>
              </a:defRPr>
            </a:lvl4pPr>
            <a:lvl5pPr marL="1828800" indent="0">
              <a:buNone/>
              <a:defRPr sz="1500" b="0" i="0">
                <a:latin typeface="Calibri" panose="020F0502020204030204" pitchFamily="34" charset="0"/>
                <a:cs typeface="Calibri" panose="020F0502020204030204" pitchFamily="34" charset="0"/>
              </a:defRPr>
            </a:lvl5pPr>
          </a:lstStyle>
          <a:p>
            <a:pPr lvl="0"/>
            <a:r>
              <a:rPr lang="es-MX" dirty="0"/>
              <a:t>Lorem ipsum dolor sit amet, consectetuer adipiscing elit, sed diam nonummy nibh euismod tincidunt ut laoreet dolore magna aliquam erat volutpat. Ut wisi enim ad minim veniam, quis nostrud exerci tation ullamcorper suscipit lobortis nisl ut aliqui</a:t>
            </a:r>
          </a:p>
        </p:txBody>
      </p:sp>
      <p:sp>
        <p:nvSpPr>
          <p:cNvPr id="4" name="Marcador de número de diapositiva 8">
            <a:extLst>
              <a:ext uri="{FF2B5EF4-FFF2-40B4-BE49-F238E27FC236}">
                <a16:creationId xmlns:a16="http://schemas.microsoft.com/office/drawing/2014/main" id="{95C514A1-325E-409B-9657-E58B2D6A1F6F}"/>
              </a:ext>
            </a:extLst>
          </p:cNvPr>
          <p:cNvSpPr txBox="1">
            <a:spLocks/>
          </p:cNvSpPr>
          <p:nvPr userDrawn="1"/>
        </p:nvSpPr>
        <p:spPr>
          <a:xfrm>
            <a:off x="11282799" y="6243211"/>
            <a:ext cx="380126" cy="215266"/>
          </a:xfrm>
          <a:prstGeom prst="rect">
            <a:avLst/>
          </a:prstGeom>
        </p:spPr>
        <p:txBody>
          <a:bodyPr/>
          <a:lstStyle>
            <a:defPPr>
              <a:defRPr lang="es-CO"/>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A3BDF1-CB99-44C9-A758-BCC0C2EC51A5}" type="slidenum">
              <a:rPr lang="es-CO" smtClean="0"/>
              <a:pPr/>
              <a:t>‹#›</a:t>
            </a:fld>
            <a:endParaRPr lang="es-CO" dirty="0"/>
          </a:p>
        </p:txBody>
      </p:sp>
    </p:spTree>
    <p:extLst>
      <p:ext uri="{BB962C8B-B14F-4D97-AF65-F5344CB8AC3E}">
        <p14:creationId xmlns:p14="http://schemas.microsoft.com/office/powerpoint/2010/main" val="376664561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3F78BA7-4E18-1E4D-B781-4F167DB0F620}"/>
              </a:ext>
            </a:extLst>
          </p:cNvPr>
          <p:cNvSpPr>
            <a:spLocks noGrp="1"/>
          </p:cNvSpPr>
          <p:nvPr>
            <p:ph type="dt" sz="half" idx="10"/>
          </p:nvPr>
        </p:nvSpPr>
        <p:spPr/>
        <p:txBody>
          <a:bodyPr/>
          <a:lstStyle/>
          <a:p>
            <a:endParaRPr lang="es-CO" dirty="0"/>
          </a:p>
        </p:txBody>
      </p:sp>
      <p:sp>
        <p:nvSpPr>
          <p:cNvPr id="3" name="Marcador de pie de página 2">
            <a:extLst>
              <a:ext uri="{FF2B5EF4-FFF2-40B4-BE49-F238E27FC236}">
                <a16:creationId xmlns:a16="http://schemas.microsoft.com/office/drawing/2014/main" id="{3FA743FA-5116-1142-A492-1E422F4A5140}"/>
              </a:ext>
            </a:extLst>
          </p:cNvPr>
          <p:cNvSpPr>
            <a:spLocks noGrp="1"/>
          </p:cNvSpPr>
          <p:nvPr>
            <p:ph type="ftr" sz="quarter" idx="11"/>
          </p:nvPr>
        </p:nvSpPr>
        <p:spPr/>
        <p:txBody>
          <a:bodyPr/>
          <a:lstStyle/>
          <a:p>
            <a:endParaRPr lang="es-CO" dirty="0"/>
          </a:p>
        </p:txBody>
      </p:sp>
      <p:sp>
        <p:nvSpPr>
          <p:cNvPr id="4" name="Marcador de número de diapositiva 3">
            <a:extLst>
              <a:ext uri="{FF2B5EF4-FFF2-40B4-BE49-F238E27FC236}">
                <a16:creationId xmlns:a16="http://schemas.microsoft.com/office/drawing/2014/main" id="{4BB3482E-BB1E-6B4F-951F-CBDE5AD94FCD}"/>
              </a:ext>
            </a:extLst>
          </p:cNvPr>
          <p:cNvSpPr>
            <a:spLocks noGrp="1"/>
          </p:cNvSpPr>
          <p:nvPr>
            <p:ph type="sldNum" sz="quarter" idx="12"/>
          </p:nvPr>
        </p:nvSpPr>
        <p:spPr/>
        <p:txBody>
          <a:bodyPr/>
          <a:lstStyle/>
          <a:p>
            <a:fld id="{E9484477-306A-244E-BAC7-E6784D99D461}" type="slidenum">
              <a:rPr lang="es-CO" smtClean="0"/>
              <a:t>‹#›</a:t>
            </a:fld>
            <a:endParaRPr lang="es-CO" dirty="0"/>
          </a:p>
        </p:txBody>
      </p:sp>
      <p:sp>
        <p:nvSpPr>
          <p:cNvPr id="5" name="Rectángulo 4">
            <a:extLst>
              <a:ext uri="{FF2B5EF4-FFF2-40B4-BE49-F238E27FC236}">
                <a16:creationId xmlns:a16="http://schemas.microsoft.com/office/drawing/2014/main" id="{A19CE2B8-19B8-0A44-AA17-56107104F6A5}"/>
              </a:ext>
            </a:extLst>
          </p:cNvPr>
          <p:cNvSpPr/>
          <p:nvPr userDrawn="1"/>
        </p:nvSpPr>
        <p:spPr>
          <a:xfrm>
            <a:off x="0" y="1147960"/>
            <a:ext cx="6096000" cy="571004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a:extLst>
              <a:ext uri="{FF2B5EF4-FFF2-40B4-BE49-F238E27FC236}">
                <a16:creationId xmlns:a16="http://schemas.microsoft.com/office/drawing/2014/main" id="{7C05E6CB-4BDF-7949-8AA4-CBE460D50D58}"/>
              </a:ext>
            </a:extLst>
          </p:cNvPr>
          <p:cNvSpPr/>
          <p:nvPr userDrawn="1"/>
        </p:nvSpPr>
        <p:spPr>
          <a:xfrm>
            <a:off x="609600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Marcador de texto 23">
            <a:extLst>
              <a:ext uri="{FF2B5EF4-FFF2-40B4-BE49-F238E27FC236}">
                <a16:creationId xmlns:a16="http://schemas.microsoft.com/office/drawing/2014/main" id="{F39F9AAE-D3CF-4541-99F1-2CF09BC78D5F}"/>
              </a:ext>
            </a:extLst>
          </p:cNvPr>
          <p:cNvSpPr>
            <a:spLocks noGrp="1"/>
          </p:cNvSpPr>
          <p:nvPr>
            <p:ph type="body" sz="quarter" idx="17" hasCustomPrompt="1"/>
          </p:nvPr>
        </p:nvSpPr>
        <p:spPr>
          <a:xfrm>
            <a:off x="646256" y="2299168"/>
            <a:ext cx="4853999" cy="4057182"/>
          </a:xfrm>
        </p:spPr>
        <p:txBody>
          <a:bodyPr>
            <a:normAutofit/>
          </a:bodyPr>
          <a:lstStyle>
            <a:lvl1pPr marL="0" indent="0" algn="l">
              <a:lnSpc>
                <a:spcPts val="2200"/>
              </a:lnSpc>
              <a:buNone/>
              <a:defRPr sz="1300" b="0" i="0">
                <a:solidFill>
                  <a:schemeClr val="accent1">
                    <a:lumMod val="75000"/>
                    <a:lumOff val="25000"/>
                  </a:schemeClr>
                </a:solidFill>
                <a:latin typeface="Calibri" panose="020F0502020204030204" pitchFamily="34" charset="0"/>
                <a:cs typeface="Calibri" panose="020F0502020204030204" pitchFamily="34" charset="0"/>
              </a:defRPr>
            </a:lvl1pPr>
            <a:lvl2pPr marL="457200" indent="0" algn="l">
              <a:buNone/>
              <a:defRPr sz="1500" b="0" i="0">
                <a:latin typeface="Calibri" panose="020F0502020204030204" pitchFamily="34" charset="0"/>
                <a:cs typeface="Calibri" panose="020F0502020204030204" pitchFamily="34" charset="0"/>
              </a:defRPr>
            </a:lvl2pPr>
            <a:lvl3pPr marL="914400" indent="0" algn="l">
              <a:buNone/>
              <a:defRPr sz="1500" b="0" i="0">
                <a:latin typeface="Calibri" panose="020F0502020204030204" pitchFamily="34" charset="0"/>
                <a:cs typeface="Calibri" panose="020F0502020204030204" pitchFamily="34" charset="0"/>
              </a:defRPr>
            </a:lvl3pPr>
            <a:lvl4pPr marL="1371600" indent="0" algn="l">
              <a:buNone/>
              <a:defRPr sz="1500" b="0" i="0">
                <a:latin typeface="Calibri" panose="020F0502020204030204" pitchFamily="34" charset="0"/>
                <a:cs typeface="Calibri" panose="020F0502020204030204" pitchFamily="34" charset="0"/>
              </a:defRPr>
            </a:lvl4pPr>
            <a:lvl5pPr marL="1828800" indent="0" algn="l">
              <a:buNone/>
              <a:defRPr sz="1500" b="0" i="0">
                <a:latin typeface="Calibri" panose="020F0502020204030204" pitchFamily="34" charset="0"/>
                <a:cs typeface="Calibri" panose="020F0502020204030204" pitchFamily="34" charset="0"/>
              </a:defRPr>
            </a:lvl5pPr>
          </a:lstStyle>
          <a:p>
            <a:pPr lvl="0"/>
            <a:r>
              <a:rPr lang="es-MX" dirty="0"/>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 Lorem ipsum dolor sit amet, cons ectetuer adipiscing elit, sed diam nonummy nibh euismod tincidunt ut laoreet dolore magna Lorem ipsum. Lorem ipsum dolor sit amet, consectetuer adipiscing elit, sed diam nonummy nibh euismod tincidunt ut laoreet dolore magna aliquam erat volutpat. Ut wisi enim ad minim veniam, quis nostrud exerci tation ullamcorper </a:t>
            </a:r>
            <a:endParaRPr lang="es-CO" dirty="0"/>
          </a:p>
        </p:txBody>
      </p:sp>
      <p:sp>
        <p:nvSpPr>
          <p:cNvPr id="12" name="Marcador de texto 12">
            <a:extLst>
              <a:ext uri="{FF2B5EF4-FFF2-40B4-BE49-F238E27FC236}">
                <a16:creationId xmlns:a16="http://schemas.microsoft.com/office/drawing/2014/main" id="{2B073211-E56A-1A48-A2A4-9B8120A23C7A}"/>
              </a:ext>
            </a:extLst>
          </p:cNvPr>
          <p:cNvSpPr>
            <a:spLocks noGrp="1"/>
          </p:cNvSpPr>
          <p:nvPr>
            <p:ph type="body" sz="quarter" idx="22" hasCustomPrompt="1"/>
          </p:nvPr>
        </p:nvSpPr>
        <p:spPr>
          <a:xfrm>
            <a:off x="646257" y="1149926"/>
            <a:ext cx="3108326" cy="387350"/>
          </a:xfrm>
        </p:spPr>
        <p:txBody>
          <a:bodyPr>
            <a:noAutofit/>
          </a:bodyPr>
          <a:lstStyle>
            <a:lvl1pPr marL="0" indent="0" algn="l">
              <a:buNone/>
              <a:defRPr sz="2400" b="1">
                <a:solidFill>
                  <a:srgbClr val="333333"/>
                </a:solidFill>
              </a:defRPr>
            </a:lvl1pPr>
            <a:lvl2pPr marL="457200" indent="0">
              <a:buNone/>
              <a:defRPr b="1">
                <a:solidFill>
                  <a:srgbClr val="333333"/>
                </a:solidFill>
              </a:defRPr>
            </a:lvl2pPr>
            <a:lvl3pPr marL="914400" indent="0">
              <a:buNone/>
              <a:defRPr b="1">
                <a:solidFill>
                  <a:srgbClr val="333333"/>
                </a:solidFill>
              </a:defRPr>
            </a:lvl3pPr>
            <a:lvl4pPr marL="1371600" indent="0">
              <a:buNone/>
              <a:defRPr b="1">
                <a:solidFill>
                  <a:srgbClr val="333333"/>
                </a:solidFill>
              </a:defRPr>
            </a:lvl4pPr>
            <a:lvl5pPr marL="1828800" indent="0">
              <a:buNone/>
              <a:defRPr b="1">
                <a:solidFill>
                  <a:srgbClr val="333333"/>
                </a:solidFill>
              </a:defRPr>
            </a:lvl5pPr>
          </a:lstStyle>
          <a:p>
            <a:pPr lvl="0"/>
            <a:r>
              <a:rPr lang="es-MX" dirty="0"/>
              <a:t>Título de la diapositiva</a:t>
            </a:r>
            <a:endParaRPr lang="es-CO" dirty="0"/>
          </a:p>
        </p:txBody>
      </p:sp>
      <p:sp>
        <p:nvSpPr>
          <p:cNvPr id="13" name="Marcador de texto 20">
            <a:extLst>
              <a:ext uri="{FF2B5EF4-FFF2-40B4-BE49-F238E27FC236}">
                <a16:creationId xmlns:a16="http://schemas.microsoft.com/office/drawing/2014/main" id="{60D04AEF-4F8C-9D4D-947B-E2F57353E142}"/>
              </a:ext>
            </a:extLst>
          </p:cNvPr>
          <p:cNvSpPr>
            <a:spLocks noGrp="1"/>
          </p:cNvSpPr>
          <p:nvPr>
            <p:ph type="body" sz="quarter" idx="23" hasCustomPrompt="1"/>
          </p:nvPr>
        </p:nvSpPr>
        <p:spPr>
          <a:xfrm>
            <a:off x="646256" y="1546693"/>
            <a:ext cx="4853999" cy="387350"/>
          </a:xfrm>
        </p:spPr>
        <p:txBody>
          <a:bodyPr>
            <a:noAutofit/>
          </a:bodyPr>
          <a:lstStyle>
            <a:lvl1pPr marL="0" indent="0">
              <a:buNone/>
              <a:defRPr sz="1800" b="0">
                <a:solidFill>
                  <a:schemeClr val="accent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s-MX" dirty="0"/>
              <a:t>Subtítulo en caso de ser necesario</a:t>
            </a:r>
            <a:endParaRPr lang="es-CO" dirty="0"/>
          </a:p>
        </p:txBody>
      </p:sp>
      <p:sp>
        <p:nvSpPr>
          <p:cNvPr id="14" name="Marcador de texto 23">
            <a:extLst>
              <a:ext uri="{FF2B5EF4-FFF2-40B4-BE49-F238E27FC236}">
                <a16:creationId xmlns:a16="http://schemas.microsoft.com/office/drawing/2014/main" id="{FAF9E3FE-BE58-3146-B412-194E4B9B4834}"/>
              </a:ext>
            </a:extLst>
          </p:cNvPr>
          <p:cNvSpPr>
            <a:spLocks noGrp="1"/>
          </p:cNvSpPr>
          <p:nvPr>
            <p:ph type="body" sz="quarter" idx="24" hasCustomPrompt="1"/>
          </p:nvPr>
        </p:nvSpPr>
        <p:spPr>
          <a:xfrm>
            <a:off x="6513656" y="2297202"/>
            <a:ext cx="4853999" cy="4057182"/>
          </a:xfrm>
        </p:spPr>
        <p:txBody>
          <a:bodyPr>
            <a:normAutofit/>
          </a:bodyPr>
          <a:lstStyle>
            <a:lvl1pPr marL="0" indent="0" algn="l">
              <a:lnSpc>
                <a:spcPts val="2200"/>
              </a:lnSpc>
              <a:buNone/>
              <a:defRPr sz="1300" b="0" i="0">
                <a:solidFill>
                  <a:schemeClr val="accent1">
                    <a:lumMod val="75000"/>
                    <a:lumOff val="25000"/>
                  </a:schemeClr>
                </a:solidFill>
                <a:latin typeface="Calibri" panose="020F0502020204030204" pitchFamily="34" charset="0"/>
                <a:cs typeface="Calibri" panose="020F0502020204030204" pitchFamily="34" charset="0"/>
              </a:defRPr>
            </a:lvl1pPr>
            <a:lvl2pPr marL="457200" indent="0" algn="l">
              <a:buNone/>
              <a:defRPr sz="1500" b="0" i="0">
                <a:latin typeface="Calibri" panose="020F0502020204030204" pitchFamily="34" charset="0"/>
                <a:cs typeface="Calibri" panose="020F0502020204030204" pitchFamily="34" charset="0"/>
              </a:defRPr>
            </a:lvl2pPr>
            <a:lvl3pPr marL="914400" indent="0" algn="l">
              <a:buNone/>
              <a:defRPr sz="1500" b="0" i="0">
                <a:latin typeface="Calibri" panose="020F0502020204030204" pitchFamily="34" charset="0"/>
                <a:cs typeface="Calibri" panose="020F0502020204030204" pitchFamily="34" charset="0"/>
              </a:defRPr>
            </a:lvl3pPr>
            <a:lvl4pPr marL="1371600" indent="0" algn="l">
              <a:buNone/>
              <a:defRPr sz="1500" b="0" i="0">
                <a:latin typeface="Calibri" panose="020F0502020204030204" pitchFamily="34" charset="0"/>
                <a:cs typeface="Calibri" panose="020F0502020204030204" pitchFamily="34" charset="0"/>
              </a:defRPr>
            </a:lvl4pPr>
            <a:lvl5pPr marL="1828800" indent="0" algn="l">
              <a:buNone/>
              <a:defRPr sz="1500" b="0" i="0">
                <a:latin typeface="Calibri" panose="020F0502020204030204" pitchFamily="34" charset="0"/>
                <a:cs typeface="Calibri" panose="020F0502020204030204" pitchFamily="34" charset="0"/>
              </a:defRPr>
            </a:lvl5pPr>
          </a:lstStyle>
          <a:p>
            <a:pPr lvl="0"/>
            <a:r>
              <a:rPr lang="es-MX" dirty="0"/>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 Lorem ipsum dolor sit amet, cons ectetuer adipiscing elit, sed diam nonummy nibh euismod tincidunt ut laoreet dolore magna Lorem ipsum. Lorem ipsum dolor sit amet, consectetuer adipiscing elit, sed diam nonummy nibh euismod tincidunt ut laoreet dolore magna aliquam erat volutpat. Ut wisi enim ad minim veniam, quis nostrud exerci tation ullamcorper </a:t>
            </a:r>
            <a:endParaRPr lang="es-CO" dirty="0"/>
          </a:p>
        </p:txBody>
      </p:sp>
      <p:sp>
        <p:nvSpPr>
          <p:cNvPr id="15" name="Marcador de texto 12">
            <a:extLst>
              <a:ext uri="{FF2B5EF4-FFF2-40B4-BE49-F238E27FC236}">
                <a16:creationId xmlns:a16="http://schemas.microsoft.com/office/drawing/2014/main" id="{2B9E5461-F127-794B-8B71-6AF3FB1A6EF1}"/>
              </a:ext>
            </a:extLst>
          </p:cNvPr>
          <p:cNvSpPr>
            <a:spLocks noGrp="1"/>
          </p:cNvSpPr>
          <p:nvPr>
            <p:ph type="body" sz="quarter" idx="25" hasCustomPrompt="1"/>
          </p:nvPr>
        </p:nvSpPr>
        <p:spPr>
          <a:xfrm>
            <a:off x="6513657" y="1147960"/>
            <a:ext cx="3108326" cy="387350"/>
          </a:xfrm>
        </p:spPr>
        <p:txBody>
          <a:bodyPr>
            <a:noAutofit/>
          </a:bodyPr>
          <a:lstStyle>
            <a:lvl1pPr marL="0" indent="0" algn="l">
              <a:buNone/>
              <a:defRPr sz="2400" b="1">
                <a:solidFill>
                  <a:srgbClr val="333333"/>
                </a:solidFill>
              </a:defRPr>
            </a:lvl1pPr>
            <a:lvl2pPr marL="457200" indent="0">
              <a:buNone/>
              <a:defRPr b="1">
                <a:solidFill>
                  <a:srgbClr val="333333"/>
                </a:solidFill>
              </a:defRPr>
            </a:lvl2pPr>
            <a:lvl3pPr marL="914400" indent="0">
              <a:buNone/>
              <a:defRPr b="1">
                <a:solidFill>
                  <a:srgbClr val="333333"/>
                </a:solidFill>
              </a:defRPr>
            </a:lvl3pPr>
            <a:lvl4pPr marL="1371600" indent="0">
              <a:buNone/>
              <a:defRPr b="1">
                <a:solidFill>
                  <a:srgbClr val="333333"/>
                </a:solidFill>
              </a:defRPr>
            </a:lvl4pPr>
            <a:lvl5pPr marL="1828800" indent="0">
              <a:buNone/>
              <a:defRPr b="1">
                <a:solidFill>
                  <a:srgbClr val="333333"/>
                </a:solidFill>
              </a:defRPr>
            </a:lvl5pPr>
          </a:lstStyle>
          <a:p>
            <a:pPr lvl="0"/>
            <a:r>
              <a:rPr lang="es-MX" dirty="0"/>
              <a:t>Título de la diapositiva</a:t>
            </a:r>
            <a:endParaRPr lang="es-CO" dirty="0"/>
          </a:p>
        </p:txBody>
      </p:sp>
      <p:sp>
        <p:nvSpPr>
          <p:cNvPr id="16" name="Marcador de texto 20">
            <a:extLst>
              <a:ext uri="{FF2B5EF4-FFF2-40B4-BE49-F238E27FC236}">
                <a16:creationId xmlns:a16="http://schemas.microsoft.com/office/drawing/2014/main" id="{D8705240-1BD0-254A-873A-B65BB5A6CE51}"/>
              </a:ext>
            </a:extLst>
          </p:cNvPr>
          <p:cNvSpPr>
            <a:spLocks noGrp="1"/>
          </p:cNvSpPr>
          <p:nvPr>
            <p:ph type="body" sz="quarter" idx="26" hasCustomPrompt="1"/>
          </p:nvPr>
        </p:nvSpPr>
        <p:spPr>
          <a:xfrm>
            <a:off x="6513656" y="1544727"/>
            <a:ext cx="4853999" cy="387350"/>
          </a:xfrm>
        </p:spPr>
        <p:txBody>
          <a:bodyPr>
            <a:noAutofit/>
          </a:bodyPr>
          <a:lstStyle>
            <a:lvl1pPr marL="0" indent="0">
              <a:buNone/>
              <a:defRPr sz="1800" b="0">
                <a:solidFill>
                  <a:schemeClr val="accent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s-MX" dirty="0"/>
              <a:t>Subtítulo en caso de ser necesario</a:t>
            </a:r>
            <a:endParaRPr lang="es-CO" dirty="0"/>
          </a:p>
        </p:txBody>
      </p:sp>
    </p:spTree>
    <p:extLst>
      <p:ext uri="{BB962C8B-B14F-4D97-AF65-F5344CB8AC3E}">
        <p14:creationId xmlns:p14="http://schemas.microsoft.com/office/powerpoint/2010/main" val="270335375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_En blanco">
    <p:spTree>
      <p:nvGrpSpPr>
        <p:cNvPr id="1" name=""/>
        <p:cNvGrpSpPr/>
        <p:nvPr/>
      </p:nvGrpSpPr>
      <p:grpSpPr>
        <a:xfrm>
          <a:off x="0" y="0"/>
          <a:ext cx="0" cy="0"/>
          <a:chOff x="0" y="0"/>
          <a:chExt cx="0" cy="0"/>
        </a:xfrm>
      </p:grpSpPr>
      <p:sp>
        <p:nvSpPr>
          <p:cNvPr id="2" name="Marcador de fecha 1">
            <a:extLst>
              <a:ext uri="{FF2B5EF4-FFF2-40B4-BE49-F238E27FC236}">
                <a16:creationId xmlns:a16="http://schemas.microsoft.com/office/drawing/2014/main" id="{23F78BA7-4E18-1E4D-B781-4F167DB0F620}"/>
              </a:ext>
            </a:extLst>
          </p:cNvPr>
          <p:cNvSpPr>
            <a:spLocks noGrp="1"/>
          </p:cNvSpPr>
          <p:nvPr>
            <p:ph type="dt" sz="half" idx="10"/>
          </p:nvPr>
        </p:nvSpPr>
        <p:spPr/>
        <p:txBody>
          <a:bodyPr/>
          <a:lstStyle/>
          <a:p>
            <a:fld id="{50A35FE7-EECD-2145-941B-053DD6055128}" type="datetimeFigureOut">
              <a:rPr lang="es-CO" smtClean="0"/>
              <a:t>19/09/25</a:t>
            </a:fld>
            <a:endParaRPr lang="es-CO"/>
          </a:p>
        </p:txBody>
      </p:sp>
      <p:sp>
        <p:nvSpPr>
          <p:cNvPr id="3" name="Marcador de pie de página 2">
            <a:extLst>
              <a:ext uri="{FF2B5EF4-FFF2-40B4-BE49-F238E27FC236}">
                <a16:creationId xmlns:a16="http://schemas.microsoft.com/office/drawing/2014/main" id="{3FA743FA-5116-1142-A492-1E422F4A5140}"/>
              </a:ext>
            </a:extLst>
          </p:cNvPr>
          <p:cNvSpPr>
            <a:spLocks noGrp="1"/>
          </p:cNvSpPr>
          <p:nvPr>
            <p:ph type="ftr" sz="quarter" idx="11"/>
          </p:nvPr>
        </p:nvSpPr>
        <p:spPr/>
        <p:txBody>
          <a:bodyPr/>
          <a:lstStyle/>
          <a:p>
            <a:endParaRPr lang="es-CO"/>
          </a:p>
        </p:txBody>
      </p:sp>
      <p:sp>
        <p:nvSpPr>
          <p:cNvPr id="4" name="Marcador de número de diapositiva 3">
            <a:extLst>
              <a:ext uri="{FF2B5EF4-FFF2-40B4-BE49-F238E27FC236}">
                <a16:creationId xmlns:a16="http://schemas.microsoft.com/office/drawing/2014/main" id="{4BB3482E-BB1E-6B4F-951F-CBDE5AD94FCD}"/>
              </a:ext>
            </a:extLst>
          </p:cNvPr>
          <p:cNvSpPr>
            <a:spLocks noGrp="1"/>
          </p:cNvSpPr>
          <p:nvPr>
            <p:ph type="sldNum" sz="quarter" idx="12"/>
          </p:nvPr>
        </p:nvSpPr>
        <p:spPr/>
        <p:txBody>
          <a:bodyPr/>
          <a:lstStyle/>
          <a:p>
            <a:fld id="{E9484477-306A-244E-BAC7-E6784D99D461}" type="slidenum">
              <a:rPr lang="es-CO" smtClean="0"/>
              <a:t>‹#›</a:t>
            </a:fld>
            <a:endParaRPr lang="es-CO"/>
          </a:p>
        </p:txBody>
      </p:sp>
      <p:sp>
        <p:nvSpPr>
          <p:cNvPr id="5" name="Rectángulo 4">
            <a:extLst>
              <a:ext uri="{FF2B5EF4-FFF2-40B4-BE49-F238E27FC236}">
                <a16:creationId xmlns:a16="http://schemas.microsoft.com/office/drawing/2014/main" id="{A19CE2B8-19B8-0A44-AA17-56107104F6A5}"/>
              </a:ext>
            </a:extLst>
          </p:cNvPr>
          <p:cNvSpPr/>
          <p:nvPr userDrawn="1"/>
        </p:nvSpPr>
        <p:spPr>
          <a:xfrm>
            <a:off x="0" y="0"/>
            <a:ext cx="6096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6" name="Rectángulo 5">
            <a:extLst>
              <a:ext uri="{FF2B5EF4-FFF2-40B4-BE49-F238E27FC236}">
                <a16:creationId xmlns:a16="http://schemas.microsoft.com/office/drawing/2014/main" id="{7C05E6CB-4BDF-7949-8AA4-CBE460D50D58}"/>
              </a:ext>
            </a:extLst>
          </p:cNvPr>
          <p:cNvSpPr/>
          <p:nvPr userDrawn="1"/>
        </p:nvSpPr>
        <p:spPr>
          <a:xfrm>
            <a:off x="6096000" y="0"/>
            <a:ext cx="6096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Marcador de texto 23">
            <a:extLst>
              <a:ext uri="{FF2B5EF4-FFF2-40B4-BE49-F238E27FC236}">
                <a16:creationId xmlns:a16="http://schemas.microsoft.com/office/drawing/2014/main" id="{F39F9AAE-D3CF-4541-99F1-2CF09BC78D5F}"/>
              </a:ext>
            </a:extLst>
          </p:cNvPr>
          <p:cNvSpPr>
            <a:spLocks noGrp="1"/>
          </p:cNvSpPr>
          <p:nvPr>
            <p:ph type="body" sz="quarter" idx="17" hasCustomPrompt="1"/>
          </p:nvPr>
        </p:nvSpPr>
        <p:spPr>
          <a:xfrm>
            <a:off x="646256" y="2299168"/>
            <a:ext cx="4853999" cy="4057182"/>
          </a:xfrm>
        </p:spPr>
        <p:txBody>
          <a:bodyPr>
            <a:normAutofit/>
          </a:bodyPr>
          <a:lstStyle>
            <a:lvl1pPr marL="0" indent="0" algn="l">
              <a:lnSpc>
                <a:spcPts val="2200"/>
              </a:lnSpc>
              <a:buNone/>
              <a:defRPr sz="1300" b="0" i="0">
                <a:solidFill>
                  <a:schemeClr val="accent1">
                    <a:lumMod val="75000"/>
                    <a:lumOff val="25000"/>
                  </a:schemeClr>
                </a:solidFill>
                <a:latin typeface="Calibri" panose="020F0502020204030204" pitchFamily="34" charset="0"/>
                <a:cs typeface="Calibri" panose="020F0502020204030204" pitchFamily="34" charset="0"/>
              </a:defRPr>
            </a:lvl1pPr>
            <a:lvl2pPr marL="457200" indent="0" algn="l">
              <a:buNone/>
              <a:defRPr sz="1500" b="0" i="0">
                <a:latin typeface="Calibri" panose="020F0502020204030204" pitchFamily="34" charset="0"/>
                <a:cs typeface="Calibri" panose="020F0502020204030204" pitchFamily="34" charset="0"/>
              </a:defRPr>
            </a:lvl2pPr>
            <a:lvl3pPr marL="914400" indent="0" algn="l">
              <a:buNone/>
              <a:defRPr sz="1500" b="0" i="0">
                <a:latin typeface="Calibri" panose="020F0502020204030204" pitchFamily="34" charset="0"/>
                <a:cs typeface="Calibri" panose="020F0502020204030204" pitchFamily="34" charset="0"/>
              </a:defRPr>
            </a:lvl3pPr>
            <a:lvl4pPr marL="1371600" indent="0" algn="l">
              <a:buNone/>
              <a:defRPr sz="1500" b="0" i="0">
                <a:latin typeface="Calibri" panose="020F0502020204030204" pitchFamily="34" charset="0"/>
                <a:cs typeface="Calibri" panose="020F0502020204030204" pitchFamily="34" charset="0"/>
              </a:defRPr>
            </a:lvl4pPr>
            <a:lvl5pPr marL="1828800" indent="0" algn="l">
              <a:buNone/>
              <a:defRPr sz="1500" b="0" i="0">
                <a:latin typeface="Calibri" panose="020F0502020204030204" pitchFamily="34" charset="0"/>
                <a:cs typeface="Calibri" panose="020F0502020204030204" pitchFamily="34" charset="0"/>
              </a:defRPr>
            </a:lvl5pPr>
          </a:lstStyle>
          <a:p>
            <a:pPr lvl="0"/>
            <a:r>
              <a:rPr lang="es-MX" dirty="0"/>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 Lorem ipsum dolor sit amet, cons ectetuer adipiscing elit, sed diam nonummy nibh euismod tincidunt ut laoreet dolore magna Lorem ipsum. Lorem ipsum dolor sit amet, consectetuer adipiscing elit, sed diam nonummy nibh euismod tincidunt ut laoreet dolore magna aliquam erat volutpat. Ut wisi enim ad minim veniam, quis nostrud exerci tation ullamcorper </a:t>
            </a:r>
            <a:endParaRPr lang="es-CO" dirty="0"/>
          </a:p>
        </p:txBody>
      </p:sp>
      <p:sp>
        <p:nvSpPr>
          <p:cNvPr id="12" name="Marcador de texto 12">
            <a:extLst>
              <a:ext uri="{FF2B5EF4-FFF2-40B4-BE49-F238E27FC236}">
                <a16:creationId xmlns:a16="http://schemas.microsoft.com/office/drawing/2014/main" id="{2B073211-E56A-1A48-A2A4-9B8120A23C7A}"/>
              </a:ext>
            </a:extLst>
          </p:cNvPr>
          <p:cNvSpPr>
            <a:spLocks noGrp="1"/>
          </p:cNvSpPr>
          <p:nvPr>
            <p:ph type="body" sz="quarter" idx="22" hasCustomPrompt="1"/>
          </p:nvPr>
        </p:nvSpPr>
        <p:spPr>
          <a:xfrm>
            <a:off x="646257" y="1149926"/>
            <a:ext cx="3108326" cy="387350"/>
          </a:xfrm>
        </p:spPr>
        <p:txBody>
          <a:bodyPr>
            <a:noAutofit/>
          </a:bodyPr>
          <a:lstStyle>
            <a:lvl1pPr marL="0" indent="0" algn="l">
              <a:buNone/>
              <a:defRPr sz="2400" b="1">
                <a:solidFill>
                  <a:srgbClr val="333333"/>
                </a:solidFill>
              </a:defRPr>
            </a:lvl1pPr>
            <a:lvl2pPr marL="457200" indent="0">
              <a:buNone/>
              <a:defRPr b="1">
                <a:solidFill>
                  <a:srgbClr val="333333"/>
                </a:solidFill>
              </a:defRPr>
            </a:lvl2pPr>
            <a:lvl3pPr marL="914400" indent="0">
              <a:buNone/>
              <a:defRPr b="1">
                <a:solidFill>
                  <a:srgbClr val="333333"/>
                </a:solidFill>
              </a:defRPr>
            </a:lvl3pPr>
            <a:lvl4pPr marL="1371600" indent="0">
              <a:buNone/>
              <a:defRPr b="1">
                <a:solidFill>
                  <a:srgbClr val="333333"/>
                </a:solidFill>
              </a:defRPr>
            </a:lvl4pPr>
            <a:lvl5pPr marL="1828800" indent="0">
              <a:buNone/>
              <a:defRPr b="1">
                <a:solidFill>
                  <a:srgbClr val="333333"/>
                </a:solidFill>
              </a:defRPr>
            </a:lvl5pPr>
          </a:lstStyle>
          <a:p>
            <a:pPr lvl="0"/>
            <a:r>
              <a:rPr lang="es-MX" dirty="0"/>
              <a:t>Título de la diapositiva</a:t>
            </a:r>
            <a:endParaRPr lang="es-CO" dirty="0"/>
          </a:p>
        </p:txBody>
      </p:sp>
      <p:sp>
        <p:nvSpPr>
          <p:cNvPr id="13" name="Marcador de texto 20">
            <a:extLst>
              <a:ext uri="{FF2B5EF4-FFF2-40B4-BE49-F238E27FC236}">
                <a16:creationId xmlns:a16="http://schemas.microsoft.com/office/drawing/2014/main" id="{60D04AEF-4F8C-9D4D-947B-E2F57353E142}"/>
              </a:ext>
            </a:extLst>
          </p:cNvPr>
          <p:cNvSpPr>
            <a:spLocks noGrp="1"/>
          </p:cNvSpPr>
          <p:nvPr>
            <p:ph type="body" sz="quarter" idx="23" hasCustomPrompt="1"/>
          </p:nvPr>
        </p:nvSpPr>
        <p:spPr>
          <a:xfrm>
            <a:off x="646256" y="1546693"/>
            <a:ext cx="4853999" cy="387350"/>
          </a:xfrm>
        </p:spPr>
        <p:txBody>
          <a:bodyPr>
            <a:noAutofit/>
          </a:bodyPr>
          <a:lstStyle>
            <a:lvl1pPr marL="0" indent="0">
              <a:buNone/>
              <a:defRPr sz="1800" b="0">
                <a:solidFill>
                  <a:schemeClr val="accent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s-MX" dirty="0"/>
              <a:t>Subtítulo en caso de ser necesario</a:t>
            </a:r>
            <a:endParaRPr lang="es-CO" dirty="0"/>
          </a:p>
        </p:txBody>
      </p:sp>
      <p:sp>
        <p:nvSpPr>
          <p:cNvPr id="17" name="Rectángulo 16">
            <a:extLst>
              <a:ext uri="{FF2B5EF4-FFF2-40B4-BE49-F238E27FC236}">
                <a16:creationId xmlns:a16="http://schemas.microsoft.com/office/drawing/2014/main" id="{CAA56BF1-1FA2-4129-8686-1144B507CD38}"/>
              </a:ext>
            </a:extLst>
          </p:cNvPr>
          <p:cNvSpPr/>
          <p:nvPr userDrawn="1"/>
        </p:nvSpPr>
        <p:spPr>
          <a:xfrm>
            <a:off x="6096000" y="0"/>
            <a:ext cx="6096000"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8" name="Marcador de texto 23">
            <a:extLst>
              <a:ext uri="{FF2B5EF4-FFF2-40B4-BE49-F238E27FC236}">
                <a16:creationId xmlns:a16="http://schemas.microsoft.com/office/drawing/2014/main" id="{14F111B5-BAFE-43AE-B6A7-8FE6993DF3D6}"/>
              </a:ext>
            </a:extLst>
          </p:cNvPr>
          <p:cNvSpPr>
            <a:spLocks noGrp="1"/>
          </p:cNvSpPr>
          <p:nvPr>
            <p:ph type="body" sz="quarter" idx="24" hasCustomPrompt="1"/>
          </p:nvPr>
        </p:nvSpPr>
        <p:spPr>
          <a:xfrm>
            <a:off x="6742256" y="2299168"/>
            <a:ext cx="4853999" cy="4057182"/>
          </a:xfrm>
        </p:spPr>
        <p:txBody>
          <a:bodyPr>
            <a:normAutofit/>
          </a:bodyPr>
          <a:lstStyle>
            <a:lvl1pPr marL="0" indent="0" algn="l">
              <a:lnSpc>
                <a:spcPts val="2200"/>
              </a:lnSpc>
              <a:buNone/>
              <a:defRPr sz="1300" b="0" i="0">
                <a:solidFill>
                  <a:schemeClr val="accent1">
                    <a:lumMod val="75000"/>
                    <a:lumOff val="25000"/>
                  </a:schemeClr>
                </a:solidFill>
                <a:latin typeface="Calibri" panose="020F0502020204030204" pitchFamily="34" charset="0"/>
                <a:cs typeface="Calibri" panose="020F0502020204030204" pitchFamily="34" charset="0"/>
              </a:defRPr>
            </a:lvl1pPr>
            <a:lvl2pPr marL="457200" indent="0" algn="l">
              <a:buNone/>
              <a:defRPr sz="1500" b="0" i="0">
                <a:latin typeface="Calibri" panose="020F0502020204030204" pitchFamily="34" charset="0"/>
                <a:cs typeface="Calibri" panose="020F0502020204030204" pitchFamily="34" charset="0"/>
              </a:defRPr>
            </a:lvl2pPr>
            <a:lvl3pPr marL="914400" indent="0" algn="l">
              <a:buNone/>
              <a:defRPr sz="1500" b="0" i="0">
                <a:latin typeface="Calibri" panose="020F0502020204030204" pitchFamily="34" charset="0"/>
                <a:cs typeface="Calibri" panose="020F0502020204030204" pitchFamily="34" charset="0"/>
              </a:defRPr>
            </a:lvl3pPr>
            <a:lvl4pPr marL="1371600" indent="0" algn="l">
              <a:buNone/>
              <a:defRPr sz="1500" b="0" i="0">
                <a:latin typeface="Calibri" panose="020F0502020204030204" pitchFamily="34" charset="0"/>
                <a:cs typeface="Calibri" panose="020F0502020204030204" pitchFamily="34" charset="0"/>
              </a:defRPr>
            </a:lvl4pPr>
            <a:lvl5pPr marL="1828800" indent="0" algn="l">
              <a:buNone/>
              <a:defRPr sz="1500" b="0" i="0">
                <a:latin typeface="Calibri" panose="020F0502020204030204" pitchFamily="34" charset="0"/>
                <a:cs typeface="Calibri" panose="020F0502020204030204" pitchFamily="34" charset="0"/>
              </a:defRPr>
            </a:lvl5pPr>
          </a:lstStyle>
          <a:p>
            <a:pPr lvl="0"/>
            <a:r>
              <a:rPr lang="es-MX" dirty="0"/>
              <a:t>Lorem ipsum dolor sit amet, consectetuer adipiscing elit, sed diam nonummy nibh euismod tincidunt ut laoreet dolore magna aliquam erat volutpat. Ut wisi enim ad minim veniam, quis nostrud exerci tation ullamcorper suscipit lobortis nisl ut aliquip ex ea commodo consequat. Duis autem vel eum iriure dolor in hendrerit in vulputate velit esse molestie consequat, vel illum dolore eu feugiat nulla facilisis at vero eros et accumsan et iusto odio dignissim qui blandit praesent luptatum zzril delenit augue duis dolore te feugait nulla facilisi. Lorem ipsum dolor sit amet, cons ectetuer adipiscing elit, sed diam nonummy nibh euismod tincidunt ut laoreet dolore magna Lorem ipsum. Lorem ipsum dolor sit amet, consectetuer adipiscing elit, sed diam nonummy nibh euismod tincidunt ut laoreet dolore magna aliquam erat volutpat. Ut wisi enim ad minim veniam, quis nostrud exerci tation ullamcorper </a:t>
            </a:r>
            <a:endParaRPr lang="es-CO" dirty="0"/>
          </a:p>
        </p:txBody>
      </p:sp>
      <p:sp>
        <p:nvSpPr>
          <p:cNvPr id="19" name="Marcador de texto 12">
            <a:extLst>
              <a:ext uri="{FF2B5EF4-FFF2-40B4-BE49-F238E27FC236}">
                <a16:creationId xmlns:a16="http://schemas.microsoft.com/office/drawing/2014/main" id="{5B8D744C-12BF-4D0A-A335-A3FD220AB0E4}"/>
              </a:ext>
            </a:extLst>
          </p:cNvPr>
          <p:cNvSpPr>
            <a:spLocks noGrp="1"/>
          </p:cNvSpPr>
          <p:nvPr>
            <p:ph type="body" sz="quarter" idx="25" hasCustomPrompt="1"/>
          </p:nvPr>
        </p:nvSpPr>
        <p:spPr>
          <a:xfrm>
            <a:off x="6742257" y="1149926"/>
            <a:ext cx="3108326" cy="387350"/>
          </a:xfrm>
        </p:spPr>
        <p:txBody>
          <a:bodyPr>
            <a:noAutofit/>
          </a:bodyPr>
          <a:lstStyle>
            <a:lvl1pPr marL="0" indent="0" algn="l">
              <a:buNone/>
              <a:defRPr sz="2400" b="1">
                <a:solidFill>
                  <a:srgbClr val="333333"/>
                </a:solidFill>
              </a:defRPr>
            </a:lvl1pPr>
            <a:lvl2pPr marL="457200" indent="0">
              <a:buNone/>
              <a:defRPr b="1">
                <a:solidFill>
                  <a:srgbClr val="333333"/>
                </a:solidFill>
              </a:defRPr>
            </a:lvl2pPr>
            <a:lvl3pPr marL="914400" indent="0">
              <a:buNone/>
              <a:defRPr b="1">
                <a:solidFill>
                  <a:srgbClr val="333333"/>
                </a:solidFill>
              </a:defRPr>
            </a:lvl3pPr>
            <a:lvl4pPr marL="1371600" indent="0">
              <a:buNone/>
              <a:defRPr b="1">
                <a:solidFill>
                  <a:srgbClr val="333333"/>
                </a:solidFill>
              </a:defRPr>
            </a:lvl4pPr>
            <a:lvl5pPr marL="1828800" indent="0">
              <a:buNone/>
              <a:defRPr b="1">
                <a:solidFill>
                  <a:srgbClr val="333333"/>
                </a:solidFill>
              </a:defRPr>
            </a:lvl5pPr>
          </a:lstStyle>
          <a:p>
            <a:pPr lvl="0"/>
            <a:r>
              <a:rPr lang="es-MX" dirty="0"/>
              <a:t>Título de la diapositiva</a:t>
            </a:r>
            <a:endParaRPr lang="es-CO" dirty="0"/>
          </a:p>
        </p:txBody>
      </p:sp>
      <p:sp>
        <p:nvSpPr>
          <p:cNvPr id="20" name="Marcador de texto 20">
            <a:extLst>
              <a:ext uri="{FF2B5EF4-FFF2-40B4-BE49-F238E27FC236}">
                <a16:creationId xmlns:a16="http://schemas.microsoft.com/office/drawing/2014/main" id="{5E319C95-DA38-4AF8-92A5-974E8E720355}"/>
              </a:ext>
            </a:extLst>
          </p:cNvPr>
          <p:cNvSpPr>
            <a:spLocks noGrp="1"/>
          </p:cNvSpPr>
          <p:nvPr>
            <p:ph type="body" sz="quarter" idx="26" hasCustomPrompt="1"/>
          </p:nvPr>
        </p:nvSpPr>
        <p:spPr>
          <a:xfrm>
            <a:off x="6742256" y="1546693"/>
            <a:ext cx="4853999" cy="387350"/>
          </a:xfrm>
        </p:spPr>
        <p:txBody>
          <a:bodyPr>
            <a:noAutofit/>
          </a:bodyPr>
          <a:lstStyle>
            <a:lvl1pPr marL="0" indent="0">
              <a:buNone/>
              <a:defRPr sz="1800" b="0">
                <a:solidFill>
                  <a:schemeClr val="accent1">
                    <a:lumMod val="75000"/>
                    <a:lumOff val="25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s-MX" dirty="0"/>
              <a:t>Subtítulo en caso de ser necesario</a:t>
            </a:r>
            <a:endParaRPr lang="es-CO" dirty="0"/>
          </a:p>
        </p:txBody>
      </p:sp>
    </p:spTree>
    <p:extLst>
      <p:ext uri="{BB962C8B-B14F-4D97-AF65-F5344CB8AC3E}">
        <p14:creationId xmlns:p14="http://schemas.microsoft.com/office/powerpoint/2010/main" val="116849067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5_Diseño personalizado">
    <p:spTree>
      <p:nvGrpSpPr>
        <p:cNvPr id="1" name=""/>
        <p:cNvGrpSpPr/>
        <p:nvPr/>
      </p:nvGrpSpPr>
      <p:grpSpPr>
        <a:xfrm>
          <a:off x="0" y="0"/>
          <a:ext cx="0" cy="0"/>
          <a:chOff x="0" y="0"/>
          <a:chExt cx="0" cy="0"/>
        </a:xfrm>
      </p:grpSpPr>
      <p:sp>
        <p:nvSpPr>
          <p:cNvPr id="3" name="Rectángulo 2">
            <a:extLst>
              <a:ext uri="{FF2B5EF4-FFF2-40B4-BE49-F238E27FC236}">
                <a16:creationId xmlns:a16="http://schemas.microsoft.com/office/drawing/2014/main" id="{2D8DCB06-0811-8C1C-6385-E6C157663269}"/>
              </a:ext>
            </a:extLst>
          </p:cNvPr>
          <p:cNvSpPr/>
          <p:nvPr userDrawn="1"/>
        </p:nvSpPr>
        <p:spPr>
          <a:xfrm>
            <a:off x="0" y="0"/>
            <a:ext cx="12192000" cy="6858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4" name="Marcador de número de diapositiva 8">
            <a:extLst>
              <a:ext uri="{FF2B5EF4-FFF2-40B4-BE49-F238E27FC236}">
                <a16:creationId xmlns:a16="http://schemas.microsoft.com/office/drawing/2014/main" id="{CACB15AE-240B-158E-F650-957D213B5932}"/>
              </a:ext>
            </a:extLst>
          </p:cNvPr>
          <p:cNvSpPr txBox="1">
            <a:spLocks/>
          </p:cNvSpPr>
          <p:nvPr userDrawn="1"/>
        </p:nvSpPr>
        <p:spPr>
          <a:xfrm>
            <a:off x="11366538" y="6069498"/>
            <a:ext cx="380126" cy="215266"/>
          </a:xfrm>
          <a:prstGeom prst="rect">
            <a:avLst/>
          </a:prstGeom>
        </p:spPr>
        <p:txBody>
          <a:bodyPr/>
          <a:lstStyle>
            <a:defPPr>
              <a:defRPr lang="es-CO"/>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A3BDF1-CB99-44C9-A758-BCC0C2EC51A5}" type="slidenum">
              <a:rPr lang="es-CO" smtClean="0"/>
              <a:pPr/>
              <a:t>‹#›</a:t>
            </a:fld>
            <a:endParaRPr lang="es-CO" dirty="0"/>
          </a:p>
        </p:txBody>
      </p:sp>
      <p:sp>
        <p:nvSpPr>
          <p:cNvPr id="5" name="Título 2">
            <a:extLst>
              <a:ext uri="{FF2B5EF4-FFF2-40B4-BE49-F238E27FC236}">
                <a16:creationId xmlns:a16="http://schemas.microsoft.com/office/drawing/2014/main" id="{29558359-56BD-3E47-8F06-0F8CF36667C6}"/>
              </a:ext>
            </a:extLst>
          </p:cNvPr>
          <p:cNvSpPr>
            <a:spLocks noGrp="1"/>
          </p:cNvSpPr>
          <p:nvPr>
            <p:ph type="title"/>
          </p:nvPr>
        </p:nvSpPr>
        <p:spPr>
          <a:xfrm>
            <a:off x="3467100" y="2488819"/>
            <a:ext cx="5257800" cy="1769715"/>
          </a:xfrm>
          <a:prstGeom prst="rect">
            <a:avLst/>
          </a:prstGeom>
        </p:spPr>
        <p:txBody>
          <a:bodyPr>
            <a:spAutoFit/>
          </a:bodyPr>
          <a:lstStyle>
            <a:lvl1pPr algn="ctr">
              <a:defRPr sz="4000" b="1">
                <a:solidFill>
                  <a:schemeClr val="bg2"/>
                </a:solidFill>
                <a:latin typeface="DaxlinePro-Medium" panose="02000503060000020004" pitchFamily="50" charset="0"/>
              </a:defRPr>
            </a:lvl1pPr>
          </a:lstStyle>
          <a:p>
            <a:r>
              <a:rPr lang="es-ES"/>
              <a:t>Haga clic para modificar el estilo de título del patrón</a:t>
            </a:r>
            <a:endParaRPr lang="es-CO" dirty="0"/>
          </a:p>
        </p:txBody>
      </p:sp>
      <p:sp>
        <p:nvSpPr>
          <p:cNvPr id="6" name="CuadroTexto 5">
            <a:extLst>
              <a:ext uri="{FF2B5EF4-FFF2-40B4-BE49-F238E27FC236}">
                <a16:creationId xmlns:a16="http://schemas.microsoft.com/office/drawing/2014/main" id="{5487F84A-9D36-8DEC-9C0D-29F780BE1131}"/>
              </a:ext>
            </a:extLst>
          </p:cNvPr>
          <p:cNvSpPr txBox="1"/>
          <p:nvPr userDrawn="1"/>
        </p:nvSpPr>
        <p:spPr>
          <a:xfrm>
            <a:off x="6327885" y="5984682"/>
            <a:ext cx="5582664" cy="600164"/>
          </a:xfrm>
          <a:prstGeom prst="rect">
            <a:avLst/>
          </a:prstGeom>
          <a:noFill/>
        </p:spPr>
        <p:txBody>
          <a:bodyPr wrap="square" rtlCol="0">
            <a:spAutoFit/>
          </a:bodyPr>
          <a:lstStyle/>
          <a:p>
            <a:pPr algn="r"/>
            <a:r>
              <a:rPr lang="es-CO" sz="1100" dirty="0">
                <a:solidFill>
                  <a:schemeClr val="accent2"/>
                </a:solidFill>
                <a:latin typeface="Lato Light" panose="020F0302020204030203" pitchFamily="34" charset="0"/>
              </a:rPr>
              <a:t>Universidad de los Andes | Vigilada Mineducación</a:t>
            </a:r>
          </a:p>
          <a:p>
            <a:pPr algn="r"/>
            <a:r>
              <a:rPr lang="es-CO" sz="1100" dirty="0">
                <a:solidFill>
                  <a:schemeClr val="accent2"/>
                </a:solidFill>
                <a:latin typeface="Lato Light" panose="020F0302020204030203" pitchFamily="34" charset="0"/>
              </a:rPr>
              <a:t>Reconocimiento como Universidad: Decreto 1297 del 30 de mayo de 1964.</a:t>
            </a:r>
          </a:p>
          <a:p>
            <a:pPr algn="r"/>
            <a:r>
              <a:rPr lang="es-CO" sz="1100" dirty="0">
                <a:solidFill>
                  <a:schemeClr val="accent2"/>
                </a:solidFill>
                <a:latin typeface="Lato Light" panose="020F0302020204030203" pitchFamily="34" charset="0"/>
              </a:rPr>
              <a:t>Reconocimiento personería jurídica: Resolución 28 del 23 de febrero de 1949 Minjusticia</a:t>
            </a:r>
            <a:r>
              <a:rPr lang="es-CO" sz="1100" dirty="0">
                <a:solidFill>
                  <a:schemeClr val="bg1"/>
                </a:solidFill>
              </a:rPr>
              <a:t>.</a:t>
            </a:r>
          </a:p>
        </p:txBody>
      </p:sp>
      <p:pic>
        <p:nvPicPr>
          <p:cNvPr id="7" name="Imagen 6" descr="Imagen que contiene Interfaz de usuario gráfica&#10;&#10;Descripción generada automáticamente">
            <a:extLst>
              <a:ext uri="{FF2B5EF4-FFF2-40B4-BE49-F238E27FC236}">
                <a16:creationId xmlns:a16="http://schemas.microsoft.com/office/drawing/2014/main" id="{ECAA665D-A7E6-DD1B-BDD7-15175D2F49A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9862" t="31121" r="9703" b="30665"/>
          <a:stretch/>
        </p:blipFill>
        <p:spPr>
          <a:xfrm>
            <a:off x="9304827" y="5426926"/>
            <a:ext cx="2524500" cy="600164"/>
          </a:xfrm>
          <a:prstGeom prst="rect">
            <a:avLst/>
          </a:prstGeom>
        </p:spPr>
      </p:pic>
    </p:spTree>
    <p:extLst>
      <p:ext uri="{BB962C8B-B14F-4D97-AF65-F5344CB8AC3E}">
        <p14:creationId xmlns:p14="http://schemas.microsoft.com/office/powerpoint/2010/main" val="35214147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o &amp; Imagen Bloque Negro Izquierda">
    <p:spTree>
      <p:nvGrpSpPr>
        <p:cNvPr id="1" name=""/>
        <p:cNvGrpSpPr/>
        <p:nvPr/>
      </p:nvGrpSpPr>
      <p:grpSpPr>
        <a:xfrm>
          <a:off x="0" y="0"/>
          <a:ext cx="0" cy="0"/>
          <a:chOff x="0" y="0"/>
          <a:chExt cx="0" cy="0"/>
        </a:xfrm>
      </p:grpSpPr>
      <p:sp>
        <p:nvSpPr>
          <p:cNvPr id="9" name="Rectángulo 8">
            <a:extLst>
              <a:ext uri="{FF2B5EF4-FFF2-40B4-BE49-F238E27FC236}">
                <a16:creationId xmlns:a16="http://schemas.microsoft.com/office/drawing/2014/main" id="{485F6402-5FE4-C225-5899-FA231716CCE1}"/>
              </a:ext>
            </a:extLst>
          </p:cNvPr>
          <p:cNvSpPr/>
          <p:nvPr userDrawn="1"/>
        </p:nvSpPr>
        <p:spPr>
          <a:xfrm>
            <a:off x="1066800" y="1276350"/>
            <a:ext cx="5029200" cy="43053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1" name="Marcador de posición de imagen 11">
            <a:extLst>
              <a:ext uri="{FF2B5EF4-FFF2-40B4-BE49-F238E27FC236}">
                <a16:creationId xmlns:a16="http://schemas.microsoft.com/office/drawing/2014/main" id="{C65B470E-0170-CFE7-3788-B1675D355590}"/>
              </a:ext>
            </a:extLst>
          </p:cNvPr>
          <p:cNvSpPr>
            <a:spLocks noGrp="1"/>
          </p:cNvSpPr>
          <p:nvPr>
            <p:ph type="pic" sz="quarter" idx="10"/>
          </p:nvPr>
        </p:nvSpPr>
        <p:spPr>
          <a:xfrm>
            <a:off x="6096000" y="1276350"/>
            <a:ext cx="5029200" cy="4305300"/>
          </a:xfrm>
          <a:prstGeom prst="rect">
            <a:avLst/>
          </a:prstGeom>
        </p:spPr>
        <p:txBody>
          <a:bodyPr/>
          <a:lstStyle/>
          <a:p>
            <a:r>
              <a:rPr lang="es-ES"/>
              <a:t>Haga clic en el icono para agregar una imagen</a:t>
            </a:r>
            <a:endParaRPr lang="es-CO"/>
          </a:p>
        </p:txBody>
      </p:sp>
      <p:sp>
        <p:nvSpPr>
          <p:cNvPr id="13" name="Título 6">
            <a:extLst>
              <a:ext uri="{FF2B5EF4-FFF2-40B4-BE49-F238E27FC236}">
                <a16:creationId xmlns:a16="http://schemas.microsoft.com/office/drawing/2014/main" id="{4E81716C-1AE8-8760-9D54-1C387038D219}"/>
              </a:ext>
            </a:extLst>
          </p:cNvPr>
          <p:cNvSpPr>
            <a:spLocks noGrp="1"/>
          </p:cNvSpPr>
          <p:nvPr>
            <p:ph type="title"/>
          </p:nvPr>
        </p:nvSpPr>
        <p:spPr>
          <a:xfrm>
            <a:off x="1458118" y="1647465"/>
            <a:ext cx="4142581" cy="2100575"/>
          </a:xfrm>
          <a:prstGeom prst="rect">
            <a:avLst/>
          </a:prstGeom>
        </p:spPr>
        <p:txBody>
          <a:bodyPr wrap="square">
            <a:spAutoFit/>
          </a:bodyPr>
          <a:lstStyle>
            <a:lvl1pPr>
              <a:defRPr sz="3600" b="1">
                <a:solidFill>
                  <a:schemeClr val="accent1"/>
                </a:solidFill>
                <a:latin typeface="DaxlinePro-Medium" panose="02000503060000020004" pitchFamily="50" charset="0"/>
              </a:defRPr>
            </a:lvl1pPr>
          </a:lstStyle>
          <a:p>
            <a:r>
              <a:rPr lang="es-ES"/>
              <a:t>Haga clic para modificar el estilo de título del patrón</a:t>
            </a:r>
            <a:endParaRPr lang="es-CO" dirty="0"/>
          </a:p>
        </p:txBody>
      </p:sp>
      <p:sp>
        <p:nvSpPr>
          <p:cNvPr id="14" name="Marcador de texto 17">
            <a:extLst>
              <a:ext uri="{FF2B5EF4-FFF2-40B4-BE49-F238E27FC236}">
                <a16:creationId xmlns:a16="http://schemas.microsoft.com/office/drawing/2014/main" id="{AAB7EDDC-DFBF-78D3-FA47-6292D145370B}"/>
              </a:ext>
            </a:extLst>
          </p:cNvPr>
          <p:cNvSpPr>
            <a:spLocks noGrp="1"/>
          </p:cNvSpPr>
          <p:nvPr>
            <p:ph type="body" sz="quarter" idx="11"/>
          </p:nvPr>
        </p:nvSpPr>
        <p:spPr>
          <a:xfrm>
            <a:off x="1458119" y="2637020"/>
            <a:ext cx="4142581" cy="1678408"/>
          </a:xfrm>
          <a:prstGeom prst="rect">
            <a:avLst/>
          </a:prstGeom>
        </p:spPr>
        <p:txBody>
          <a:bodyPr>
            <a:spAutoFit/>
          </a:bodyPr>
          <a:lstStyle>
            <a:lvl1pPr marL="0" indent="0">
              <a:buFontTx/>
              <a:buNone/>
              <a:defRPr sz="1600" b="0">
                <a:solidFill>
                  <a:schemeClr val="accent1"/>
                </a:solidFill>
                <a:latin typeface="Lato" panose="020F0502020204030203" pitchFamily="34" charset="0"/>
              </a:defRPr>
            </a:lvl1pPr>
            <a:lvl2pPr marL="457200" indent="0">
              <a:buFontTx/>
              <a:buNone/>
              <a:defRPr sz="1600" b="0">
                <a:solidFill>
                  <a:schemeClr val="accent1"/>
                </a:solidFill>
                <a:latin typeface="Lato" panose="020F0502020204030203" pitchFamily="34" charset="0"/>
              </a:defRPr>
            </a:lvl2pPr>
            <a:lvl3pPr marL="914400" indent="0">
              <a:buFontTx/>
              <a:buNone/>
              <a:defRPr sz="1600" b="0">
                <a:solidFill>
                  <a:schemeClr val="accent1"/>
                </a:solidFill>
                <a:latin typeface="Lato" panose="020F0502020204030203" pitchFamily="34" charset="0"/>
              </a:defRPr>
            </a:lvl3pPr>
            <a:lvl4pPr marL="1371600" indent="0">
              <a:buFontTx/>
              <a:buNone/>
              <a:defRPr sz="1600" b="0">
                <a:solidFill>
                  <a:schemeClr val="accent1"/>
                </a:solidFill>
                <a:latin typeface="Lato" panose="020F0502020204030203" pitchFamily="34" charset="0"/>
              </a:defRPr>
            </a:lvl4pPr>
            <a:lvl5pPr marL="1828800" indent="0">
              <a:buFontTx/>
              <a:buNone/>
              <a:defRPr sz="1600" b="0">
                <a:solidFill>
                  <a:schemeClr val="accent1"/>
                </a:solidFill>
                <a:latin typeface="Lato" panose="020F0502020204030203" pitchFamily="34" charset="0"/>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dirty="0"/>
          </a:p>
        </p:txBody>
      </p:sp>
      <p:sp>
        <p:nvSpPr>
          <p:cNvPr id="16" name="Marcador de número de diapositiva 8">
            <a:extLst>
              <a:ext uri="{FF2B5EF4-FFF2-40B4-BE49-F238E27FC236}">
                <a16:creationId xmlns:a16="http://schemas.microsoft.com/office/drawing/2014/main" id="{A0C58490-A2EE-C183-7514-BED018342FD0}"/>
              </a:ext>
            </a:extLst>
          </p:cNvPr>
          <p:cNvSpPr txBox="1">
            <a:spLocks/>
          </p:cNvSpPr>
          <p:nvPr userDrawn="1"/>
        </p:nvSpPr>
        <p:spPr>
          <a:xfrm>
            <a:off x="11335587" y="6219822"/>
            <a:ext cx="285283" cy="280037"/>
          </a:xfrm>
          <a:prstGeom prst="rect">
            <a:avLst/>
          </a:prstGeom>
        </p:spPr>
        <p:txBody>
          <a:bodyPr/>
          <a:lstStyle>
            <a:defPPr>
              <a:defRPr lang="es-CO"/>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A3BDF1-CB99-44C9-A758-BCC0C2EC51A5}" type="slidenum">
              <a:rPr lang="es-CO" smtClean="0"/>
              <a:pPr/>
              <a:t>‹#›</a:t>
            </a:fld>
            <a:endParaRPr lang="es-CO" dirty="0"/>
          </a:p>
        </p:txBody>
      </p:sp>
    </p:spTree>
    <p:extLst>
      <p:ext uri="{BB962C8B-B14F-4D97-AF65-F5344CB8AC3E}">
        <p14:creationId xmlns:p14="http://schemas.microsoft.com/office/powerpoint/2010/main" val="16125754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o &amp; Imagen Bloque Amarillo Izquierda">
    <p:spTree>
      <p:nvGrpSpPr>
        <p:cNvPr id="1" name=""/>
        <p:cNvGrpSpPr/>
        <p:nvPr/>
      </p:nvGrpSpPr>
      <p:grpSpPr>
        <a:xfrm>
          <a:off x="0" y="0"/>
          <a:ext cx="0" cy="0"/>
          <a:chOff x="0" y="0"/>
          <a:chExt cx="0" cy="0"/>
        </a:xfrm>
      </p:grpSpPr>
      <p:sp>
        <p:nvSpPr>
          <p:cNvPr id="13" name="Rectángulo 12">
            <a:extLst>
              <a:ext uri="{FF2B5EF4-FFF2-40B4-BE49-F238E27FC236}">
                <a16:creationId xmlns:a16="http://schemas.microsoft.com/office/drawing/2014/main" id="{26E59B23-C13A-41EA-4A6B-198AFF6CC354}"/>
              </a:ext>
            </a:extLst>
          </p:cNvPr>
          <p:cNvSpPr/>
          <p:nvPr userDrawn="1"/>
        </p:nvSpPr>
        <p:spPr>
          <a:xfrm>
            <a:off x="1066800" y="1276350"/>
            <a:ext cx="5029200" cy="4305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4" name="Marcador de posición de imagen 11">
            <a:extLst>
              <a:ext uri="{FF2B5EF4-FFF2-40B4-BE49-F238E27FC236}">
                <a16:creationId xmlns:a16="http://schemas.microsoft.com/office/drawing/2014/main" id="{C1B1F6C5-9E27-3B95-DBA5-66302ED34000}"/>
              </a:ext>
            </a:extLst>
          </p:cNvPr>
          <p:cNvSpPr>
            <a:spLocks noGrp="1"/>
          </p:cNvSpPr>
          <p:nvPr>
            <p:ph type="pic" sz="quarter" idx="10"/>
          </p:nvPr>
        </p:nvSpPr>
        <p:spPr>
          <a:xfrm>
            <a:off x="6096000" y="1276350"/>
            <a:ext cx="5029200" cy="4305300"/>
          </a:xfrm>
          <a:prstGeom prst="rect">
            <a:avLst/>
          </a:prstGeom>
        </p:spPr>
        <p:txBody>
          <a:bodyPr/>
          <a:lstStyle/>
          <a:p>
            <a:r>
              <a:rPr lang="es-ES"/>
              <a:t>Haga clic en el icono para agregar una imagen</a:t>
            </a:r>
            <a:endParaRPr lang="es-CO"/>
          </a:p>
        </p:txBody>
      </p:sp>
      <p:sp>
        <p:nvSpPr>
          <p:cNvPr id="15" name="Título 6">
            <a:extLst>
              <a:ext uri="{FF2B5EF4-FFF2-40B4-BE49-F238E27FC236}">
                <a16:creationId xmlns:a16="http://schemas.microsoft.com/office/drawing/2014/main" id="{D47ECF41-FEB2-4047-BCF8-BEB94EB1A578}"/>
              </a:ext>
            </a:extLst>
          </p:cNvPr>
          <p:cNvSpPr>
            <a:spLocks noGrp="1"/>
          </p:cNvSpPr>
          <p:nvPr>
            <p:ph type="title"/>
          </p:nvPr>
        </p:nvSpPr>
        <p:spPr>
          <a:xfrm>
            <a:off x="1458118" y="1647465"/>
            <a:ext cx="4142581" cy="2100575"/>
          </a:xfrm>
          <a:prstGeom prst="rect">
            <a:avLst/>
          </a:prstGeom>
        </p:spPr>
        <p:txBody>
          <a:bodyPr wrap="square">
            <a:spAutoFit/>
          </a:bodyPr>
          <a:lstStyle>
            <a:lvl1pPr>
              <a:defRPr sz="3600" b="1">
                <a:solidFill>
                  <a:schemeClr val="accent6"/>
                </a:solidFill>
                <a:latin typeface="DaxlinePro-Medium" panose="02000503060000020004" pitchFamily="50" charset="0"/>
              </a:defRPr>
            </a:lvl1pPr>
          </a:lstStyle>
          <a:p>
            <a:r>
              <a:rPr lang="es-ES"/>
              <a:t>Haga clic para modificar el estilo de título del patrón</a:t>
            </a:r>
            <a:endParaRPr lang="es-CO" dirty="0"/>
          </a:p>
        </p:txBody>
      </p:sp>
      <p:sp>
        <p:nvSpPr>
          <p:cNvPr id="16" name="Marcador de texto 17">
            <a:extLst>
              <a:ext uri="{FF2B5EF4-FFF2-40B4-BE49-F238E27FC236}">
                <a16:creationId xmlns:a16="http://schemas.microsoft.com/office/drawing/2014/main" id="{7787EA18-2A48-B079-E3F7-E7919D4F03DC}"/>
              </a:ext>
            </a:extLst>
          </p:cNvPr>
          <p:cNvSpPr>
            <a:spLocks noGrp="1"/>
          </p:cNvSpPr>
          <p:nvPr>
            <p:ph type="body" sz="quarter" idx="11"/>
          </p:nvPr>
        </p:nvSpPr>
        <p:spPr>
          <a:xfrm>
            <a:off x="1458119" y="2637020"/>
            <a:ext cx="4142581" cy="1678408"/>
          </a:xfrm>
          <a:prstGeom prst="rect">
            <a:avLst/>
          </a:prstGeom>
        </p:spPr>
        <p:txBody>
          <a:bodyPr>
            <a:spAutoFit/>
          </a:bodyPr>
          <a:lstStyle>
            <a:lvl1pPr marL="0" indent="0">
              <a:buFontTx/>
              <a:buNone/>
              <a:defRPr sz="1600" b="0">
                <a:solidFill>
                  <a:schemeClr val="accent6"/>
                </a:solidFill>
                <a:latin typeface="Lato" panose="020F0502020204030203" pitchFamily="34" charset="0"/>
              </a:defRPr>
            </a:lvl1pPr>
            <a:lvl2pPr marL="457200" indent="0">
              <a:buFontTx/>
              <a:buNone/>
              <a:defRPr sz="1600" b="0">
                <a:solidFill>
                  <a:schemeClr val="accent6"/>
                </a:solidFill>
                <a:latin typeface="Lato" panose="020F0502020204030203" pitchFamily="34" charset="0"/>
              </a:defRPr>
            </a:lvl2pPr>
            <a:lvl3pPr marL="914400" indent="0">
              <a:buFontTx/>
              <a:buNone/>
              <a:defRPr sz="1600" b="0">
                <a:solidFill>
                  <a:schemeClr val="accent6"/>
                </a:solidFill>
                <a:latin typeface="Lato" panose="020F0502020204030203" pitchFamily="34" charset="0"/>
              </a:defRPr>
            </a:lvl3pPr>
            <a:lvl4pPr marL="1371600" indent="0">
              <a:buFontTx/>
              <a:buNone/>
              <a:defRPr sz="1600" b="0">
                <a:solidFill>
                  <a:schemeClr val="accent6"/>
                </a:solidFill>
                <a:latin typeface="Lato" panose="020F0502020204030203" pitchFamily="34" charset="0"/>
              </a:defRPr>
            </a:lvl4pPr>
            <a:lvl5pPr marL="1828800" indent="0">
              <a:buFontTx/>
              <a:buNone/>
              <a:defRPr sz="1600" b="0">
                <a:solidFill>
                  <a:schemeClr val="accent6"/>
                </a:solidFill>
                <a:latin typeface="Lato" panose="020F0502020204030203" pitchFamily="34" charset="0"/>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dirty="0"/>
          </a:p>
        </p:txBody>
      </p:sp>
      <p:sp>
        <p:nvSpPr>
          <p:cNvPr id="17" name="Marcador de número de diapositiva 8">
            <a:extLst>
              <a:ext uri="{FF2B5EF4-FFF2-40B4-BE49-F238E27FC236}">
                <a16:creationId xmlns:a16="http://schemas.microsoft.com/office/drawing/2014/main" id="{94841BDB-4CAE-35B9-6536-B4CBF5DAF917}"/>
              </a:ext>
            </a:extLst>
          </p:cNvPr>
          <p:cNvSpPr txBox="1">
            <a:spLocks/>
          </p:cNvSpPr>
          <p:nvPr userDrawn="1"/>
        </p:nvSpPr>
        <p:spPr>
          <a:xfrm>
            <a:off x="11335587" y="6219822"/>
            <a:ext cx="285283" cy="280037"/>
          </a:xfrm>
          <a:prstGeom prst="rect">
            <a:avLst/>
          </a:prstGeom>
        </p:spPr>
        <p:txBody>
          <a:bodyPr/>
          <a:lstStyle>
            <a:defPPr>
              <a:defRPr lang="es-CO"/>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A3BDF1-CB99-44C9-A758-BCC0C2EC51A5}" type="slidenum">
              <a:rPr lang="es-CO" smtClean="0"/>
              <a:pPr/>
              <a:t>‹#›</a:t>
            </a:fld>
            <a:endParaRPr lang="es-CO" dirty="0"/>
          </a:p>
        </p:txBody>
      </p:sp>
    </p:spTree>
    <p:extLst>
      <p:ext uri="{BB962C8B-B14F-4D97-AF65-F5344CB8AC3E}">
        <p14:creationId xmlns:p14="http://schemas.microsoft.com/office/powerpoint/2010/main" val="10503988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exto &amp; Imagen Bloque Azul Izquierda">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741C9DE2-25C5-85C4-136F-06483970BEB7}"/>
              </a:ext>
            </a:extLst>
          </p:cNvPr>
          <p:cNvSpPr/>
          <p:nvPr userDrawn="1"/>
        </p:nvSpPr>
        <p:spPr>
          <a:xfrm>
            <a:off x="6096000" y="1276350"/>
            <a:ext cx="5029200" cy="43053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Título 6">
            <a:extLst>
              <a:ext uri="{FF2B5EF4-FFF2-40B4-BE49-F238E27FC236}">
                <a16:creationId xmlns:a16="http://schemas.microsoft.com/office/drawing/2014/main" id="{7305F379-2564-4119-496D-82DEB99B338E}"/>
              </a:ext>
            </a:extLst>
          </p:cNvPr>
          <p:cNvSpPr>
            <a:spLocks noGrp="1"/>
          </p:cNvSpPr>
          <p:nvPr>
            <p:ph type="title"/>
          </p:nvPr>
        </p:nvSpPr>
        <p:spPr>
          <a:xfrm>
            <a:off x="6487318" y="1647465"/>
            <a:ext cx="4142581" cy="2100575"/>
          </a:xfrm>
          <a:prstGeom prst="rect">
            <a:avLst/>
          </a:prstGeom>
        </p:spPr>
        <p:txBody>
          <a:bodyPr wrap="square">
            <a:spAutoFit/>
          </a:bodyPr>
          <a:lstStyle>
            <a:lvl1pPr>
              <a:defRPr sz="3600" b="1">
                <a:solidFill>
                  <a:schemeClr val="accent6"/>
                </a:solidFill>
                <a:latin typeface="DaxlinePro-Medium" panose="02000503060000020004" pitchFamily="50" charset="0"/>
              </a:defRPr>
            </a:lvl1pPr>
          </a:lstStyle>
          <a:p>
            <a:r>
              <a:rPr lang="es-ES"/>
              <a:t>Haga clic para modificar el estilo de título del patrón</a:t>
            </a:r>
            <a:endParaRPr lang="es-CO" dirty="0"/>
          </a:p>
        </p:txBody>
      </p:sp>
      <p:sp>
        <p:nvSpPr>
          <p:cNvPr id="10" name="Marcador de texto 17">
            <a:extLst>
              <a:ext uri="{FF2B5EF4-FFF2-40B4-BE49-F238E27FC236}">
                <a16:creationId xmlns:a16="http://schemas.microsoft.com/office/drawing/2014/main" id="{9D6C5ECF-639C-EAAB-1C97-FF05148FF1EE}"/>
              </a:ext>
            </a:extLst>
          </p:cNvPr>
          <p:cNvSpPr>
            <a:spLocks noGrp="1"/>
          </p:cNvSpPr>
          <p:nvPr>
            <p:ph type="body" sz="quarter" idx="11"/>
          </p:nvPr>
        </p:nvSpPr>
        <p:spPr>
          <a:xfrm>
            <a:off x="6487319" y="2637020"/>
            <a:ext cx="4142581" cy="1678408"/>
          </a:xfrm>
          <a:prstGeom prst="rect">
            <a:avLst/>
          </a:prstGeom>
        </p:spPr>
        <p:txBody>
          <a:bodyPr>
            <a:spAutoFit/>
          </a:bodyPr>
          <a:lstStyle>
            <a:lvl1pPr marL="0" indent="0">
              <a:buFontTx/>
              <a:buNone/>
              <a:defRPr sz="1600" b="0">
                <a:solidFill>
                  <a:schemeClr val="accent6"/>
                </a:solidFill>
                <a:latin typeface="Lato" panose="020F0502020204030203" pitchFamily="34" charset="0"/>
              </a:defRPr>
            </a:lvl1pPr>
            <a:lvl2pPr marL="457200" indent="0">
              <a:buFontTx/>
              <a:buNone/>
              <a:defRPr sz="1600" b="0">
                <a:solidFill>
                  <a:schemeClr val="accent6"/>
                </a:solidFill>
                <a:latin typeface="Lato" panose="020F0502020204030203" pitchFamily="34" charset="0"/>
              </a:defRPr>
            </a:lvl2pPr>
            <a:lvl3pPr marL="914400" indent="0">
              <a:buFontTx/>
              <a:buNone/>
              <a:defRPr sz="1600" b="0">
                <a:solidFill>
                  <a:schemeClr val="accent6"/>
                </a:solidFill>
                <a:latin typeface="Lato" panose="020F0502020204030203" pitchFamily="34" charset="0"/>
              </a:defRPr>
            </a:lvl3pPr>
            <a:lvl4pPr marL="1371600" indent="0">
              <a:buFontTx/>
              <a:buNone/>
              <a:defRPr sz="1600" b="0">
                <a:solidFill>
                  <a:schemeClr val="accent6"/>
                </a:solidFill>
                <a:latin typeface="Lato" panose="020F0502020204030203" pitchFamily="34" charset="0"/>
              </a:defRPr>
            </a:lvl4pPr>
            <a:lvl5pPr marL="1828800" indent="0">
              <a:buFontTx/>
              <a:buNone/>
              <a:defRPr sz="1600" b="0">
                <a:solidFill>
                  <a:schemeClr val="accent6"/>
                </a:solidFill>
                <a:latin typeface="Lato" panose="020F0502020204030203" pitchFamily="34" charset="0"/>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dirty="0"/>
          </a:p>
        </p:txBody>
      </p:sp>
      <p:sp>
        <p:nvSpPr>
          <p:cNvPr id="11" name="Marcador de posición de imagen 11">
            <a:extLst>
              <a:ext uri="{FF2B5EF4-FFF2-40B4-BE49-F238E27FC236}">
                <a16:creationId xmlns:a16="http://schemas.microsoft.com/office/drawing/2014/main" id="{9B4677AF-5E1F-5A89-A07E-5663AD66251C}"/>
              </a:ext>
            </a:extLst>
          </p:cNvPr>
          <p:cNvSpPr>
            <a:spLocks noGrp="1"/>
          </p:cNvSpPr>
          <p:nvPr>
            <p:ph type="pic" sz="quarter" idx="10"/>
          </p:nvPr>
        </p:nvSpPr>
        <p:spPr>
          <a:xfrm>
            <a:off x="1066800" y="1276350"/>
            <a:ext cx="5029200" cy="4305300"/>
          </a:xfrm>
          <a:prstGeom prst="rect">
            <a:avLst/>
          </a:prstGeom>
        </p:spPr>
        <p:txBody>
          <a:bodyPr/>
          <a:lstStyle/>
          <a:p>
            <a:r>
              <a:rPr lang="es-ES"/>
              <a:t>Haga clic en el icono para agregar una imagen</a:t>
            </a:r>
            <a:endParaRPr lang="es-CO"/>
          </a:p>
        </p:txBody>
      </p:sp>
      <p:sp>
        <p:nvSpPr>
          <p:cNvPr id="13" name="Marcador de número de diapositiva 8">
            <a:extLst>
              <a:ext uri="{FF2B5EF4-FFF2-40B4-BE49-F238E27FC236}">
                <a16:creationId xmlns:a16="http://schemas.microsoft.com/office/drawing/2014/main" id="{38E16DC1-7BD3-F2FE-867B-B69821370558}"/>
              </a:ext>
            </a:extLst>
          </p:cNvPr>
          <p:cNvSpPr txBox="1">
            <a:spLocks/>
          </p:cNvSpPr>
          <p:nvPr userDrawn="1"/>
        </p:nvSpPr>
        <p:spPr>
          <a:xfrm>
            <a:off x="11335587" y="6219822"/>
            <a:ext cx="285283" cy="280037"/>
          </a:xfrm>
          <a:prstGeom prst="rect">
            <a:avLst/>
          </a:prstGeom>
        </p:spPr>
        <p:txBody>
          <a:bodyPr/>
          <a:lstStyle>
            <a:defPPr>
              <a:defRPr lang="es-CO"/>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A3BDF1-CB99-44C9-A758-BCC0C2EC51A5}" type="slidenum">
              <a:rPr lang="es-CO" smtClean="0"/>
              <a:pPr/>
              <a:t>‹#›</a:t>
            </a:fld>
            <a:endParaRPr lang="es-CO" dirty="0"/>
          </a:p>
        </p:txBody>
      </p:sp>
    </p:spTree>
    <p:extLst>
      <p:ext uri="{BB962C8B-B14F-4D97-AF65-F5344CB8AC3E}">
        <p14:creationId xmlns:p14="http://schemas.microsoft.com/office/powerpoint/2010/main" val="40226134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exto &amp; Imagen Bloque Blanco Derecha">
    <p:spTree>
      <p:nvGrpSpPr>
        <p:cNvPr id="1" name=""/>
        <p:cNvGrpSpPr/>
        <p:nvPr/>
      </p:nvGrpSpPr>
      <p:grpSpPr>
        <a:xfrm>
          <a:off x="0" y="0"/>
          <a:ext cx="0" cy="0"/>
          <a:chOff x="0" y="0"/>
          <a:chExt cx="0" cy="0"/>
        </a:xfrm>
      </p:grpSpPr>
      <p:sp>
        <p:nvSpPr>
          <p:cNvPr id="7" name="Rectángulo 6">
            <a:extLst>
              <a:ext uri="{FF2B5EF4-FFF2-40B4-BE49-F238E27FC236}">
                <a16:creationId xmlns:a16="http://schemas.microsoft.com/office/drawing/2014/main" id="{40712CC3-2DF0-FF66-BAB7-1C69D43AA17C}"/>
              </a:ext>
            </a:extLst>
          </p:cNvPr>
          <p:cNvSpPr/>
          <p:nvPr userDrawn="1"/>
        </p:nvSpPr>
        <p:spPr>
          <a:xfrm>
            <a:off x="6096000" y="1276350"/>
            <a:ext cx="5029200" cy="43053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9" name="Título 6">
            <a:extLst>
              <a:ext uri="{FF2B5EF4-FFF2-40B4-BE49-F238E27FC236}">
                <a16:creationId xmlns:a16="http://schemas.microsoft.com/office/drawing/2014/main" id="{A7F2A0B3-5893-8521-5BBF-DDC30BAA1C3C}"/>
              </a:ext>
            </a:extLst>
          </p:cNvPr>
          <p:cNvSpPr>
            <a:spLocks noGrp="1"/>
          </p:cNvSpPr>
          <p:nvPr>
            <p:ph type="title"/>
          </p:nvPr>
        </p:nvSpPr>
        <p:spPr>
          <a:xfrm>
            <a:off x="6487318" y="1647465"/>
            <a:ext cx="4142581" cy="2100575"/>
          </a:xfrm>
          <a:prstGeom prst="rect">
            <a:avLst/>
          </a:prstGeom>
        </p:spPr>
        <p:txBody>
          <a:bodyPr wrap="square">
            <a:spAutoFit/>
          </a:bodyPr>
          <a:lstStyle>
            <a:lvl1pPr>
              <a:defRPr sz="3600" b="1">
                <a:solidFill>
                  <a:schemeClr val="accent1"/>
                </a:solidFill>
                <a:latin typeface="DaxlinePro-Medium" panose="02000503060000020004" pitchFamily="50" charset="0"/>
              </a:defRPr>
            </a:lvl1pPr>
          </a:lstStyle>
          <a:p>
            <a:r>
              <a:rPr lang="es-ES"/>
              <a:t>Haga clic para modificar el estilo de título del patrón</a:t>
            </a:r>
            <a:endParaRPr lang="es-CO" dirty="0"/>
          </a:p>
        </p:txBody>
      </p:sp>
      <p:sp>
        <p:nvSpPr>
          <p:cNvPr id="13" name="Marcador de texto 17">
            <a:extLst>
              <a:ext uri="{FF2B5EF4-FFF2-40B4-BE49-F238E27FC236}">
                <a16:creationId xmlns:a16="http://schemas.microsoft.com/office/drawing/2014/main" id="{49C39FED-AD88-3DA1-167C-E86BEB8DF550}"/>
              </a:ext>
            </a:extLst>
          </p:cNvPr>
          <p:cNvSpPr>
            <a:spLocks noGrp="1"/>
          </p:cNvSpPr>
          <p:nvPr>
            <p:ph type="body" sz="quarter" idx="11"/>
          </p:nvPr>
        </p:nvSpPr>
        <p:spPr>
          <a:xfrm>
            <a:off x="6487319" y="2637020"/>
            <a:ext cx="4142581" cy="1678408"/>
          </a:xfrm>
          <a:prstGeom prst="rect">
            <a:avLst/>
          </a:prstGeom>
        </p:spPr>
        <p:txBody>
          <a:bodyPr>
            <a:spAutoFit/>
          </a:bodyPr>
          <a:lstStyle>
            <a:lvl1pPr marL="0" indent="0">
              <a:buFontTx/>
              <a:buNone/>
              <a:defRPr sz="1600" b="0">
                <a:solidFill>
                  <a:schemeClr val="accent1"/>
                </a:solidFill>
                <a:latin typeface="Lato" panose="020F0502020204030203" pitchFamily="34" charset="0"/>
              </a:defRPr>
            </a:lvl1pPr>
            <a:lvl2pPr marL="457200" indent="0">
              <a:buFontTx/>
              <a:buNone/>
              <a:defRPr sz="1600" b="0">
                <a:solidFill>
                  <a:schemeClr val="accent1"/>
                </a:solidFill>
                <a:latin typeface="Lato" panose="020F0502020204030203" pitchFamily="34" charset="0"/>
              </a:defRPr>
            </a:lvl2pPr>
            <a:lvl3pPr marL="914400" indent="0">
              <a:buFontTx/>
              <a:buNone/>
              <a:defRPr sz="1600" b="0">
                <a:solidFill>
                  <a:schemeClr val="accent1"/>
                </a:solidFill>
                <a:latin typeface="Lato" panose="020F0502020204030203" pitchFamily="34" charset="0"/>
              </a:defRPr>
            </a:lvl3pPr>
            <a:lvl4pPr marL="1371600" indent="0">
              <a:buFontTx/>
              <a:buNone/>
              <a:defRPr sz="1600" b="0">
                <a:solidFill>
                  <a:schemeClr val="accent1"/>
                </a:solidFill>
                <a:latin typeface="Lato" panose="020F0502020204030203" pitchFamily="34" charset="0"/>
              </a:defRPr>
            </a:lvl4pPr>
            <a:lvl5pPr marL="1828800" indent="0">
              <a:buFontTx/>
              <a:buNone/>
              <a:defRPr sz="1600" b="0">
                <a:solidFill>
                  <a:schemeClr val="accent1"/>
                </a:solidFill>
                <a:latin typeface="Lato" panose="020F0502020204030203" pitchFamily="34" charset="0"/>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dirty="0"/>
          </a:p>
        </p:txBody>
      </p:sp>
      <p:sp>
        <p:nvSpPr>
          <p:cNvPr id="15" name="Marcador de posición de imagen 11">
            <a:extLst>
              <a:ext uri="{FF2B5EF4-FFF2-40B4-BE49-F238E27FC236}">
                <a16:creationId xmlns:a16="http://schemas.microsoft.com/office/drawing/2014/main" id="{D8AC0F53-087E-C7FF-D2B2-C131357C4084}"/>
              </a:ext>
            </a:extLst>
          </p:cNvPr>
          <p:cNvSpPr>
            <a:spLocks noGrp="1"/>
          </p:cNvSpPr>
          <p:nvPr>
            <p:ph type="pic" sz="quarter" idx="10"/>
          </p:nvPr>
        </p:nvSpPr>
        <p:spPr>
          <a:xfrm>
            <a:off x="1066800" y="1276350"/>
            <a:ext cx="5029200" cy="4305300"/>
          </a:xfrm>
          <a:prstGeom prst="rect">
            <a:avLst/>
          </a:prstGeom>
        </p:spPr>
        <p:txBody>
          <a:bodyPr/>
          <a:lstStyle/>
          <a:p>
            <a:r>
              <a:rPr lang="es-ES"/>
              <a:t>Haga clic en el icono para agregar una imagen</a:t>
            </a:r>
            <a:endParaRPr lang="es-CO"/>
          </a:p>
        </p:txBody>
      </p:sp>
      <p:sp>
        <p:nvSpPr>
          <p:cNvPr id="17" name="Marcador de número de diapositiva 8">
            <a:extLst>
              <a:ext uri="{FF2B5EF4-FFF2-40B4-BE49-F238E27FC236}">
                <a16:creationId xmlns:a16="http://schemas.microsoft.com/office/drawing/2014/main" id="{DAFFACCD-C332-A0E3-E1FA-A646C4B2AB8D}"/>
              </a:ext>
            </a:extLst>
          </p:cNvPr>
          <p:cNvSpPr txBox="1">
            <a:spLocks/>
          </p:cNvSpPr>
          <p:nvPr userDrawn="1"/>
        </p:nvSpPr>
        <p:spPr>
          <a:xfrm>
            <a:off x="11335587" y="6219822"/>
            <a:ext cx="285283" cy="280037"/>
          </a:xfrm>
          <a:prstGeom prst="rect">
            <a:avLst/>
          </a:prstGeom>
        </p:spPr>
        <p:txBody>
          <a:bodyPr/>
          <a:lstStyle>
            <a:defPPr>
              <a:defRPr lang="es-CO"/>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A3BDF1-CB99-44C9-A758-BCC0C2EC51A5}" type="slidenum">
              <a:rPr lang="es-CO" smtClean="0"/>
              <a:pPr/>
              <a:t>‹#›</a:t>
            </a:fld>
            <a:endParaRPr lang="es-CO" dirty="0"/>
          </a:p>
        </p:txBody>
      </p:sp>
    </p:spTree>
    <p:extLst>
      <p:ext uri="{BB962C8B-B14F-4D97-AF65-F5344CB8AC3E}">
        <p14:creationId xmlns:p14="http://schemas.microsoft.com/office/powerpoint/2010/main" val="10383587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exto &amp; Imagen Bloque Negro Derecha">
    <p:spTree>
      <p:nvGrpSpPr>
        <p:cNvPr id="1" name=""/>
        <p:cNvGrpSpPr/>
        <p:nvPr/>
      </p:nvGrpSpPr>
      <p:grpSpPr>
        <a:xfrm>
          <a:off x="0" y="0"/>
          <a:ext cx="0" cy="0"/>
          <a:chOff x="0" y="0"/>
          <a:chExt cx="0" cy="0"/>
        </a:xfrm>
      </p:grpSpPr>
      <p:sp>
        <p:nvSpPr>
          <p:cNvPr id="11" name="Rectángulo 10">
            <a:extLst>
              <a:ext uri="{FF2B5EF4-FFF2-40B4-BE49-F238E27FC236}">
                <a16:creationId xmlns:a16="http://schemas.microsoft.com/office/drawing/2014/main" id="{52C75890-7920-7690-D8F3-4E64EAF34355}"/>
              </a:ext>
            </a:extLst>
          </p:cNvPr>
          <p:cNvSpPr/>
          <p:nvPr userDrawn="1"/>
        </p:nvSpPr>
        <p:spPr>
          <a:xfrm>
            <a:off x="6096000" y="1276350"/>
            <a:ext cx="5029200" cy="43053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a:p>
        </p:txBody>
      </p:sp>
      <p:sp>
        <p:nvSpPr>
          <p:cNvPr id="12" name="Título 6">
            <a:extLst>
              <a:ext uri="{FF2B5EF4-FFF2-40B4-BE49-F238E27FC236}">
                <a16:creationId xmlns:a16="http://schemas.microsoft.com/office/drawing/2014/main" id="{A3431C6B-8EAB-DBE5-5453-69C28DAFB4F7}"/>
              </a:ext>
            </a:extLst>
          </p:cNvPr>
          <p:cNvSpPr>
            <a:spLocks noGrp="1"/>
          </p:cNvSpPr>
          <p:nvPr>
            <p:ph type="title"/>
          </p:nvPr>
        </p:nvSpPr>
        <p:spPr>
          <a:xfrm>
            <a:off x="6487318" y="1647465"/>
            <a:ext cx="4142581" cy="2100575"/>
          </a:xfrm>
          <a:prstGeom prst="rect">
            <a:avLst/>
          </a:prstGeom>
        </p:spPr>
        <p:txBody>
          <a:bodyPr wrap="square">
            <a:spAutoFit/>
          </a:bodyPr>
          <a:lstStyle>
            <a:lvl1pPr>
              <a:defRPr sz="3600" b="1">
                <a:solidFill>
                  <a:schemeClr val="accent6"/>
                </a:solidFill>
                <a:latin typeface="DaxlinePro-Medium" panose="02000503060000020004" pitchFamily="50" charset="0"/>
              </a:defRPr>
            </a:lvl1pPr>
          </a:lstStyle>
          <a:p>
            <a:r>
              <a:rPr lang="es-ES"/>
              <a:t>Haga clic para modificar el estilo de título del patrón</a:t>
            </a:r>
            <a:endParaRPr lang="es-CO" dirty="0"/>
          </a:p>
        </p:txBody>
      </p:sp>
      <p:sp>
        <p:nvSpPr>
          <p:cNvPr id="14" name="Marcador de texto 17">
            <a:extLst>
              <a:ext uri="{FF2B5EF4-FFF2-40B4-BE49-F238E27FC236}">
                <a16:creationId xmlns:a16="http://schemas.microsoft.com/office/drawing/2014/main" id="{E953035B-C91D-DEDC-C736-29C2B7D56990}"/>
              </a:ext>
            </a:extLst>
          </p:cNvPr>
          <p:cNvSpPr>
            <a:spLocks noGrp="1"/>
          </p:cNvSpPr>
          <p:nvPr>
            <p:ph type="body" sz="quarter" idx="11"/>
          </p:nvPr>
        </p:nvSpPr>
        <p:spPr>
          <a:xfrm>
            <a:off x="6487319" y="2637020"/>
            <a:ext cx="4142581" cy="1678408"/>
          </a:xfrm>
          <a:prstGeom prst="rect">
            <a:avLst/>
          </a:prstGeom>
        </p:spPr>
        <p:txBody>
          <a:bodyPr>
            <a:spAutoFit/>
          </a:bodyPr>
          <a:lstStyle>
            <a:lvl1pPr marL="0" indent="0">
              <a:buFontTx/>
              <a:buNone/>
              <a:defRPr sz="1600" b="0">
                <a:solidFill>
                  <a:schemeClr val="accent6"/>
                </a:solidFill>
                <a:latin typeface="Lato" panose="020F0502020204030203" pitchFamily="34" charset="0"/>
              </a:defRPr>
            </a:lvl1pPr>
            <a:lvl2pPr marL="457200" indent="0">
              <a:buFontTx/>
              <a:buNone/>
              <a:defRPr sz="1600" b="0">
                <a:solidFill>
                  <a:schemeClr val="accent6"/>
                </a:solidFill>
                <a:latin typeface="Lato" panose="020F0502020204030203" pitchFamily="34" charset="0"/>
              </a:defRPr>
            </a:lvl2pPr>
            <a:lvl3pPr marL="914400" indent="0">
              <a:buFontTx/>
              <a:buNone/>
              <a:defRPr sz="1600" b="0">
                <a:solidFill>
                  <a:schemeClr val="accent6"/>
                </a:solidFill>
                <a:latin typeface="Lato" panose="020F0502020204030203" pitchFamily="34" charset="0"/>
              </a:defRPr>
            </a:lvl3pPr>
            <a:lvl4pPr marL="1371600" indent="0">
              <a:buFontTx/>
              <a:buNone/>
              <a:defRPr sz="1600" b="0">
                <a:solidFill>
                  <a:schemeClr val="accent6"/>
                </a:solidFill>
                <a:latin typeface="Lato" panose="020F0502020204030203" pitchFamily="34" charset="0"/>
              </a:defRPr>
            </a:lvl4pPr>
            <a:lvl5pPr marL="1828800" indent="0">
              <a:buFontTx/>
              <a:buNone/>
              <a:defRPr sz="1600" b="0">
                <a:solidFill>
                  <a:schemeClr val="accent6"/>
                </a:solidFill>
                <a:latin typeface="Lato" panose="020F0502020204030203" pitchFamily="34" charset="0"/>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dirty="0"/>
          </a:p>
        </p:txBody>
      </p:sp>
      <p:sp>
        <p:nvSpPr>
          <p:cNvPr id="15" name="Marcador de posición de imagen 11">
            <a:extLst>
              <a:ext uri="{FF2B5EF4-FFF2-40B4-BE49-F238E27FC236}">
                <a16:creationId xmlns:a16="http://schemas.microsoft.com/office/drawing/2014/main" id="{DFB9C467-A481-DE9E-C238-0EFE2114E490}"/>
              </a:ext>
            </a:extLst>
          </p:cNvPr>
          <p:cNvSpPr>
            <a:spLocks noGrp="1"/>
          </p:cNvSpPr>
          <p:nvPr>
            <p:ph type="pic" sz="quarter" idx="10"/>
          </p:nvPr>
        </p:nvSpPr>
        <p:spPr>
          <a:xfrm>
            <a:off x="1066800" y="1276350"/>
            <a:ext cx="5029200" cy="4305300"/>
          </a:xfrm>
          <a:prstGeom prst="rect">
            <a:avLst/>
          </a:prstGeom>
        </p:spPr>
        <p:txBody>
          <a:bodyPr/>
          <a:lstStyle/>
          <a:p>
            <a:r>
              <a:rPr lang="es-ES"/>
              <a:t>Haga clic en el icono para agregar una imagen</a:t>
            </a:r>
            <a:endParaRPr lang="es-CO"/>
          </a:p>
        </p:txBody>
      </p:sp>
      <p:sp>
        <p:nvSpPr>
          <p:cNvPr id="17" name="Marcador de número de diapositiva 8">
            <a:extLst>
              <a:ext uri="{FF2B5EF4-FFF2-40B4-BE49-F238E27FC236}">
                <a16:creationId xmlns:a16="http://schemas.microsoft.com/office/drawing/2014/main" id="{8D896D82-6B3C-A872-3F4E-C020D4BDAD0E}"/>
              </a:ext>
            </a:extLst>
          </p:cNvPr>
          <p:cNvSpPr txBox="1">
            <a:spLocks/>
          </p:cNvSpPr>
          <p:nvPr userDrawn="1"/>
        </p:nvSpPr>
        <p:spPr>
          <a:xfrm>
            <a:off x="11335587" y="6219822"/>
            <a:ext cx="285283" cy="280037"/>
          </a:xfrm>
          <a:prstGeom prst="rect">
            <a:avLst/>
          </a:prstGeom>
        </p:spPr>
        <p:txBody>
          <a:bodyPr/>
          <a:lstStyle>
            <a:defPPr>
              <a:defRPr lang="es-CO"/>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A3BDF1-CB99-44C9-A758-BCC0C2EC51A5}" type="slidenum">
              <a:rPr lang="es-CO" smtClean="0"/>
              <a:pPr/>
              <a:t>‹#›</a:t>
            </a:fld>
            <a:endParaRPr lang="es-CO" dirty="0"/>
          </a:p>
        </p:txBody>
      </p:sp>
    </p:spTree>
    <p:extLst>
      <p:ext uri="{BB962C8B-B14F-4D97-AF65-F5344CB8AC3E}">
        <p14:creationId xmlns:p14="http://schemas.microsoft.com/office/powerpoint/2010/main" val="26857419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xto &amp; Imagen Bloque Amarillo Derecha">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69596FE6-D450-E8A7-42AF-EEC3B993DD2B}"/>
              </a:ext>
            </a:extLst>
          </p:cNvPr>
          <p:cNvSpPr/>
          <p:nvPr userDrawn="1"/>
        </p:nvSpPr>
        <p:spPr>
          <a:xfrm>
            <a:off x="1047750" y="1247776"/>
            <a:ext cx="10096500" cy="436245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Título 7">
            <a:extLst>
              <a:ext uri="{FF2B5EF4-FFF2-40B4-BE49-F238E27FC236}">
                <a16:creationId xmlns:a16="http://schemas.microsoft.com/office/drawing/2014/main" id="{A4A39362-BB7B-FBE0-6D63-AE12A942DE4B}"/>
              </a:ext>
            </a:extLst>
          </p:cNvPr>
          <p:cNvSpPr>
            <a:spLocks noGrp="1"/>
          </p:cNvSpPr>
          <p:nvPr>
            <p:ph type="title"/>
          </p:nvPr>
        </p:nvSpPr>
        <p:spPr>
          <a:xfrm>
            <a:off x="1390650" y="2412995"/>
            <a:ext cx="2571750" cy="3097771"/>
          </a:xfrm>
          <a:prstGeom prst="rect">
            <a:avLst/>
          </a:prstGeom>
        </p:spPr>
        <p:txBody>
          <a:bodyPr wrap="square">
            <a:spAutoFit/>
          </a:bodyPr>
          <a:lstStyle>
            <a:lvl1pPr algn="ctr">
              <a:defRPr sz="3600" b="1">
                <a:solidFill>
                  <a:schemeClr val="accent6"/>
                </a:solidFill>
                <a:latin typeface="DaxlinePro-Medium" panose="02000503060000020004" pitchFamily="50" charset="0"/>
              </a:defRPr>
            </a:lvl1pPr>
          </a:lstStyle>
          <a:p>
            <a:r>
              <a:rPr lang="es-ES"/>
              <a:t>Haga clic para modificar el estilo de título del patrón</a:t>
            </a:r>
            <a:endParaRPr lang="es-CO" dirty="0"/>
          </a:p>
        </p:txBody>
      </p:sp>
      <p:sp>
        <p:nvSpPr>
          <p:cNvPr id="10" name="AutoShape 3">
            <a:extLst>
              <a:ext uri="{FF2B5EF4-FFF2-40B4-BE49-F238E27FC236}">
                <a16:creationId xmlns:a16="http://schemas.microsoft.com/office/drawing/2014/main" id="{3255CD92-0D8F-BDBB-83D5-A84DB3F7AF7A}"/>
              </a:ext>
            </a:extLst>
          </p:cNvPr>
          <p:cNvSpPr>
            <a:spLocks noChangeAspect="1" noChangeArrowheads="1" noTextEdit="1"/>
          </p:cNvSpPr>
          <p:nvPr userDrawn="1"/>
        </p:nvSpPr>
        <p:spPr bwMode="auto">
          <a:xfrm>
            <a:off x="1390650" y="3535363"/>
            <a:ext cx="257175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1" name="Line 5">
            <a:extLst>
              <a:ext uri="{FF2B5EF4-FFF2-40B4-BE49-F238E27FC236}">
                <a16:creationId xmlns:a16="http://schemas.microsoft.com/office/drawing/2014/main" id="{B49EF6CB-AD1A-FE6E-9DBE-BE3AE9257527}"/>
              </a:ext>
            </a:extLst>
          </p:cNvPr>
          <p:cNvSpPr>
            <a:spLocks noChangeShapeType="1"/>
          </p:cNvSpPr>
          <p:nvPr userDrawn="1"/>
        </p:nvSpPr>
        <p:spPr bwMode="auto">
          <a:xfrm>
            <a:off x="1389062" y="3636576"/>
            <a:ext cx="963613" cy="0"/>
          </a:xfrm>
          <a:prstGeom prst="line">
            <a:avLst/>
          </a:prstGeom>
          <a:noFill/>
          <a:ln w="7938"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O"/>
          </a:p>
        </p:txBody>
      </p:sp>
      <p:sp>
        <p:nvSpPr>
          <p:cNvPr id="12" name="Line 6">
            <a:extLst>
              <a:ext uri="{FF2B5EF4-FFF2-40B4-BE49-F238E27FC236}">
                <a16:creationId xmlns:a16="http://schemas.microsoft.com/office/drawing/2014/main" id="{EBC4C9DF-CAF8-7031-A40A-4157601610A5}"/>
              </a:ext>
            </a:extLst>
          </p:cNvPr>
          <p:cNvSpPr>
            <a:spLocks noChangeShapeType="1"/>
          </p:cNvSpPr>
          <p:nvPr userDrawn="1"/>
        </p:nvSpPr>
        <p:spPr bwMode="auto">
          <a:xfrm>
            <a:off x="3000375" y="3633401"/>
            <a:ext cx="962025" cy="0"/>
          </a:xfrm>
          <a:prstGeom prst="line">
            <a:avLst/>
          </a:prstGeom>
          <a:noFill/>
          <a:ln w="7938"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O"/>
          </a:p>
        </p:txBody>
      </p:sp>
      <p:sp>
        <p:nvSpPr>
          <p:cNvPr id="13" name="Marcador de texto 9">
            <a:extLst>
              <a:ext uri="{FF2B5EF4-FFF2-40B4-BE49-F238E27FC236}">
                <a16:creationId xmlns:a16="http://schemas.microsoft.com/office/drawing/2014/main" id="{3C18E7D2-87E6-3F1A-FE31-2EB4A686A300}"/>
              </a:ext>
            </a:extLst>
          </p:cNvPr>
          <p:cNvSpPr>
            <a:spLocks noGrp="1"/>
          </p:cNvSpPr>
          <p:nvPr>
            <p:ph type="body" sz="quarter" idx="10"/>
          </p:nvPr>
        </p:nvSpPr>
        <p:spPr>
          <a:xfrm>
            <a:off x="4670651" y="1972191"/>
            <a:ext cx="5765347" cy="1456809"/>
          </a:xfrm>
          <a:prstGeom prst="rect">
            <a:avLst/>
          </a:prstGeom>
        </p:spPr>
        <p:txBody>
          <a:bodyPr wrap="square">
            <a:spAutoFit/>
          </a:bodyPr>
          <a:lstStyle>
            <a:lvl1pPr marL="0" indent="0">
              <a:buFontTx/>
              <a:buNone/>
              <a:defRPr sz="1600" b="0">
                <a:solidFill>
                  <a:schemeClr val="accent6"/>
                </a:solidFill>
                <a:latin typeface="Lato" panose="020F0502020204030203" pitchFamily="34" charset="0"/>
              </a:defRPr>
            </a:lvl1pPr>
            <a:lvl2pPr marL="457200" indent="0">
              <a:buFontTx/>
              <a:buNone/>
              <a:defRPr sz="1600" b="0">
                <a:solidFill>
                  <a:schemeClr val="accent6"/>
                </a:solidFill>
                <a:latin typeface="Lato" panose="020F0502020204030203" pitchFamily="34" charset="0"/>
              </a:defRPr>
            </a:lvl2pPr>
            <a:lvl3pPr marL="914400" indent="0">
              <a:buFontTx/>
              <a:buNone/>
              <a:defRPr sz="1600" b="0">
                <a:solidFill>
                  <a:schemeClr val="accent6"/>
                </a:solidFill>
                <a:latin typeface="Lato" panose="020F0502020204030203" pitchFamily="34" charset="0"/>
              </a:defRPr>
            </a:lvl3pPr>
            <a:lvl4pPr marL="1371600" indent="0">
              <a:buFontTx/>
              <a:buNone/>
              <a:defRPr sz="1600" b="0">
                <a:solidFill>
                  <a:schemeClr val="accent6"/>
                </a:solidFill>
                <a:latin typeface="Lato" panose="020F0502020204030203" pitchFamily="34" charset="0"/>
              </a:defRPr>
            </a:lvl4pPr>
            <a:lvl5pPr marL="1828800" indent="0">
              <a:buFontTx/>
              <a:buNone/>
              <a:defRPr sz="1600" b="0">
                <a:solidFill>
                  <a:schemeClr val="accent6"/>
                </a:solidFill>
                <a:latin typeface="Lato" panose="020F0502020204030203" pitchFamily="34" charset="0"/>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dirty="0"/>
          </a:p>
        </p:txBody>
      </p:sp>
      <p:sp>
        <p:nvSpPr>
          <p:cNvPr id="14" name="Freeform 5">
            <a:extLst>
              <a:ext uri="{FF2B5EF4-FFF2-40B4-BE49-F238E27FC236}">
                <a16:creationId xmlns:a16="http://schemas.microsoft.com/office/drawing/2014/main" id="{4CC1C3AC-14B3-CE43-102C-68269DA0FC5B}"/>
              </a:ext>
            </a:extLst>
          </p:cNvPr>
          <p:cNvSpPr>
            <a:spLocks/>
          </p:cNvSpPr>
          <p:nvPr userDrawn="1"/>
        </p:nvSpPr>
        <p:spPr bwMode="auto">
          <a:xfrm rot="5400000">
            <a:off x="2548801" y="3606899"/>
            <a:ext cx="195123" cy="248128"/>
          </a:xfrm>
          <a:custGeom>
            <a:avLst/>
            <a:gdLst>
              <a:gd name="T0" fmla="*/ 2 w 32"/>
              <a:gd name="T1" fmla="*/ 0 h 36"/>
              <a:gd name="T2" fmla="*/ 0 w 32"/>
              <a:gd name="T3" fmla="*/ 2 h 36"/>
              <a:gd name="T4" fmla="*/ 0 w 32"/>
              <a:gd name="T5" fmla="*/ 18 h 36"/>
              <a:gd name="T6" fmla="*/ 0 w 32"/>
              <a:gd name="T7" fmla="*/ 34 h 36"/>
              <a:gd name="T8" fmla="*/ 2 w 32"/>
              <a:gd name="T9" fmla="*/ 36 h 36"/>
              <a:gd name="T10" fmla="*/ 3 w 32"/>
              <a:gd name="T11" fmla="*/ 36 h 36"/>
              <a:gd name="T12" fmla="*/ 17 w 32"/>
              <a:gd name="T13" fmla="*/ 28 h 36"/>
              <a:gd name="T14" fmla="*/ 31 w 32"/>
              <a:gd name="T15" fmla="*/ 20 h 36"/>
              <a:gd name="T16" fmla="*/ 31 w 32"/>
              <a:gd name="T17" fmla="*/ 16 h 36"/>
              <a:gd name="T18" fmla="*/ 17 w 32"/>
              <a:gd name="T19" fmla="*/ 8 h 36"/>
              <a:gd name="T20" fmla="*/ 3 w 32"/>
              <a:gd name="T21" fmla="*/ 0 h 36"/>
              <a:gd name="T22" fmla="*/ 2 w 32"/>
              <a:gd name="T2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36">
                <a:moveTo>
                  <a:pt x="2" y="0"/>
                </a:moveTo>
                <a:cubicBezTo>
                  <a:pt x="1" y="0"/>
                  <a:pt x="0" y="1"/>
                  <a:pt x="0" y="2"/>
                </a:cubicBezTo>
                <a:cubicBezTo>
                  <a:pt x="0" y="18"/>
                  <a:pt x="0" y="18"/>
                  <a:pt x="0" y="18"/>
                </a:cubicBezTo>
                <a:cubicBezTo>
                  <a:pt x="0" y="34"/>
                  <a:pt x="0" y="34"/>
                  <a:pt x="0" y="34"/>
                </a:cubicBezTo>
                <a:cubicBezTo>
                  <a:pt x="0" y="35"/>
                  <a:pt x="1" y="36"/>
                  <a:pt x="2" y="36"/>
                </a:cubicBezTo>
                <a:cubicBezTo>
                  <a:pt x="3" y="36"/>
                  <a:pt x="3" y="36"/>
                  <a:pt x="3" y="36"/>
                </a:cubicBezTo>
                <a:cubicBezTo>
                  <a:pt x="17" y="28"/>
                  <a:pt x="17" y="28"/>
                  <a:pt x="17" y="28"/>
                </a:cubicBezTo>
                <a:cubicBezTo>
                  <a:pt x="31" y="20"/>
                  <a:pt x="31" y="20"/>
                  <a:pt x="31" y="20"/>
                </a:cubicBezTo>
                <a:cubicBezTo>
                  <a:pt x="32" y="19"/>
                  <a:pt x="32" y="17"/>
                  <a:pt x="31" y="16"/>
                </a:cubicBezTo>
                <a:cubicBezTo>
                  <a:pt x="17" y="8"/>
                  <a:pt x="17" y="8"/>
                  <a:pt x="17" y="8"/>
                </a:cubicBezTo>
                <a:cubicBezTo>
                  <a:pt x="3" y="0"/>
                  <a:pt x="3" y="0"/>
                  <a:pt x="3" y="0"/>
                </a:cubicBezTo>
                <a:cubicBezTo>
                  <a:pt x="3" y="0"/>
                  <a:pt x="3" y="0"/>
                  <a:pt x="2" y="0"/>
                </a:cubicBezTo>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es-CO" dirty="0"/>
          </a:p>
        </p:txBody>
      </p:sp>
      <p:sp>
        <p:nvSpPr>
          <p:cNvPr id="16" name="Marcador de número de diapositiva 8">
            <a:extLst>
              <a:ext uri="{FF2B5EF4-FFF2-40B4-BE49-F238E27FC236}">
                <a16:creationId xmlns:a16="http://schemas.microsoft.com/office/drawing/2014/main" id="{DC8DF344-65EA-F77C-DD2E-7FE645E8B881}"/>
              </a:ext>
            </a:extLst>
          </p:cNvPr>
          <p:cNvSpPr txBox="1">
            <a:spLocks/>
          </p:cNvSpPr>
          <p:nvPr userDrawn="1"/>
        </p:nvSpPr>
        <p:spPr>
          <a:xfrm>
            <a:off x="11335587" y="6219822"/>
            <a:ext cx="285283" cy="280037"/>
          </a:xfrm>
          <a:prstGeom prst="rect">
            <a:avLst/>
          </a:prstGeom>
        </p:spPr>
        <p:txBody>
          <a:bodyPr/>
          <a:lstStyle>
            <a:defPPr>
              <a:defRPr lang="es-CO"/>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A3BDF1-CB99-44C9-A758-BCC0C2EC51A5}" type="slidenum">
              <a:rPr lang="es-CO" smtClean="0"/>
              <a:pPr/>
              <a:t>‹#›</a:t>
            </a:fld>
            <a:endParaRPr lang="es-CO" dirty="0"/>
          </a:p>
        </p:txBody>
      </p:sp>
    </p:spTree>
    <p:extLst>
      <p:ext uri="{BB962C8B-B14F-4D97-AF65-F5344CB8AC3E}">
        <p14:creationId xmlns:p14="http://schemas.microsoft.com/office/powerpoint/2010/main" val="8232364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o &amp; Imagen Bloque Azul  Derecha">
    <p:spTree>
      <p:nvGrpSpPr>
        <p:cNvPr id="1" name=""/>
        <p:cNvGrpSpPr/>
        <p:nvPr/>
      </p:nvGrpSpPr>
      <p:grpSpPr>
        <a:xfrm>
          <a:off x="0" y="0"/>
          <a:ext cx="0" cy="0"/>
          <a:chOff x="0" y="0"/>
          <a:chExt cx="0" cy="0"/>
        </a:xfrm>
      </p:grpSpPr>
      <p:sp>
        <p:nvSpPr>
          <p:cNvPr id="8" name="Rectángulo 7">
            <a:extLst>
              <a:ext uri="{FF2B5EF4-FFF2-40B4-BE49-F238E27FC236}">
                <a16:creationId xmlns:a16="http://schemas.microsoft.com/office/drawing/2014/main" id="{67806DF0-C8DF-F0FD-29A5-BBF9299AC5AC}"/>
              </a:ext>
            </a:extLst>
          </p:cNvPr>
          <p:cNvSpPr/>
          <p:nvPr userDrawn="1"/>
        </p:nvSpPr>
        <p:spPr>
          <a:xfrm>
            <a:off x="1047750" y="1247776"/>
            <a:ext cx="10096500" cy="436245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9" name="Título 7">
            <a:extLst>
              <a:ext uri="{FF2B5EF4-FFF2-40B4-BE49-F238E27FC236}">
                <a16:creationId xmlns:a16="http://schemas.microsoft.com/office/drawing/2014/main" id="{CA266AD1-AFAA-DF2F-328F-93EC6FFEDDC7}"/>
              </a:ext>
            </a:extLst>
          </p:cNvPr>
          <p:cNvSpPr>
            <a:spLocks noGrp="1"/>
          </p:cNvSpPr>
          <p:nvPr>
            <p:ph type="title"/>
          </p:nvPr>
        </p:nvSpPr>
        <p:spPr>
          <a:xfrm>
            <a:off x="1390650" y="2412995"/>
            <a:ext cx="2571750" cy="3097771"/>
          </a:xfrm>
          <a:prstGeom prst="rect">
            <a:avLst/>
          </a:prstGeom>
        </p:spPr>
        <p:txBody>
          <a:bodyPr wrap="square">
            <a:spAutoFit/>
          </a:bodyPr>
          <a:lstStyle>
            <a:lvl1pPr algn="ctr">
              <a:defRPr sz="3600" b="1">
                <a:solidFill>
                  <a:schemeClr val="accent1"/>
                </a:solidFill>
                <a:latin typeface="DaxlinePro-Medium" panose="02000503060000020004" pitchFamily="50" charset="0"/>
              </a:defRPr>
            </a:lvl1pPr>
          </a:lstStyle>
          <a:p>
            <a:r>
              <a:rPr lang="es-ES"/>
              <a:t>Haga clic para modificar el estilo de título del patrón</a:t>
            </a:r>
            <a:endParaRPr lang="es-CO" dirty="0"/>
          </a:p>
        </p:txBody>
      </p:sp>
      <p:sp>
        <p:nvSpPr>
          <p:cNvPr id="10" name="AutoShape 3">
            <a:extLst>
              <a:ext uri="{FF2B5EF4-FFF2-40B4-BE49-F238E27FC236}">
                <a16:creationId xmlns:a16="http://schemas.microsoft.com/office/drawing/2014/main" id="{AA9B6E8E-F4AE-4797-2CA1-209019EB0B41}"/>
              </a:ext>
            </a:extLst>
          </p:cNvPr>
          <p:cNvSpPr>
            <a:spLocks noChangeAspect="1" noChangeArrowheads="1" noTextEdit="1"/>
          </p:cNvSpPr>
          <p:nvPr userDrawn="1"/>
        </p:nvSpPr>
        <p:spPr bwMode="auto">
          <a:xfrm>
            <a:off x="1390650" y="3535363"/>
            <a:ext cx="2571750" cy="2365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11" name="Line 5">
            <a:extLst>
              <a:ext uri="{FF2B5EF4-FFF2-40B4-BE49-F238E27FC236}">
                <a16:creationId xmlns:a16="http://schemas.microsoft.com/office/drawing/2014/main" id="{7AC68B3D-C271-3174-602F-A3E179984592}"/>
              </a:ext>
            </a:extLst>
          </p:cNvPr>
          <p:cNvSpPr>
            <a:spLocks noChangeShapeType="1"/>
          </p:cNvSpPr>
          <p:nvPr userDrawn="1"/>
        </p:nvSpPr>
        <p:spPr bwMode="auto">
          <a:xfrm>
            <a:off x="1389062" y="3636576"/>
            <a:ext cx="963613" cy="0"/>
          </a:xfrm>
          <a:prstGeom prst="line">
            <a:avLst/>
          </a:prstGeom>
          <a:noFill/>
          <a:ln w="7938"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O"/>
          </a:p>
        </p:txBody>
      </p:sp>
      <p:sp>
        <p:nvSpPr>
          <p:cNvPr id="12" name="Line 6">
            <a:extLst>
              <a:ext uri="{FF2B5EF4-FFF2-40B4-BE49-F238E27FC236}">
                <a16:creationId xmlns:a16="http://schemas.microsoft.com/office/drawing/2014/main" id="{7AB80D71-1D1C-CC41-D113-94A29C195FDD}"/>
              </a:ext>
            </a:extLst>
          </p:cNvPr>
          <p:cNvSpPr>
            <a:spLocks noChangeShapeType="1"/>
          </p:cNvSpPr>
          <p:nvPr userDrawn="1"/>
        </p:nvSpPr>
        <p:spPr bwMode="auto">
          <a:xfrm>
            <a:off x="3000375" y="3633401"/>
            <a:ext cx="962025" cy="0"/>
          </a:xfrm>
          <a:prstGeom prst="line">
            <a:avLst/>
          </a:prstGeom>
          <a:noFill/>
          <a:ln w="7938" cap="flat">
            <a:solidFill>
              <a:schemeClr val="tx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es-CO"/>
          </a:p>
        </p:txBody>
      </p:sp>
      <p:sp>
        <p:nvSpPr>
          <p:cNvPr id="13" name="Marcador de texto 9">
            <a:extLst>
              <a:ext uri="{FF2B5EF4-FFF2-40B4-BE49-F238E27FC236}">
                <a16:creationId xmlns:a16="http://schemas.microsoft.com/office/drawing/2014/main" id="{1BE9DD9F-C239-DC04-F3D0-48B2B4FC4F48}"/>
              </a:ext>
            </a:extLst>
          </p:cNvPr>
          <p:cNvSpPr>
            <a:spLocks noGrp="1"/>
          </p:cNvSpPr>
          <p:nvPr>
            <p:ph type="body" sz="quarter" idx="10"/>
          </p:nvPr>
        </p:nvSpPr>
        <p:spPr>
          <a:xfrm>
            <a:off x="4670651" y="1972191"/>
            <a:ext cx="5765347" cy="1456809"/>
          </a:xfrm>
          <a:prstGeom prst="rect">
            <a:avLst/>
          </a:prstGeom>
        </p:spPr>
        <p:txBody>
          <a:bodyPr wrap="square">
            <a:spAutoFit/>
          </a:bodyPr>
          <a:lstStyle>
            <a:lvl1pPr marL="0" indent="0">
              <a:buFontTx/>
              <a:buNone/>
              <a:defRPr sz="1600" b="0">
                <a:solidFill>
                  <a:schemeClr val="accent1"/>
                </a:solidFill>
                <a:latin typeface="Lato" panose="020F0502020204030203" pitchFamily="34" charset="0"/>
              </a:defRPr>
            </a:lvl1pPr>
            <a:lvl2pPr marL="457200" indent="0">
              <a:buFontTx/>
              <a:buNone/>
              <a:defRPr sz="1600" b="0">
                <a:solidFill>
                  <a:schemeClr val="accent1"/>
                </a:solidFill>
                <a:latin typeface="Lato" panose="020F0502020204030203" pitchFamily="34" charset="0"/>
              </a:defRPr>
            </a:lvl2pPr>
            <a:lvl3pPr marL="914400" indent="0">
              <a:buFontTx/>
              <a:buNone/>
              <a:defRPr sz="1600" b="0">
                <a:solidFill>
                  <a:schemeClr val="accent1"/>
                </a:solidFill>
                <a:latin typeface="Lato" panose="020F0502020204030203" pitchFamily="34" charset="0"/>
              </a:defRPr>
            </a:lvl3pPr>
            <a:lvl4pPr marL="1371600" indent="0">
              <a:buFontTx/>
              <a:buNone/>
              <a:defRPr sz="1600" b="0">
                <a:solidFill>
                  <a:schemeClr val="accent1"/>
                </a:solidFill>
                <a:latin typeface="Lato" panose="020F0502020204030203" pitchFamily="34" charset="0"/>
              </a:defRPr>
            </a:lvl4pPr>
            <a:lvl5pPr marL="1828800" indent="0">
              <a:buFontTx/>
              <a:buNone/>
              <a:defRPr sz="1600" b="0">
                <a:solidFill>
                  <a:schemeClr val="accent1"/>
                </a:solidFill>
                <a:latin typeface="Lato" panose="020F0502020204030203" pitchFamily="34" charset="0"/>
              </a:defRPr>
            </a:lvl5pPr>
          </a:lstStyle>
          <a:p>
            <a:pPr lvl="0"/>
            <a:r>
              <a:rPr lang="es-ES"/>
              <a:t>Editar los estilos de texto del patrón</a:t>
            </a:r>
          </a:p>
          <a:p>
            <a:pPr lvl="1"/>
            <a:r>
              <a:rPr lang="es-ES"/>
              <a:t>Segundo nivel</a:t>
            </a:r>
          </a:p>
          <a:p>
            <a:pPr lvl="2"/>
            <a:r>
              <a:rPr lang="es-ES"/>
              <a:t>Tercer nivel</a:t>
            </a:r>
          </a:p>
          <a:p>
            <a:pPr lvl="3"/>
            <a:r>
              <a:rPr lang="es-ES"/>
              <a:t>Cuarto nivel</a:t>
            </a:r>
          </a:p>
          <a:p>
            <a:pPr lvl="4"/>
            <a:r>
              <a:rPr lang="es-ES"/>
              <a:t>Quinto nivel</a:t>
            </a:r>
            <a:endParaRPr lang="es-CO" dirty="0"/>
          </a:p>
        </p:txBody>
      </p:sp>
      <p:sp>
        <p:nvSpPr>
          <p:cNvPr id="14" name="Freeform 5">
            <a:extLst>
              <a:ext uri="{FF2B5EF4-FFF2-40B4-BE49-F238E27FC236}">
                <a16:creationId xmlns:a16="http://schemas.microsoft.com/office/drawing/2014/main" id="{A3B9B5D6-27F7-0CA1-5EAF-0A293686011A}"/>
              </a:ext>
            </a:extLst>
          </p:cNvPr>
          <p:cNvSpPr>
            <a:spLocks/>
          </p:cNvSpPr>
          <p:nvPr userDrawn="1"/>
        </p:nvSpPr>
        <p:spPr bwMode="auto">
          <a:xfrm rot="5400000">
            <a:off x="2548801" y="3606899"/>
            <a:ext cx="195123" cy="248128"/>
          </a:xfrm>
          <a:custGeom>
            <a:avLst/>
            <a:gdLst>
              <a:gd name="T0" fmla="*/ 2 w 32"/>
              <a:gd name="T1" fmla="*/ 0 h 36"/>
              <a:gd name="T2" fmla="*/ 0 w 32"/>
              <a:gd name="T3" fmla="*/ 2 h 36"/>
              <a:gd name="T4" fmla="*/ 0 w 32"/>
              <a:gd name="T5" fmla="*/ 18 h 36"/>
              <a:gd name="T6" fmla="*/ 0 w 32"/>
              <a:gd name="T7" fmla="*/ 34 h 36"/>
              <a:gd name="T8" fmla="*/ 2 w 32"/>
              <a:gd name="T9" fmla="*/ 36 h 36"/>
              <a:gd name="T10" fmla="*/ 3 w 32"/>
              <a:gd name="T11" fmla="*/ 36 h 36"/>
              <a:gd name="T12" fmla="*/ 17 w 32"/>
              <a:gd name="T13" fmla="*/ 28 h 36"/>
              <a:gd name="T14" fmla="*/ 31 w 32"/>
              <a:gd name="T15" fmla="*/ 20 h 36"/>
              <a:gd name="T16" fmla="*/ 31 w 32"/>
              <a:gd name="T17" fmla="*/ 16 h 36"/>
              <a:gd name="T18" fmla="*/ 17 w 32"/>
              <a:gd name="T19" fmla="*/ 8 h 36"/>
              <a:gd name="T20" fmla="*/ 3 w 32"/>
              <a:gd name="T21" fmla="*/ 0 h 36"/>
              <a:gd name="T22" fmla="*/ 2 w 32"/>
              <a:gd name="T2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36">
                <a:moveTo>
                  <a:pt x="2" y="0"/>
                </a:moveTo>
                <a:cubicBezTo>
                  <a:pt x="1" y="0"/>
                  <a:pt x="0" y="1"/>
                  <a:pt x="0" y="2"/>
                </a:cubicBezTo>
                <a:cubicBezTo>
                  <a:pt x="0" y="18"/>
                  <a:pt x="0" y="18"/>
                  <a:pt x="0" y="18"/>
                </a:cubicBezTo>
                <a:cubicBezTo>
                  <a:pt x="0" y="34"/>
                  <a:pt x="0" y="34"/>
                  <a:pt x="0" y="34"/>
                </a:cubicBezTo>
                <a:cubicBezTo>
                  <a:pt x="0" y="35"/>
                  <a:pt x="1" y="36"/>
                  <a:pt x="2" y="36"/>
                </a:cubicBezTo>
                <a:cubicBezTo>
                  <a:pt x="3" y="36"/>
                  <a:pt x="3" y="36"/>
                  <a:pt x="3" y="36"/>
                </a:cubicBezTo>
                <a:cubicBezTo>
                  <a:pt x="17" y="28"/>
                  <a:pt x="17" y="28"/>
                  <a:pt x="17" y="28"/>
                </a:cubicBezTo>
                <a:cubicBezTo>
                  <a:pt x="31" y="20"/>
                  <a:pt x="31" y="20"/>
                  <a:pt x="31" y="20"/>
                </a:cubicBezTo>
                <a:cubicBezTo>
                  <a:pt x="32" y="19"/>
                  <a:pt x="32" y="17"/>
                  <a:pt x="31" y="16"/>
                </a:cubicBezTo>
                <a:cubicBezTo>
                  <a:pt x="17" y="8"/>
                  <a:pt x="17" y="8"/>
                  <a:pt x="17" y="8"/>
                </a:cubicBezTo>
                <a:cubicBezTo>
                  <a:pt x="3" y="0"/>
                  <a:pt x="3" y="0"/>
                  <a:pt x="3" y="0"/>
                </a:cubicBezTo>
                <a:cubicBezTo>
                  <a:pt x="3" y="0"/>
                  <a:pt x="3" y="0"/>
                  <a:pt x="2" y="0"/>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s-CO" dirty="0"/>
          </a:p>
        </p:txBody>
      </p:sp>
      <p:sp>
        <p:nvSpPr>
          <p:cNvPr id="16" name="Marcador de número de diapositiva 8">
            <a:extLst>
              <a:ext uri="{FF2B5EF4-FFF2-40B4-BE49-F238E27FC236}">
                <a16:creationId xmlns:a16="http://schemas.microsoft.com/office/drawing/2014/main" id="{8EAFB0F6-1A8E-B46F-E5D8-171CA639E8D5}"/>
              </a:ext>
            </a:extLst>
          </p:cNvPr>
          <p:cNvSpPr txBox="1">
            <a:spLocks/>
          </p:cNvSpPr>
          <p:nvPr userDrawn="1"/>
        </p:nvSpPr>
        <p:spPr>
          <a:xfrm>
            <a:off x="11335587" y="6219822"/>
            <a:ext cx="285283" cy="280037"/>
          </a:xfrm>
          <a:prstGeom prst="rect">
            <a:avLst/>
          </a:prstGeom>
        </p:spPr>
        <p:txBody>
          <a:bodyPr/>
          <a:lstStyle>
            <a:defPPr>
              <a:defRPr lang="es-CO"/>
            </a:defPPr>
            <a:lvl1pPr marL="0" algn="l" defTabSz="914400" rtl="0" eaLnBrk="1" latinLnBrk="0" hangingPunct="1">
              <a:defRPr sz="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0FA3BDF1-CB99-44C9-A758-BCC0C2EC51A5}" type="slidenum">
              <a:rPr lang="es-CO" smtClean="0"/>
              <a:pPr/>
              <a:t>‹#›</a:t>
            </a:fld>
            <a:endParaRPr lang="es-CO" dirty="0"/>
          </a:p>
        </p:txBody>
      </p:sp>
    </p:spTree>
    <p:extLst>
      <p:ext uri="{BB962C8B-B14F-4D97-AF65-F5344CB8AC3E}">
        <p14:creationId xmlns:p14="http://schemas.microsoft.com/office/powerpoint/2010/main" val="41365969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image" Target="../media/image1.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theme" Target="../theme/theme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6"/>
        </a:solidFill>
        <a:effectLst/>
      </p:bgPr>
    </p:bg>
    <p:spTree>
      <p:nvGrpSpPr>
        <p:cNvPr id="1" name=""/>
        <p:cNvGrpSpPr/>
        <p:nvPr/>
      </p:nvGrpSpPr>
      <p:grpSpPr>
        <a:xfrm>
          <a:off x="0" y="0"/>
          <a:ext cx="0" cy="0"/>
          <a:chOff x="0" y="0"/>
          <a:chExt cx="0" cy="0"/>
        </a:xfrm>
      </p:grpSpPr>
      <p:sp>
        <p:nvSpPr>
          <p:cNvPr id="2" name="Rectángulo 1">
            <a:extLst>
              <a:ext uri="{FF2B5EF4-FFF2-40B4-BE49-F238E27FC236}">
                <a16:creationId xmlns:a16="http://schemas.microsoft.com/office/drawing/2014/main" id="{588B1323-E76A-EFB5-176E-9DEC5D7C3746}"/>
              </a:ext>
            </a:extLst>
          </p:cNvPr>
          <p:cNvSpPr/>
          <p:nvPr userDrawn="1"/>
        </p:nvSpPr>
        <p:spPr>
          <a:xfrm>
            <a:off x="11282044" y="6137910"/>
            <a:ext cx="370205" cy="366078"/>
          </a:xfrm>
          <a:prstGeom prst="rect">
            <a:avLst/>
          </a:prstGeom>
          <a:no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CO" dirty="0"/>
          </a:p>
        </p:txBody>
      </p:sp>
      <p:sp>
        <p:nvSpPr>
          <p:cNvPr id="20" name="Freeform 15"/>
          <p:cNvSpPr>
            <a:spLocks noEditPoints="1"/>
          </p:cNvSpPr>
          <p:nvPr userDrawn="1"/>
        </p:nvSpPr>
        <p:spPr bwMode="auto">
          <a:xfrm>
            <a:off x="11280775" y="5911850"/>
            <a:ext cx="576263" cy="990600"/>
          </a:xfrm>
          <a:custGeom>
            <a:avLst/>
            <a:gdLst>
              <a:gd name="T0" fmla="*/ 11 w 363"/>
              <a:gd name="T1" fmla="*/ 618 h 624"/>
              <a:gd name="T2" fmla="*/ 3 w 363"/>
              <a:gd name="T3" fmla="*/ 618 h 624"/>
              <a:gd name="T4" fmla="*/ 0 w 363"/>
              <a:gd name="T5" fmla="*/ 624 h 624"/>
              <a:gd name="T6" fmla="*/ 8 w 363"/>
              <a:gd name="T7" fmla="*/ 624 h 624"/>
              <a:gd name="T8" fmla="*/ 11 w 363"/>
              <a:gd name="T9" fmla="*/ 618 h 624"/>
              <a:gd name="T10" fmla="*/ 360 w 363"/>
              <a:gd name="T11" fmla="*/ 0 h 624"/>
              <a:gd name="T12" fmla="*/ 357 w 363"/>
              <a:gd name="T13" fmla="*/ 6 h 624"/>
              <a:gd name="T14" fmla="*/ 360 w 363"/>
              <a:gd name="T15" fmla="*/ 12 h 624"/>
              <a:gd name="T16" fmla="*/ 363 w 363"/>
              <a:gd name="T17" fmla="*/ 6 h 624"/>
              <a:gd name="T18" fmla="*/ 360 w 363"/>
              <a:gd name="T19" fmla="*/ 0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3" h="624">
                <a:moveTo>
                  <a:pt x="11" y="618"/>
                </a:moveTo>
                <a:lnTo>
                  <a:pt x="3" y="618"/>
                </a:lnTo>
                <a:lnTo>
                  <a:pt x="0" y="624"/>
                </a:lnTo>
                <a:lnTo>
                  <a:pt x="8" y="624"/>
                </a:lnTo>
                <a:lnTo>
                  <a:pt x="11" y="618"/>
                </a:lnTo>
                <a:close/>
                <a:moveTo>
                  <a:pt x="360" y="0"/>
                </a:moveTo>
                <a:lnTo>
                  <a:pt x="357" y="6"/>
                </a:lnTo>
                <a:lnTo>
                  <a:pt x="360" y="12"/>
                </a:lnTo>
                <a:lnTo>
                  <a:pt x="363" y="6"/>
                </a:lnTo>
                <a:lnTo>
                  <a:pt x="360" y="0"/>
                </a:lnTo>
                <a:close/>
              </a:path>
            </a:pathLst>
          </a:custGeom>
          <a:solidFill>
            <a:srgbClr val="DDF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21" name="Freeform 16"/>
          <p:cNvSpPr>
            <a:spLocks noEditPoints="1"/>
          </p:cNvSpPr>
          <p:nvPr userDrawn="1"/>
        </p:nvSpPr>
        <p:spPr bwMode="auto">
          <a:xfrm>
            <a:off x="11280775" y="5911850"/>
            <a:ext cx="576263" cy="990600"/>
          </a:xfrm>
          <a:custGeom>
            <a:avLst/>
            <a:gdLst>
              <a:gd name="T0" fmla="*/ 11 w 363"/>
              <a:gd name="T1" fmla="*/ 618 h 624"/>
              <a:gd name="T2" fmla="*/ 3 w 363"/>
              <a:gd name="T3" fmla="*/ 618 h 624"/>
              <a:gd name="T4" fmla="*/ 0 w 363"/>
              <a:gd name="T5" fmla="*/ 624 h 624"/>
              <a:gd name="T6" fmla="*/ 8 w 363"/>
              <a:gd name="T7" fmla="*/ 624 h 624"/>
              <a:gd name="T8" fmla="*/ 11 w 363"/>
              <a:gd name="T9" fmla="*/ 618 h 624"/>
              <a:gd name="T10" fmla="*/ 360 w 363"/>
              <a:gd name="T11" fmla="*/ 0 h 624"/>
              <a:gd name="T12" fmla="*/ 357 w 363"/>
              <a:gd name="T13" fmla="*/ 6 h 624"/>
              <a:gd name="T14" fmla="*/ 360 w 363"/>
              <a:gd name="T15" fmla="*/ 12 h 624"/>
              <a:gd name="T16" fmla="*/ 363 w 363"/>
              <a:gd name="T17" fmla="*/ 6 h 624"/>
              <a:gd name="T18" fmla="*/ 360 w 363"/>
              <a:gd name="T19" fmla="*/ 0 h 6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63" h="624">
                <a:moveTo>
                  <a:pt x="11" y="618"/>
                </a:moveTo>
                <a:lnTo>
                  <a:pt x="3" y="618"/>
                </a:lnTo>
                <a:lnTo>
                  <a:pt x="0" y="624"/>
                </a:lnTo>
                <a:lnTo>
                  <a:pt x="8" y="624"/>
                </a:lnTo>
                <a:lnTo>
                  <a:pt x="11" y="618"/>
                </a:lnTo>
                <a:moveTo>
                  <a:pt x="360" y="0"/>
                </a:moveTo>
                <a:lnTo>
                  <a:pt x="357" y="6"/>
                </a:lnTo>
                <a:lnTo>
                  <a:pt x="360" y="12"/>
                </a:lnTo>
                <a:lnTo>
                  <a:pt x="363" y="6"/>
                </a:lnTo>
                <a:lnTo>
                  <a:pt x="360"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26" name="Freeform 110"/>
          <p:cNvSpPr>
            <a:spLocks noEditPoints="1"/>
          </p:cNvSpPr>
          <p:nvPr userDrawn="1"/>
        </p:nvSpPr>
        <p:spPr bwMode="auto">
          <a:xfrm>
            <a:off x="11741150" y="6075363"/>
            <a:ext cx="595313" cy="1022350"/>
          </a:xfrm>
          <a:custGeom>
            <a:avLst/>
            <a:gdLst>
              <a:gd name="T0" fmla="*/ 11 w 375"/>
              <a:gd name="T1" fmla="*/ 638 h 644"/>
              <a:gd name="T2" fmla="*/ 3 w 375"/>
              <a:gd name="T3" fmla="*/ 638 h 644"/>
              <a:gd name="T4" fmla="*/ 0 w 375"/>
              <a:gd name="T5" fmla="*/ 644 h 644"/>
              <a:gd name="T6" fmla="*/ 8 w 375"/>
              <a:gd name="T7" fmla="*/ 644 h 644"/>
              <a:gd name="T8" fmla="*/ 11 w 375"/>
              <a:gd name="T9" fmla="*/ 638 h 644"/>
              <a:gd name="T10" fmla="*/ 372 w 375"/>
              <a:gd name="T11" fmla="*/ 0 h 644"/>
              <a:gd name="T12" fmla="*/ 368 w 375"/>
              <a:gd name="T13" fmla="*/ 6 h 644"/>
              <a:gd name="T14" fmla="*/ 372 w 375"/>
              <a:gd name="T15" fmla="*/ 13 h 644"/>
              <a:gd name="T16" fmla="*/ 375 w 375"/>
              <a:gd name="T17" fmla="*/ 6 h 644"/>
              <a:gd name="T18" fmla="*/ 372 w 375"/>
              <a:gd name="T19" fmla="*/ 0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5" h="644">
                <a:moveTo>
                  <a:pt x="11" y="638"/>
                </a:moveTo>
                <a:lnTo>
                  <a:pt x="3" y="638"/>
                </a:lnTo>
                <a:lnTo>
                  <a:pt x="0" y="644"/>
                </a:lnTo>
                <a:lnTo>
                  <a:pt x="8" y="644"/>
                </a:lnTo>
                <a:lnTo>
                  <a:pt x="11" y="638"/>
                </a:lnTo>
                <a:close/>
                <a:moveTo>
                  <a:pt x="372" y="0"/>
                </a:moveTo>
                <a:lnTo>
                  <a:pt x="368" y="6"/>
                </a:lnTo>
                <a:lnTo>
                  <a:pt x="372" y="13"/>
                </a:lnTo>
                <a:lnTo>
                  <a:pt x="375" y="6"/>
                </a:lnTo>
                <a:lnTo>
                  <a:pt x="372" y="0"/>
                </a:lnTo>
                <a:close/>
              </a:path>
            </a:pathLst>
          </a:custGeom>
          <a:solidFill>
            <a:srgbClr val="DDF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27" name="Freeform 111"/>
          <p:cNvSpPr>
            <a:spLocks noEditPoints="1"/>
          </p:cNvSpPr>
          <p:nvPr userDrawn="1"/>
        </p:nvSpPr>
        <p:spPr bwMode="auto">
          <a:xfrm>
            <a:off x="11741150" y="6075363"/>
            <a:ext cx="595313" cy="1022350"/>
          </a:xfrm>
          <a:custGeom>
            <a:avLst/>
            <a:gdLst>
              <a:gd name="T0" fmla="*/ 11 w 375"/>
              <a:gd name="T1" fmla="*/ 638 h 644"/>
              <a:gd name="T2" fmla="*/ 3 w 375"/>
              <a:gd name="T3" fmla="*/ 638 h 644"/>
              <a:gd name="T4" fmla="*/ 0 w 375"/>
              <a:gd name="T5" fmla="*/ 644 h 644"/>
              <a:gd name="T6" fmla="*/ 8 w 375"/>
              <a:gd name="T7" fmla="*/ 644 h 644"/>
              <a:gd name="T8" fmla="*/ 11 w 375"/>
              <a:gd name="T9" fmla="*/ 638 h 644"/>
              <a:gd name="T10" fmla="*/ 372 w 375"/>
              <a:gd name="T11" fmla="*/ 0 h 644"/>
              <a:gd name="T12" fmla="*/ 368 w 375"/>
              <a:gd name="T13" fmla="*/ 6 h 644"/>
              <a:gd name="T14" fmla="*/ 372 w 375"/>
              <a:gd name="T15" fmla="*/ 13 h 644"/>
              <a:gd name="T16" fmla="*/ 375 w 375"/>
              <a:gd name="T17" fmla="*/ 6 h 644"/>
              <a:gd name="T18" fmla="*/ 372 w 375"/>
              <a:gd name="T19" fmla="*/ 0 h 6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75" h="644">
                <a:moveTo>
                  <a:pt x="11" y="638"/>
                </a:moveTo>
                <a:lnTo>
                  <a:pt x="3" y="638"/>
                </a:lnTo>
                <a:lnTo>
                  <a:pt x="0" y="644"/>
                </a:lnTo>
                <a:lnTo>
                  <a:pt x="8" y="644"/>
                </a:lnTo>
                <a:lnTo>
                  <a:pt x="11" y="638"/>
                </a:lnTo>
                <a:moveTo>
                  <a:pt x="372" y="0"/>
                </a:moveTo>
                <a:lnTo>
                  <a:pt x="368" y="6"/>
                </a:lnTo>
                <a:lnTo>
                  <a:pt x="372" y="13"/>
                </a:lnTo>
                <a:lnTo>
                  <a:pt x="375" y="6"/>
                </a:lnTo>
                <a:lnTo>
                  <a:pt x="372"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31" name="Freeform 115"/>
          <p:cNvSpPr>
            <a:spLocks noEditPoints="1"/>
          </p:cNvSpPr>
          <p:nvPr userDrawn="1"/>
        </p:nvSpPr>
        <p:spPr bwMode="auto">
          <a:xfrm>
            <a:off x="2946400" y="4676776"/>
            <a:ext cx="1690688" cy="3070225"/>
          </a:xfrm>
          <a:custGeom>
            <a:avLst/>
            <a:gdLst>
              <a:gd name="T0" fmla="*/ 5 w 650"/>
              <a:gd name="T1" fmla="*/ 1175 h 1179"/>
              <a:gd name="T2" fmla="*/ 0 w 650"/>
              <a:gd name="T3" fmla="*/ 1175 h 1179"/>
              <a:gd name="T4" fmla="*/ 3 w 650"/>
              <a:gd name="T5" fmla="*/ 1179 h 1179"/>
              <a:gd name="T6" fmla="*/ 7 w 650"/>
              <a:gd name="T7" fmla="*/ 1179 h 1179"/>
              <a:gd name="T8" fmla="*/ 5 w 650"/>
              <a:gd name="T9" fmla="*/ 1175 h 1179"/>
              <a:gd name="T10" fmla="*/ 648 w 650"/>
              <a:gd name="T11" fmla="*/ 0 h 1179"/>
              <a:gd name="T12" fmla="*/ 644 w 650"/>
              <a:gd name="T13" fmla="*/ 2 h 1179"/>
              <a:gd name="T14" fmla="*/ 646 w 650"/>
              <a:gd name="T15" fmla="*/ 5 h 1179"/>
              <a:gd name="T16" fmla="*/ 650 w 650"/>
              <a:gd name="T17" fmla="*/ 3 h 1179"/>
              <a:gd name="T18" fmla="*/ 648 w 650"/>
              <a:gd name="T19" fmla="*/ 0 h 11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50" h="1179">
                <a:moveTo>
                  <a:pt x="5" y="1175"/>
                </a:moveTo>
                <a:cubicBezTo>
                  <a:pt x="0" y="1175"/>
                  <a:pt x="0" y="1175"/>
                  <a:pt x="0" y="1175"/>
                </a:cubicBezTo>
                <a:cubicBezTo>
                  <a:pt x="1" y="1176"/>
                  <a:pt x="2" y="1177"/>
                  <a:pt x="3" y="1179"/>
                </a:cubicBezTo>
                <a:cubicBezTo>
                  <a:pt x="7" y="1179"/>
                  <a:pt x="7" y="1179"/>
                  <a:pt x="7" y="1179"/>
                </a:cubicBezTo>
                <a:cubicBezTo>
                  <a:pt x="6" y="1177"/>
                  <a:pt x="6" y="1176"/>
                  <a:pt x="5" y="1175"/>
                </a:cubicBezTo>
                <a:moveTo>
                  <a:pt x="648" y="0"/>
                </a:moveTo>
                <a:cubicBezTo>
                  <a:pt x="647" y="1"/>
                  <a:pt x="645" y="1"/>
                  <a:pt x="644" y="2"/>
                </a:cubicBezTo>
                <a:cubicBezTo>
                  <a:pt x="646" y="5"/>
                  <a:pt x="646" y="5"/>
                  <a:pt x="646" y="5"/>
                </a:cubicBezTo>
                <a:cubicBezTo>
                  <a:pt x="647" y="5"/>
                  <a:pt x="649" y="4"/>
                  <a:pt x="650" y="3"/>
                </a:cubicBezTo>
                <a:cubicBezTo>
                  <a:pt x="648" y="0"/>
                  <a:pt x="648" y="0"/>
                  <a:pt x="648" y="0"/>
                </a:cubicBezTo>
              </a:path>
            </a:pathLst>
          </a:custGeom>
          <a:solidFill>
            <a:srgbClr val="E0F1F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34" name="Freeform 118"/>
          <p:cNvSpPr>
            <a:spLocks noEditPoints="1"/>
          </p:cNvSpPr>
          <p:nvPr userDrawn="1"/>
        </p:nvSpPr>
        <p:spPr bwMode="auto">
          <a:xfrm>
            <a:off x="4233862" y="5700713"/>
            <a:ext cx="1257300" cy="2168525"/>
          </a:xfrm>
          <a:custGeom>
            <a:avLst/>
            <a:gdLst>
              <a:gd name="T0" fmla="*/ 11 w 792"/>
              <a:gd name="T1" fmla="*/ 1359 h 1366"/>
              <a:gd name="T2" fmla="*/ 5 w 792"/>
              <a:gd name="T3" fmla="*/ 1359 h 1366"/>
              <a:gd name="T4" fmla="*/ 0 w 792"/>
              <a:gd name="T5" fmla="*/ 1366 h 1366"/>
              <a:gd name="T6" fmla="*/ 8 w 792"/>
              <a:gd name="T7" fmla="*/ 1366 h 1366"/>
              <a:gd name="T8" fmla="*/ 11 w 792"/>
              <a:gd name="T9" fmla="*/ 1359 h 1366"/>
              <a:gd name="T10" fmla="*/ 788 w 792"/>
              <a:gd name="T11" fmla="*/ 0 h 1366"/>
              <a:gd name="T12" fmla="*/ 785 w 792"/>
              <a:gd name="T13" fmla="*/ 6 h 1366"/>
              <a:gd name="T14" fmla="*/ 788 w 792"/>
              <a:gd name="T15" fmla="*/ 13 h 1366"/>
              <a:gd name="T16" fmla="*/ 792 w 792"/>
              <a:gd name="T17" fmla="*/ 6 h 1366"/>
              <a:gd name="T18" fmla="*/ 788 w 792"/>
              <a:gd name="T19" fmla="*/ 0 h 1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2" h="1366">
                <a:moveTo>
                  <a:pt x="11" y="1359"/>
                </a:moveTo>
                <a:lnTo>
                  <a:pt x="5" y="1359"/>
                </a:lnTo>
                <a:lnTo>
                  <a:pt x="0" y="1366"/>
                </a:lnTo>
                <a:lnTo>
                  <a:pt x="8" y="1366"/>
                </a:lnTo>
                <a:lnTo>
                  <a:pt x="11" y="1359"/>
                </a:lnTo>
                <a:close/>
                <a:moveTo>
                  <a:pt x="788" y="0"/>
                </a:moveTo>
                <a:lnTo>
                  <a:pt x="785" y="6"/>
                </a:lnTo>
                <a:lnTo>
                  <a:pt x="788" y="13"/>
                </a:lnTo>
                <a:lnTo>
                  <a:pt x="792" y="6"/>
                </a:lnTo>
                <a:lnTo>
                  <a:pt x="788" y="0"/>
                </a:lnTo>
                <a:close/>
              </a:path>
            </a:pathLst>
          </a:custGeom>
          <a:solidFill>
            <a:srgbClr val="DDF0F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40" name="Freeform 119"/>
          <p:cNvSpPr>
            <a:spLocks noEditPoints="1"/>
          </p:cNvSpPr>
          <p:nvPr userDrawn="1"/>
        </p:nvSpPr>
        <p:spPr bwMode="auto">
          <a:xfrm>
            <a:off x="4233862" y="5700713"/>
            <a:ext cx="1257300" cy="2168525"/>
          </a:xfrm>
          <a:custGeom>
            <a:avLst/>
            <a:gdLst>
              <a:gd name="T0" fmla="*/ 11 w 792"/>
              <a:gd name="T1" fmla="*/ 1359 h 1366"/>
              <a:gd name="T2" fmla="*/ 5 w 792"/>
              <a:gd name="T3" fmla="*/ 1359 h 1366"/>
              <a:gd name="T4" fmla="*/ 0 w 792"/>
              <a:gd name="T5" fmla="*/ 1366 h 1366"/>
              <a:gd name="T6" fmla="*/ 8 w 792"/>
              <a:gd name="T7" fmla="*/ 1366 h 1366"/>
              <a:gd name="T8" fmla="*/ 11 w 792"/>
              <a:gd name="T9" fmla="*/ 1359 h 1366"/>
              <a:gd name="T10" fmla="*/ 788 w 792"/>
              <a:gd name="T11" fmla="*/ 0 h 1366"/>
              <a:gd name="T12" fmla="*/ 785 w 792"/>
              <a:gd name="T13" fmla="*/ 6 h 1366"/>
              <a:gd name="T14" fmla="*/ 788 w 792"/>
              <a:gd name="T15" fmla="*/ 13 h 1366"/>
              <a:gd name="T16" fmla="*/ 792 w 792"/>
              <a:gd name="T17" fmla="*/ 6 h 1366"/>
              <a:gd name="T18" fmla="*/ 788 w 792"/>
              <a:gd name="T19" fmla="*/ 0 h 13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92" h="1366">
                <a:moveTo>
                  <a:pt x="11" y="1359"/>
                </a:moveTo>
                <a:lnTo>
                  <a:pt x="5" y="1359"/>
                </a:lnTo>
                <a:lnTo>
                  <a:pt x="0" y="1366"/>
                </a:lnTo>
                <a:lnTo>
                  <a:pt x="8" y="1366"/>
                </a:lnTo>
                <a:lnTo>
                  <a:pt x="11" y="1359"/>
                </a:lnTo>
                <a:moveTo>
                  <a:pt x="788" y="0"/>
                </a:moveTo>
                <a:lnTo>
                  <a:pt x="785" y="6"/>
                </a:lnTo>
                <a:lnTo>
                  <a:pt x="788" y="13"/>
                </a:lnTo>
                <a:lnTo>
                  <a:pt x="792" y="6"/>
                </a:lnTo>
                <a:lnTo>
                  <a:pt x="788"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44" name="Freeform 122"/>
          <p:cNvSpPr>
            <a:spLocks noEditPoints="1"/>
          </p:cNvSpPr>
          <p:nvPr userDrawn="1"/>
        </p:nvSpPr>
        <p:spPr bwMode="auto">
          <a:xfrm>
            <a:off x="4306887" y="5929313"/>
            <a:ext cx="1054100" cy="1817688"/>
          </a:xfrm>
          <a:custGeom>
            <a:avLst/>
            <a:gdLst>
              <a:gd name="T0" fmla="*/ 11 w 664"/>
              <a:gd name="T1" fmla="*/ 1138 h 1145"/>
              <a:gd name="T2" fmla="*/ 3 w 664"/>
              <a:gd name="T3" fmla="*/ 1138 h 1145"/>
              <a:gd name="T4" fmla="*/ 0 w 664"/>
              <a:gd name="T5" fmla="*/ 1145 h 1145"/>
              <a:gd name="T6" fmla="*/ 6 w 664"/>
              <a:gd name="T7" fmla="*/ 1145 h 1145"/>
              <a:gd name="T8" fmla="*/ 11 w 664"/>
              <a:gd name="T9" fmla="*/ 1138 h 1145"/>
              <a:gd name="T10" fmla="*/ 659 w 664"/>
              <a:gd name="T11" fmla="*/ 0 h 1145"/>
              <a:gd name="T12" fmla="*/ 655 w 664"/>
              <a:gd name="T13" fmla="*/ 7 h 1145"/>
              <a:gd name="T14" fmla="*/ 659 w 664"/>
              <a:gd name="T15" fmla="*/ 13 h 1145"/>
              <a:gd name="T16" fmla="*/ 664 w 664"/>
              <a:gd name="T17" fmla="*/ 7 h 1145"/>
              <a:gd name="T18" fmla="*/ 659 w 664"/>
              <a:gd name="T19" fmla="*/ 0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4" h="1145">
                <a:moveTo>
                  <a:pt x="11" y="1138"/>
                </a:moveTo>
                <a:lnTo>
                  <a:pt x="3" y="1138"/>
                </a:lnTo>
                <a:lnTo>
                  <a:pt x="0" y="1145"/>
                </a:lnTo>
                <a:lnTo>
                  <a:pt x="6" y="1145"/>
                </a:lnTo>
                <a:lnTo>
                  <a:pt x="11" y="1138"/>
                </a:lnTo>
                <a:close/>
                <a:moveTo>
                  <a:pt x="659" y="0"/>
                </a:moveTo>
                <a:lnTo>
                  <a:pt x="655" y="7"/>
                </a:lnTo>
                <a:lnTo>
                  <a:pt x="659" y="13"/>
                </a:lnTo>
                <a:lnTo>
                  <a:pt x="664" y="7"/>
                </a:lnTo>
                <a:lnTo>
                  <a:pt x="659" y="0"/>
                </a:lnTo>
                <a:close/>
              </a:path>
            </a:pathLst>
          </a:custGeom>
          <a:solidFill>
            <a:srgbClr val="E7F4F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45" name="Freeform 123"/>
          <p:cNvSpPr>
            <a:spLocks noEditPoints="1"/>
          </p:cNvSpPr>
          <p:nvPr userDrawn="1"/>
        </p:nvSpPr>
        <p:spPr bwMode="auto">
          <a:xfrm>
            <a:off x="4306887" y="5929313"/>
            <a:ext cx="1054100" cy="1817688"/>
          </a:xfrm>
          <a:custGeom>
            <a:avLst/>
            <a:gdLst>
              <a:gd name="T0" fmla="*/ 11 w 664"/>
              <a:gd name="T1" fmla="*/ 1138 h 1145"/>
              <a:gd name="T2" fmla="*/ 3 w 664"/>
              <a:gd name="T3" fmla="*/ 1138 h 1145"/>
              <a:gd name="T4" fmla="*/ 0 w 664"/>
              <a:gd name="T5" fmla="*/ 1145 h 1145"/>
              <a:gd name="T6" fmla="*/ 6 w 664"/>
              <a:gd name="T7" fmla="*/ 1145 h 1145"/>
              <a:gd name="T8" fmla="*/ 11 w 664"/>
              <a:gd name="T9" fmla="*/ 1138 h 1145"/>
              <a:gd name="T10" fmla="*/ 659 w 664"/>
              <a:gd name="T11" fmla="*/ 0 h 1145"/>
              <a:gd name="T12" fmla="*/ 655 w 664"/>
              <a:gd name="T13" fmla="*/ 7 h 1145"/>
              <a:gd name="T14" fmla="*/ 659 w 664"/>
              <a:gd name="T15" fmla="*/ 13 h 1145"/>
              <a:gd name="T16" fmla="*/ 664 w 664"/>
              <a:gd name="T17" fmla="*/ 7 h 1145"/>
              <a:gd name="T18" fmla="*/ 659 w 664"/>
              <a:gd name="T19" fmla="*/ 0 h 1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664" h="1145">
                <a:moveTo>
                  <a:pt x="11" y="1138"/>
                </a:moveTo>
                <a:lnTo>
                  <a:pt x="3" y="1138"/>
                </a:lnTo>
                <a:lnTo>
                  <a:pt x="0" y="1145"/>
                </a:lnTo>
                <a:lnTo>
                  <a:pt x="6" y="1145"/>
                </a:lnTo>
                <a:lnTo>
                  <a:pt x="11" y="1138"/>
                </a:lnTo>
                <a:moveTo>
                  <a:pt x="659" y="0"/>
                </a:moveTo>
                <a:lnTo>
                  <a:pt x="655" y="7"/>
                </a:lnTo>
                <a:lnTo>
                  <a:pt x="659" y="13"/>
                </a:lnTo>
                <a:lnTo>
                  <a:pt x="664" y="7"/>
                </a:lnTo>
                <a:lnTo>
                  <a:pt x="659" y="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s-CO"/>
          </a:p>
        </p:txBody>
      </p:sp>
      <p:pic>
        <p:nvPicPr>
          <p:cNvPr id="52" name="Imagen 51" descr="Imagen que contiene Interfaz de usuario gráfica&#10;&#10;Descripción generada automáticamente">
            <a:extLst>
              <a:ext uri="{FF2B5EF4-FFF2-40B4-BE49-F238E27FC236}">
                <a16:creationId xmlns:a16="http://schemas.microsoft.com/office/drawing/2014/main" id="{DAFCDD11-167B-0684-B49D-8F70FA841724}"/>
              </a:ext>
            </a:extLst>
          </p:cNvPr>
          <p:cNvPicPr>
            <a:picLocks noChangeAspect="1"/>
          </p:cNvPicPr>
          <p:nvPr userDrawn="1"/>
        </p:nvPicPr>
        <p:blipFill rotWithShape="1">
          <a:blip r:embed="rId25" cstate="print">
            <a:extLst>
              <a:ext uri="{28A0092B-C50C-407E-A947-70E740481C1C}">
                <a14:useLocalDpi xmlns:a14="http://schemas.microsoft.com/office/drawing/2010/main" val="0"/>
              </a:ext>
            </a:extLst>
          </a:blip>
          <a:srcRect l="6918" t="27419" r="6272" b="28424"/>
          <a:stretch/>
        </p:blipFill>
        <p:spPr>
          <a:xfrm>
            <a:off x="8897559" y="6040346"/>
            <a:ext cx="2199860" cy="559934"/>
          </a:xfrm>
          <a:prstGeom prst="rect">
            <a:avLst/>
          </a:prstGeom>
        </p:spPr>
      </p:pic>
      <p:grpSp>
        <p:nvGrpSpPr>
          <p:cNvPr id="3" name="Grupo 2">
            <a:extLst>
              <a:ext uri="{FF2B5EF4-FFF2-40B4-BE49-F238E27FC236}">
                <a16:creationId xmlns:a16="http://schemas.microsoft.com/office/drawing/2014/main" id="{6D668D22-4867-4869-A283-75D49401A390}"/>
              </a:ext>
            </a:extLst>
          </p:cNvPr>
          <p:cNvGrpSpPr/>
          <p:nvPr userDrawn="1"/>
        </p:nvGrpSpPr>
        <p:grpSpPr>
          <a:xfrm>
            <a:off x="-195063" y="170300"/>
            <a:ext cx="2698566" cy="911451"/>
            <a:chOff x="-195063" y="170300"/>
            <a:chExt cx="2698566" cy="911451"/>
          </a:xfrm>
        </p:grpSpPr>
        <p:sp>
          <p:nvSpPr>
            <p:cNvPr id="32" name="AutoShape 3">
              <a:extLst>
                <a:ext uri="{FF2B5EF4-FFF2-40B4-BE49-F238E27FC236}">
                  <a16:creationId xmlns:a16="http://schemas.microsoft.com/office/drawing/2014/main" id="{F47986A1-9683-D451-2AAF-220CAB1E37EE}"/>
                </a:ext>
              </a:extLst>
            </p:cNvPr>
            <p:cNvSpPr>
              <a:spLocks noChangeAspect="1" noChangeArrowheads="1" noTextEdit="1"/>
            </p:cNvSpPr>
            <p:nvPr userDrawn="1"/>
          </p:nvSpPr>
          <p:spPr bwMode="auto">
            <a:xfrm>
              <a:off x="5598" y="266151"/>
              <a:ext cx="2192267" cy="704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s-CO"/>
            </a:p>
          </p:txBody>
        </p:sp>
        <p:sp>
          <p:nvSpPr>
            <p:cNvPr id="38" name="Rectangle 5">
              <a:extLst>
                <a:ext uri="{FF2B5EF4-FFF2-40B4-BE49-F238E27FC236}">
                  <a16:creationId xmlns:a16="http://schemas.microsoft.com/office/drawing/2014/main" id="{98084936-58BB-9B9D-30FF-F023CA0FE56D}"/>
                </a:ext>
              </a:extLst>
            </p:cNvPr>
            <p:cNvSpPr>
              <a:spLocks noChangeArrowheads="1"/>
            </p:cNvSpPr>
            <p:nvPr userDrawn="1"/>
          </p:nvSpPr>
          <p:spPr bwMode="auto">
            <a:xfrm>
              <a:off x="10870" y="239159"/>
              <a:ext cx="2492633" cy="704875"/>
            </a:xfrm>
            <a:prstGeom prst="rect">
              <a:avLst/>
            </a:prstGeom>
            <a:solidFill>
              <a:schemeClr val="bg1"/>
            </a:solidFill>
            <a:ln>
              <a:noFill/>
            </a:ln>
          </p:spPr>
          <p:txBody>
            <a:bodyPr vert="horz" wrap="square" lIns="91440" tIns="45720" rIns="91440" bIns="45720" numCol="1" anchor="t" anchorCtr="0" compatLnSpc="1">
              <a:prstTxWarp prst="textNoShape">
                <a:avLst/>
              </a:prstTxWarp>
            </a:bodyPr>
            <a:lstStyle/>
            <a:p>
              <a:endParaRPr lang="es-CO"/>
            </a:p>
          </p:txBody>
        </p:sp>
        <p:sp>
          <p:nvSpPr>
            <p:cNvPr id="39" name="CuadroTexto 38">
              <a:extLst>
                <a:ext uri="{FF2B5EF4-FFF2-40B4-BE49-F238E27FC236}">
                  <a16:creationId xmlns:a16="http://schemas.microsoft.com/office/drawing/2014/main" id="{A64FB0B4-4302-8644-1F19-9A3E875922D7}"/>
                </a:ext>
              </a:extLst>
            </p:cNvPr>
            <p:cNvSpPr txBox="1"/>
            <p:nvPr userDrawn="1"/>
          </p:nvSpPr>
          <p:spPr>
            <a:xfrm>
              <a:off x="1021294" y="326200"/>
              <a:ext cx="1482209" cy="584775"/>
            </a:xfrm>
            <a:prstGeom prst="rect">
              <a:avLst/>
            </a:prstGeom>
            <a:noFill/>
          </p:spPr>
          <p:txBody>
            <a:bodyPr wrap="square" rtlCol="0">
              <a:spAutoFit/>
            </a:bodyPr>
            <a:lstStyle/>
            <a:p>
              <a:r>
                <a:rPr lang="es-ES" sz="1600" dirty="0">
                  <a:latin typeface="DaxlinePro-Black" panose="02000503070000020004" pitchFamily="50" charset="0"/>
                </a:rPr>
                <a:t>Evaluación de </a:t>
              </a:r>
              <a:br>
                <a:rPr lang="es-ES" sz="1600" dirty="0">
                  <a:latin typeface="DaxlinePro-Black" panose="02000503070000020004" pitchFamily="50" charset="0"/>
                </a:rPr>
              </a:br>
              <a:r>
                <a:rPr lang="es-ES" sz="1600" dirty="0">
                  <a:latin typeface="DaxlinePro-Black" panose="02000503070000020004" pitchFamily="50" charset="0"/>
                </a:rPr>
                <a:t>Impacto</a:t>
              </a:r>
              <a:endParaRPr lang="es-CO" sz="1600" dirty="0">
                <a:solidFill>
                  <a:schemeClr val="accent1"/>
                </a:solidFill>
                <a:latin typeface="DaxlinePro-Black" panose="02000503070000020004" pitchFamily="50" charset="0"/>
              </a:endParaRPr>
            </a:p>
          </p:txBody>
        </p:sp>
        <p:sp>
          <p:nvSpPr>
            <p:cNvPr id="41" name="Freeform 5">
              <a:extLst>
                <a:ext uri="{FF2B5EF4-FFF2-40B4-BE49-F238E27FC236}">
                  <a16:creationId xmlns:a16="http://schemas.microsoft.com/office/drawing/2014/main" id="{9C88453A-CEE5-0BEE-BE49-0231F8296738}"/>
                </a:ext>
              </a:extLst>
            </p:cNvPr>
            <p:cNvSpPr>
              <a:spLocks/>
            </p:cNvSpPr>
            <p:nvPr userDrawn="1"/>
          </p:nvSpPr>
          <p:spPr bwMode="auto">
            <a:xfrm>
              <a:off x="-93432" y="239159"/>
              <a:ext cx="710058" cy="842592"/>
            </a:xfrm>
            <a:custGeom>
              <a:avLst/>
              <a:gdLst>
                <a:gd name="T0" fmla="*/ 2 w 32"/>
                <a:gd name="T1" fmla="*/ 0 h 36"/>
                <a:gd name="T2" fmla="*/ 0 w 32"/>
                <a:gd name="T3" fmla="*/ 2 h 36"/>
                <a:gd name="T4" fmla="*/ 0 w 32"/>
                <a:gd name="T5" fmla="*/ 18 h 36"/>
                <a:gd name="T6" fmla="*/ 0 w 32"/>
                <a:gd name="T7" fmla="*/ 34 h 36"/>
                <a:gd name="T8" fmla="*/ 2 w 32"/>
                <a:gd name="T9" fmla="*/ 36 h 36"/>
                <a:gd name="T10" fmla="*/ 3 w 32"/>
                <a:gd name="T11" fmla="*/ 36 h 36"/>
                <a:gd name="T12" fmla="*/ 17 w 32"/>
                <a:gd name="T13" fmla="*/ 28 h 36"/>
                <a:gd name="T14" fmla="*/ 31 w 32"/>
                <a:gd name="T15" fmla="*/ 20 h 36"/>
                <a:gd name="T16" fmla="*/ 31 w 32"/>
                <a:gd name="T17" fmla="*/ 16 h 36"/>
                <a:gd name="T18" fmla="*/ 17 w 32"/>
                <a:gd name="T19" fmla="*/ 8 h 36"/>
                <a:gd name="T20" fmla="*/ 3 w 32"/>
                <a:gd name="T21" fmla="*/ 0 h 36"/>
                <a:gd name="T22" fmla="*/ 2 w 32"/>
                <a:gd name="T2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36">
                  <a:moveTo>
                    <a:pt x="2" y="0"/>
                  </a:moveTo>
                  <a:cubicBezTo>
                    <a:pt x="1" y="0"/>
                    <a:pt x="0" y="1"/>
                    <a:pt x="0" y="2"/>
                  </a:cubicBezTo>
                  <a:cubicBezTo>
                    <a:pt x="0" y="18"/>
                    <a:pt x="0" y="18"/>
                    <a:pt x="0" y="18"/>
                  </a:cubicBezTo>
                  <a:cubicBezTo>
                    <a:pt x="0" y="34"/>
                    <a:pt x="0" y="34"/>
                    <a:pt x="0" y="34"/>
                  </a:cubicBezTo>
                  <a:cubicBezTo>
                    <a:pt x="0" y="35"/>
                    <a:pt x="1" y="36"/>
                    <a:pt x="2" y="36"/>
                  </a:cubicBezTo>
                  <a:cubicBezTo>
                    <a:pt x="3" y="36"/>
                    <a:pt x="3" y="36"/>
                    <a:pt x="3" y="36"/>
                  </a:cubicBezTo>
                  <a:cubicBezTo>
                    <a:pt x="17" y="28"/>
                    <a:pt x="17" y="28"/>
                    <a:pt x="17" y="28"/>
                  </a:cubicBezTo>
                  <a:cubicBezTo>
                    <a:pt x="31" y="20"/>
                    <a:pt x="31" y="20"/>
                    <a:pt x="31" y="20"/>
                  </a:cubicBezTo>
                  <a:cubicBezTo>
                    <a:pt x="32" y="19"/>
                    <a:pt x="32" y="17"/>
                    <a:pt x="31" y="16"/>
                  </a:cubicBezTo>
                  <a:cubicBezTo>
                    <a:pt x="17" y="8"/>
                    <a:pt x="17" y="8"/>
                    <a:pt x="17" y="8"/>
                  </a:cubicBezTo>
                  <a:cubicBezTo>
                    <a:pt x="3" y="0"/>
                    <a:pt x="3" y="0"/>
                    <a:pt x="3" y="0"/>
                  </a:cubicBezTo>
                  <a:cubicBezTo>
                    <a:pt x="3" y="0"/>
                    <a:pt x="3" y="0"/>
                    <a:pt x="2" y="0"/>
                  </a:cubicBezTo>
                </a:path>
              </a:pathLst>
            </a:custGeom>
            <a:solidFill>
              <a:schemeClr val="accent1">
                <a:alpha val="50000"/>
              </a:schemeClr>
            </a:solidFill>
            <a:ln>
              <a:noFill/>
            </a:ln>
          </p:spPr>
          <p:txBody>
            <a:bodyPr vert="horz" wrap="square" lIns="91440" tIns="45720" rIns="91440" bIns="45720" numCol="1" anchor="t" anchorCtr="0" compatLnSpc="1">
              <a:prstTxWarp prst="textNoShape">
                <a:avLst/>
              </a:prstTxWarp>
            </a:bodyPr>
            <a:lstStyle/>
            <a:p>
              <a:endParaRPr lang="es-CO"/>
            </a:p>
          </p:txBody>
        </p:sp>
        <p:sp>
          <p:nvSpPr>
            <p:cNvPr id="51" name="Freeform 5">
              <a:extLst>
                <a:ext uri="{FF2B5EF4-FFF2-40B4-BE49-F238E27FC236}">
                  <a16:creationId xmlns:a16="http://schemas.microsoft.com/office/drawing/2014/main" id="{4FDBBD74-B1A2-B3BA-3BAA-F8C795D0DF0F}"/>
                </a:ext>
              </a:extLst>
            </p:cNvPr>
            <p:cNvSpPr>
              <a:spLocks/>
            </p:cNvSpPr>
            <p:nvPr userDrawn="1"/>
          </p:nvSpPr>
          <p:spPr bwMode="auto">
            <a:xfrm>
              <a:off x="-195063" y="170300"/>
              <a:ext cx="710058" cy="842592"/>
            </a:xfrm>
            <a:custGeom>
              <a:avLst/>
              <a:gdLst>
                <a:gd name="T0" fmla="*/ 2 w 32"/>
                <a:gd name="T1" fmla="*/ 0 h 36"/>
                <a:gd name="T2" fmla="*/ 0 w 32"/>
                <a:gd name="T3" fmla="*/ 2 h 36"/>
                <a:gd name="T4" fmla="*/ 0 w 32"/>
                <a:gd name="T5" fmla="*/ 18 h 36"/>
                <a:gd name="T6" fmla="*/ 0 w 32"/>
                <a:gd name="T7" fmla="*/ 34 h 36"/>
                <a:gd name="T8" fmla="*/ 2 w 32"/>
                <a:gd name="T9" fmla="*/ 36 h 36"/>
                <a:gd name="T10" fmla="*/ 3 w 32"/>
                <a:gd name="T11" fmla="*/ 36 h 36"/>
                <a:gd name="T12" fmla="*/ 17 w 32"/>
                <a:gd name="T13" fmla="*/ 28 h 36"/>
                <a:gd name="T14" fmla="*/ 31 w 32"/>
                <a:gd name="T15" fmla="*/ 20 h 36"/>
                <a:gd name="T16" fmla="*/ 31 w 32"/>
                <a:gd name="T17" fmla="*/ 16 h 36"/>
                <a:gd name="T18" fmla="*/ 17 w 32"/>
                <a:gd name="T19" fmla="*/ 8 h 36"/>
                <a:gd name="T20" fmla="*/ 3 w 32"/>
                <a:gd name="T21" fmla="*/ 0 h 36"/>
                <a:gd name="T22" fmla="*/ 2 w 32"/>
                <a:gd name="T23" fmla="*/ 0 h 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2" h="36">
                  <a:moveTo>
                    <a:pt x="2" y="0"/>
                  </a:moveTo>
                  <a:cubicBezTo>
                    <a:pt x="1" y="0"/>
                    <a:pt x="0" y="1"/>
                    <a:pt x="0" y="2"/>
                  </a:cubicBezTo>
                  <a:cubicBezTo>
                    <a:pt x="0" y="18"/>
                    <a:pt x="0" y="18"/>
                    <a:pt x="0" y="18"/>
                  </a:cubicBezTo>
                  <a:cubicBezTo>
                    <a:pt x="0" y="34"/>
                    <a:pt x="0" y="34"/>
                    <a:pt x="0" y="34"/>
                  </a:cubicBezTo>
                  <a:cubicBezTo>
                    <a:pt x="0" y="35"/>
                    <a:pt x="1" y="36"/>
                    <a:pt x="2" y="36"/>
                  </a:cubicBezTo>
                  <a:cubicBezTo>
                    <a:pt x="3" y="36"/>
                    <a:pt x="3" y="36"/>
                    <a:pt x="3" y="36"/>
                  </a:cubicBezTo>
                  <a:cubicBezTo>
                    <a:pt x="17" y="28"/>
                    <a:pt x="17" y="28"/>
                    <a:pt x="17" y="28"/>
                  </a:cubicBezTo>
                  <a:cubicBezTo>
                    <a:pt x="31" y="20"/>
                    <a:pt x="31" y="20"/>
                    <a:pt x="31" y="20"/>
                  </a:cubicBezTo>
                  <a:cubicBezTo>
                    <a:pt x="32" y="19"/>
                    <a:pt x="32" y="17"/>
                    <a:pt x="31" y="16"/>
                  </a:cubicBezTo>
                  <a:cubicBezTo>
                    <a:pt x="17" y="8"/>
                    <a:pt x="17" y="8"/>
                    <a:pt x="17" y="8"/>
                  </a:cubicBezTo>
                  <a:cubicBezTo>
                    <a:pt x="3" y="0"/>
                    <a:pt x="3" y="0"/>
                    <a:pt x="3" y="0"/>
                  </a:cubicBezTo>
                  <a:cubicBezTo>
                    <a:pt x="3" y="0"/>
                    <a:pt x="3" y="0"/>
                    <a:pt x="2" y="0"/>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es-CO"/>
            </a:p>
          </p:txBody>
        </p:sp>
      </p:grpSp>
    </p:spTree>
    <p:extLst>
      <p:ext uri="{BB962C8B-B14F-4D97-AF65-F5344CB8AC3E}">
        <p14:creationId xmlns:p14="http://schemas.microsoft.com/office/powerpoint/2010/main" val="36222541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0" r:id="rId4"/>
    <p:sldLayoutId id="2147483664" r:id="rId5"/>
    <p:sldLayoutId id="2147483652" r:id="rId6"/>
    <p:sldLayoutId id="2147483661" r:id="rId7"/>
    <p:sldLayoutId id="2147483665" r:id="rId8"/>
    <p:sldLayoutId id="2147483666" r:id="rId9"/>
    <p:sldLayoutId id="2147483654" r:id="rId10"/>
    <p:sldLayoutId id="2147483667" r:id="rId11"/>
    <p:sldLayoutId id="2147483668" r:id="rId12"/>
    <p:sldLayoutId id="2147483658" r:id="rId13"/>
    <p:sldLayoutId id="2147483662" r:id="rId14"/>
    <p:sldLayoutId id="2147483663" r:id="rId15"/>
    <p:sldLayoutId id="2147483669" r:id="rId16"/>
    <p:sldLayoutId id="2147483670" r:id="rId17"/>
    <p:sldLayoutId id="2147483671" r:id="rId18"/>
    <p:sldLayoutId id="2147483659" r:id="rId19"/>
    <p:sldLayoutId id="2147483676" r:id="rId20"/>
    <p:sldLayoutId id="2147483686" r:id="rId21"/>
    <p:sldLayoutId id="2147483687" r:id="rId22"/>
    <p:sldLayoutId id="2147483672" r:id="rId2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9.png"/><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0.xml"/></Relationships>
</file>

<file path=ppt/slides/_rels/slide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0.xm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B578A1EA-5C66-9244-971F-F9788B243324}"/>
              </a:ext>
            </a:extLst>
          </p:cNvPr>
          <p:cNvSpPr>
            <a:spLocks noGrp="1"/>
          </p:cNvSpPr>
          <p:nvPr>
            <p:ph type="body" sz="quarter" idx="10"/>
          </p:nvPr>
        </p:nvSpPr>
        <p:spPr>
          <a:xfrm>
            <a:off x="2402358" y="188297"/>
            <a:ext cx="5617303" cy="444500"/>
          </a:xfrm>
        </p:spPr>
        <p:txBody>
          <a:bodyPr/>
          <a:lstStyle/>
          <a:p>
            <a:r>
              <a:rPr lang="es-CO" dirty="0"/>
              <a:t>Estimación no Lineal</a:t>
            </a:r>
            <a:br>
              <a:rPr lang="es-CO" dirty="0"/>
            </a:br>
            <a:r>
              <a:rPr lang="es-CO" dirty="0"/>
              <a:t>de la Regresión Discontinua</a:t>
            </a:r>
          </a:p>
        </p:txBody>
      </p:sp>
      <mc:AlternateContent xmlns:mc="http://schemas.openxmlformats.org/markup-compatibility/2006" xmlns:a14="http://schemas.microsoft.com/office/drawing/2010/main">
        <mc:Choice Requires="a14">
          <p:sp>
            <p:nvSpPr>
              <p:cNvPr id="3" name="Marcador de texto 2">
                <a:extLst>
                  <a:ext uri="{FF2B5EF4-FFF2-40B4-BE49-F238E27FC236}">
                    <a16:creationId xmlns:a16="http://schemas.microsoft.com/office/drawing/2014/main" id="{77D7B790-35EA-C845-B33C-FCE62B941E29}"/>
                  </a:ext>
                </a:extLst>
              </p:cNvPr>
              <p:cNvSpPr>
                <a:spLocks noGrp="1"/>
              </p:cNvSpPr>
              <p:nvPr>
                <p:ph type="body" sz="quarter" idx="11"/>
              </p:nvPr>
            </p:nvSpPr>
            <p:spPr>
              <a:xfrm>
                <a:off x="0" y="1204410"/>
                <a:ext cx="7871080" cy="4963886"/>
              </a:xfrm>
            </p:spPr>
            <p:txBody>
              <a:bodyPr/>
              <a:lstStyle/>
              <a:p>
                <a:pPr>
                  <a:spcAft>
                    <a:spcPts val="1200"/>
                  </a:spcAft>
                </a:pPr>
                <a:r>
                  <a:rPr lang="es-CO" sz="2400" dirty="0">
                    <a:latin typeface="Times" panose="02020603050405020304" pitchFamily="18" charset="0"/>
                    <a:cs typeface="Times" panose="02020603050405020304" pitchFamily="18" charset="0"/>
                  </a:rPr>
                  <a:t>Pero la relación entre </a:t>
                </a:r>
                <a14:m>
                  <m:oMath xmlns:m="http://schemas.openxmlformats.org/officeDocument/2006/math">
                    <m:sSub>
                      <m:sSubPr>
                        <m:ctrlPr>
                          <a:rPr lang="en-US" sz="2400" b="0" i="1" dirty="0" smtClean="0">
                            <a:latin typeface="Cambria Math" panose="02040503050406030204" pitchFamily="18" charset="0"/>
                          </a:rPr>
                        </m:ctrlPr>
                      </m:sSubPr>
                      <m:e>
                        <m:r>
                          <a:rPr lang="es-CO" sz="2400" i="1" dirty="0" smtClean="0">
                            <a:latin typeface="Cambria Math" panose="02040503050406030204" pitchFamily="18" charset="0"/>
                          </a:rPr>
                          <m:t>𝑥</m:t>
                        </m:r>
                      </m:e>
                      <m:sub>
                        <m:r>
                          <a:rPr lang="en-US" sz="2400" b="0" i="1" dirty="0" smtClean="0">
                            <a:latin typeface="Cambria Math" panose="02040503050406030204" pitchFamily="18" charset="0"/>
                          </a:rPr>
                          <m:t>𝑖</m:t>
                        </m:r>
                      </m:sub>
                    </m:sSub>
                  </m:oMath>
                </a14:m>
                <a:r>
                  <a:rPr lang="es-CO" sz="2400" dirty="0">
                    <a:latin typeface="Times" panose="02020603050405020304" pitchFamily="18" charset="0"/>
                    <a:cs typeface="Times" panose="02020603050405020304" pitchFamily="18" charset="0"/>
                  </a:rPr>
                  <a:t> y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𝑖</m:t>
                        </m:r>
                      </m:sub>
                    </m:sSub>
                  </m:oMath>
                </a14:m>
                <a:r>
                  <a:rPr lang="es-CO" sz="2400" dirty="0">
                    <a:latin typeface="Times" panose="02020603050405020304" pitchFamily="18" charset="0"/>
                    <a:cs typeface="Times" panose="02020603050405020304" pitchFamily="18" charset="0"/>
                  </a:rPr>
                  <a:t> </a:t>
                </a:r>
                <a:r>
                  <a:rPr lang="es-CO" sz="2400" u="sng" dirty="0">
                    <a:latin typeface="Times" panose="02020603050405020304" pitchFamily="18" charset="0"/>
                    <a:cs typeface="Times" panose="02020603050405020304" pitchFamily="18" charset="0"/>
                  </a:rPr>
                  <a:t>no siempre es lineal</a:t>
                </a:r>
              </a:p>
              <a:p>
                <a:pPr>
                  <a:spcAft>
                    <a:spcPts val="1200"/>
                  </a:spcAft>
                </a:pPr>
                <a:r>
                  <a:rPr lang="es-CO" sz="2400" dirty="0">
                    <a:latin typeface="Times" panose="02020603050405020304" pitchFamily="18" charset="0"/>
                    <a:cs typeface="Times" panose="02020603050405020304" pitchFamily="18" charset="0"/>
                  </a:rPr>
                  <a:t>Si no se captura bien la relación </a:t>
                </a:r>
                <a14:m>
                  <m:oMath xmlns:m="http://schemas.openxmlformats.org/officeDocument/2006/math">
                    <m:r>
                      <a:rPr lang="en-US" sz="2400" i="1">
                        <a:latin typeface="Cambria Math" panose="02040503050406030204" pitchFamily="18" charset="0"/>
                      </a:rPr>
                      <m:t>𝐸</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𝑜𝑖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d>
                  </m:oMath>
                </a14:m>
                <a:r>
                  <a:rPr lang="es-CO" sz="2400" dirty="0">
                    <a:latin typeface="Times" panose="02020603050405020304" pitchFamily="18" charset="0"/>
                    <a:cs typeface="Times" panose="02020603050405020304" pitchFamily="18" charset="0"/>
                  </a:rPr>
                  <a:t>, se puede generar un </a:t>
                </a:r>
                <a:r>
                  <a:rPr lang="es-CO" sz="2400" u="sng" dirty="0">
                    <a:latin typeface="Times" panose="02020603050405020304" pitchFamily="18" charset="0"/>
                    <a:cs typeface="Times" panose="02020603050405020304" pitchFamily="18" charset="0"/>
                  </a:rPr>
                  <a:t>sesgo</a:t>
                </a:r>
                <a:r>
                  <a:rPr lang="es-CO" sz="2400" dirty="0">
                    <a:latin typeface="Times" panose="02020603050405020304" pitchFamily="18" charset="0"/>
                    <a:cs typeface="Times" panose="02020603050405020304" pitchFamily="18" charset="0"/>
                  </a:rPr>
                  <a:t> en la estimación del salto que ocurre en </a:t>
                </a:r>
                <a14:m>
                  <m:oMath xmlns:m="http://schemas.openxmlformats.org/officeDocument/2006/math">
                    <m:acc>
                      <m:accPr>
                        <m:chr m:val="̅"/>
                        <m:ctrlPr>
                          <a:rPr lang="en-US" sz="2400" b="0" i="1" dirty="0" smtClean="0">
                            <a:latin typeface="Cambria Math" panose="02040503050406030204" pitchFamily="18" charset="0"/>
                          </a:rPr>
                        </m:ctrlPr>
                      </m:accPr>
                      <m:e>
                        <m:r>
                          <a:rPr lang="en-US" sz="2400" b="0" i="1" dirty="0" smtClean="0">
                            <a:latin typeface="Cambria Math" panose="02040503050406030204" pitchFamily="18" charset="0"/>
                          </a:rPr>
                          <m:t>𝑥</m:t>
                        </m:r>
                      </m:e>
                    </m:acc>
                  </m:oMath>
                </a14:m>
                <a:r>
                  <a:rPr lang="es-CO" sz="2400" dirty="0">
                    <a:latin typeface="Times" panose="02020603050405020304" pitchFamily="18" charset="0"/>
                    <a:cs typeface="Times" panose="02020603050405020304" pitchFamily="18" charset="0"/>
                  </a:rPr>
                  <a:t> cuando alrededor del umbral.</a:t>
                </a:r>
              </a:p>
              <a:p>
                <a:pPr>
                  <a:spcAft>
                    <a:spcPts val="1200"/>
                  </a:spcAft>
                </a:pPr>
                <a:r>
                  <a:rPr lang="es-CO" sz="2400" dirty="0">
                    <a:latin typeface="Times" panose="02020603050405020304" pitchFamily="18" charset="0"/>
                    <a:cs typeface="Times" panose="02020603050405020304" pitchFamily="18" charset="0"/>
                  </a:rPr>
                  <a:t>El modelo más general de RD</a:t>
                </a:r>
                <a:r>
                  <a:rPr lang="en-US" sz="2400" dirty="0">
                    <a:latin typeface="Times" panose="02020603050405020304" pitchFamily="18" charset="0"/>
                    <a:cs typeface="Times" panose="02020603050405020304" pitchFamily="18" charset="0"/>
                  </a:rPr>
                  <a:t> es</a:t>
                </a:r>
                <a:r>
                  <a:rPr lang="es-CO" sz="2400" dirty="0">
                    <a:latin typeface="Times" panose="02020603050405020304" pitchFamily="18" charset="0"/>
                    <a:cs typeface="Times" panose="02020603050405020304" pitchFamily="18" charset="0"/>
                  </a:rPr>
                  <a:t>:</a:t>
                </a:r>
              </a:p>
              <a:p>
                <a:pPr marL="0" indent="0">
                  <a:spcAft>
                    <a:spcPts val="1200"/>
                  </a:spcAft>
                  <a:buNone/>
                </a:pPr>
                <a14:m>
                  <m:oMathPara xmlns:m="http://schemas.openxmlformats.org/officeDocument/2006/math">
                    <m:oMathParaPr>
                      <m:jc m:val="centerGroup"/>
                    </m:oMathParaPr>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r>
                        <a:rPr lang="en-US" sz="2400" b="0" i="1" smtClean="0">
                          <a:latin typeface="Cambria Math" panose="02040503050406030204" pitchFamily="18" charset="0"/>
                        </a:rPr>
                        <m:t>𝛼</m:t>
                      </m:r>
                      <m:r>
                        <a:rPr lang="en-US" sz="2400" b="0" i="1" smtClean="0">
                          <a:latin typeface="Cambria Math" panose="02040503050406030204" pitchFamily="18" charset="0"/>
                        </a:rPr>
                        <m:t>+</m:t>
                      </m:r>
                      <m:r>
                        <a:rPr lang="en-US" sz="2400" b="0" i="1" smtClean="0">
                          <a:latin typeface="Cambria Math" panose="02040503050406030204" pitchFamily="18" charset="0"/>
                        </a:rPr>
                        <m:t>𝑓</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e>
                      </m:d>
                      <m:r>
                        <a:rPr lang="en-US" sz="2400" b="0" i="1" smtClean="0">
                          <a:latin typeface="Cambria Math" panose="02040503050406030204" pitchFamily="18" charset="0"/>
                        </a:rPr>
                        <m:t>+</m:t>
                      </m:r>
                      <m:r>
                        <a:rPr lang="en-US" sz="2400" b="0" i="1" smtClean="0">
                          <a:solidFill>
                            <a:srgbClr val="00B050"/>
                          </a:solidFill>
                          <a:latin typeface="Cambria Math" panose="02040503050406030204" pitchFamily="18" charset="0"/>
                        </a:rPr>
                        <m:t>𝛽</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𝐷</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𝜂</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    (2)</m:t>
                      </m:r>
                    </m:oMath>
                  </m:oMathPara>
                </a14:m>
                <a:endParaRPr lang="es-CO" sz="2400" dirty="0">
                  <a:latin typeface="Times" panose="02020603050405020304" pitchFamily="18" charset="0"/>
                  <a:cs typeface="Times" panose="02020603050405020304" pitchFamily="18" charset="0"/>
                </a:endParaRPr>
              </a:p>
              <a:p>
                <a:pPr marL="0" indent="0" algn="just">
                  <a:spcAft>
                    <a:spcPts val="1200"/>
                  </a:spcAft>
                  <a:buNone/>
                </a:pPr>
                <a14:m>
                  <m:oMath xmlns:m="http://schemas.openxmlformats.org/officeDocument/2006/math">
                    <m:r>
                      <a:rPr lang="en-US" sz="2400" b="0" i="1" smtClean="0">
                        <a:latin typeface="Cambria Math" panose="02040503050406030204" pitchFamily="18" charset="0"/>
                      </a:rPr>
                      <m:t>𝑓</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r>
                  <a:rPr lang="es-CO" sz="2400" dirty="0">
                    <a:latin typeface="Times" panose="02020603050405020304" pitchFamily="18" charset="0"/>
                    <a:cs typeface="Times" panose="02020603050405020304" pitchFamily="18" charset="0"/>
                  </a:rPr>
                  <a:t> es la </a:t>
                </a:r>
                <a:r>
                  <a:rPr lang="es-CO" sz="2400" u="sng" dirty="0">
                    <a:latin typeface="Times" panose="02020603050405020304" pitchFamily="18" charset="0"/>
                    <a:cs typeface="Times" panose="02020603050405020304" pitchFamily="18" charset="0"/>
                  </a:rPr>
                  <a:t>forma funcional </a:t>
                </a:r>
                <a:r>
                  <a:rPr lang="es-CO" sz="2400" dirty="0">
                    <a:latin typeface="Times" panose="02020603050405020304" pitchFamily="18" charset="0"/>
                    <a:cs typeface="Times" panose="02020603050405020304" pitchFamily="18" charset="0"/>
                  </a:rPr>
                  <a:t>que se usa para capturar la relación </a:t>
                </a:r>
                <a14:m>
                  <m:oMath xmlns:m="http://schemas.openxmlformats.org/officeDocument/2006/math">
                    <m:r>
                      <a:rPr lang="en-US" sz="2400" i="1">
                        <a:latin typeface="Cambria Math" panose="02040503050406030204" pitchFamily="18" charset="0"/>
                      </a:rPr>
                      <m:t>𝐸</m:t>
                    </m:r>
                    <m:d>
                      <m:dPr>
                        <m:begChr m:val="["/>
                        <m:endChr m:val="]"/>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𝑌</m:t>
                            </m:r>
                          </m:e>
                          <m:sub>
                            <m:r>
                              <a:rPr lang="en-US" sz="2400" i="1">
                                <a:latin typeface="Cambria Math" panose="02040503050406030204" pitchFamily="18" charset="0"/>
                              </a:rPr>
                              <m:t>𝑜𝑖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𝑖</m:t>
                            </m:r>
                          </m:sub>
                        </m:sSub>
                      </m:e>
                    </m:d>
                  </m:oMath>
                </a14:m>
                <a:endParaRPr lang="es-CO" sz="2400" dirty="0">
                  <a:latin typeface="Times" panose="02020603050405020304" pitchFamily="18" charset="0"/>
                  <a:cs typeface="Times" panose="02020603050405020304" pitchFamily="18" charset="0"/>
                </a:endParaRPr>
              </a:p>
              <a:p>
                <a:pPr>
                  <a:spcAft>
                    <a:spcPts val="1200"/>
                  </a:spcAft>
                </a:pPr>
                <a14:m>
                  <m:oMath xmlns:m="http://schemas.openxmlformats.org/officeDocument/2006/math">
                    <m:r>
                      <a:rPr lang="en-US" sz="2400" i="1">
                        <a:solidFill>
                          <a:srgbClr val="00B050"/>
                        </a:solidFill>
                        <a:latin typeface="Cambria Math" panose="02040503050406030204" pitchFamily="18" charset="0"/>
                      </a:rPr>
                      <m:t>𝛽</m:t>
                    </m:r>
                  </m:oMath>
                </a14:m>
                <a:r>
                  <a:rPr lang="es-CO" sz="2400" dirty="0">
                    <a:latin typeface="Times" panose="02020603050405020304" pitchFamily="18" charset="0"/>
                    <a:cs typeface="Times" panose="02020603050405020304" pitchFamily="18" charset="0"/>
                  </a:rPr>
                  <a:t> es el impacto de ser elegible para el tratamiento, sobre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𝑖</m:t>
                        </m:r>
                      </m:sub>
                    </m:sSub>
                  </m:oMath>
                </a14:m>
                <a:endParaRPr lang="es-CO" sz="2400" dirty="0">
                  <a:latin typeface="Times" panose="02020603050405020304" pitchFamily="18" charset="0"/>
                  <a:cs typeface="Times" panose="02020603050405020304" pitchFamily="18" charset="0"/>
                </a:endParaRPr>
              </a:p>
              <a:p>
                <a:pPr>
                  <a:spcAft>
                    <a:spcPts val="1200"/>
                  </a:spcAft>
                </a:pPr>
                <a:r>
                  <a:rPr lang="es-CO" sz="2400" dirty="0">
                    <a:latin typeface="Times" panose="02020603050405020304" pitchFamily="18" charset="0"/>
                    <a:cs typeface="Times" panose="02020603050405020304" pitchFamily="18" charset="0"/>
                  </a:rPr>
                  <a:t>En </a:t>
                </a:r>
                <a14:m>
                  <m:oMath xmlns:m="http://schemas.openxmlformats.org/officeDocument/2006/math">
                    <m:r>
                      <a:rPr lang="en-US" sz="2400" b="0" i="1" smtClean="0">
                        <a:latin typeface="Cambria Math" panose="02040503050406030204" pitchFamily="18" charset="0"/>
                      </a:rPr>
                      <m:t>𝑓</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oMath>
                </a14:m>
                <a:r>
                  <a:rPr lang="es-CO" sz="2400" dirty="0">
                    <a:latin typeface="Times" panose="02020603050405020304" pitchFamily="18" charset="0"/>
                    <a:cs typeface="Times" panose="02020603050405020304" pitchFamily="18" charset="0"/>
                  </a:rPr>
                  <a:t> se pueden usar </a:t>
                </a:r>
                <a:r>
                  <a:rPr lang="es-CO" sz="2400" u="sng" dirty="0">
                    <a:latin typeface="Times" panose="02020603050405020304" pitchFamily="18" charset="0"/>
                    <a:cs typeface="Times" panose="02020603050405020304" pitchFamily="18" charset="0"/>
                  </a:rPr>
                  <a:t>funciones polinomiales</a:t>
                </a:r>
                <a:r>
                  <a:rPr lang="es-CO" sz="2400" dirty="0">
                    <a:latin typeface="Times" panose="02020603050405020304" pitchFamily="18" charset="0"/>
                    <a:cs typeface="Times" panose="02020603050405020304" pitchFamily="18" charset="0"/>
                  </a:rPr>
                  <a:t>, diferentes de </a:t>
                </a:r>
                <a:r>
                  <a:rPr lang="es-CO" sz="2400" u="sng" dirty="0">
                    <a:latin typeface="Times" panose="02020603050405020304" pitchFamily="18" charset="0"/>
                    <a:cs typeface="Times" panose="02020603050405020304" pitchFamily="18" charset="0"/>
                  </a:rPr>
                  <a:t>cada lado</a:t>
                </a:r>
                <a:r>
                  <a:rPr lang="es-CO" sz="2400" dirty="0">
                    <a:latin typeface="Times" panose="02020603050405020304" pitchFamily="18" charset="0"/>
                    <a:cs typeface="Times" panose="02020603050405020304" pitchFamily="18" charset="0"/>
                  </a:rPr>
                  <a:t>.</a:t>
                </a:r>
                <a:br>
                  <a:rPr lang="es-CO" sz="2400" dirty="0">
                    <a:latin typeface="Times" panose="02020603050405020304" pitchFamily="18" charset="0"/>
                    <a:cs typeface="Times" panose="02020603050405020304" pitchFamily="18" charset="0"/>
                  </a:rPr>
                </a:br>
                <a:r>
                  <a:rPr lang="es-CO" sz="2400" dirty="0">
                    <a:latin typeface="Times" panose="02020603050405020304" pitchFamily="18" charset="0"/>
                    <a:cs typeface="Times" panose="02020603050405020304" pitchFamily="18" charset="0"/>
                  </a:rPr>
                  <a:t>La </a:t>
                </a:r>
                <a:r>
                  <a:rPr lang="es-CO" sz="2400" u="sng" dirty="0">
                    <a:latin typeface="Times" panose="02020603050405020304" pitchFamily="18" charset="0"/>
                    <a:cs typeface="Times" panose="02020603050405020304" pitchFamily="18" charset="0"/>
                  </a:rPr>
                  <a:t>literatura</a:t>
                </a:r>
                <a:r>
                  <a:rPr lang="es-CO" sz="2400" dirty="0">
                    <a:latin typeface="Times" panose="02020603050405020304" pitchFamily="18" charset="0"/>
                    <a:cs typeface="Times" panose="02020603050405020304" pitchFamily="18" charset="0"/>
                  </a:rPr>
                  <a:t> recomienda una regresión lineal local (lineal, pero no paramétrica, ponderada).</a:t>
                </a:r>
              </a:p>
              <a:p>
                <a:pPr>
                  <a:spcAft>
                    <a:spcPts val="1200"/>
                  </a:spcAft>
                </a:pPr>
                <a:r>
                  <a:rPr lang="es-CO" sz="2400" dirty="0">
                    <a:latin typeface="Times" panose="02020603050405020304" pitchFamily="18" charset="0"/>
                    <a:cs typeface="Times" panose="02020603050405020304" pitchFamily="18" charset="0"/>
                  </a:rPr>
                  <a:t>También es posible incluir </a:t>
                </a:r>
                <a:r>
                  <a:rPr lang="es-CO" sz="2400" u="sng" dirty="0">
                    <a:latin typeface="Times" panose="02020603050405020304" pitchFamily="18" charset="0"/>
                    <a:cs typeface="Times" panose="02020603050405020304" pitchFamily="18" charset="0"/>
                  </a:rPr>
                  <a:t>otros controles </a:t>
                </a:r>
                <a:r>
                  <a:rPr lang="es-CO" sz="2400" dirty="0">
                    <a:latin typeface="Times" panose="02020603050405020304" pitchFamily="18" charset="0"/>
                    <a:cs typeface="Times" panose="02020603050405020304" pitchFamily="18" charset="0"/>
                  </a:rPr>
                  <a:t>en la regresión </a:t>
                </a:r>
              </a:p>
            </p:txBody>
          </p:sp>
        </mc:Choice>
        <mc:Fallback xmlns="">
          <p:sp>
            <p:nvSpPr>
              <p:cNvPr id="3" name="Marcador de texto 2">
                <a:extLst>
                  <a:ext uri="{FF2B5EF4-FFF2-40B4-BE49-F238E27FC236}">
                    <a16:creationId xmlns:a16="http://schemas.microsoft.com/office/drawing/2014/main" id="{77D7B790-35EA-C845-B33C-FCE62B941E29}"/>
                  </a:ext>
                </a:extLst>
              </p:cNvPr>
              <p:cNvSpPr>
                <a:spLocks noGrp="1" noRot="1" noChangeAspect="1" noMove="1" noResize="1" noEditPoints="1" noAdjustHandles="1" noChangeArrowheads="1" noChangeShapeType="1" noTextEdit="1"/>
              </p:cNvSpPr>
              <p:nvPr>
                <p:ph type="body" sz="quarter" idx="11"/>
              </p:nvPr>
            </p:nvSpPr>
            <p:spPr>
              <a:xfrm>
                <a:off x="0" y="1204410"/>
                <a:ext cx="7871080" cy="4963886"/>
              </a:xfrm>
              <a:blipFill>
                <a:blip r:embed="rId2"/>
                <a:stretch>
                  <a:fillRect/>
                </a:stretch>
              </a:blipFill>
            </p:spPr>
            <p:txBody>
              <a:bodyPr/>
              <a:lstStyle/>
              <a:p>
                <a:r>
                  <a:rPr lang="en-US">
                    <a:noFill/>
                  </a:rPr>
                  <a:t> </a:t>
                </a:r>
              </a:p>
            </p:txBody>
          </p:sp>
        </mc:Fallback>
      </mc:AlternateContent>
      <p:pic>
        <p:nvPicPr>
          <p:cNvPr id="35" name="Picture 34">
            <a:extLst>
              <a:ext uri="{FF2B5EF4-FFF2-40B4-BE49-F238E27FC236}">
                <a16:creationId xmlns:a16="http://schemas.microsoft.com/office/drawing/2014/main" id="{A57A2279-4918-C6D0-548E-D3919311E57C}"/>
              </a:ext>
            </a:extLst>
          </p:cNvPr>
          <p:cNvPicPr>
            <a:picLocks noChangeAspect="1"/>
          </p:cNvPicPr>
          <p:nvPr/>
        </p:nvPicPr>
        <p:blipFill>
          <a:blip r:embed="rId3"/>
          <a:stretch>
            <a:fillRect/>
          </a:stretch>
        </p:blipFill>
        <p:spPr>
          <a:xfrm>
            <a:off x="7871080" y="410547"/>
            <a:ext cx="4456584" cy="6447453"/>
          </a:xfrm>
          <a:prstGeom prst="rect">
            <a:avLst/>
          </a:prstGeom>
        </p:spPr>
      </p:pic>
    </p:spTree>
    <p:extLst>
      <p:ext uri="{BB962C8B-B14F-4D97-AF65-F5344CB8AC3E}">
        <p14:creationId xmlns:p14="http://schemas.microsoft.com/office/powerpoint/2010/main" val="1053444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B578A1EA-5C66-9244-971F-F9788B243324}"/>
              </a:ext>
            </a:extLst>
          </p:cNvPr>
          <p:cNvSpPr>
            <a:spLocks noGrp="1"/>
          </p:cNvSpPr>
          <p:nvPr>
            <p:ph type="body" sz="quarter" idx="10"/>
          </p:nvPr>
        </p:nvSpPr>
        <p:spPr>
          <a:xfrm>
            <a:off x="2299719" y="75034"/>
            <a:ext cx="9470847" cy="503463"/>
          </a:xfrm>
        </p:spPr>
        <p:txBody>
          <a:bodyPr/>
          <a:lstStyle/>
          <a:p>
            <a:r>
              <a:rPr lang="es-CO" dirty="0"/>
              <a:t>Robustez y Verificación de los Supuestos de la Regresión Discontinua</a:t>
            </a:r>
          </a:p>
        </p:txBody>
      </p:sp>
      <p:sp>
        <p:nvSpPr>
          <p:cNvPr id="3" name="Marcador de texto 2">
            <a:extLst>
              <a:ext uri="{FF2B5EF4-FFF2-40B4-BE49-F238E27FC236}">
                <a16:creationId xmlns:a16="http://schemas.microsoft.com/office/drawing/2014/main" id="{77D7B790-35EA-C845-B33C-FCE62B941E29}"/>
              </a:ext>
            </a:extLst>
          </p:cNvPr>
          <p:cNvSpPr>
            <a:spLocks noGrp="1"/>
          </p:cNvSpPr>
          <p:nvPr>
            <p:ph type="body" sz="quarter" idx="11"/>
          </p:nvPr>
        </p:nvSpPr>
        <p:spPr>
          <a:xfrm>
            <a:off x="195943" y="1129004"/>
            <a:ext cx="11537303" cy="4876930"/>
          </a:xfrm>
        </p:spPr>
        <p:txBody>
          <a:bodyPr/>
          <a:lstStyle/>
          <a:p>
            <a:pPr>
              <a:spcAft>
                <a:spcPts val="600"/>
              </a:spcAft>
            </a:pPr>
            <a:r>
              <a:rPr lang="es-CO" sz="2400" dirty="0">
                <a:latin typeface="Times" panose="02020603050405020304" pitchFamily="18" charset="0"/>
                <a:cs typeface="Times" panose="02020603050405020304" pitchFamily="18" charset="0"/>
              </a:rPr>
              <a:t>Verificación de las condiciones para la aplicación de la RD</a:t>
            </a:r>
          </a:p>
          <a:p>
            <a:pPr>
              <a:spcAft>
                <a:spcPts val="600"/>
              </a:spcAft>
              <a:buFontTx/>
              <a:buChar char="-"/>
            </a:pPr>
            <a:r>
              <a:rPr lang="es-CO" sz="2400" dirty="0">
                <a:latin typeface="Times" panose="02020603050405020304" pitchFamily="18" charset="0"/>
                <a:cs typeface="Times" panose="02020603050405020304" pitchFamily="18" charset="0"/>
              </a:rPr>
              <a:t>Ausencia de </a:t>
            </a:r>
            <a:r>
              <a:rPr lang="es-CO" sz="2400" u="sng" dirty="0">
                <a:latin typeface="Times" panose="02020603050405020304" pitchFamily="18" charset="0"/>
                <a:cs typeface="Times" panose="02020603050405020304" pitchFamily="18" charset="0"/>
              </a:rPr>
              <a:t>otros Programas</a:t>
            </a:r>
            <a:r>
              <a:rPr lang="es-CO" sz="2400" dirty="0">
                <a:latin typeface="Times" panose="02020603050405020304" pitchFamily="18" charset="0"/>
                <a:cs typeface="Times" panose="02020603050405020304" pitchFamily="18" charset="0"/>
              </a:rPr>
              <a:t> que comparten el mismo índice y umbral de elegibilidad </a:t>
            </a:r>
          </a:p>
          <a:p>
            <a:pPr>
              <a:spcAft>
                <a:spcPts val="600"/>
              </a:spcAft>
              <a:buFontTx/>
              <a:buChar char="-"/>
            </a:pPr>
            <a:r>
              <a:rPr lang="es-CO" sz="2400" dirty="0">
                <a:latin typeface="Times" panose="02020603050405020304" pitchFamily="18" charset="0"/>
                <a:cs typeface="Times" panose="02020603050405020304" pitchFamily="18" charset="0"/>
              </a:rPr>
              <a:t>Aparte de su tratamiento, ¿existe algún otro programa o cualquier cosa que afecte solamente a los que están a un lado del umbral?   </a:t>
            </a:r>
          </a:p>
          <a:p>
            <a:pPr>
              <a:spcAft>
                <a:spcPts val="600"/>
              </a:spcAft>
            </a:pPr>
            <a:r>
              <a:rPr lang="es-CO" sz="2400" dirty="0">
                <a:latin typeface="Times" panose="02020603050405020304" pitchFamily="18" charset="0"/>
                <a:cs typeface="Times" panose="02020603050405020304" pitchFamily="18" charset="0"/>
              </a:rPr>
              <a:t>Verificación de los supuestos de la RD:</a:t>
            </a:r>
          </a:p>
          <a:p>
            <a:pPr>
              <a:spcAft>
                <a:spcPts val="600"/>
              </a:spcAft>
              <a:buFontTx/>
              <a:buChar char="-"/>
            </a:pPr>
            <a:r>
              <a:rPr lang="es-CO" sz="2400" dirty="0">
                <a:latin typeface="Times" panose="02020603050405020304" pitchFamily="18" charset="0"/>
                <a:cs typeface="Times" panose="02020603050405020304" pitchFamily="18" charset="0"/>
              </a:rPr>
              <a:t>No </a:t>
            </a:r>
            <a:r>
              <a:rPr lang="es-CO" sz="2400" u="sng" dirty="0">
                <a:latin typeface="Times" panose="02020603050405020304" pitchFamily="18" charset="0"/>
                <a:cs typeface="Times" panose="02020603050405020304" pitchFamily="18" charset="0"/>
              </a:rPr>
              <a:t>manipulación</a:t>
            </a:r>
            <a:r>
              <a:rPr lang="es-CO" sz="2400" dirty="0">
                <a:latin typeface="Times" panose="02020603050405020304" pitchFamily="18" charset="0"/>
                <a:cs typeface="Times" panose="02020603050405020304" pitchFamily="18" charset="0"/>
              </a:rPr>
              <a:t> (no </a:t>
            </a:r>
            <a:r>
              <a:rPr lang="es-CO" sz="2400" u="sng" dirty="0">
                <a:latin typeface="Times" panose="02020603050405020304" pitchFamily="18" charset="0"/>
                <a:cs typeface="Times" panose="02020603050405020304" pitchFamily="18" charset="0"/>
              </a:rPr>
              <a:t>agrupamiento</a:t>
            </a:r>
            <a:r>
              <a:rPr lang="es-CO" sz="2400" dirty="0">
                <a:latin typeface="Times" panose="02020603050405020304" pitchFamily="18" charset="0"/>
                <a:cs typeface="Times" panose="02020603050405020304" pitchFamily="18" charset="0"/>
              </a:rPr>
              <a:t> en la distribución del índice de elegibilidad)</a:t>
            </a:r>
          </a:p>
          <a:p>
            <a:pPr>
              <a:spcAft>
                <a:spcPts val="600"/>
              </a:spcAft>
              <a:buFontTx/>
              <a:buChar char="-"/>
            </a:pPr>
            <a:r>
              <a:rPr lang="es-CO" sz="2400" u="sng" dirty="0">
                <a:latin typeface="Times" panose="02020603050405020304" pitchFamily="18" charset="0"/>
                <a:cs typeface="Times" panose="02020603050405020304" pitchFamily="18" charset="0"/>
              </a:rPr>
              <a:t>Continuidad</a:t>
            </a:r>
            <a:r>
              <a:rPr lang="es-CO" sz="2400" dirty="0">
                <a:latin typeface="Times" panose="02020603050405020304" pitchFamily="18" charset="0"/>
                <a:cs typeface="Times" panose="02020603050405020304" pitchFamily="18" charset="0"/>
              </a:rPr>
              <a:t> en variables </a:t>
            </a:r>
            <a:r>
              <a:rPr lang="es-CO" sz="2400" u="sng" dirty="0">
                <a:latin typeface="Times" panose="02020603050405020304" pitchFamily="18" charset="0"/>
                <a:cs typeface="Times" panose="02020603050405020304" pitchFamily="18" charset="0"/>
              </a:rPr>
              <a:t>predeterminadas</a:t>
            </a:r>
            <a:r>
              <a:rPr lang="es-CO" sz="2400" dirty="0">
                <a:latin typeface="Times" panose="02020603050405020304" pitchFamily="18" charset="0"/>
                <a:cs typeface="Times" panose="02020603050405020304" pitchFamily="18" charset="0"/>
              </a:rPr>
              <a:t>, alrededor del umbral </a:t>
            </a:r>
          </a:p>
          <a:p>
            <a:pPr>
              <a:spcAft>
                <a:spcPts val="600"/>
              </a:spcAft>
              <a:buFontTx/>
              <a:buChar char="-"/>
            </a:pPr>
            <a:endParaRPr lang="es-CO" sz="2400" dirty="0">
              <a:latin typeface="Times" panose="02020603050405020304" pitchFamily="18" charset="0"/>
              <a:cs typeface="Times" panose="02020603050405020304" pitchFamily="18" charset="0"/>
            </a:endParaRPr>
          </a:p>
          <a:p>
            <a:pPr>
              <a:spcAft>
                <a:spcPts val="600"/>
              </a:spcAft>
            </a:pPr>
            <a:r>
              <a:rPr lang="es-CO" sz="2400" dirty="0">
                <a:latin typeface="Times" panose="02020603050405020304" pitchFamily="18" charset="0"/>
                <a:cs typeface="Times" panose="02020603050405020304" pitchFamily="18" charset="0"/>
              </a:rPr>
              <a:t>Pruebas Típicas de </a:t>
            </a:r>
            <a:r>
              <a:rPr lang="es-CO" sz="2400" u="sng" dirty="0">
                <a:latin typeface="Times" panose="02020603050405020304" pitchFamily="18" charset="0"/>
                <a:cs typeface="Times" panose="02020603050405020304" pitchFamily="18" charset="0"/>
              </a:rPr>
              <a:t>Robustez</a:t>
            </a:r>
            <a:r>
              <a:rPr lang="es-CO" sz="2400" dirty="0">
                <a:latin typeface="Times" panose="02020603050405020304" pitchFamily="18" charset="0"/>
                <a:cs typeface="Times" panose="02020603050405020304" pitchFamily="18" charset="0"/>
              </a:rPr>
              <a:t>: </a:t>
            </a:r>
          </a:p>
          <a:p>
            <a:pPr>
              <a:spcAft>
                <a:spcPts val="600"/>
              </a:spcAft>
              <a:buFontTx/>
              <a:buChar char="-"/>
            </a:pPr>
            <a:r>
              <a:rPr lang="es-CO" sz="2400" dirty="0">
                <a:latin typeface="Times" panose="02020603050405020304" pitchFamily="18" charset="0"/>
                <a:cs typeface="Times" panose="02020603050405020304" pitchFamily="18" charset="0"/>
              </a:rPr>
              <a:t>Robustez a cambios en el </a:t>
            </a:r>
            <a:r>
              <a:rPr lang="es-CO" sz="2400" u="sng" dirty="0">
                <a:latin typeface="Times" panose="02020603050405020304" pitchFamily="18" charset="0"/>
                <a:cs typeface="Times" panose="02020603050405020304" pitchFamily="18" charset="0"/>
              </a:rPr>
              <a:t>ancho de banda </a:t>
            </a:r>
            <a:r>
              <a:rPr lang="es-CO" sz="2400" dirty="0">
                <a:latin typeface="Times" panose="02020603050405020304" pitchFamily="18" charset="0"/>
                <a:cs typeface="Times" panose="02020603050405020304" pitchFamily="18" charset="0"/>
              </a:rPr>
              <a:t>aplicado</a:t>
            </a:r>
          </a:p>
          <a:p>
            <a:pPr>
              <a:spcAft>
                <a:spcPts val="600"/>
              </a:spcAft>
              <a:buFontTx/>
              <a:buChar char="-"/>
            </a:pPr>
            <a:r>
              <a:rPr lang="es-CO" sz="2400" dirty="0">
                <a:latin typeface="Times" panose="02020603050405020304" pitchFamily="18" charset="0"/>
                <a:cs typeface="Times" panose="02020603050405020304" pitchFamily="18" charset="0"/>
              </a:rPr>
              <a:t>Robustez a cambios en la </a:t>
            </a:r>
            <a:r>
              <a:rPr lang="es-CO" sz="2400" u="sng" dirty="0">
                <a:latin typeface="Times" panose="02020603050405020304" pitchFamily="18" charset="0"/>
                <a:cs typeface="Times" panose="02020603050405020304" pitchFamily="18" charset="0"/>
              </a:rPr>
              <a:t>forma funcional</a:t>
            </a:r>
          </a:p>
          <a:p>
            <a:pPr>
              <a:spcAft>
                <a:spcPts val="600"/>
              </a:spcAft>
              <a:buFont typeface="Wingdings" panose="05000000000000000000" pitchFamily="2" charset="2"/>
              <a:buChar char="Ø"/>
            </a:pPr>
            <a:endParaRPr lang="es-CO" sz="2400" dirty="0">
              <a:latin typeface="Times" panose="02020603050405020304" pitchFamily="18" charset="0"/>
              <a:cs typeface="Times" panose="02020603050405020304" pitchFamily="18" charset="0"/>
            </a:endParaRPr>
          </a:p>
          <a:p>
            <a:pPr>
              <a:spcAft>
                <a:spcPts val="600"/>
              </a:spcAft>
            </a:pPr>
            <a:endParaRPr lang="es-CO" sz="2400" dirty="0">
              <a:latin typeface="Times" panose="02020603050405020304" pitchFamily="18" charset="0"/>
              <a:cs typeface="Times" panose="02020603050405020304" pitchFamily="18" charset="0"/>
            </a:endParaRPr>
          </a:p>
          <a:p>
            <a:pPr>
              <a:spcAft>
                <a:spcPts val="600"/>
              </a:spcAft>
            </a:pPr>
            <a:endParaRPr lang="es-CO" sz="2400" dirty="0">
              <a:latin typeface="Times" panose="02020603050405020304" pitchFamily="18" charset="0"/>
              <a:cs typeface="Times" panose="02020603050405020304" pitchFamily="18" charset="0"/>
            </a:endParaRPr>
          </a:p>
        </p:txBody>
      </p:sp>
    </p:spTree>
    <p:extLst>
      <p:ext uri="{BB962C8B-B14F-4D97-AF65-F5344CB8AC3E}">
        <p14:creationId xmlns:p14="http://schemas.microsoft.com/office/powerpoint/2010/main" val="29767073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B578A1EA-5C66-9244-971F-F9788B243324}"/>
              </a:ext>
            </a:extLst>
          </p:cNvPr>
          <p:cNvSpPr>
            <a:spLocks noGrp="1"/>
          </p:cNvSpPr>
          <p:nvPr>
            <p:ph type="body" sz="quarter" idx="10"/>
          </p:nvPr>
        </p:nvSpPr>
        <p:spPr>
          <a:xfrm>
            <a:off x="2118049" y="75034"/>
            <a:ext cx="10321211" cy="503463"/>
          </a:xfrm>
        </p:spPr>
        <p:txBody>
          <a:bodyPr/>
          <a:lstStyle/>
          <a:p>
            <a:r>
              <a:rPr lang="es-CO" dirty="0"/>
              <a:t>Verificación de los Supuestos de la Regresión Discontinua: 1) Ausencia de otros Programas con mismo Umbral</a:t>
            </a:r>
          </a:p>
        </p:txBody>
      </p:sp>
      <p:sp>
        <p:nvSpPr>
          <p:cNvPr id="3" name="Marcador de texto 2">
            <a:extLst>
              <a:ext uri="{FF2B5EF4-FFF2-40B4-BE49-F238E27FC236}">
                <a16:creationId xmlns:a16="http://schemas.microsoft.com/office/drawing/2014/main" id="{77D7B790-35EA-C845-B33C-FCE62B941E29}"/>
              </a:ext>
            </a:extLst>
          </p:cNvPr>
          <p:cNvSpPr>
            <a:spLocks noGrp="1"/>
          </p:cNvSpPr>
          <p:nvPr>
            <p:ph type="body" sz="quarter" idx="11"/>
          </p:nvPr>
        </p:nvSpPr>
        <p:spPr>
          <a:xfrm>
            <a:off x="0" y="1042048"/>
            <a:ext cx="11733245" cy="4963886"/>
          </a:xfrm>
        </p:spPr>
        <p:txBody>
          <a:bodyPr/>
          <a:lstStyle/>
          <a:p>
            <a:pPr>
              <a:spcAft>
                <a:spcPts val="600"/>
              </a:spcAft>
            </a:pPr>
            <a:r>
              <a:rPr lang="es-CO" sz="2200" dirty="0">
                <a:latin typeface="Times" panose="02020603050405020304" pitchFamily="18" charset="0"/>
                <a:cs typeface="Times" panose="02020603050405020304" pitchFamily="18" charset="0"/>
              </a:rPr>
              <a:t>Ausencia de otros Programas con mismo Umbral</a:t>
            </a:r>
          </a:p>
          <a:p>
            <a:pPr>
              <a:spcAft>
                <a:spcPts val="600"/>
              </a:spcAft>
            </a:pPr>
            <a:r>
              <a:rPr lang="es-CO" sz="1600" dirty="0">
                <a:latin typeface="Times" panose="02020603050405020304" pitchFamily="18" charset="0"/>
                <a:cs typeface="Times" panose="02020603050405020304" pitchFamily="18" charset="0"/>
              </a:rPr>
              <a:t>Ejemplo: </a:t>
            </a:r>
            <a:r>
              <a:rPr lang="en-US" sz="1600" dirty="0">
                <a:latin typeface="Times" panose="02020603050405020304" pitchFamily="18" charset="0"/>
                <a:cs typeface="Times" panose="02020603050405020304" pitchFamily="18" charset="0"/>
              </a:rPr>
              <a:t>Laajaj, R., Moya, A., &amp; Sánchez, F. (2022). Equality of opportunity and human capital accumulation: Motivational effect of a nationwide scholarship in Colombia. Journal of Development Economics, 154, 102754.</a:t>
            </a:r>
            <a:endParaRPr lang="es-CO" sz="1600" dirty="0">
              <a:latin typeface="Times" panose="02020603050405020304" pitchFamily="18" charset="0"/>
              <a:cs typeface="Times" panose="02020603050405020304" pitchFamily="18" charset="0"/>
            </a:endParaRPr>
          </a:p>
          <a:p>
            <a:pPr>
              <a:spcAft>
                <a:spcPts val="600"/>
              </a:spcAft>
            </a:pPr>
            <a:endParaRPr lang="es-CO" sz="2200" dirty="0">
              <a:latin typeface="Times" panose="02020603050405020304" pitchFamily="18" charset="0"/>
              <a:cs typeface="Times" panose="02020603050405020304" pitchFamily="18" charset="0"/>
            </a:endParaRPr>
          </a:p>
          <a:p>
            <a:pPr>
              <a:spcAft>
                <a:spcPts val="600"/>
              </a:spcAft>
            </a:pPr>
            <a:endParaRPr lang="es-CO" sz="2200" dirty="0">
              <a:latin typeface="Times" panose="02020603050405020304" pitchFamily="18" charset="0"/>
              <a:cs typeface="Times" panose="02020603050405020304" pitchFamily="18" charset="0"/>
            </a:endParaRPr>
          </a:p>
          <a:p>
            <a:pPr>
              <a:spcAft>
                <a:spcPts val="600"/>
              </a:spcAft>
            </a:pPr>
            <a:endParaRPr lang="es-CO" sz="2200" dirty="0">
              <a:latin typeface="Times" panose="02020603050405020304" pitchFamily="18" charset="0"/>
              <a:cs typeface="Times" panose="02020603050405020304" pitchFamily="18" charset="0"/>
            </a:endParaRPr>
          </a:p>
          <a:p>
            <a:pPr>
              <a:spcAft>
                <a:spcPts val="600"/>
              </a:spcAft>
            </a:pPr>
            <a:endParaRPr lang="es-CO" sz="2200" dirty="0">
              <a:latin typeface="Times" panose="02020603050405020304" pitchFamily="18" charset="0"/>
              <a:cs typeface="Times" panose="02020603050405020304" pitchFamily="18" charset="0"/>
            </a:endParaRPr>
          </a:p>
          <a:p>
            <a:pPr>
              <a:spcAft>
                <a:spcPts val="600"/>
              </a:spcAft>
            </a:pPr>
            <a:endParaRPr lang="es-CO" sz="2200" dirty="0">
              <a:latin typeface="Times" panose="02020603050405020304" pitchFamily="18" charset="0"/>
              <a:cs typeface="Times" panose="02020603050405020304" pitchFamily="18" charset="0"/>
            </a:endParaRPr>
          </a:p>
          <a:p>
            <a:pPr>
              <a:spcAft>
                <a:spcPts val="600"/>
              </a:spcAft>
            </a:pPr>
            <a:endParaRPr lang="es-CO" sz="2200" dirty="0">
              <a:latin typeface="Times" panose="02020603050405020304" pitchFamily="18" charset="0"/>
              <a:cs typeface="Times" panose="02020603050405020304" pitchFamily="18" charset="0"/>
            </a:endParaRPr>
          </a:p>
          <a:p>
            <a:pPr>
              <a:spcAft>
                <a:spcPts val="600"/>
              </a:spcAft>
            </a:pPr>
            <a:endParaRPr lang="es-CO" sz="2200" dirty="0">
              <a:latin typeface="Times" panose="02020603050405020304" pitchFamily="18" charset="0"/>
              <a:cs typeface="Times" panose="02020603050405020304" pitchFamily="18" charset="0"/>
            </a:endParaRPr>
          </a:p>
          <a:p>
            <a:pPr>
              <a:spcAft>
                <a:spcPts val="600"/>
              </a:spcAft>
            </a:pPr>
            <a:endParaRPr lang="es-CO" sz="2200" dirty="0">
              <a:latin typeface="Times" panose="02020603050405020304" pitchFamily="18" charset="0"/>
              <a:cs typeface="Times" panose="02020603050405020304" pitchFamily="18" charset="0"/>
            </a:endParaRPr>
          </a:p>
          <a:p>
            <a:pPr>
              <a:spcAft>
                <a:spcPts val="600"/>
              </a:spcAft>
            </a:pPr>
            <a:endParaRPr lang="es-CO" sz="2200" dirty="0">
              <a:latin typeface="Times" panose="02020603050405020304" pitchFamily="18" charset="0"/>
              <a:cs typeface="Times" panose="02020603050405020304" pitchFamily="18" charset="0"/>
            </a:endParaRPr>
          </a:p>
          <a:p>
            <a:pPr>
              <a:spcAft>
                <a:spcPts val="600"/>
              </a:spcAft>
            </a:pPr>
            <a:r>
              <a:rPr lang="es-CO" sz="2200" dirty="0">
                <a:latin typeface="Times" panose="02020603050405020304" pitchFamily="18" charset="0"/>
                <a:cs typeface="Times" panose="02020603050405020304" pitchFamily="18" charset="0"/>
              </a:rPr>
              <a:t>Como alternativa, usamos el método de </a:t>
            </a:r>
            <a:r>
              <a:rPr lang="es-CO" sz="2200" u="sng" dirty="0">
                <a:latin typeface="Times" panose="02020603050405020304" pitchFamily="18" charset="0"/>
                <a:cs typeface="Times" panose="02020603050405020304" pitchFamily="18" charset="0"/>
              </a:rPr>
              <a:t>Diferencias-en-Discontinuidades</a:t>
            </a:r>
          </a:p>
          <a:p>
            <a:pPr>
              <a:spcAft>
                <a:spcPts val="600"/>
              </a:spcAft>
            </a:pPr>
            <a:endParaRPr lang="es-CO" sz="1600" dirty="0">
              <a:latin typeface="Times" panose="02020603050405020304" pitchFamily="18" charset="0"/>
              <a:cs typeface="Times" panose="02020603050405020304" pitchFamily="18" charset="0"/>
            </a:endParaRPr>
          </a:p>
          <a:p>
            <a:pPr>
              <a:spcAft>
                <a:spcPts val="600"/>
              </a:spcAft>
            </a:pPr>
            <a:endParaRPr lang="es-CO" sz="2200" dirty="0">
              <a:latin typeface="Times" panose="02020603050405020304" pitchFamily="18" charset="0"/>
              <a:cs typeface="Times" panose="02020603050405020304" pitchFamily="18" charset="0"/>
            </a:endParaRPr>
          </a:p>
        </p:txBody>
      </p:sp>
      <p:pic>
        <p:nvPicPr>
          <p:cNvPr id="5" name="Picture 4">
            <a:extLst>
              <a:ext uri="{FF2B5EF4-FFF2-40B4-BE49-F238E27FC236}">
                <a16:creationId xmlns:a16="http://schemas.microsoft.com/office/drawing/2014/main" id="{34A12CDE-7D4A-687D-1369-B04822D6FC48}"/>
              </a:ext>
            </a:extLst>
          </p:cNvPr>
          <p:cNvPicPr>
            <a:picLocks noChangeAspect="1"/>
          </p:cNvPicPr>
          <p:nvPr/>
        </p:nvPicPr>
        <p:blipFill>
          <a:blip r:embed="rId2"/>
          <a:stretch>
            <a:fillRect/>
          </a:stretch>
        </p:blipFill>
        <p:spPr>
          <a:xfrm>
            <a:off x="0" y="2101312"/>
            <a:ext cx="12192000" cy="4094216"/>
          </a:xfrm>
          <a:prstGeom prst="rect">
            <a:avLst/>
          </a:prstGeom>
        </p:spPr>
      </p:pic>
    </p:spTree>
    <p:extLst>
      <p:ext uri="{BB962C8B-B14F-4D97-AF65-F5344CB8AC3E}">
        <p14:creationId xmlns:p14="http://schemas.microsoft.com/office/powerpoint/2010/main" val="1214007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B578A1EA-5C66-9244-971F-F9788B243324}"/>
              </a:ext>
            </a:extLst>
          </p:cNvPr>
          <p:cNvSpPr>
            <a:spLocks noGrp="1"/>
          </p:cNvSpPr>
          <p:nvPr>
            <p:ph type="body" sz="quarter" idx="10"/>
          </p:nvPr>
        </p:nvSpPr>
        <p:spPr>
          <a:xfrm>
            <a:off x="2299719" y="75034"/>
            <a:ext cx="9470847" cy="503463"/>
          </a:xfrm>
        </p:spPr>
        <p:txBody>
          <a:bodyPr/>
          <a:lstStyle/>
          <a:p>
            <a:r>
              <a:rPr lang="es-CO" dirty="0"/>
              <a:t>Las Pruebas de Verificación de los Supuestos de la Regresión Discontinua: 1) La no manipulación </a:t>
            </a:r>
          </a:p>
        </p:txBody>
      </p:sp>
      <p:sp>
        <p:nvSpPr>
          <p:cNvPr id="3" name="Marcador de texto 2">
            <a:extLst>
              <a:ext uri="{FF2B5EF4-FFF2-40B4-BE49-F238E27FC236}">
                <a16:creationId xmlns:a16="http://schemas.microsoft.com/office/drawing/2014/main" id="{77D7B790-35EA-C845-B33C-FCE62B941E29}"/>
              </a:ext>
            </a:extLst>
          </p:cNvPr>
          <p:cNvSpPr>
            <a:spLocks noGrp="1"/>
          </p:cNvSpPr>
          <p:nvPr>
            <p:ph type="body" sz="quarter" idx="11"/>
          </p:nvPr>
        </p:nvSpPr>
        <p:spPr>
          <a:xfrm>
            <a:off x="0" y="1042048"/>
            <a:ext cx="11733245" cy="4963886"/>
          </a:xfrm>
        </p:spPr>
        <p:txBody>
          <a:bodyPr/>
          <a:lstStyle/>
          <a:p>
            <a:pPr>
              <a:spcAft>
                <a:spcPts val="600"/>
              </a:spcAft>
            </a:pPr>
            <a:r>
              <a:rPr lang="es-CO" sz="2200" dirty="0">
                <a:latin typeface="Times" panose="02020603050405020304" pitchFamily="18" charset="0"/>
                <a:cs typeface="Times" panose="02020603050405020304" pitchFamily="18" charset="0"/>
              </a:rPr>
              <a:t>Existe </a:t>
            </a:r>
            <a:r>
              <a:rPr lang="es-CO" sz="2200" u="sng" dirty="0">
                <a:latin typeface="Times" panose="02020603050405020304" pitchFamily="18" charset="0"/>
                <a:cs typeface="Times" panose="02020603050405020304" pitchFamily="18" charset="0"/>
              </a:rPr>
              <a:t>evidencia de manipulación cuando se observa un agrupamiento</a:t>
            </a:r>
            <a:r>
              <a:rPr lang="es-CO" sz="2200" dirty="0">
                <a:latin typeface="Times" panose="02020603050405020304" pitchFamily="18" charset="0"/>
                <a:cs typeface="Times" panose="02020603050405020304" pitchFamily="18" charset="0"/>
              </a:rPr>
              <a:t> en la distribución del índice de elegibilidad alrededor del umbral. </a:t>
            </a:r>
          </a:p>
          <a:p>
            <a:pPr>
              <a:spcAft>
                <a:spcPts val="600"/>
              </a:spcAft>
            </a:pPr>
            <a:r>
              <a:rPr lang="es-CO" sz="2200" dirty="0">
                <a:latin typeface="Times" panose="02020603050405020304" pitchFamily="18" charset="0"/>
                <a:cs typeface="Times" panose="02020603050405020304" pitchFamily="18" charset="0"/>
              </a:rPr>
              <a:t>Por ejemplo, en un programa de ayuda social. Si los individuos con más conexiones y que parecen no ser elegibles (por muy poco) consiguen que se modifique su índice de elegibilidad. </a:t>
            </a:r>
          </a:p>
          <a:p>
            <a:pPr>
              <a:spcAft>
                <a:spcPts val="600"/>
              </a:spcAft>
            </a:pPr>
            <a:r>
              <a:rPr lang="es-CO" sz="2200" dirty="0">
                <a:latin typeface="Times" panose="02020603050405020304" pitchFamily="18" charset="0"/>
                <a:cs typeface="Times" panose="02020603050405020304" pitchFamily="18" charset="0"/>
              </a:rPr>
              <a:t>La prueba más común es la de </a:t>
            </a:r>
            <a:r>
              <a:rPr lang="es-CO" sz="2200" dirty="0" err="1">
                <a:latin typeface="Times" panose="02020603050405020304" pitchFamily="18" charset="0"/>
                <a:cs typeface="Times" panose="02020603050405020304" pitchFamily="18" charset="0"/>
              </a:rPr>
              <a:t>McCrary</a:t>
            </a:r>
            <a:r>
              <a:rPr lang="es-CO" sz="2200" dirty="0">
                <a:latin typeface="Times" panose="02020603050405020304" pitchFamily="18" charset="0"/>
                <a:cs typeface="Times" panose="02020603050405020304" pitchFamily="18" charset="0"/>
              </a:rPr>
              <a:t> (2008)</a:t>
            </a:r>
            <a:br>
              <a:rPr lang="es-CO" sz="2200" dirty="0">
                <a:latin typeface="Times" panose="02020603050405020304" pitchFamily="18" charset="0"/>
                <a:cs typeface="Times" panose="02020603050405020304" pitchFamily="18" charset="0"/>
              </a:rPr>
            </a:br>
            <a:r>
              <a:rPr lang="es-CO" sz="1600" dirty="0" err="1">
                <a:latin typeface="Times" panose="02020603050405020304" pitchFamily="18" charset="0"/>
                <a:cs typeface="Times" panose="02020603050405020304" pitchFamily="18" charset="0"/>
              </a:rPr>
              <a:t>McCrary</a:t>
            </a:r>
            <a:r>
              <a:rPr lang="es-CO" sz="1600" dirty="0">
                <a:latin typeface="Times" panose="02020603050405020304" pitchFamily="18" charset="0"/>
                <a:cs typeface="Times" panose="02020603050405020304" pitchFamily="18" charset="0"/>
              </a:rPr>
              <a:t>, Justin. 2008. “</a:t>
            </a:r>
            <a:r>
              <a:rPr lang="es-CO" sz="1600" dirty="0" err="1">
                <a:latin typeface="Times" panose="02020603050405020304" pitchFamily="18" charset="0"/>
                <a:cs typeface="Times" panose="02020603050405020304" pitchFamily="18" charset="0"/>
              </a:rPr>
              <a:t>Manipulation</a:t>
            </a:r>
            <a:r>
              <a:rPr lang="es-CO" sz="1600" dirty="0">
                <a:latin typeface="Times" panose="02020603050405020304" pitchFamily="18" charset="0"/>
                <a:cs typeface="Times" panose="02020603050405020304" pitchFamily="18" charset="0"/>
              </a:rPr>
              <a:t> </a:t>
            </a:r>
            <a:r>
              <a:rPr lang="es-CO" sz="1600" dirty="0" err="1">
                <a:latin typeface="Times" panose="02020603050405020304" pitchFamily="18" charset="0"/>
                <a:cs typeface="Times" panose="02020603050405020304" pitchFamily="18" charset="0"/>
              </a:rPr>
              <a:t>of</a:t>
            </a:r>
            <a:r>
              <a:rPr lang="es-CO" sz="1600" dirty="0">
                <a:latin typeface="Times" panose="02020603050405020304" pitchFamily="18" charset="0"/>
                <a:cs typeface="Times" panose="02020603050405020304" pitchFamily="18" charset="0"/>
              </a:rPr>
              <a:t> </a:t>
            </a:r>
            <a:r>
              <a:rPr lang="es-CO" sz="1600" dirty="0" err="1">
                <a:latin typeface="Times" panose="02020603050405020304" pitchFamily="18" charset="0"/>
                <a:cs typeface="Times" panose="02020603050405020304" pitchFamily="18" charset="0"/>
              </a:rPr>
              <a:t>the</a:t>
            </a:r>
            <a:r>
              <a:rPr lang="es-CO" sz="1600" dirty="0">
                <a:latin typeface="Times" panose="02020603050405020304" pitchFamily="18" charset="0"/>
                <a:cs typeface="Times" panose="02020603050405020304" pitchFamily="18" charset="0"/>
              </a:rPr>
              <a:t> Running Variable in </a:t>
            </a:r>
            <a:r>
              <a:rPr lang="es-CO" sz="1600" dirty="0" err="1">
                <a:latin typeface="Times" panose="02020603050405020304" pitchFamily="18" charset="0"/>
                <a:cs typeface="Times" panose="02020603050405020304" pitchFamily="18" charset="0"/>
              </a:rPr>
              <a:t>the</a:t>
            </a:r>
            <a:r>
              <a:rPr lang="es-CO" sz="1600" dirty="0">
                <a:latin typeface="Times" panose="02020603050405020304" pitchFamily="18" charset="0"/>
                <a:cs typeface="Times" panose="02020603050405020304" pitchFamily="18" charset="0"/>
              </a:rPr>
              <a:t> </a:t>
            </a:r>
            <a:r>
              <a:rPr lang="es-CO" sz="1600" dirty="0" err="1">
                <a:latin typeface="Times" panose="02020603050405020304" pitchFamily="18" charset="0"/>
                <a:cs typeface="Times" panose="02020603050405020304" pitchFamily="18" charset="0"/>
              </a:rPr>
              <a:t>Regression</a:t>
            </a:r>
            <a:r>
              <a:rPr lang="es-CO" sz="1600" dirty="0">
                <a:latin typeface="Times" panose="02020603050405020304" pitchFamily="18" charset="0"/>
                <a:cs typeface="Times" panose="02020603050405020304" pitchFamily="18" charset="0"/>
              </a:rPr>
              <a:t> </a:t>
            </a:r>
            <a:r>
              <a:rPr lang="es-CO" sz="1600" dirty="0" err="1">
                <a:latin typeface="Times" panose="02020603050405020304" pitchFamily="18" charset="0"/>
                <a:cs typeface="Times" panose="02020603050405020304" pitchFamily="18" charset="0"/>
              </a:rPr>
              <a:t>Discontinuity</a:t>
            </a:r>
            <a:r>
              <a:rPr lang="es-CO" sz="1600" dirty="0">
                <a:latin typeface="Times" panose="02020603050405020304" pitchFamily="18" charset="0"/>
                <a:cs typeface="Times" panose="02020603050405020304" pitchFamily="18" charset="0"/>
              </a:rPr>
              <a:t> </a:t>
            </a:r>
            <a:r>
              <a:rPr lang="es-CO" sz="1600" dirty="0" err="1">
                <a:latin typeface="Times" panose="02020603050405020304" pitchFamily="18" charset="0"/>
                <a:cs typeface="Times" panose="02020603050405020304" pitchFamily="18" charset="0"/>
              </a:rPr>
              <a:t>Design</a:t>
            </a:r>
            <a:r>
              <a:rPr lang="es-CO" sz="1600" dirty="0">
                <a:latin typeface="Times" panose="02020603050405020304" pitchFamily="18" charset="0"/>
                <a:cs typeface="Times" panose="02020603050405020304" pitchFamily="18" charset="0"/>
              </a:rPr>
              <a:t>: A </a:t>
            </a:r>
            <a:r>
              <a:rPr lang="es-CO" sz="1600" dirty="0" err="1">
                <a:latin typeface="Times" panose="02020603050405020304" pitchFamily="18" charset="0"/>
                <a:cs typeface="Times" panose="02020603050405020304" pitchFamily="18" charset="0"/>
              </a:rPr>
              <a:t>Design</a:t>
            </a:r>
            <a:r>
              <a:rPr lang="es-CO" sz="1600" dirty="0">
                <a:latin typeface="Times" panose="02020603050405020304" pitchFamily="18" charset="0"/>
                <a:cs typeface="Times" panose="02020603050405020304" pitchFamily="18" charset="0"/>
              </a:rPr>
              <a:t> Test.” </a:t>
            </a:r>
            <a:r>
              <a:rPr lang="es-CO" sz="1600" dirty="0" err="1">
                <a:latin typeface="Times" panose="02020603050405020304" pitchFamily="18" charset="0"/>
                <a:cs typeface="Times" panose="02020603050405020304" pitchFamily="18" charset="0"/>
              </a:rPr>
              <a:t>Journal</a:t>
            </a:r>
            <a:r>
              <a:rPr lang="es-CO" sz="1600" dirty="0">
                <a:latin typeface="Times" panose="02020603050405020304" pitchFamily="18" charset="0"/>
                <a:cs typeface="Times" panose="02020603050405020304" pitchFamily="18" charset="0"/>
              </a:rPr>
              <a:t> </a:t>
            </a:r>
            <a:r>
              <a:rPr lang="es-CO" sz="1600" dirty="0" err="1">
                <a:latin typeface="Times" panose="02020603050405020304" pitchFamily="18" charset="0"/>
                <a:cs typeface="Times" panose="02020603050405020304" pitchFamily="18" charset="0"/>
              </a:rPr>
              <a:t>of</a:t>
            </a:r>
            <a:r>
              <a:rPr lang="es-CO" sz="1600" dirty="0">
                <a:latin typeface="Times" panose="02020603050405020304" pitchFamily="18" charset="0"/>
                <a:cs typeface="Times" panose="02020603050405020304" pitchFamily="18" charset="0"/>
              </a:rPr>
              <a:t> </a:t>
            </a:r>
            <a:r>
              <a:rPr lang="es-CO" sz="1600" dirty="0" err="1">
                <a:latin typeface="Times" panose="02020603050405020304" pitchFamily="18" charset="0"/>
                <a:cs typeface="Times" panose="02020603050405020304" pitchFamily="18" charset="0"/>
              </a:rPr>
              <a:t>Econometrics</a:t>
            </a:r>
            <a:r>
              <a:rPr lang="es-CO" sz="1600" dirty="0">
                <a:latin typeface="Times" panose="02020603050405020304" pitchFamily="18" charset="0"/>
                <a:cs typeface="Times" panose="02020603050405020304" pitchFamily="18" charset="0"/>
              </a:rPr>
              <a:t> 142: 698–714.</a:t>
            </a:r>
          </a:p>
          <a:p>
            <a:pPr>
              <a:spcAft>
                <a:spcPts val="600"/>
              </a:spcAft>
              <a:buFont typeface="Wingdings" panose="05000000000000000000" pitchFamily="2" charset="2"/>
              <a:buChar char="Ø"/>
            </a:pPr>
            <a:endParaRPr lang="es-CO" sz="2200" dirty="0">
              <a:latin typeface="Times" panose="02020603050405020304" pitchFamily="18" charset="0"/>
              <a:cs typeface="Times" panose="02020603050405020304" pitchFamily="18" charset="0"/>
            </a:endParaRPr>
          </a:p>
          <a:p>
            <a:pPr>
              <a:spcAft>
                <a:spcPts val="600"/>
              </a:spcAft>
              <a:buFont typeface="Wingdings" panose="05000000000000000000" pitchFamily="2" charset="2"/>
              <a:buChar char="Ø"/>
            </a:pPr>
            <a:endParaRPr lang="es-CO" sz="2200" dirty="0">
              <a:latin typeface="Times" panose="02020603050405020304" pitchFamily="18" charset="0"/>
              <a:cs typeface="Times" panose="02020603050405020304" pitchFamily="18" charset="0"/>
            </a:endParaRPr>
          </a:p>
          <a:p>
            <a:pPr>
              <a:spcAft>
                <a:spcPts val="600"/>
              </a:spcAft>
              <a:buFont typeface="Wingdings" panose="05000000000000000000" pitchFamily="2" charset="2"/>
              <a:buChar char="Ø"/>
            </a:pPr>
            <a:endParaRPr lang="es-CO" sz="2200" dirty="0">
              <a:latin typeface="Times" panose="02020603050405020304" pitchFamily="18" charset="0"/>
              <a:cs typeface="Times" panose="02020603050405020304" pitchFamily="18" charset="0"/>
            </a:endParaRPr>
          </a:p>
          <a:p>
            <a:pPr>
              <a:spcAft>
                <a:spcPts val="600"/>
              </a:spcAft>
              <a:buFont typeface="Wingdings" panose="05000000000000000000" pitchFamily="2" charset="2"/>
              <a:buChar char="Ø"/>
            </a:pPr>
            <a:endParaRPr lang="es-CO" sz="2200" dirty="0">
              <a:latin typeface="Times" panose="02020603050405020304" pitchFamily="18" charset="0"/>
              <a:cs typeface="Times" panose="02020603050405020304" pitchFamily="18" charset="0"/>
            </a:endParaRPr>
          </a:p>
          <a:p>
            <a:pPr>
              <a:spcAft>
                <a:spcPts val="600"/>
              </a:spcAft>
              <a:buFont typeface="Wingdings" panose="05000000000000000000" pitchFamily="2" charset="2"/>
              <a:buChar char="Ø"/>
            </a:pPr>
            <a:endParaRPr lang="es-CO" sz="2200" dirty="0">
              <a:latin typeface="Times" panose="02020603050405020304" pitchFamily="18" charset="0"/>
              <a:cs typeface="Times" panose="02020603050405020304" pitchFamily="18" charset="0"/>
            </a:endParaRPr>
          </a:p>
          <a:p>
            <a:pPr>
              <a:spcAft>
                <a:spcPts val="600"/>
              </a:spcAft>
              <a:buFont typeface="Wingdings" panose="05000000000000000000" pitchFamily="2" charset="2"/>
              <a:buChar char="Ø"/>
            </a:pPr>
            <a:endParaRPr lang="es-CO" sz="2200" dirty="0">
              <a:latin typeface="Times" panose="02020603050405020304" pitchFamily="18" charset="0"/>
              <a:cs typeface="Times" panose="02020603050405020304" pitchFamily="18" charset="0"/>
            </a:endParaRPr>
          </a:p>
          <a:p>
            <a:pPr>
              <a:spcAft>
                <a:spcPts val="600"/>
              </a:spcAft>
              <a:buFont typeface="Wingdings" panose="05000000000000000000" pitchFamily="2" charset="2"/>
              <a:buChar char="Ø"/>
            </a:pPr>
            <a:r>
              <a:rPr lang="es-CO" sz="2200" dirty="0">
                <a:solidFill>
                  <a:srgbClr val="7030A0"/>
                </a:solidFill>
                <a:latin typeface="Times" panose="02020603050405020304" pitchFamily="18" charset="0"/>
                <a:cs typeface="Times" panose="02020603050405020304" pitchFamily="18" charset="0"/>
              </a:rPr>
              <a:t>En el </a:t>
            </a:r>
            <a:r>
              <a:rPr lang="es-CO" sz="2200" u="sng" dirty="0">
                <a:solidFill>
                  <a:srgbClr val="7030A0"/>
                </a:solidFill>
                <a:latin typeface="Times" panose="02020603050405020304" pitchFamily="18" charset="0"/>
                <a:cs typeface="Times" panose="02020603050405020304" pitchFamily="18" charset="0"/>
              </a:rPr>
              <a:t>caso del Sisbén, muchos contestan para parecer más pobres</a:t>
            </a:r>
            <a:r>
              <a:rPr lang="es-CO" sz="2200" dirty="0">
                <a:solidFill>
                  <a:srgbClr val="7030A0"/>
                </a:solidFill>
                <a:latin typeface="Times" panose="02020603050405020304" pitchFamily="18" charset="0"/>
                <a:cs typeface="Times" panose="02020603050405020304" pitchFamily="18" charset="0"/>
              </a:rPr>
              <a:t>. ¿Afecta 			   esto la posibilidad de usarlo como índice de elegibilidad para una RD?  </a:t>
            </a:r>
          </a:p>
          <a:p>
            <a:pPr>
              <a:spcAft>
                <a:spcPts val="600"/>
              </a:spcAft>
              <a:buFont typeface="Wingdings" panose="05000000000000000000" pitchFamily="2" charset="2"/>
              <a:buChar char="Ø"/>
            </a:pPr>
            <a:endParaRPr lang="es-CO" sz="2200" dirty="0">
              <a:latin typeface="Times" panose="02020603050405020304" pitchFamily="18" charset="0"/>
              <a:cs typeface="Times" panose="02020603050405020304" pitchFamily="18" charset="0"/>
            </a:endParaRPr>
          </a:p>
          <a:p>
            <a:pPr>
              <a:spcAft>
                <a:spcPts val="600"/>
              </a:spcAft>
            </a:pPr>
            <a:endParaRPr lang="es-CO" sz="2200" dirty="0">
              <a:latin typeface="Times" panose="02020603050405020304" pitchFamily="18" charset="0"/>
              <a:cs typeface="Times" panose="02020603050405020304" pitchFamily="18" charset="0"/>
            </a:endParaRPr>
          </a:p>
          <a:p>
            <a:pPr>
              <a:spcAft>
                <a:spcPts val="600"/>
              </a:spcAft>
            </a:pPr>
            <a:endParaRPr lang="es-CO" sz="2200" dirty="0">
              <a:latin typeface="Times" panose="02020603050405020304" pitchFamily="18" charset="0"/>
              <a:cs typeface="Times" panose="02020603050405020304" pitchFamily="18" charset="0"/>
            </a:endParaRPr>
          </a:p>
        </p:txBody>
      </p:sp>
      <p:pic>
        <p:nvPicPr>
          <p:cNvPr id="2050" name="Picture 2">
            <a:extLst>
              <a:ext uri="{FF2B5EF4-FFF2-40B4-BE49-F238E27FC236}">
                <a16:creationId xmlns:a16="http://schemas.microsoft.com/office/drawing/2014/main" id="{2D0CFFC2-4A0D-7BE5-79E2-DE4EA597CB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0040" y="3252599"/>
            <a:ext cx="9094126" cy="286146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04445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B578A1EA-5C66-9244-971F-F9788B243324}"/>
              </a:ext>
            </a:extLst>
          </p:cNvPr>
          <p:cNvSpPr>
            <a:spLocks noGrp="1"/>
          </p:cNvSpPr>
          <p:nvPr>
            <p:ph type="body" sz="quarter" idx="10"/>
          </p:nvPr>
        </p:nvSpPr>
        <p:spPr>
          <a:xfrm>
            <a:off x="2314233" y="130889"/>
            <a:ext cx="9470847" cy="503463"/>
          </a:xfrm>
        </p:spPr>
        <p:txBody>
          <a:bodyPr/>
          <a:lstStyle/>
          <a:p>
            <a:r>
              <a:rPr lang="es-CO" dirty="0"/>
              <a:t>Las Pruebas de Verificación de la RD: </a:t>
            </a:r>
            <a:br>
              <a:rPr lang="es-CO" dirty="0"/>
            </a:br>
            <a:r>
              <a:rPr lang="es-CO" dirty="0"/>
              <a:t>2) La continuidad en las variables predeterminadas</a:t>
            </a:r>
          </a:p>
        </p:txBody>
      </p:sp>
      <mc:AlternateContent xmlns:mc="http://schemas.openxmlformats.org/markup-compatibility/2006" xmlns:a14="http://schemas.microsoft.com/office/drawing/2010/main">
        <mc:Choice Requires="a14">
          <p:sp>
            <p:nvSpPr>
              <p:cNvPr id="3" name="Marcador de texto 2">
                <a:extLst>
                  <a:ext uri="{FF2B5EF4-FFF2-40B4-BE49-F238E27FC236}">
                    <a16:creationId xmlns:a16="http://schemas.microsoft.com/office/drawing/2014/main" id="{77D7B790-35EA-C845-B33C-FCE62B941E29}"/>
                  </a:ext>
                </a:extLst>
              </p:cNvPr>
              <p:cNvSpPr>
                <a:spLocks noGrp="1"/>
              </p:cNvSpPr>
              <p:nvPr>
                <p:ph type="body" sz="quarter" idx="11"/>
              </p:nvPr>
            </p:nvSpPr>
            <p:spPr>
              <a:xfrm>
                <a:off x="639147" y="1259762"/>
                <a:ext cx="10594910" cy="4963886"/>
              </a:xfrm>
            </p:spPr>
            <p:txBody>
              <a:bodyPr/>
              <a:lstStyle/>
              <a:p>
                <a:pPr algn="just">
                  <a:spcAft>
                    <a:spcPts val="1200"/>
                  </a:spcAft>
                </a:pPr>
                <a:r>
                  <a:rPr lang="es-CO" sz="2400" dirty="0">
                    <a:latin typeface="Times" panose="02020603050405020304" pitchFamily="18" charset="0"/>
                    <a:cs typeface="Times" panose="02020603050405020304" pitchFamily="18" charset="0"/>
                  </a:rPr>
                  <a:t>Se puede correr la estimación (2), pero usando como variables explicadas o </a:t>
                </a:r>
                <a:r>
                  <a:rPr lang="es-CO" sz="2400" u="sng" dirty="0">
                    <a:latin typeface="Times" panose="02020603050405020304" pitchFamily="18" charset="0"/>
                    <a:cs typeface="Times" panose="02020603050405020304" pitchFamily="18" charset="0"/>
                  </a:rPr>
                  <a:t>dependientes las variables predeterminadas </a:t>
                </a:r>
                <a:r>
                  <a:rPr lang="es-CO" sz="2400" dirty="0">
                    <a:latin typeface="Times" panose="02020603050405020304" pitchFamily="18" charset="0"/>
                    <a:cs typeface="Times" panose="02020603050405020304" pitchFamily="18" charset="0"/>
                  </a:rPr>
                  <a:t>(que típicamente sirven de control en la regresión). </a:t>
                </a:r>
              </a:p>
              <a:p>
                <a:pPr algn="just">
                  <a:spcAft>
                    <a:spcPts val="1200"/>
                  </a:spcAft>
                </a:pPr>
                <a:r>
                  <a:rPr lang="es-CO" sz="2400" dirty="0">
                    <a:latin typeface="Times" panose="02020603050405020304" pitchFamily="18" charset="0"/>
                    <a:cs typeface="Times" panose="02020603050405020304" pitchFamily="18" charset="0"/>
                  </a:rPr>
                  <a:t>En ciertos casos las variables incluyen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𝑌</m:t>
                        </m:r>
                      </m:e>
                      <m:sub>
                        <m:r>
                          <a:rPr lang="en-US" sz="2400" b="0" i="1" smtClean="0">
                            <a:latin typeface="Cambria Math" panose="02040503050406030204" pitchFamily="18" charset="0"/>
                          </a:rPr>
                          <m:t>𝑡</m:t>
                        </m:r>
                        <m:r>
                          <a:rPr lang="en-US" sz="2400" b="0" i="1" smtClean="0">
                            <a:latin typeface="Cambria Math" panose="02040503050406030204" pitchFamily="18" charset="0"/>
                          </a:rPr>
                          <m:t>−1</m:t>
                        </m:r>
                      </m:sub>
                    </m:sSub>
                  </m:oMath>
                </a14:m>
                <a:r>
                  <a:rPr lang="es-CO" sz="2400" dirty="0">
                    <a:latin typeface="Times" panose="02020603050405020304" pitchFamily="18" charset="0"/>
                    <a:cs typeface="Times" panose="02020603050405020304" pitchFamily="18" charset="0"/>
                  </a:rPr>
                  <a:t> (cuando está disponible) o variables como educación de los papás, genero, edad, etc. </a:t>
                </a:r>
              </a:p>
              <a:p>
                <a:pPr algn="just">
                  <a:spcAft>
                    <a:spcPts val="1200"/>
                  </a:spcAft>
                </a:pPr>
                <a:r>
                  <a:rPr lang="es-CO" sz="2400" dirty="0">
                    <a:latin typeface="Times" panose="02020603050405020304" pitchFamily="18" charset="0"/>
                    <a:cs typeface="Times" panose="02020603050405020304" pitchFamily="18" charset="0"/>
                  </a:rPr>
                  <a:t>Se espera que </a:t>
                </a:r>
                <a:r>
                  <a:rPr lang="es-CO" sz="2400" u="sng" dirty="0">
                    <a:latin typeface="Times" panose="02020603050405020304" pitchFamily="18" charset="0"/>
                    <a:cs typeface="Times" panose="02020603050405020304" pitchFamily="18" charset="0"/>
                  </a:rPr>
                  <a:t>no cambien de manera significativa </a:t>
                </a:r>
                <a:r>
                  <a:rPr lang="es-CO" sz="2400" dirty="0">
                    <a:latin typeface="Times" panose="02020603050405020304" pitchFamily="18" charset="0"/>
                    <a:cs typeface="Times" panose="02020603050405020304" pitchFamily="18" charset="0"/>
                  </a:rPr>
                  <a:t>ya que las unidades justo arriba y abajo del umbral deberían ser muy similares (“as </a:t>
                </a:r>
                <a:r>
                  <a:rPr lang="es-CO" sz="2400" dirty="0" err="1">
                    <a:latin typeface="Times" panose="02020603050405020304" pitchFamily="18" charset="0"/>
                    <a:cs typeface="Times" panose="02020603050405020304" pitchFamily="18" charset="0"/>
                  </a:rPr>
                  <a:t>good</a:t>
                </a:r>
                <a:r>
                  <a:rPr lang="es-CO" sz="2400" dirty="0">
                    <a:latin typeface="Times" panose="02020603050405020304" pitchFamily="18" charset="0"/>
                    <a:cs typeface="Times" panose="02020603050405020304" pitchFamily="18" charset="0"/>
                  </a:rPr>
                  <a:t> as </a:t>
                </a:r>
                <a:r>
                  <a:rPr lang="es-CO" sz="2400" dirty="0" err="1">
                    <a:latin typeface="Times" panose="02020603050405020304" pitchFamily="18" charset="0"/>
                    <a:cs typeface="Times" panose="02020603050405020304" pitchFamily="18" charset="0"/>
                  </a:rPr>
                  <a:t>random</a:t>
                </a:r>
                <a:r>
                  <a:rPr lang="es-CO" sz="2400" dirty="0">
                    <a:latin typeface="Times" panose="02020603050405020304" pitchFamily="18" charset="0"/>
                    <a:cs typeface="Times" panose="02020603050405020304" pitchFamily="18" charset="0"/>
                  </a:rPr>
                  <a:t>”) una vez se controla por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a14:m>
                <a:endParaRPr lang="es-CO" sz="2400" dirty="0">
                  <a:latin typeface="Times" panose="02020603050405020304" pitchFamily="18" charset="0"/>
                  <a:cs typeface="Times" panose="02020603050405020304" pitchFamily="18" charset="0"/>
                </a:endParaRPr>
              </a:p>
              <a:p>
                <a:pPr algn="just">
                  <a:spcAft>
                    <a:spcPts val="600"/>
                  </a:spcAft>
                </a:pPr>
                <a:endParaRPr lang="es-CO" sz="2400" dirty="0">
                  <a:latin typeface="Times" panose="02020603050405020304" pitchFamily="18" charset="0"/>
                  <a:cs typeface="Times" panose="02020603050405020304" pitchFamily="18" charset="0"/>
                </a:endParaRPr>
              </a:p>
              <a:p>
                <a:pPr algn="just">
                  <a:spcAft>
                    <a:spcPts val="600"/>
                  </a:spcAft>
                </a:pPr>
                <a:endParaRPr lang="es-CO" sz="2400" dirty="0">
                  <a:latin typeface="Times" panose="02020603050405020304" pitchFamily="18" charset="0"/>
                  <a:cs typeface="Times" panose="02020603050405020304" pitchFamily="18" charset="0"/>
                </a:endParaRPr>
              </a:p>
              <a:p>
                <a:pPr algn="just">
                  <a:spcAft>
                    <a:spcPts val="600"/>
                  </a:spcAft>
                  <a:buFont typeface="Wingdings" panose="05000000000000000000" pitchFamily="2" charset="2"/>
                  <a:buChar char="Ø"/>
                </a:pPr>
                <a:endParaRPr lang="es-CO" sz="2400" dirty="0">
                  <a:latin typeface="Times" panose="02020603050405020304" pitchFamily="18" charset="0"/>
                  <a:cs typeface="Times" panose="02020603050405020304" pitchFamily="18" charset="0"/>
                </a:endParaRPr>
              </a:p>
              <a:p>
                <a:pPr algn="just">
                  <a:spcAft>
                    <a:spcPts val="600"/>
                  </a:spcAft>
                  <a:buFont typeface="Wingdings" panose="05000000000000000000" pitchFamily="2" charset="2"/>
                  <a:buChar char="Ø"/>
                </a:pPr>
                <a:endParaRPr lang="es-CO" sz="2400" dirty="0">
                  <a:latin typeface="Times" panose="02020603050405020304" pitchFamily="18" charset="0"/>
                  <a:cs typeface="Times" panose="02020603050405020304" pitchFamily="18" charset="0"/>
                </a:endParaRPr>
              </a:p>
              <a:p>
                <a:pPr algn="just">
                  <a:spcAft>
                    <a:spcPts val="600"/>
                  </a:spcAft>
                </a:pPr>
                <a:endParaRPr lang="es-CO" sz="2400" dirty="0">
                  <a:latin typeface="Times" panose="02020603050405020304" pitchFamily="18" charset="0"/>
                  <a:cs typeface="Times" panose="02020603050405020304" pitchFamily="18" charset="0"/>
                </a:endParaRPr>
              </a:p>
              <a:p>
                <a:pPr algn="just">
                  <a:spcAft>
                    <a:spcPts val="600"/>
                  </a:spcAft>
                </a:pPr>
                <a:endParaRPr lang="es-CO" sz="2400" dirty="0">
                  <a:latin typeface="Times" panose="02020603050405020304" pitchFamily="18" charset="0"/>
                  <a:cs typeface="Times" panose="02020603050405020304" pitchFamily="18" charset="0"/>
                </a:endParaRPr>
              </a:p>
            </p:txBody>
          </p:sp>
        </mc:Choice>
        <mc:Fallback xmlns="">
          <p:sp>
            <p:nvSpPr>
              <p:cNvPr id="3" name="Marcador de texto 2">
                <a:extLst>
                  <a:ext uri="{FF2B5EF4-FFF2-40B4-BE49-F238E27FC236}">
                    <a16:creationId xmlns:a16="http://schemas.microsoft.com/office/drawing/2014/main" id="{77D7B790-35EA-C845-B33C-FCE62B941E29}"/>
                  </a:ext>
                </a:extLst>
              </p:cNvPr>
              <p:cNvSpPr>
                <a:spLocks noGrp="1" noRot="1" noChangeAspect="1" noMove="1" noResize="1" noEditPoints="1" noAdjustHandles="1" noChangeArrowheads="1" noChangeShapeType="1" noTextEdit="1"/>
              </p:cNvSpPr>
              <p:nvPr>
                <p:ph type="body" sz="quarter" idx="11"/>
              </p:nvPr>
            </p:nvSpPr>
            <p:spPr>
              <a:xfrm>
                <a:off x="639147" y="1259762"/>
                <a:ext cx="10594910" cy="4963886"/>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10918227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B578A1EA-5C66-9244-971F-F9788B243324}"/>
              </a:ext>
            </a:extLst>
          </p:cNvPr>
          <p:cNvSpPr>
            <a:spLocks noGrp="1"/>
          </p:cNvSpPr>
          <p:nvPr>
            <p:ph type="body" sz="quarter" idx="10"/>
          </p:nvPr>
        </p:nvSpPr>
        <p:spPr>
          <a:xfrm>
            <a:off x="2402358" y="251926"/>
            <a:ext cx="9447520" cy="444500"/>
          </a:xfrm>
        </p:spPr>
        <p:txBody>
          <a:bodyPr/>
          <a:lstStyle/>
          <a:p>
            <a:pPr>
              <a:spcAft>
                <a:spcPts val="600"/>
              </a:spcAft>
            </a:pPr>
            <a:r>
              <a:rPr lang="es-CO" sz="3200" dirty="0"/>
              <a:t>Pruebas Típicas de Robustez (1): </a:t>
            </a:r>
            <a:br>
              <a:rPr lang="es-CO" sz="3200" dirty="0"/>
            </a:br>
            <a:r>
              <a:rPr lang="es-CO" sz="3200" dirty="0"/>
              <a:t>Robustez a Cambios en la Forma Funcional</a:t>
            </a:r>
          </a:p>
        </p:txBody>
      </p:sp>
      <mc:AlternateContent xmlns:mc="http://schemas.openxmlformats.org/markup-compatibility/2006" xmlns:a14="http://schemas.microsoft.com/office/drawing/2010/main">
        <mc:Choice Requires="a14">
          <p:sp>
            <p:nvSpPr>
              <p:cNvPr id="3" name="Marcador de texto 2">
                <a:extLst>
                  <a:ext uri="{FF2B5EF4-FFF2-40B4-BE49-F238E27FC236}">
                    <a16:creationId xmlns:a16="http://schemas.microsoft.com/office/drawing/2014/main" id="{77D7B790-35EA-C845-B33C-FCE62B941E29}"/>
                  </a:ext>
                </a:extLst>
              </p:cNvPr>
              <p:cNvSpPr>
                <a:spLocks noGrp="1"/>
              </p:cNvSpPr>
              <p:nvPr>
                <p:ph type="body" sz="quarter" idx="11"/>
              </p:nvPr>
            </p:nvSpPr>
            <p:spPr>
              <a:xfrm>
                <a:off x="553099" y="1329353"/>
                <a:ext cx="10739016" cy="4963886"/>
              </a:xfrm>
            </p:spPr>
            <p:txBody>
              <a:bodyPr/>
              <a:lstStyle/>
              <a:p>
                <a:pPr algn="just">
                  <a:spcAft>
                    <a:spcPts val="1200"/>
                  </a:spcAft>
                </a:pPr>
                <a:r>
                  <a:rPr lang="es-CO" sz="2400" dirty="0">
                    <a:latin typeface="Times" panose="02020603050405020304" pitchFamily="18" charset="0"/>
                    <a:cs typeface="Times" panose="02020603050405020304" pitchFamily="18" charset="0"/>
                  </a:rPr>
                  <a:t>La decisión de la forma funcional es clave: debe controlar por variación en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𝑖</m:t>
                        </m:r>
                      </m:sub>
                    </m:sSub>
                  </m:oMath>
                </a14:m>
                <a:r>
                  <a:rPr lang="es-CO" sz="2400" dirty="0">
                    <a:latin typeface="Times" panose="02020603050405020304" pitchFamily="18" charset="0"/>
                    <a:cs typeface="Times" panose="02020603050405020304" pitchFamily="18" charset="0"/>
                  </a:rPr>
                  <a:t> de manera suficientemente </a:t>
                </a:r>
                <a:r>
                  <a:rPr lang="es-CO" sz="2400" u="sng" dirty="0">
                    <a:latin typeface="Times" panose="02020603050405020304" pitchFamily="18" charset="0"/>
                    <a:cs typeface="Times" panose="02020603050405020304" pitchFamily="18" charset="0"/>
                  </a:rPr>
                  <a:t>flexible</a:t>
                </a:r>
                <a:r>
                  <a:rPr lang="es-CO" sz="2400" dirty="0">
                    <a:latin typeface="Times" panose="02020603050405020304" pitchFamily="18" charset="0"/>
                    <a:cs typeface="Times" panose="02020603050405020304" pitchFamily="18" charset="0"/>
                  </a:rPr>
                  <a:t>, </a:t>
                </a:r>
                <a:r>
                  <a:rPr lang="es-CO" sz="2400" u="sng" dirty="0">
                    <a:latin typeface="Times" panose="02020603050405020304" pitchFamily="18" charset="0"/>
                    <a:cs typeface="Times" panose="02020603050405020304" pitchFamily="18" charset="0"/>
                  </a:rPr>
                  <a:t>sin ser demasiado sensibles </a:t>
                </a:r>
                <a:r>
                  <a:rPr lang="es-CO" sz="2400" dirty="0">
                    <a:latin typeface="Times" panose="02020603050405020304" pitchFamily="18" charset="0"/>
                    <a:cs typeface="Times" panose="02020603050405020304" pitchFamily="18" charset="0"/>
                  </a:rPr>
                  <a:t>a unas pocas observaciones ni a observaciones lejos del umbral. </a:t>
                </a:r>
              </a:p>
              <a:p>
                <a:pPr algn="just">
                  <a:spcAft>
                    <a:spcPts val="1200"/>
                  </a:spcAft>
                </a:pPr>
                <a:r>
                  <a:rPr lang="es-CO" sz="2400" i="1" dirty="0" err="1">
                    <a:latin typeface="Times" panose="02020603050405020304" pitchFamily="18" charset="0"/>
                    <a:cs typeface="Times" panose="02020603050405020304" pitchFamily="18" charset="0"/>
                  </a:rPr>
                  <a:t>Imbens</a:t>
                </a:r>
                <a:r>
                  <a:rPr lang="es-CO" sz="2400" i="1" dirty="0">
                    <a:latin typeface="Times" panose="02020603050405020304" pitchFamily="18" charset="0"/>
                    <a:cs typeface="Times" panose="02020603050405020304" pitchFamily="18" charset="0"/>
                  </a:rPr>
                  <a:t> y Lemieux (2008) </a:t>
                </a:r>
                <a:r>
                  <a:rPr lang="es-CO" sz="2400" dirty="0">
                    <a:latin typeface="Times" panose="02020603050405020304" pitchFamily="18" charset="0"/>
                    <a:cs typeface="Times" panose="02020603050405020304" pitchFamily="18" charset="0"/>
                  </a:rPr>
                  <a:t>recomiendan una estimación </a:t>
                </a:r>
                <a:r>
                  <a:rPr lang="es-CO" sz="2400" u="sng" dirty="0">
                    <a:latin typeface="Times" panose="02020603050405020304" pitchFamily="18" charset="0"/>
                    <a:cs typeface="Times" panose="02020603050405020304" pitchFamily="18" charset="0"/>
                  </a:rPr>
                  <a:t>local lineal </a:t>
                </a:r>
                <a:r>
                  <a:rPr lang="es-CO" sz="2400" dirty="0">
                    <a:latin typeface="Times" panose="02020603050405020304" pitchFamily="18" charset="0"/>
                    <a:cs typeface="Times" panose="02020603050405020304" pitchFamily="18" charset="0"/>
                  </a:rPr>
                  <a:t>con coeficientes </a:t>
                </a:r>
                <a:r>
                  <a:rPr lang="es-CO" sz="2400" u="sng" dirty="0">
                    <a:latin typeface="Times" panose="02020603050405020304" pitchFamily="18" charset="0"/>
                    <a:cs typeface="Times" panose="02020603050405020304" pitchFamily="18" charset="0"/>
                  </a:rPr>
                  <a:t>diferentes de cada lado, es decir polinomial 1</a:t>
                </a:r>
                <a:r>
                  <a:rPr lang="es-CO" sz="2400" dirty="0">
                    <a:latin typeface="Times" panose="02020603050405020304" pitchFamily="18" charset="0"/>
                    <a:cs typeface="Times" panose="02020603050405020304" pitchFamily="18" charset="0"/>
                  </a:rPr>
                  <a:t>, pero con </a:t>
                </a:r>
                <a:r>
                  <a:rPr lang="es-CO" sz="2400" u="sng" dirty="0" err="1">
                    <a:latin typeface="Times" panose="02020603050405020304" pitchFamily="18" charset="0"/>
                    <a:cs typeface="Times" panose="02020603050405020304" pitchFamily="18" charset="0"/>
                  </a:rPr>
                  <a:t>Kernel</a:t>
                </a:r>
                <a:r>
                  <a:rPr lang="es-CO" sz="2400" dirty="0">
                    <a:latin typeface="Times" panose="02020603050405020304" pitchFamily="18" charset="0"/>
                    <a:cs typeface="Times" panose="02020603050405020304" pitchFamily="18" charset="0"/>
                  </a:rPr>
                  <a:t> (ponderaciones decrecientes cuando se aleja del umbral).</a:t>
                </a:r>
              </a:p>
              <a:p>
                <a:pPr algn="just">
                  <a:spcAft>
                    <a:spcPts val="1200"/>
                  </a:spcAft>
                </a:pPr>
                <a:r>
                  <a:rPr lang="es-CO" sz="2400" dirty="0">
                    <a:latin typeface="Times" panose="02020603050405020304" pitchFamily="18" charset="0"/>
                    <a:cs typeface="Times" panose="02020603050405020304" pitchFamily="18" charset="0"/>
                  </a:rPr>
                  <a:t>Pero en todo caso, el resultado </a:t>
                </a:r>
                <a:r>
                  <a:rPr lang="es-CO" sz="2400" u="sng" dirty="0">
                    <a:latin typeface="Times" panose="02020603050405020304" pitchFamily="18" charset="0"/>
                    <a:cs typeface="Times" panose="02020603050405020304" pitchFamily="18" charset="0"/>
                  </a:rPr>
                  <a:t>debe ser robusto </a:t>
                </a:r>
                <a:r>
                  <a:rPr lang="es-CO" sz="2400" dirty="0">
                    <a:latin typeface="Times" panose="02020603050405020304" pitchFamily="18" charset="0"/>
                    <a:cs typeface="Times" panose="02020603050405020304" pitchFamily="18" charset="0"/>
                  </a:rPr>
                  <a:t>al uso de otras formas funcionales como otros polinomios. </a:t>
                </a:r>
              </a:p>
              <a:p>
                <a:pPr algn="just">
                  <a:spcAft>
                    <a:spcPts val="1200"/>
                  </a:spcAft>
                </a:pPr>
                <a:r>
                  <a:rPr lang="es-CO" sz="2400" dirty="0">
                    <a:latin typeface="Times" panose="02020603050405020304" pitchFamily="18" charset="0"/>
                    <a:cs typeface="Times" panose="02020603050405020304" pitchFamily="18" charset="0"/>
                  </a:rPr>
                  <a:t>Es común incluir estas pruebas de robustez en un </a:t>
                </a:r>
                <a:r>
                  <a:rPr lang="es-CO" sz="2400" u="sng" dirty="0">
                    <a:latin typeface="Times" panose="02020603050405020304" pitchFamily="18" charset="0"/>
                    <a:cs typeface="Times" panose="02020603050405020304" pitchFamily="18" charset="0"/>
                  </a:rPr>
                  <a:t>apéndice</a:t>
                </a:r>
                <a:r>
                  <a:rPr lang="es-CO" sz="2400" dirty="0">
                    <a:latin typeface="Times" panose="02020603050405020304" pitchFamily="18" charset="0"/>
                    <a:cs typeface="Times" panose="02020603050405020304" pitchFamily="18" charset="0"/>
                  </a:rPr>
                  <a:t>. </a:t>
                </a:r>
              </a:p>
              <a:p>
                <a:pPr algn="just">
                  <a:spcAft>
                    <a:spcPts val="1200"/>
                  </a:spcAft>
                </a:pPr>
                <a:endParaRPr lang="es-CO" sz="2400" dirty="0">
                  <a:latin typeface="Times" panose="02020603050405020304" pitchFamily="18" charset="0"/>
                  <a:cs typeface="Times" panose="02020603050405020304" pitchFamily="18" charset="0"/>
                </a:endParaRPr>
              </a:p>
            </p:txBody>
          </p:sp>
        </mc:Choice>
        <mc:Fallback xmlns="">
          <p:sp>
            <p:nvSpPr>
              <p:cNvPr id="3" name="Marcador de texto 2">
                <a:extLst>
                  <a:ext uri="{FF2B5EF4-FFF2-40B4-BE49-F238E27FC236}">
                    <a16:creationId xmlns:a16="http://schemas.microsoft.com/office/drawing/2014/main" id="{77D7B790-35EA-C845-B33C-FCE62B941E29}"/>
                  </a:ext>
                </a:extLst>
              </p:cNvPr>
              <p:cNvSpPr>
                <a:spLocks noGrp="1" noRot="1" noChangeAspect="1" noMove="1" noResize="1" noEditPoints="1" noAdjustHandles="1" noChangeArrowheads="1" noChangeShapeType="1" noTextEdit="1"/>
              </p:cNvSpPr>
              <p:nvPr>
                <p:ph type="body" sz="quarter" idx="11"/>
              </p:nvPr>
            </p:nvSpPr>
            <p:spPr>
              <a:xfrm>
                <a:off x="553099" y="1329353"/>
                <a:ext cx="10739016" cy="4963886"/>
              </a:xfrm>
              <a:blipFill>
                <a:blip r:embed="rId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8106123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texto 1">
            <a:extLst>
              <a:ext uri="{FF2B5EF4-FFF2-40B4-BE49-F238E27FC236}">
                <a16:creationId xmlns:a16="http://schemas.microsoft.com/office/drawing/2014/main" id="{B578A1EA-5C66-9244-971F-F9788B243324}"/>
              </a:ext>
            </a:extLst>
          </p:cNvPr>
          <p:cNvSpPr>
            <a:spLocks noGrp="1"/>
          </p:cNvSpPr>
          <p:nvPr>
            <p:ph type="body" sz="quarter" idx="10"/>
          </p:nvPr>
        </p:nvSpPr>
        <p:spPr>
          <a:xfrm>
            <a:off x="2346374" y="93306"/>
            <a:ext cx="9447520" cy="444500"/>
          </a:xfrm>
        </p:spPr>
        <p:txBody>
          <a:bodyPr/>
          <a:lstStyle/>
          <a:p>
            <a:pPr>
              <a:spcAft>
                <a:spcPts val="600"/>
              </a:spcAft>
            </a:pPr>
            <a:r>
              <a:rPr lang="es-CO" sz="3200" dirty="0"/>
              <a:t>Pruebas Típicas de Robustez (2): </a:t>
            </a:r>
            <a:br>
              <a:rPr lang="es-CO" sz="3200" dirty="0"/>
            </a:br>
            <a:r>
              <a:rPr lang="es-CO" sz="3200" dirty="0"/>
              <a:t>Robustez a Cambios en el Ancho de Banda</a:t>
            </a:r>
          </a:p>
        </p:txBody>
      </p:sp>
      <p:sp>
        <p:nvSpPr>
          <p:cNvPr id="3" name="Marcador de texto 2">
            <a:extLst>
              <a:ext uri="{FF2B5EF4-FFF2-40B4-BE49-F238E27FC236}">
                <a16:creationId xmlns:a16="http://schemas.microsoft.com/office/drawing/2014/main" id="{77D7B790-35EA-C845-B33C-FCE62B941E29}"/>
              </a:ext>
            </a:extLst>
          </p:cNvPr>
          <p:cNvSpPr>
            <a:spLocks noGrp="1"/>
          </p:cNvSpPr>
          <p:nvPr>
            <p:ph type="body" sz="quarter" idx="11"/>
          </p:nvPr>
        </p:nvSpPr>
        <p:spPr>
          <a:xfrm>
            <a:off x="349898" y="1242267"/>
            <a:ext cx="10870223" cy="4963886"/>
          </a:xfrm>
        </p:spPr>
        <p:txBody>
          <a:bodyPr/>
          <a:lstStyle/>
          <a:p>
            <a:pPr algn="just">
              <a:spcAft>
                <a:spcPts val="1200"/>
              </a:spcAft>
            </a:pPr>
            <a:r>
              <a:rPr lang="es-CO" sz="2400" dirty="0">
                <a:latin typeface="Times" panose="02020603050405020304" pitchFamily="18" charset="0"/>
                <a:cs typeface="Times" panose="02020603050405020304" pitchFamily="18" charset="0"/>
              </a:rPr>
              <a:t>Típicamente cuando se estima la ecuación (2), se </a:t>
            </a:r>
            <a:r>
              <a:rPr lang="es-CO" sz="2400" u="sng" dirty="0">
                <a:latin typeface="Times" panose="02020603050405020304" pitchFamily="18" charset="0"/>
                <a:cs typeface="Times" panose="02020603050405020304" pitchFamily="18" charset="0"/>
              </a:rPr>
              <a:t>restringen los datos a un ancho de banda</a:t>
            </a:r>
            <a:r>
              <a:rPr lang="es-CO" sz="2400" dirty="0">
                <a:latin typeface="Times" panose="02020603050405020304" pitchFamily="18" charset="0"/>
                <a:cs typeface="Times" panose="02020603050405020304" pitchFamily="18" charset="0"/>
              </a:rPr>
              <a:t> (un rango dentro de los valores del índice de elegibilidad alrededor del umbral).</a:t>
            </a:r>
          </a:p>
          <a:p>
            <a:pPr algn="just">
              <a:spcAft>
                <a:spcPts val="1200"/>
              </a:spcAft>
            </a:pPr>
            <a:r>
              <a:rPr lang="es-CO" sz="2400" dirty="0">
                <a:latin typeface="Times" panose="02020603050405020304" pitchFamily="18" charset="0"/>
                <a:cs typeface="Times" panose="02020603050405020304" pitchFamily="18" charset="0"/>
              </a:rPr>
              <a:t>Existen métodos, como </a:t>
            </a:r>
            <a:r>
              <a:rPr lang="es-CO" sz="2400" i="1" dirty="0" err="1">
                <a:latin typeface="Times" panose="02020603050405020304" pitchFamily="18" charset="0"/>
                <a:cs typeface="Times" panose="02020603050405020304" pitchFamily="18" charset="0"/>
              </a:rPr>
              <a:t>Calonico</a:t>
            </a:r>
            <a:r>
              <a:rPr lang="es-CO" sz="2400" i="1" dirty="0">
                <a:latin typeface="Times" panose="02020603050405020304" pitchFamily="18" charset="0"/>
                <a:cs typeface="Times" panose="02020603050405020304" pitchFamily="18" charset="0"/>
              </a:rPr>
              <a:t> et al. (2014)</a:t>
            </a:r>
            <a:r>
              <a:rPr lang="es-CO" sz="2400" dirty="0">
                <a:latin typeface="Times" panose="02020603050405020304" pitchFamily="18" charset="0"/>
                <a:cs typeface="Times" panose="02020603050405020304" pitchFamily="18" charset="0"/>
              </a:rPr>
              <a:t>, que proponen un ancho de banda optimo aplicando un </a:t>
            </a:r>
            <a:r>
              <a:rPr lang="es-CO" sz="2400" u="sng" dirty="0">
                <a:latin typeface="Times" panose="02020603050405020304" pitchFamily="18" charset="0"/>
                <a:cs typeface="Times" panose="02020603050405020304" pitchFamily="18" charset="0"/>
              </a:rPr>
              <a:t>arbitraje entre sesgo </a:t>
            </a:r>
            <a:r>
              <a:rPr lang="es-CO" sz="2400" dirty="0">
                <a:latin typeface="Times" panose="02020603050405020304" pitchFamily="18" charset="0"/>
                <a:cs typeface="Times" panose="02020603050405020304" pitchFamily="18" charset="0"/>
              </a:rPr>
              <a:t>(si es muy grande) </a:t>
            </a:r>
            <a:r>
              <a:rPr lang="es-CO" sz="2400" u="sng" dirty="0">
                <a:latin typeface="Times" panose="02020603050405020304" pitchFamily="18" charset="0"/>
                <a:cs typeface="Times" panose="02020603050405020304" pitchFamily="18" charset="0"/>
              </a:rPr>
              <a:t>y ruido </a:t>
            </a:r>
            <a:r>
              <a:rPr lang="es-CO" sz="2400" dirty="0">
                <a:latin typeface="Times" panose="02020603050405020304" pitchFamily="18" charset="0"/>
                <a:cs typeface="Times" panose="02020603050405020304" pitchFamily="18" charset="0"/>
              </a:rPr>
              <a:t>(si es muy pequeño). </a:t>
            </a:r>
          </a:p>
          <a:p>
            <a:pPr algn="just">
              <a:spcAft>
                <a:spcPts val="1200"/>
              </a:spcAft>
            </a:pPr>
            <a:r>
              <a:rPr lang="es-CO" sz="2400" dirty="0">
                <a:latin typeface="Times" panose="02020603050405020304" pitchFamily="18" charset="0"/>
                <a:cs typeface="Times" panose="02020603050405020304" pitchFamily="18" charset="0"/>
              </a:rPr>
              <a:t>Pero el resultado </a:t>
            </a:r>
            <a:r>
              <a:rPr lang="es-CO" sz="2400" u="sng" dirty="0">
                <a:latin typeface="Times" panose="02020603050405020304" pitchFamily="18" charset="0"/>
                <a:cs typeface="Times" panose="02020603050405020304" pitchFamily="18" charset="0"/>
              </a:rPr>
              <a:t>debe ser robusto </a:t>
            </a:r>
            <a:r>
              <a:rPr lang="es-CO" sz="2400" dirty="0">
                <a:latin typeface="Times" panose="02020603050405020304" pitchFamily="18" charset="0"/>
                <a:cs typeface="Times" panose="02020603050405020304" pitchFamily="18" charset="0"/>
              </a:rPr>
              <a:t>a cambios en el ancho de banda elegido</a:t>
            </a:r>
          </a:p>
          <a:p>
            <a:pPr>
              <a:spcAft>
                <a:spcPts val="1200"/>
              </a:spcAft>
            </a:pPr>
            <a:endParaRPr lang="es-CO" sz="2400" dirty="0">
              <a:latin typeface="Times" panose="02020603050405020304" pitchFamily="18" charset="0"/>
              <a:cs typeface="Times" panose="02020603050405020304" pitchFamily="18" charset="0"/>
            </a:endParaRPr>
          </a:p>
          <a:p>
            <a:pPr>
              <a:spcAft>
                <a:spcPts val="1200"/>
              </a:spcAft>
            </a:pPr>
            <a:r>
              <a:rPr lang="es-CO" sz="2400" dirty="0">
                <a:latin typeface="Times" panose="02020603050405020304" pitchFamily="18" charset="0"/>
                <a:cs typeface="Times" panose="02020603050405020304" pitchFamily="18" charset="0"/>
              </a:rPr>
              <a:t>Ejemplo de gráfica, </a:t>
            </a:r>
            <a:br>
              <a:rPr lang="es-CO" sz="2400" dirty="0">
                <a:latin typeface="Times" panose="02020603050405020304" pitchFamily="18" charset="0"/>
                <a:cs typeface="Times" panose="02020603050405020304" pitchFamily="18" charset="0"/>
              </a:rPr>
            </a:br>
            <a:r>
              <a:rPr lang="es-CO" sz="2400" dirty="0">
                <a:latin typeface="Times" panose="02020603050405020304" pitchFamily="18" charset="0"/>
                <a:cs typeface="Times" panose="02020603050405020304" pitchFamily="18" charset="0"/>
              </a:rPr>
              <a:t>replicando la estimación</a:t>
            </a:r>
            <a:br>
              <a:rPr lang="es-CO" sz="2400" dirty="0">
                <a:latin typeface="Times" panose="02020603050405020304" pitchFamily="18" charset="0"/>
                <a:cs typeface="Times" panose="02020603050405020304" pitchFamily="18" charset="0"/>
              </a:rPr>
            </a:br>
            <a:r>
              <a:rPr lang="es-CO" sz="2400" dirty="0">
                <a:latin typeface="Times" panose="02020603050405020304" pitchFamily="18" charset="0"/>
                <a:cs typeface="Times" panose="02020603050405020304" pitchFamily="18" charset="0"/>
              </a:rPr>
              <a:t>principal con varios</a:t>
            </a:r>
            <a:br>
              <a:rPr lang="es-CO" sz="2400" dirty="0">
                <a:latin typeface="Times" panose="02020603050405020304" pitchFamily="18" charset="0"/>
                <a:cs typeface="Times" panose="02020603050405020304" pitchFamily="18" charset="0"/>
              </a:rPr>
            </a:br>
            <a:r>
              <a:rPr lang="es-CO" sz="2400" dirty="0">
                <a:latin typeface="Times" panose="02020603050405020304" pitchFamily="18" charset="0"/>
                <a:cs typeface="Times" panose="02020603050405020304" pitchFamily="18" charset="0"/>
              </a:rPr>
              <a:t>anchos de banda:</a:t>
            </a:r>
          </a:p>
          <a:p>
            <a:pPr marL="0" indent="0">
              <a:spcAft>
                <a:spcPts val="1200"/>
              </a:spcAft>
              <a:buNone/>
            </a:pPr>
            <a:r>
              <a:rPr lang="es-CO" sz="2400" i="1" dirty="0">
                <a:latin typeface="Times" panose="02020603050405020304" pitchFamily="18" charset="0"/>
                <a:cs typeface="Times" panose="02020603050405020304" pitchFamily="18" charset="0"/>
              </a:rPr>
              <a:t>Laajaj et al. (2021)</a:t>
            </a:r>
          </a:p>
          <a:p>
            <a:pPr>
              <a:spcAft>
                <a:spcPts val="1200"/>
              </a:spcAft>
            </a:pPr>
            <a:endParaRPr lang="es-CO" sz="2400" dirty="0">
              <a:latin typeface="Times" panose="02020603050405020304" pitchFamily="18" charset="0"/>
              <a:cs typeface="Times" panose="02020603050405020304" pitchFamily="18" charset="0"/>
            </a:endParaRPr>
          </a:p>
          <a:p>
            <a:pPr>
              <a:spcAft>
                <a:spcPts val="1200"/>
              </a:spcAft>
            </a:pPr>
            <a:endParaRPr lang="es-CO" sz="2400" dirty="0">
              <a:latin typeface="Times" panose="02020603050405020304" pitchFamily="18" charset="0"/>
              <a:cs typeface="Times" panose="02020603050405020304" pitchFamily="18" charset="0"/>
            </a:endParaRPr>
          </a:p>
        </p:txBody>
      </p:sp>
      <p:pic>
        <p:nvPicPr>
          <p:cNvPr id="5" name="Picture 4">
            <a:extLst>
              <a:ext uri="{FF2B5EF4-FFF2-40B4-BE49-F238E27FC236}">
                <a16:creationId xmlns:a16="http://schemas.microsoft.com/office/drawing/2014/main" id="{97680440-F8D4-E036-8EFE-F896198A4DF7}"/>
              </a:ext>
            </a:extLst>
          </p:cNvPr>
          <p:cNvPicPr>
            <a:picLocks noChangeAspect="1"/>
          </p:cNvPicPr>
          <p:nvPr/>
        </p:nvPicPr>
        <p:blipFill>
          <a:blip r:embed="rId2"/>
          <a:stretch>
            <a:fillRect/>
          </a:stretch>
        </p:blipFill>
        <p:spPr>
          <a:xfrm>
            <a:off x="3896049" y="3670024"/>
            <a:ext cx="4771614" cy="3187976"/>
          </a:xfrm>
          <a:prstGeom prst="rect">
            <a:avLst/>
          </a:prstGeom>
        </p:spPr>
      </p:pic>
    </p:spTree>
    <p:extLst>
      <p:ext uri="{BB962C8B-B14F-4D97-AF65-F5344CB8AC3E}">
        <p14:creationId xmlns:p14="http://schemas.microsoft.com/office/powerpoint/2010/main" val="647380961"/>
      </p:ext>
    </p:extLst>
  </p:cSld>
  <p:clrMapOvr>
    <a:masterClrMapping/>
  </p:clrMapOvr>
</p:sld>
</file>

<file path=ppt/theme/theme1.xml><?xml version="1.0" encoding="utf-8"?>
<a:theme xmlns:a="http://schemas.openxmlformats.org/drawingml/2006/main" name="Tema de Office">
  <a:themeElements>
    <a:clrScheme name="Color EDCO">
      <a:dk1>
        <a:srgbClr val="000000"/>
      </a:dk1>
      <a:lt1>
        <a:srgbClr val="00C6DB"/>
      </a:lt1>
      <a:dk2>
        <a:srgbClr val="8C734B"/>
      </a:dk2>
      <a:lt2>
        <a:srgbClr val="FEFF00"/>
      </a:lt2>
      <a:accent1>
        <a:srgbClr val="000000"/>
      </a:accent1>
      <a:accent2>
        <a:srgbClr val="F4F4F4"/>
      </a:accent2>
      <a:accent3>
        <a:srgbClr val="00C6DB"/>
      </a:accent3>
      <a:accent4>
        <a:srgbClr val="FEFF00"/>
      </a:accent4>
      <a:accent5>
        <a:srgbClr val="8C734B"/>
      </a:accent5>
      <a:accent6>
        <a:srgbClr val="FFFFFF"/>
      </a:accent6>
      <a:hlink>
        <a:srgbClr val="00C5D9"/>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LINEA EDCO EI Pptx" id="{0946B0DB-3CC8-4E3D-B21B-5D2B3AEE0DDE}" vid="{CA17E266-6278-4A47-9FF5-F52AB2A2BDE7}"/>
    </a:ext>
  </a:ext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o" ma:contentTypeID="0x010100FDECC08DFE712D40AD84F123A91E2325" ma:contentTypeVersion="2" ma:contentTypeDescription="Crear nuevo documento." ma:contentTypeScope="" ma:versionID="f9e800e37d5463f1efff30524aff36ed">
  <xsd:schema xmlns:xsd="http://www.w3.org/2001/XMLSchema" xmlns:xs="http://www.w3.org/2001/XMLSchema" xmlns:p="http://schemas.microsoft.com/office/2006/metadata/properties" xmlns:ns2="5cfbee44-6218-4ff8-9b6a-9c8caa30d872" targetNamespace="http://schemas.microsoft.com/office/2006/metadata/properties" ma:root="true" ma:fieldsID="b70d73bd73e68d0714fe516065eef2c7" ns2:_="">
    <xsd:import namespace="5cfbee44-6218-4ff8-9b6a-9c8caa30d872"/>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cfbee44-6218-4ff8-9b6a-9c8caa30d8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FDC40CB-1303-44CF-948F-BC1908055020}">
  <ds:schemaRefs>
    <ds:schemaRef ds:uri="http://schemas.microsoft.com/sharepoint/v3/contenttype/forms"/>
  </ds:schemaRefs>
</ds:datastoreItem>
</file>

<file path=customXml/itemProps2.xml><?xml version="1.0" encoding="utf-8"?>
<ds:datastoreItem xmlns:ds="http://schemas.openxmlformats.org/officeDocument/2006/customXml" ds:itemID="{F3221AAD-DEF9-46C9-8881-0A31C9D4A4B6}">
  <ds:schemaRefs>
    <ds:schemaRef ds:uri="5cfbee44-6218-4ff8-9b6a-9c8caa30d872"/>
    <ds:schemaRef ds:uri="http://purl.org/dc/terms/"/>
    <ds:schemaRef ds:uri="http://schemas.microsoft.com/office/infopath/2007/PartnerControls"/>
    <ds:schemaRef ds:uri="http://purl.org/dc/dcmitype/"/>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elements/1.1/"/>
  </ds:schemaRefs>
</ds:datastoreItem>
</file>

<file path=customXml/itemProps3.xml><?xml version="1.0" encoding="utf-8"?>
<ds:datastoreItem xmlns:ds="http://schemas.openxmlformats.org/officeDocument/2006/customXml" ds:itemID="{230C38E1-1379-4DD1-B5B6-A0541F60052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cfbee44-6218-4ff8-9b6a-9c8caa30d87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25217</TotalTime>
  <Words>819</Words>
  <Application>Microsoft Macintosh PowerPoint</Application>
  <PresentationFormat>Widescreen</PresentationFormat>
  <Paragraphs>66</Paragraphs>
  <Slides>7</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7</vt:i4>
      </vt:variant>
    </vt:vector>
  </HeadingPairs>
  <TitlesOfParts>
    <vt:vector size="19" baseType="lpstr">
      <vt:lpstr>Arial</vt:lpstr>
      <vt:lpstr>Calibri</vt:lpstr>
      <vt:lpstr>Cambria Math</vt:lpstr>
      <vt:lpstr>Dax-Regular</vt:lpstr>
      <vt:lpstr>DaxlinePro-Black</vt:lpstr>
      <vt:lpstr>DaxlinePro-Light</vt:lpstr>
      <vt:lpstr>DaxlinePro-Medium</vt:lpstr>
      <vt:lpstr>Lato</vt:lpstr>
      <vt:lpstr>Lato Light</vt:lpstr>
      <vt:lpstr>Times</vt:lpstr>
      <vt:lpstr>Wingdings</vt:lpstr>
      <vt:lpstr>Tema de Office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Evaluación de  Impacto</dc:title>
  <dc:creator>Diana Carolina Cortes Bolivar</dc:creator>
  <cp:lastModifiedBy>Eduard Fernando Martínez González</cp:lastModifiedBy>
  <cp:revision>74</cp:revision>
  <dcterms:created xsi:type="dcterms:W3CDTF">2022-08-17T15:07:43Z</dcterms:created>
  <dcterms:modified xsi:type="dcterms:W3CDTF">2025-09-19T11:58:45Z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0x010100FDECC08DFE712D40AD84F123A91E2325</vt:lpwstr>
  </property>
</Properties>
</file>