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62" r:id="rId2"/>
    <p:sldId id="748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3" r:id="rId14"/>
    <p:sldId id="764" r:id="rId15"/>
    <p:sldId id="766" r:id="rId16"/>
    <p:sldId id="767" r:id="rId17"/>
    <p:sldId id="765" r:id="rId18"/>
    <p:sldId id="768" r:id="rId19"/>
    <p:sldId id="769" r:id="rId20"/>
    <p:sldId id="770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782" r:id="rId32"/>
    <p:sldId id="783" r:id="rId33"/>
    <p:sldId id="784" r:id="rId34"/>
    <p:sldId id="785" r:id="rId35"/>
    <p:sldId id="7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907" autoAdjust="0"/>
  </p:normalViewPr>
  <p:slideViewPr>
    <p:cSldViewPr snapToGrid="0">
      <p:cViewPr varScale="1">
        <p:scale>
          <a:sx n="123" d="100"/>
          <a:sy n="123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/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83F20504-7F67-4B8D-8374-FAF825BAB8E7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EC65623-F475-4A59-9256-1D2E2E7E9D6E}" type="parTrans" cxnId="{29CD2120-4B54-41BA-AD9F-32C4CDAC323A}">
      <dgm:prSet/>
      <dgm:spPr/>
      <dgm:t>
        <a:bodyPr/>
        <a:lstStyle/>
        <a:p>
          <a:endParaRPr lang="es-CO"/>
        </a:p>
      </dgm:t>
    </dgm:pt>
    <dgm:pt modelId="{517F396F-75A1-4C36-BA06-BD93904A6CBF}" type="sibTrans" cxnId="{29CD2120-4B54-41BA-AD9F-32C4CDAC323A}">
      <dgm:prSet/>
      <dgm:spPr/>
      <dgm:t>
        <a:bodyPr/>
        <a:lstStyle/>
        <a:p>
          <a:endParaRPr lang="es-CO"/>
        </a:p>
      </dgm:t>
    </dgm:pt>
    <dgm:pt modelId="{999DD2FF-2EFD-4FC8-95E7-9003BEC8314A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96CB7BBC-C0B7-4CDF-83EE-0C5B316F00DE}" type="parTrans" cxnId="{C622EACD-269C-44FD-BD60-930DBF677BEC}">
      <dgm:prSet/>
      <dgm:spPr/>
      <dgm:t>
        <a:bodyPr/>
        <a:lstStyle/>
        <a:p>
          <a:endParaRPr lang="es-CO"/>
        </a:p>
      </dgm:t>
    </dgm:pt>
    <dgm:pt modelId="{D0B9C2A3-8437-43B5-92FE-18B0034994B0}" type="sibTrans" cxnId="{C622EACD-269C-44FD-BD60-930DBF677BEC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4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4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1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4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4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1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4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4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1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4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4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1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4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4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1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4" custLinFactY="18855" custLinFactNeighborX="2622" custLinFactNeighborY="100000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4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1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4" custScaleX="103428" custLinFactNeighborY="-6993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4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1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4" custLinFactY="-52066" custLinFactNeighborX="-1748" custLinFactNeighborY="-100000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4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1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4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4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4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4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4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4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1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4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4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D21014EC-DCCD-44B5-AE30-AF90B980A315}" type="pres">
      <dgm:prSet presAssocID="{EEC65623-F475-4A59-9256-1D2E2E7E9D6E}" presName="Name111" presStyleLbl="parChTrans1D3" presStyleIdx="9" presStyleCnt="11"/>
      <dgm:spPr/>
    </dgm:pt>
    <dgm:pt modelId="{D06F8354-55CA-4CBF-878B-ED18CA1C575B}" type="pres">
      <dgm:prSet presAssocID="{83F20504-7F67-4B8D-8374-FAF825BAB8E7}" presName="hierRoot3" presStyleCnt="0">
        <dgm:presLayoutVars>
          <dgm:hierBranch val="init"/>
        </dgm:presLayoutVars>
      </dgm:prSet>
      <dgm:spPr/>
    </dgm:pt>
    <dgm:pt modelId="{4E2641CB-E702-42EE-B5EA-F365C65ED328}" type="pres">
      <dgm:prSet presAssocID="{83F20504-7F67-4B8D-8374-FAF825BAB8E7}" presName="rootComposite3" presStyleCnt="0"/>
      <dgm:spPr/>
    </dgm:pt>
    <dgm:pt modelId="{B715D394-845C-4CC9-86A5-16DA06934709}" type="pres">
      <dgm:prSet presAssocID="{83F20504-7F67-4B8D-8374-FAF825BAB8E7}" presName="rootText3" presStyleLbl="asst1" presStyleIdx="12" presStyleCnt="14">
        <dgm:presLayoutVars>
          <dgm:chPref val="3"/>
        </dgm:presLayoutVars>
      </dgm:prSet>
      <dgm:spPr/>
    </dgm:pt>
    <dgm:pt modelId="{9544D336-451F-46B9-A12E-C306B36311AA}" type="pres">
      <dgm:prSet presAssocID="{83F20504-7F67-4B8D-8374-FAF825BAB8E7}" presName="rootConnector3" presStyleLbl="asst1" presStyleIdx="12" presStyleCnt="14"/>
      <dgm:spPr/>
    </dgm:pt>
    <dgm:pt modelId="{078B1CC7-55A5-46AE-B613-DDA304E05AF1}" type="pres">
      <dgm:prSet presAssocID="{83F20504-7F67-4B8D-8374-FAF825BAB8E7}" presName="hierChild6" presStyleCnt="0"/>
      <dgm:spPr/>
    </dgm:pt>
    <dgm:pt modelId="{A81A30D9-E547-4533-8419-B1BB29A6D24F}" type="pres">
      <dgm:prSet presAssocID="{83F20504-7F67-4B8D-8374-FAF825BAB8E7}" presName="hierChild7" presStyleCnt="0"/>
      <dgm:spPr/>
    </dgm:pt>
    <dgm:pt modelId="{1C77B608-D924-4803-B9D1-DC0996895049}" type="pres">
      <dgm:prSet presAssocID="{96CB7BBC-C0B7-4CDF-83EE-0C5B316F00DE}" presName="Name111" presStyleLbl="parChTrans1D3" presStyleIdx="10" presStyleCnt="11"/>
      <dgm:spPr/>
    </dgm:pt>
    <dgm:pt modelId="{6E707038-FBBB-4C44-B4E4-CD936DC024D9}" type="pres">
      <dgm:prSet presAssocID="{999DD2FF-2EFD-4FC8-95E7-9003BEC8314A}" presName="hierRoot3" presStyleCnt="0">
        <dgm:presLayoutVars>
          <dgm:hierBranch val="init"/>
        </dgm:presLayoutVars>
      </dgm:prSet>
      <dgm:spPr/>
    </dgm:pt>
    <dgm:pt modelId="{B13B24DB-D1EF-436B-B2E0-F41969594944}" type="pres">
      <dgm:prSet presAssocID="{999DD2FF-2EFD-4FC8-95E7-9003BEC8314A}" presName="rootComposite3" presStyleCnt="0"/>
      <dgm:spPr/>
    </dgm:pt>
    <dgm:pt modelId="{F7CD6FB9-5741-4487-98A3-AF3A645F923C}" type="pres">
      <dgm:prSet presAssocID="{999DD2FF-2EFD-4FC8-95E7-9003BEC8314A}" presName="rootText3" presStyleLbl="asst1" presStyleIdx="13" presStyleCnt="14">
        <dgm:presLayoutVars>
          <dgm:chPref val="3"/>
        </dgm:presLayoutVars>
      </dgm:prSet>
      <dgm:spPr/>
    </dgm:pt>
    <dgm:pt modelId="{CEF872AC-2DB6-41B6-9CE4-D5A580575D02}" type="pres">
      <dgm:prSet presAssocID="{999DD2FF-2EFD-4FC8-95E7-9003BEC8314A}" presName="rootConnector3" presStyleLbl="asst1" presStyleIdx="13" presStyleCnt="14"/>
      <dgm:spPr/>
    </dgm:pt>
    <dgm:pt modelId="{749B9E72-C116-43E9-9FE4-456C2020A1AB}" type="pres">
      <dgm:prSet presAssocID="{999DD2FF-2EFD-4FC8-95E7-9003BEC8314A}" presName="hierChild6" presStyleCnt="0"/>
      <dgm:spPr/>
    </dgm:pt>
    <dgm:pt modelId="{B21413A8-864C-4C86-AE5D-3148CE04DC61}" type="pres">
      <dgm:prSet presAssocID="{999DD2FF-2EFD-4FC8-95E7-9003BEC8314A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83149A1E-525F-45B3-966C-5FDDB784A8FA}" type="presOf" srcId="{96CB7BBC-C0B7-4CDF-83EE-0C5B316F00DE}" destId="{1C77B608-D924-4803-B9D1-DC0996895049}" srcOrd="0" destOrd="0" presId="urn:microsoft.com/office/officeart/2005/8/layout/orgChart1"/>
    <dgm:cxn modelId="{29CD2120-4B54-41BA-AD9F-32C4CDAC323A}" srcId="{900EED41-AF80-408E-9916-DF5EC319B03E}" destId="{83F20504-7F67-4B8D-8374-FAF825BAB8E7}" srcOrd="1" destOrd="0" parTransId="{EEC65623-F475-4A59-9256-1D2E2E7E9D6E}" sibTransId="{517F396F-75A1-4C36-BA06-BD93904A6CBF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C1AD6D26-5F22-4380-BED5-B4C78974C9E5}" type="presOf" srcId="{83F20504-7F67-4B8D-8374-FAF825BAB8E7}" destId="{B715D394-845C-4CC9-86A5-16DA06934709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FD46D076-D740-4E38-A7F4-17C4ADB57745}" type="presOf" srcId="{999DD2FF-2EFD-4FC8-95E7-9003BEC8314A}" destId="{F7CD6FB9-5741-4487-98A3-AF3A645F923C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606B4D9F-1B79-4F12-81A3-4EA9DBFEFBEE}" type="presOf" srcId="{999DD2FF-2EFD-4FC8-95E7-9003BEC8314A}" destId="{CEF872AC-2DB6-41B6-9CE4-D5A580575D0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66DFD0CD-7E50-4CD9-A818-6F32E027A49F}" type="presOf" srcId="{EEC65623-F475-4A59-9256-1D2E2E7E9D6E}" destId="{D21014EC-DCCD-44B5-AE30-AF90B980A315}" srcOrd="0" destOrd="0" presId="urn:microsoft.com/office/officeart/2005/8/layout/orgChart1"/>
    <dgm:cxn modelId="{C622EACD-269C-44FD-BD60-930DBF677BEC}" srcId="{900EED41-AF80-408E-9916-DF5EC319B03E}" destId="{999DD2FF-2EFD-4FC8-95E7-9003BEC8314A}" srcOrd="2" destOrd="0" parTransId="{96CB7BBC-C0B7-4CDF-83EE-0C5B316F00DE}" sibTransId="{D0B9C2A3-8437-43B5-92FE-18B0034994B0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0812C7FE-D6F0-4C71-886D-1F9B69691992}" type="presOf" srcId="{83F20504-7F67-4B8D-8374-FAF825BAB8E7}" destId="{9544D336-451F-46B9-A12E-C306B36311AA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972BF111-9342-4252-A458-FC291E0CE5EF}" type="presParOf" srcId="{7FF61019-9FD1-4391-89B0-0F1FB0CB75E3}" destId="{D21014EC-DCCD-44B5-AE30-AF90B980A315}" srcOrd="2" destOrd="0" presId="urn:microsoft.com/office/officeart/2005/8/layout/orgChart1"/>
    <dgm:cxn modelId="{2BE44FDA-CE7D-4699-AD80-310AC88878BE}" type="presParOf" srcId="{7FF61019-9FD1-4391-89B0-0F1FB0CB75E3}" destId="{D06F8354-55CA-4CBF-878B-ED18CA1C575B}" srcOrd="3" destOrd="0" presId="urn:microsoft.com/office/officeart/2005/8/layout/orgChart1"/>
    <dgm:cxn modelId="{D9314F9A-5FE5-4388-BDFA-2A7FB225580E}" type="presParOf" srcId="{D06F8354-55CA-4CBF-878B-ED18CA1C575B}" destId="{4E2641CB-E702-42EE-B5EA-F365C65ED328}" srcOrd="0" destOrd="0" presId="urn:microsoft.com/office/officeart/2005/8/layout/orgChart1"/>
    <dgm:cxn modelId="{5431F9B9-E158-4C9B-A69D-A9361EDDB604}" type="presParOf" srcId="{4E2641CB-E702-42EE-B5EA-F365C65ED328}" destId="{B715D394-845C-4CC9-86A5-16DA06934709}" srcOrd="0" destOrd="0" presId="urn:microsoft.com/office/officeart/2005/8/layout/orgChart1"/>
    <dgm:cxn modelId="{BAD3A5E1-71F5-40C6-A4B2-ED188309648C}" type="presParOf" srcId="{4E2641CB-E702-42EE-B5EA-F365C65ED328}" destId="{9544D336-451F-46B9-A12E-C306B36311AA}" srcOrd="1" destOrd="0" presId="urn:microsoft.com/office/officeart/2005/8/layout/orgChart1"/>
    <dgm:cxn modelId="{8BFD6750-2A35-4100-AB87-0D6C67FF2D3B}" type="presParOf" srcId="{D06F8354-55CA-4CBF-878B-ED18CA1C575B}" destId="{078B1CC7-55A5-46AE-B613-DDA304E05AF1}" srcOrd="1" destOrd="0" presId="urn:microsoft.com/office/officeart/2005/8/layout/orgChart1"/>
    <dgm:cxn modelId="{B76E8F83-217E-495C-B395-D918EBCEBAB5}" type="presParOf" srcId="{D06F8354-55CA-4CBF-878B-ED18CA1C575B}" destId="{A81A30D9-E547-4533-8419-B1BB29A6D24F}" srcOrd="2" destOrd="0" presId="urn:microsoft.com/office/officeart/2005/8/layout/orgChart1"/>
    <dgm:cxn modelId="{3902DF72-C63F-40E3-B8E1-06F54B412D07}" type="presParOf" srcId="{7FF61019-9FD1-4391-89B0-0F1FB0CB75E3}" destId="{1C77B608-D924-4803-B9D1-DC0996895049}" srcOrd="4" destOrd="0" presId="urn:microsoft.com/office/officeart/2005/8/layout/orgChart1"/>
    <dgm:cxn modelId="{369A918D-AEE2-47CB-8968-B0C337627AF0}" type="presParOf" srcId="{7FF61019-9FD1-4391-89B0-0F1FB0CB75E3}" destId="{6E707038-FBBB-4C44-B4E4-CD936DC024D9}" srcOrd="5" destOrd="0" presId="urn:microsoft.com/office/officeart/2005/8/layout/orgChart1"/>
    <dgm:cxn modelId="{15022F67-03CE-4628-B1EA-13CE0A3B91B1}" type="presParOf" srcId="{6E707038-FBBB-4C44-B4E4-CD936DC024D9}" destId="{B13B24DB-D1EF-436B-B2E0-F41969594944}" srcOrd="0" destOrd="0" presId="urn:microsoft.com/office/officeart/2005/8/layout/orgChart1"/>
    <dgm:cxn modelId="{7FB2695D-084A-471B-B6BE-E96A219B3414}" type="presParOf" srcId="{B13B24DB-D1EF-436B-B2E0-F41969594944}" destId="{F7CD6FB9-5741-4487-98A3-AF3A645F923C}" srcOrd="0" destOrd="0" presId="urn:microsoft.com/office/officeart/2005/8/layout/orgChart1"/>
    <dgm:cxn modelId="{B203CBF0-75FA-476C-8585-31919B02FDBE}" type="presParOf" srcId="{B13B24DB-D1EF-436B-B2E0-F41969594944}" destId="{CEF872AC-2DB6-41B6-9CE4-D5A580575D02}" srcOrd="1" destOrd="0" presId="urn:microsoft.com/office/officeart/2005/8/layout/orgChart1"/>
    <dgm:cxn modelId="{2C31E3FD-1A5F-4251-9389-B1720A86DA91}" type="presParOf" srcId="{6E707038-FBBB-4C44-B4E4-CD936DC024D9}" destId="{749B9E72-C116-43E9-9FE4-456C2020A1AB}" srcOrd="1" destOrd="0" presId="urn:microsoft.com/office/officeart/2005/8/layout/orgChart1"/>
    <dgm:cxn modelId="{028C02F1-CD8B-4D1E-8D43-2C63CE906DAE}" type="presParOf" srcId="{6E707038-FBBB-4C44-B4E4-CD936DC024D9}" destId="{B21413A8-864C-4C86-AE5D-3148CE04D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BA8CD-435B-46A8-BD32-67E03C1CEA3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9472EDF-02D2-4CD5-8DAA-9A310F3384D1}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AB1C7DC4-E7FA-4E28-9FF4-F0F1FEBE8659}" type="parTrans" cxnId="{C2283ED2-DA7F-47ED-B255-BAF6A8CC2DF4}">
      <dgm:prSet/>
      <dgm:spPr/>
      <dgm:t>
        <a:bodyPr/>
        <a:lstStyle/>
        <a:p>
          <a:endParaRPr lang="es-CO"/>
        </a:p>
      </dgm:t>
    </dgm:pt>
    <dgm:pt modelId="{A3564A83-6BEC-45D7-BAF4-576BF3A2828A}" type="sibTrans" cxnId="{C2283ED2-DA7F-47ED-B255-BAF6A8CC2DF4}">
      <dgm:prSet/>
      <dgm:spPr/>
      <dgm:t>
        <a:bodyPr/>
        <a:lstStyle/>
        <a:p>
          <a:endParaRPr lang="es-CO"/>
        </a:p>
      </dgm:t>
    </dgm:pt>
    <dgm:pt modelId="{127BEF98-8114-4190-B955-F26DBC0CD17F}">
      <dgm:prSet phldrT="[Texto]"/>
      <dgm:spPr/>
      <dgm:t>
        <a:bodyPr/>
        <a:lstStyle/>
        <a:p>
          <a:r>
            <a:rPr lang="es-CO" dirty="0"/>
            <a:t>La clase positiva es más importante</a:t>
          </a:r>
        </a:p>
      </dgm:t>
    </dgm:pt>
    <dgm:pt modelId="{9BD76D33-6005-4E43-9410-C2141DD40553}" type="parTrans" cxnId="{466105D0-663A-442C-AA5A-ED6EAF844C8E}">
      <dgm:prSet/>
      <dgm:spPr/>
      <dgm:t>
        <a:bodyPr/>
        <a:lstStyle/>
        <a:p>
          <a:endParaRPr lang="es-CO"/>
        </a:p>
      </dgm:t>
    </dgm:pt>
    <dgm:pt modelId="{EA23A2F0-211A-445D-BE87-05B9FF9FCCF9}" type="sibTrans" cxnId="{466105D0-663A-442C-AA5A-ED6EAF844C8E}">
      <dgm:prSet/>
      <dgm:spPr/>
      <dgm:t>
        <a:bodyPr/>
        <a:lstStyle/>
        <a:p>
          <a:endParaRPr lang="es-CO"/>
        </a:p>
      </dgm:t>
    </dgm:pt>
    <dgm:pt modelId="{DC9C4960-FD89-4C38-B258-5A1899B6C60C}">
      <dgm:prSet phldrT="[Texto]"/>
      <dgm:spPr/>
      <dgm:t>
        <a:bodyPr/>
        <a:lstStyle/>
        <a:p>
          <a:r>
            <a:rPr lang="es-CO" dirty="0"/>
            <a:t>Los falsos negativos y los falsos positivos son iguales de importantes</a:t>
          </a:r>
        </a:p>
      </dgm:t>
    </dgm:pt>
    <dgm:pt modelId="{6C29E5D2-404F-488A-82FD-F28591A751E9}" type="parTrans" cxnId="{E653C0CC-6F29-47A7-9C7A-A5AE951C4B36}">
      <dgm:prSet/>
      <dgm:spPr/>
      <dgm:t>
        <a:bodyPr/>
        <a:lstStyle/>
        <a:p>
          <a:endParaRPr lang="es-CO"/>
        </a:p>
      </dgm:t>
    </dgm:pt>
    <dgm:pt modelId="{EB1A5DC1-F819-4D38-BB2E-1088EB715C42}" type="sibTrans" cxnId="{E653C0CC-6F29-47A7-9C7A-A5AE951C4B36}">
      <dgm:prSet/>
      <dgm:spPr/>
      <dgm:t>
        <a:bodyPr/>
        <a:lstStyle/>
        <a:p>
          <a:endParaRPr lang="es-CO"/>
        </a:p>
      </dgm:t>
    </dgm:pt>
    <dgm:pt modelId="{CFE5F99E-C156-47CC-8FAF-35D7824FC028}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99BD3A01-E420-46F7-9AF2-C30DA3039877}" type="parTrans" cxnId="{9D2CAFA7-A217-498E-8522-F512EB23130C}">
      <dgm:prSet/>
      <dgm:spPr/>
      <dgm:t>
        <a:bodyPr/>
        <a:lstStyle/>
        <a:p>
          <a:endParaRPr lang="es-CO"/>
        </a:p>
      </dgm:t>
    </dgm:pt>
    <dgm:pt modelId="{17DFB55F-2EEA-4208-84B0-2E39DA2E9EB8}" type="sibTrans" cxnId="{9D2CAFA7-A217-498E-8522-F512EB23130C}">
      <dgm:prSet/>
      <dgm:spPr/>
      <dgm:t>
        <a:bodyPr/>
        <a:lstStyle/>
        <a:p>
          <a:endParaRPr lang="es-CO"/>
        </a:p>
      </dgm:t>
    </dgm:pt>
    <dgm:pt modelId="{AA025416-9584-4A4F-8AD8-364F70064F7D}">
      <dgm:prSet phldrT="[Texto]"/>
      <dgm:spPr/>
      <dgm:t>
        <a:bodyPr/>
        <a:lstStyle/>
        <a:p>
          <a:r>
            <a:rPr lang="es-CO" dirty="0"/>
            <a:t>Los falsos negativos son más importantes</a:t>
          </a:r>
        </a:p>
      </dgm:t>
    </dgm:pt>
    <dgm:pt modelId="{B842D14F-9A88-4FDD-9CB4-B47E024E3B1B}" type="parTrans" cxnId="{5ABEE12C-6ADC-46A6-ADDB-D38A51DDADF7}">
      <dgm:prSet/>
      <dgm:spPr/>
      <dgm:t>
        <a:bodyPr/>
        <a:lstStyle/>
        <a:p>
          <a:endParaRPr lang="es-CO"/>
        </a:p>
      </dgm:t>
    </dgm:pt>
    <dgm:pt modelId="{2960CB22-CE5A-43D0-BDF8-826AF8C04565}" type="sibTrans" cxnId="{5ABEE12C-6ADC-46A6-ADDB-D38A51DDADF7}">
      <dgm:prSet/>
      <dgm:spPr/>
      <dgm:t>
        <a:bodyPr/>
        <a:lstStyle/>
        <a:p>
          <a:endParaRPr lang="es-CO"/>
        </a:p>
      </dgm:t>
    </dgm:pt>
    <dgm:pt modelId="{26A6C70A-19BF-49ED-B500-04C65952BD0C}">
      <dgm:prSet phldrT="[Texto]"/>
      <dgm:spPr/>
      <dgm:t>
        <a:bodyPr/>
        <a:lstStyle/>
        <a:p>
          <a:r>
            <a:rPr lang="es-CO" dirty="0"/>
            <a:t>F2 Score</a:t>
          </a:r>
        </a:p>
      </dgm:t>
    </dgm:pt>
    <dgm:pt modelId="{38F01137-8F1D-436B-AC6C-F421250D1837}" type="parTrans" cxnId="{E3EF8AFB-9781-44FC-A0DB-E7E942C6AFCE}">
      <dgm:prSet/>
      <dgm:spPr/>
      <dgm:t>
        <a:bodyPr/>
        <a:lstStyle/>
        <a:p>
          <a:endParaRPr lang="es-CO"/>
        </a:p>
      </dgm:t>
    </dgm:pt>
    <dgm:pt modelId="{DBC2B3A3-443C-43C3-984C-87C2F6837F09}" type="sibTrans" cxnId="{E3EF8AFB-9781-44FC-A0DB-E7E942C6AFCE}">
      <dgm:prSet/>
      <dgm:spPr/>
      <dgm:t>
        <a:bodyPr/>
        <a:lstStyle/>
        <a:p>
          <a:endParaRPr lang="es-CO"/>
        </a:p>
      </dgm:t>
    </dgm:pt>
    <dgm:pt modelId="{AA1EC000-B1D0-4E9E-90BF-0516B54672A5}">
      <dgm:prSet phldrT="[Texto]"/>
      <dgm:spPr/>
      <dgm:t>
        <a:bodyPr/>
        <a:lstStyle/>
        <a:p>
          <a:r>
            <a:rPr lang="es-CO" dirty="0"/>
            <a:t>Los falsos positivos son más importantes</a:t>
          </a:r>
        </a:p>
      </dgm:t>
    </dgm:pt>
    <dgm:pt modelId="{0CF4E9BC-198A-46D8-873B-B06D7CF0CBD7}" type="parTrans" cxnId="{A09D07ED-4F69-4787-A621-25478CF48C48}">
      <dgm:prSet/>
      <dgm:spPr/>
      <dgm:t>
        <a:bodyPr/>
        <a:lstStyle/>
        <a:p>
          <a:endParaRPr lang="es-CO"/>
        </a:p>
      </dgm:t>
    </dgm:pt>
    <dgm:pt modelId="{3A654BAB-7924-482E-9018-D8DA1D6D2BDC}" type="sibTrans" cxnId="{A09D07ED-4F69-4787-A621-25478CF48C48}">
      <dgm:prSet/>
      <dgm:spPr/>
      <dgm:t>
        <a:bodyPr/>
        <a:lstStyle/>
        <a:p>
          <a:endParaRPr lang="es-CO"/>
        </a:p>
      </dgm:t>
    </dgm:pt>
    <dgm:pt modelId="{8D0EA8B7-C0EF-45F4-AAF4-30CB271958A0}">
      <dgm:prSet phldrT="[Texto]"/>
      <dgm:spPr/>
      <dgm:t>
        <a:bodyPr/>
        <a:lstStyle/>
        <a:p>
          <a:r>
            <a:rPr lang="es-CO" dirty="0"/>
            <a:t>F0.5 Score</a:t>
          </a:r>
        </a:p>
      </dgm:t>
    </dgm:pt>
    <dgm:pt modelId="{EE81EDF4-BF71-429D-B85B-E35A608B6D6E}" type="parTrans" cxnId="{243C648E-D8AB-476B-A34C-26D01432CAAD}">
      <dgm:prSet/>
      <dgm:spPr/>
      <dgm:t>
        <a:bodyPr/>
        <a:lstStyle/>
        <a:p>
          <a:endParaRPr lang="es-CO"/>
        </a:p>
      </dgm:t>
    </dgm:pt>
    <dgm:pt modelId="{AF4710D7-50F7-4B0E-A849-77F24EE63C36}" type="sibTrans" cxnId="{243C648E-D8AB-476B-A34C-26D01432CAAD}">
      <dgm:prSet/>
      <dgm:spPr/>
      <dgm:t>
        <a:bodyPr/>
        <a:lstStyle/>
        <a:p>
          <a:endParaRPr lang="es-CO"/>
        </a:p>
      </dgm:t>
    </dgm:pt>
    <dgm:pt modelId="{1FBB9E7E-29F6-4F2C-9BF2-F1A93000D980}">
      <dgm:prSet phldrT="[Texto]"/>
      <dgm:spPr/>
      <dgm:t>
        <a:bodyPr/>
        <a:lstStyle/>
        <a:p>
          <a:r>
            <a:rPr lang="es-CO" dirty="0"/>
            <a:t>Ambas clases son igual de importantes</a:t>
          </a:r>
        </a:p>
      </dgm:t>
    </dgm:pt>
    <dgm:pt modelId="{F9F541C5-D366-4359-B4E3-6E528CBBDEDD}" type="parTrans" cxnId="{C5F17E89-9FA8-4598-8BA8-7E7717D07189}">
      <dgm:prSet/>
      <dgm:spPr/>
      <dgm:t>
        <a:bodyPr/>
        <a:lstStyle/>
        <a:p>
          <a:endParaRPr lang="es-CO"/>
        </a:p>
      </dgm:t>
    </dgm:pt>
    <dgm:pt modelId="{1ACD077F-12B5-496F-9339-17159BC99C0B}" type="sibTrans" cxnId="{C5F17E89-9FA8-4598-8BA8-7E7717D07189}">
      <dgm:prSet/>
      <dgm:spPr/>
      <dgm:t>
        <a:bodyPr/>
        <a:lstStyle/>
        <a:p>
          <a:endParaRPr lang="es-CO"/>
        </a:p>
      </dgm:t>
    </dgm:pt>
    <dgm:pt modelId="{D67FB823-7B97-4B16-B840-7A3459FCFA93}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EE0A268A-A3A6-42E7-84BC-2251DE75E203}" type="parTrans" cxnId="{613F4449-8C13-4EF8-B96D-CB7864913BE3}">
      <dgm:prSet/>
      <dgm:spPr/>
      <dgm:t>
        <a:bodyPr/>
        <a:lstStyle/>
        <a:p>
          <a:endParaRPr lang="es-CO"/>
        </a:p>
      </dgm:t>
    </dgm:pt>
    <dgm:pt modelId="{C7A0DC7C-04A6-4268-A498-93F8FF2B6F56}" type="sibTrans" cxnId="{613F4449-8C13-4EF8-B96D-CB7864913BE3}">
      <dgm:prSet/>
      <dgm:spPr/>
      <dgm:t>
        <a:bodyPr/>
        <a:lstStyle/>
        <a:p>
          <a:endParaRPr lang="es-CO"/>
        </a:p>
      </dgm:t>
    </dgm:pt>
    <dgm:pt modelId="{577DC83A-9CDC-41B8-8CB9-12092CAB1C1B}">
      <dgm:prSet phldrT="[Texto]"/>
      <dgm:spPr/>
      <dgm:t>
        <a:bodyPr/>
        <a:lstStyle/>
        <a:p>
          <a:r>
            <a:rPr lang="es-CO" dirty="0"/>
            <a:t>Detección de tumores</a:t>
          </a:r>
        </a:p>
      </dgm:t>
    </dgm:pt>
    <dgm:pt modelId="{F45285D7-4639-4E44-8FF1-5E2058140CDC}" type="parTrans" cxnId="{384D8E0C-EF8C-40D0-B986-AAC9DDD8D949}">
      <dgm:prSet/>
      <dgm:spPr/>
      <dgm:t>
        <a:bodyPr/>
        <a:lstStyle/>
        <a:p>
          <a:endParaRPr lang="es-CO"/>
        </a:p>
      </dgm:t>
    </dgm:pt>
    <dgm:pt modelId="{FCC6614F-5B97-40BF-9A9E-32527A958B70}" type="sibTrans" cxnId="{384D8E0C-EF8C-40D0-B986-AAC9DDD8D949}">
      <dgm:prSet/>
      <dgm:spPr/>
      <dgm:t>
        <a:bodyPr/>
        <a:lstStyle/>
        <a:p>
          <a:endParaRPr lang="es-CO"/>
        </a:p>
      </dgm:t>
    </dgm:pt>
    <dgm:pt modelId="{82ADEB0C-E1B0-4B83-BD8D-651A402852BD}">
      <dgm:prSet phldrT="[Texto]"/>
      <dgm:spPr/>
      <dgm:t>
        <a:bodyPr/>
        <a:lstStyle/>
        <a:p>
          <a:r>
            <a:rPr lang="es-CO" dirty="0"/>
            <a:t>Detección de morosos para asignación a crédito</a:t>
          </a:r>
        </a:p>
      </dgm:t>
    </dgm:pt>
    <dgm:pt modelId="{1A09C3B3-4EFE-4E62-AF4E-3A229CD5A828}" type="parTrans" cxnId="{0495DD31-61AD-452B-B211-642967B5B7A0}">
      <dgm:prSet/>
      <dgm:spPr/>
      <dgm:t>
        <a:bodyPr/>
        <a:lstStyle/>
        <a:p>
          <a:endParaRPr lang="es-CO"/>
        </a:p>
      </dgm:t>
    </dgm:pt>
    <dgm:pt modelId="{64790F9F-EAB7-4085-AC4D-0285A80311CC}" type="sibTrans" cxnId="{0495DD31-61AD-452B-B211-642967B5B7A0}">
      <dgm:prSet/>
      <dgm:spPr/>
      <dgm:t>
        <a:bodyPr/>
        <a:lstStyle/>
        <a:p>
          <a:endParaRPr lang="es-CO"/>
        </a:p>
      </dgm:t>
    </dgm:pt>
    <dgm:pt modelId="{E7B70437-BB6D-4B50-81D2-E0B571BB99E6}">
      <dgm:prSet phldrT="[Texto]"/>
      <dgm:spPr/>
      <dgm:t>
        <a:bodyPr/>
        <a:lstStyle/>
        <a:p>
          <a:r>
            <a:rPr lang="es-CO" dirty="0"/>
            <a:t>Predicción de pobreza para acceder a un programa de gobierno</a:t>
          </a:r>
        </a:p>
      </dgm:t>
    </dgm:pt>
    <dgm:pt modelId="{AF9C4160-FF39-427C-B175-7B0B6BAE34CF}" type="parTrans" cxnId="{802B1DB8-7DC6-4292-8B9A-370107F0B2F1}">
      <dgm:prSet/>
      <dgm:spPr/>
      <dgm:t>
        <a:bodyPr/>
        <a:lstStyle/>
        <a:p>
          <a:endParaRPr lang="es-CO"/>
        </a:p>
      </dgm:t>
    </dgm:pt>
    <dgm:pt modelId="{01F08951-BB15-46C3-AD44-E5A5D5850C3C}" type="sibTrans" cxnId="{802B1DB8-7DC6-4292-8B9A-370107F0B2F1}">
      <dgm:prSet/>
      <dgm:spPr/>
      <dgm:t>
        <a:bodyPr/>
        <a:lstStyle/>
        <a:p>
          <a:endParaRPr lang="es-CO"/>
        </a:p>
      </dgm:t>
    </dgm:pt>
    <dgm:pt modelId="{19FC778A-C469-4222-82D5-5DC3BCF73429}">
      <dgm:prSet phldrT="[Texto]"/>
      <dgm:spPr/>
      <dgm:t>
        <a:bodyPr/>
        <a:lstStyle/>
        <a:p>
          <a:r>
            <a:rPr lang="es-CO" dirty="0"/>
            <a:t>Clasificador de Robots</a:t>
          </a:r>
        </a:p>
      </dgm:t>
    </dgm:pt>
    <dgm:pt modelId="{87BA9DA7-0470-41BC-A691-12F11703EB2C}" type="parTrans" cxnId="{C7628FBF-12A2-4F81-929F-87EB6960DC28}">
      <dgm:prSet/>
      <dgm:spPr/>
      <dgm:t>
        <a:bodyPr/>
        <a:lstStyle/>
        <a:p>
          <a:endParaRPr lang="es-CO"/>
        </a:p>
      </dgm:t>
    </dgm:pt>
    <dgm:pt modelId="{DE6AE146-8BB4-473F-AA36-B4712B65A98E}" type="sibTrans" cxnId="{C7628FBF-12A2-4F81-929F-87EB6960DC28}">
      <dgm:prSet/>
      <dgm:spPr/>
      <dgm:t>
        <a:bodyPr/>
        <a:lstStyle/>
        <a:p>
          <a:endParaRPr lang="es-CO"/>
        </a:p>
      </dgm:t>
    </dgm:pt>
    <dgm:pt modelId="{CF9C2185-5286-4BBE-83C8-C5B009063F81}" type="pres">
      <dgm:prSet presAssocID="{ECBBA8CD-435B-46A8-BD32-67E03C1CEA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0B5B91F-39E7-46D5-A552-BEBA7AEE6084}" type="pres">
      <dgm:prSet presAssocID="{49472EDF-02D2-4CD5-8DAA-9A310F3384D1}" presName="root1" presStyleCnt="0"/>
      <dgm:spPr/>
    </dgm:pt>
    <dgm:pt modelId="{0B574B44-AF34-498C-B27F-3D78788D51B3}" type="pres">
      <dgm:prSet presAssocID="{49472EDF-02D2-4CD5-8DAA-9A310F3384D1}" presName="LevelOneTextNode" presStyleLbl="node0" presStyleIdx="0" presStyleCnt="1">
        <dgm:presLayoutVars>
          <dgm:chPref val="3"/>
        </dgm:presLayoutVars>
      </dgm:prSet>
      <dgm:spPr/>
    </dgm:pt>
    <dgm:pt modelId="{348E96A7-D803-4FA6-A6D9-FC7937B252AF}" type="pres">
      <dgm:prSet presAssocID="{49472EDF-02D2-4CD5-8DAA-9A310F3384D1}" presName="level2hierChild" presStyleCnt="0"/>
      <dgm:spPr/>
    </dgm:pt>
    <dgm:pt modelId="{5D3EB01A-0281-418C-BB4C-F183B8EA3B13}" type="pres">
      <dgm:prSet presAssocID="{9BD76D33-6005-4E43-9410-C2141DD40553}" presName="conn2-1" presStyleLbl="parChTrans1D2" presStyleIdx="0" presStyleCnt="2"/>
      <dgm:spPr/>
    </dgm:pt>
    <dgm:pt modelId="{547F1307-EECA-471A-8D8A-262DC64F8B18}" type="pres">
      <dgm:prSet presAssocID="{9BD76D33-6005-4E43-9410-C2141DD40553}" presName="connTx" presStyleLbl="parChTrans1D2" presStyleIdx="0" presStyleCnt="2"/>
      <dgm:spPr/>
    </dgm:pt>
    <dgm:pt modelId="{47F8CC07-BB48-4A35-9C25-AD845F1852F2}" type="pres">
      <dgm:prSet presAssocID="{127BEF98-8114-4190-B955-F26DBC0CD17F}" presName="root2" presStyleCnt="0"/>
      <dgm:spPr/>
    </dgm:pt>
    <dgm:pt modelId="{1D59FF19-22CF-4A15-85B5-89639AC493DC}" type="pres">
      <dgm:prSet presAssocID="{127BEF98-8114-4190-B955-F26DBC0CD17F}" presName="LevelTwoTextNode" presStyleLbl="node2" presStyleIdx="0" presStyleCnt="2">
        <dgm:presLayoutVars>
          <dgm:chPref val="3"/>
        </dgm:presLayoutVars>
      </dgm:prSet>
      <dgm:spPr/>
    </dgm:pt>
    <dgm:pt modelId="{E931F5E1-0E7A-41DF-A967-894F8F3C9F30}" type="pres">
      <dgm:prSet presAssocID="{127BEF98-8114-4190-B955-F26DBC0CD17F}" presName="level3hierChild" presStyleCnt="0"/>
      <dgm:spPr/>
    </dgm:pt>
    <dgm:pt modelId="{61FB2710-3003-40A9-AE39-FCA1F84184EF}" type="pres">
      <dgm:prSet presAssocID="{6C29E5D2-404F-488A-82FD-F28591A751E9}" presName="conn2-1" presStyleLbl="parChTrans1D3" presStyleIdx="0" presStyleCnt="4"/>
      <dgm:spPr/>
    </dgm:pt>
    <dgm:pt modelId="{1E45DA7A-85F9-4FE4-B869-EEC25A3C4B00}" type="pres">
      <dgm:prSet presAssocID="{6C29E5D2-404F-488A-82FD-F28591A751E9}" presName="connTx" presStyleLbl="parChTrans1D3" presStyleIdx="0" presStyleCnt="4"/>
      <dgm:spPr/>
    </dgm:pt>
    <dgm:pt modelId="{300BEA44-FA46-41A9-AED4-4FBBDD9E25F4}" type="pres">
      <dgm:prSet presAssocID="{DC9C4960-FD89-4C38-B258-5A1899B6C60C}" presName="root2" presStyleCnt="0"/>
      <dgm:spPr/>
    </dgm:pt>
    <dgm:pt modelId="{BFF75007-6637-4BA9-8602-55908868AAC8}" type="pres">
      <dgm:prSet presAssocID="{DC9C4960-FD89-4C38-B258-5A1899B6C60C}" presName="LevelTwoTextNode" presStyleLbl="node3" presStyleIdx="0" presStyleCnt="4">
        <dgm:presLayoutVars>
          <dgm:chPref val="3"/>
        </dgm:presLayoutVars>
      </dgm:prSet>
      <dgm:spPr/>
    </dgm:pt>
    <dgm:pt modelId="{77657742-DCB7-4D85-A092-D5C3A68CDCC7}" type="pres">
      <dgm:prSet presAssocID="{DC9C4960-FD89-4C38-B258-5A1899B6C60C}" presName="level3hierChild" presStyleCnt="0"/>
      <dgm:spPr/>
    </dgm:pt>
    <dgm:pt modelId="{C009F1CE-88DB-4BCF-802A-CDA7D0741BBE}" type="pres">
      <dgm:prSet presAssocID="{99BD3A01-E420-46F7-9AF2-C30DA3039877}" presName="conn2-1" presStyleLbl="parChTrans1D4" presStyleIdx="0" presStyleCnt="7"/>
      <dgm:spPr/>
    </dgm:pt>
    <dgm:pt modelId="{FE99DB52-2E7E-4108-8DCB-1F744516B18D}" type="pres">
      <dgm:prSet presAssocID="{99BD3A01-E420-46F7-9AF2-C30DA3039877}" presName="connTx" presStyleLbl="parChTrans1D4" presStyleIdx="0" presStyleCnt="7"/>
      <dgm:spPr/>
    </dgm:pt>
    <dgm:pt modelId="{FDA6489E-6F57-4905-8991-2BAC3CFF94B9}" type="pres">
      <dgm:prSet presAssocID="{CFE5F99E-C156-47CC-8FAF-35D7824FC028}" presName="root2" presStyleCnt="0"/>
      <dgm:spPr/>
    </dgm:pt>
    <dgm:pt modelId="{CDE6F91D-3644-4D9A-8DA8-93FE9139A400}" type="pres">
      <dgm:prSet presAssocID="{CFE5F99E-C156-47CC-8FAF-35D7824FC028}" presName="LevelTwoTextNode" presStyleLbl="node4" presStyleIdx="0" presStyleCnt="7">
        <dgm:presLayoutVars>
          <dgm:chPref val="3"/>
        </dgm:presLayoutVars>
      </dgm:prSet>
      <dgm:spPr/>
    </dgm:pt>
    <dgm:pt modelId="{AAA07DB3-4B60-4479-A438-A7D3EE695608}" type="pres">
      <dgm:prSet presAssocID="{CFE5F99E-C156-47CC-8FAF-35D7824FC028}" presName="level3hierChild" presStyleCnt="0"/>
      <dgm:spPr/>
    </dgm:pt>
    <dgm:pt modelId="{4B2BEF83-03BC-49A4-A4A8-A5FAC24CC369}" type="pres">
      <dgm:prSet presAssocID="{AF9C4160-FF39-427C-B175-7B0B6BAE34CF}" presName="conn2-1" presStyleLbl="parChTrans1D4" presStyleIdx="1" presStyleCnt="7"/>
      <dgm:spPr/>
    </dgm:pt>
    <dgm:pt modelId="{403D07AA-B0FE-4A35-BDE9-5F4C482AE5DC}" type="pres">
      <dgm:prSet presAssocID="{AF9C4160-FF39-427C-B175-7B0B6BAE34CF}" presName="connTx" presStyleLbl="parChTrans1D4" presStyleIdx="1" presStyleCnt="7"/>
      <dgm:spPr/>
    </dgm:pt>
    <dgm:pt modelId="{86212D59-A522-4D28-8AFC-667E92D553A1}" type="pres">
      <dgm:prSet presAssocID="{E7B70437-BB6D-4B50-81D2-E0B571BB99E6}" presName="root2" presStyleCnt="0"/>
      <dgm:spPr/>
    </dgm:pt>
    <dgm:pt modelId="{A06CCDCE-1FA8-4434-B47F-410B6238CE22}" type="pres">
      <dgm:prSet presAssocID="{E7B70437-BB6D-4B50-81D2-E0B571BB99E6}" presName="LevelTwoTextNode" presStyleLbl="node4" presStyleIdx="1" presStyleCnt="7">
        <dgm:presLayoutVars>
          <dgm:chPref val="3"/>
        </dgm:presLayoutVars>
      </dgm:prSet>
      <dgm:spPr/>
    </dgm:pt>
    <dgm:pt modelId="{293F6D24-55B4-414B-834D-56667A109AFF}" type="pres">
      <dgm:prSet presAssocID="{E7B70437-BB6D-4B50-81D2-E0B571BB99E6}" presName="level3hierChild" presStyleCnt="0"/>
      <dgm:spPr/>
    </dgm:pt>
    <dgm:pt modelId="{FE5B771A-C766-469C-B9E9-8C8E1EE9DDB2}" type="pres">
      <dgm:prSet presAssocID="{B842D14F-9A88-4FDD-9CB4-B47E024E3B1B}" presName="conn2-1" presStyleLbl="parChTrans1D3" presStyleIdx="1" presStyleCnt="4"/>
      <dgm:spPr/>
    </dgm:pt>
    <dgm:pt modelId="{EA397FC6-76D2-43D2-B1A9-C0E34F84C87E}" type="pres">
      <dgm:prSet presAssocID="{B842D14F-9A88-4FDD-9CB4-B47E024E3B1B}" presName="connTx" presStyleLbl="parChTrans1D3" presStyleIdx="1" presStyleCnt="4"/>
      <dgm:spPr/>
    </dgm:pt>
    <dgm:pt modelId="{DD7EBE81-C374-42EF-B8BF-C873331038A7}" type="pres">
      <dgm:prSet presAssocID="{AA025416-9584-4A4F-8AD8-364F70064F7D}" presName="root2" presStyleCnt="0"/>
      <dgm:spPr/>
    </dgm:pt>
    <dgm:pt modelId="{24E96856-292F-4DA9-B3B2-47290947D606}" type="pres">
      <dgm:prSet presAssocID="{AA025416-9584-4A4F-8AD8-364F70064F7D}" presName="LevelTwoTextNode" presStyleLbl="node3" presStyleIdx="1" presStyleCnt="4">
        <dgm:presLayoutVars>
          <dgm:chPref val="3"/>
        </dgm:presLayoutVars>
      </dgm:prSet>
      <dgm:spPr/>
    </dgm:pt>
    <dgm:pt modelId="{C51E4605-DD0C-4604-BE2D-BDE80CEAE704}" type="pres">
      <dgm:prSet presAssocID="{AA025416-9584-4A4F-8AD8-364F70064F7D}" presName="level3hierChild" presStyleCnt="0"/>
      <dgm:spPr/>
    </dgm:pt>
    <dgm:pt modelId="{82840903-3AF8-4E52-AD48-BC944A4C122B}" type="pres">
      <dgm:prSet presAssocID="{38F01137-8F1D-436B-AC6C-F421250D1837}" presName="conn2-1" presStyleLbl="parChTrans1D4" presStyleIdx="2" presStyleCnt="7"/>
      <dgm:spPr/>
    </dgm:pt>
    <dgm:pt modelId="{1833C0F6-38FE-47B9-8DA8-4C92E159FFB9}" type="pres">
      <dgm:prSet presAssocID="{38F01137-8F1D-436B-AC6C-F421250D1837}" presName="connTx" presStyleLbl="parChTrans1D4" presStyleIdx="2" presStyleCnt="7"/>
      <dgm:spPr/>
    </dgm:pt>
    <dgm:pt modelId="{7C00A933-5EE7-4237-80CB-ACA683F9628A}" type="pres">
      <dgm:prSet presAssocID="{26A6C70A-19BF-49ED-B500-04C65952BD0C}" presName="root2" presStyleCnt="0"/>
      <dgm:spPr/>
    </dgm:pt>
    <dgm:pt modelId="{A39E8151-320F-4B68-B6DD-F8EF33E7885D}" type="pres">
      <dgm:prSet presAssocID="{26A6C70A-19BF-49ED-B500-04C65952BD0C}" presName="LevelTwoTextNode" presStyleLbl="node4" presStyleIdx="2" presStyleCnt="7">
        <dgm:presLayoutVars>
          <dgm:chPref val="3"/>
        </dgm:presLayoutVars>
      </dgm:prSet>
      <dgm:spPr/>
    </dgm:pt>
    <dgm:pt modelId="{2A308EB7-ED01-4CE3-B274-3C82427FE352}" type="pres">
      <dgm:prSet presAssocID="{26A6C70A-19BF-49ED-B500-04C65952BD0C}" presName="level3hierChild" presStyleCnt="0"/>
      <dgm:spPr/>
    </dgm:pt>
    <dgm:pt modelId="{F8977088-39C5-43D5-839A-8B5D6090A994}" type="pres">
      <dgm:prSet presAssocID="{F45285D7-4639-4E44-8FF1-5E2058140CDC}" presName="conn2-1" presStyleLbl="parChTrans1D4" presStyleIdx="3" presStyleCnt="7"/>
      <dgm:spPr/>
    </dgm:pt>
    <dgm:pt modelId="{8F5CE03F-F7F5-4C3B-A98C-E18A917668ED}" type="pres">
      <dgm:prSet presAssocID="{F45285D7-4639-4E44-8FF1-5E2058140CDC}" presName="connTx" presStyleLbl="parChTrans1D4" presStyleIdx="3" presStyleCnt="7"/>
      <dgm:spPr/>
    </dgm:pt>
    <dgm:pt modelId="{44E233DD-E6A7-47AD-8267-2181544DC2EB}" type="pres">
      <dgm:prSet presAssocID="{577DC83A-9CDC-41B8-8CB9-12092CAB1C1B}" presName="root2" presStyleCnt="0"/>
      <dgm:spPr/>
    </dgm:pt>
    <dgm:pt modelId="{B70898CE-3129-4142-B0E8-681136BAA52D}" type="pres">
      <dgm:prSet presAssocID="{577DC83A-9CDC-41B8-8CB9-12092CAB1C1B}" presName="LevelTwoTextNode" presStyleLbl="node4" presStyleIdx="3" presStyleCnt="7">
        <dgm:presLayoutVars>
          <dgm:chPref val="3"/>
        </dgm:presLayoutVars>
      </dgm:prSet>
      <dgm:spPr/>
    </dgm:pt>
    <dgm:pt modelId="{A9BA8241-8AE4-46C4-9D3B-DE9A6DDF0798}" type="pres">
      <dgm:prSet presAssocID="{577DC83A-9CDC-41B8-8CB9-12092CAB1C1B}" presName="level3hierChild" presStyleCnt="0"/>
      <dgm:spPr/>
    </dgm:pt>
    <dgm:pt modelId="{3A0184CA-43E2-4125-AB8B-5C2451B63F2F}" type="pres">
      <dgm:prSet presAssocID="{0CF4E9BC-198A-46D8-873B-B06D7CF0CBD7}" presName="conn2-1" presStyleLbl="parChTrans1D3" presStyleIdx="2" presStyleCnt="4"/>
      <dgm:spPr/>
    </dgm:pt>
    <dgm:pt modelId="{CC26D35B-60E7-44D2-88F0-C8568E0C0A3B}" type="pres">
      <dgm:prSet presAssocID="{0CF4E9BC-198A-46D8-873B-B06D7CF0CBD7}" presName="connTx" presStyleLbl="parChTrans1D3" presStyleIdx="2" presStyleCnt="4"/>
      <dgm:spPr/>
    </dgm:pt>
    <dgm:pt modelId="{99A6BDAD-7989-4A06-AE5A-3354A7A7BB13}" type="pres">
      <dgm:prSet presAssocID="{AA1EC000-B1D0-4E9E-90BF-0516B54672A5}" presName="root2" presStyleCnt="0"/>
      <dgm:spPr/>
    </dgm:pt>
    <dgm:pt modelId="{26BCBEEC-9C81-4E93-B090-3631884E2B77}" type="pres">
      <dgm:prSet presAssocID="{AA1EC000-B1D0-4E9E-90BF-0516B54672A5}" presName="LevelTwoTextNode" presStyleLbl="node3" presStyleIdx="2" presStyleCnt="4">
        <dgm:presLayoutVars>
          <dgm:chPref val="3"/>
        </dgm:presLayoutVars>
      </dgm:prSet>
      <dgm:spPr/>
    </dgm:pt>
    <dgm:pt modelId="{DD40BAE8-4695-43E7-AE07-ABF59ED51211}" type="pres">
      <dgm:prSet presAssocID="{AA1EC000-B1D0-4E9E-90BF-0516B54672A5}" presName="level3hierChild" presStyleCnt="0"/>
      <dgm:spPr/>
    </dgm:pt>
    <dgm:pt modelId="{FF645368-52EC-4119-A9FC-9FDB2C4944BB}" type="pres">
      <dgm:prSet presAssocID="{EE81EDF4-BF71-429D-B85B-E35A608B6D6E}" presName="conn2-1" presStyleLbl="parChTrans1D4" presStyleIdx="4" presStyleCnt="7"/>
      <dgm:spPr/>
    </dgm:pt>
    <dgm:pt modelId="{7E92D8E2-9191-4F0A-AD9C-30DBE6791731}" type="pres">
      <dgm:prSet presAssocID="{EE81EDF4-BF71-429D-B85B-E35A608B6D6E}" presName="connTx" presStyleLbl="parChTrans1D4" presStyleIdx="4" presStyleCnt="7"/>
      <dgm:spPr/>
    </dgm:pt>
    <dgm:pt modelId="{EBA0F4CA-D8AD-469D-8995-8C1CA03C9F13}" type="pres">
      <dgm:prSet presAssocID="{8D0EA8B7-C0EF-45F4-AAF4-30CB271958A0}" presName="root2" presStyleCnt="0"/>
      <dgm:spPr/>
    </dgm:pt>
    <dgm:pt modelId="{C28AA401-7546-4318-AF32-B2642796612D}" type="pres">
      <dgm:prSet presAssocID="{8D0EA8B7-C0EF-45F4-AAF4-30CB271958A0}" presName="LevelTwoTextNode" presStyleLbl="node4" presStyleIdx="4" presStyleCnt="7">
        <dgm:presLayoutVars>
          <dgm:chPref val="3"/>
        </dgm:presLayoutVars>
      </dgm:prSet>
      <dgm:spPr/>
    </dgm:pt>
    <dgm:pt modelId="{261641F1-611F-4B3B-9B0D-57D9EFF3B9A4}" type="pres">
      <dgm:prSet presAssocID="{8D0EA8B7-C0EF-45F4-AAF4-30CB271958A0}" presName="level3hierChild" presStyleCnt="0"/>
      <dgm:spPr/>
    </dgm:pt>
    <dgm:pt modelId="{E2F93942-4719-4A1E-A297-EA6FC6001498}" type="pres">
      <dgm:prSet presAssocID="{1A09C3B3-4EFE-4E62-AF4E-3A229CD5A828}" presName="conn2-1" presStyleLbl="parChTrans1D4" presStyleIdx="5" presStyleCnt="7"/>
      <dgm:spPr/>
    </dgm:pt>
    <dgm:pt modelId="{43B5833D-D14F-496E-A4DA-71EE742A31EC}" type="pres">
      <dgm:prSet presAssocID="{1A09C3B3-4EFE-4E62-AF4E-3A229CD5A828}" presName="connTx" presStyleLbl="parChTrans1D4" presStyleIdx="5" presStyleCnt="7"/>
      <dgm:spPr/>
    </dgm:pt>
    <dgm:pt modelId="{8791EBA3-CEF0-4300-BD30-D1AA98E48CA3}" type="pres">
      <dgm:prSet presAssocID="{82ADEB0C-E1B0-4B83-BD8D-651A402852BD}" presName="root2" presStyleCnt="0"/>
      <dgm:spPr/>
    </dgm:pt>
    <dgm:pt modelId="{8BBA8AD7-DE1E-462C-99A9-D64E5A08F1D7}" type="pres">
      <dgm:prSet presAssocID="{82ADEB0C-E1B0-4B83-BD8D-651A402852BD}" presName="LevelTwoTextNode" presStyleLbl="node4" presStyleIdx="5" presStyleCnt="7">
        <dgm:presLayoutVars>
          <dgm:chPref val="3"/>
        </dgm:presLayoutVars>
      </dgm:prSet>
      <dgm:spPr/>
    </dgm:pt>
    <dgm:pt modelId="{B9F01AA7-B173-488A-8A25-CDF072D93FA9}" type="pres">
      <dgm:prSet presAssocID="{82ADEB0C-E1B0-4B83-BD8D-651A402852BD}" presName="level3hierChild" presStyleCnt="0"/>
      <dgm:spPr/>
    </dgm:pt>
    <dgm:pt modelId="{54F1D0A3-3BB3-4972-BFE1-08BA058B3534}" type="pres">
      <dgm:prSet presAssocID="{F9F541C5-D366-4359-B4E3-6E528CBBDEDD}" presName="conn2-1" presStyleLbl="parChTrans1D2" presStyleIdx="1" presStyleCnt="2"/>
      <dgm:spPr/>
    </dgm:pt>
    <dgm:pt modelId="{F4AA7EE9-4BF3-4CCD-A80A-5D98EDD521FC}" type="pres">
      <dgm:prSet presAssocID="{F9F541C5-D366-4359-B4E3-6E528CBBDEDD}" presName="connTx" presStyleLbl="parChTrans1D2" presStyleIdx="1" presStyleCnt="2"/>
      <dgm:spPr/>
    </dgm:pt>
    <dgm:pt modelId="{4F7121E0-011A-43BA-88B3-222547502CDF}" type="pres">
      <dgm:prSet presAssocID="{1FBB9E7E-29F6-4F2C-9BF2-F1A93000D980}" presName="root2" presStyleCnt="0"/>
      <dgm:spPr/>
    </dgm:pt>
    <dgm:pt modelId="{AE1467CA-5B56-4ABE-A172-C79273C61FAC}" type="pres">
      <dgm:prSet presAssocID="{1FBB9E7E-29F6-4F2C-9BF2-F1A93000D980}" presName="LevelTwoTextNode" presStyleLbl="node2" presStyleIdx="1" presStyleCnt="2">
        <dgm:presLayoutVars>
          <dgm:chPref val="3"/>
        </dgm:presLayoutVars>
      </dgm:prSet>
      <dgm:spPr/>
    </dgm:pt>
    <dgm:pt modelId="{48F439C3-19E5-4F1C-A5C3-ED5F856A3CB8}" type="pres">
      <dgm:prSet presAssocID="{1FBB9E7E-29F6-4F2C-9BF2-F1A93000D980}" presName="level3hierChild" presStyleCnt="0"/>
      <dgm:spPr/>
    </dgm:pt>
    <dgm:pt modelId="{B9DB911F-3437-4002-AEF5-CF19087B0E37}" type="pres">
      <dgm:prSet presAssocID="{EE0A268A-A3A6-42E7-84BC-2251DE75E203}" presName="conn2-1" presStyleLbl="parChTrans1D3" presStyleIdx="3" presStyleCnt="4"/>
      <dgm:spPr/>
    </dgm:pt>
    <dgm:pt modelId="{131152ED-DBC4-455A-865E-666CC095A989}" type="pres">
      <dgm:prSet presAssocID="{EE0A268A-A3A6-42E7-84BC-2251DE75E203}" presName="connTx" presStyleLbl="parChTrans1D3" presStyleIdx="3" presStyleCnt="4"/>
      <dgm:spPr/>
    </dgm:pt>
    <dgm:pt modelId="{5C5365CF-945F-49BE-833A-FC11A106071C}" type="pres">
      <dgm:prSet presAssocID="{D67FB823-7B97-4B16-B840-7A3459FCFA93}" presName="root2" presStyleCnt="0"/>
      <dgm:spPr/>
    </dgm:pt>
    <dgm:pt modelId="{0EBB88CD-6EBA-40D7-B923-A5B277A49F55}" type="pres">
      <dgm:prSet presAssocID="{D67FB823-7B97-4B16-B840-7A3459FCFA93}" presName="LevelTwoTextNode" presStyleLbl="node3" presStyleIdx="3" presStyleCnt="4">
        <dgm:presLayoutVars>
          <dgm:chPref val="3"/>
        </dgm:presLayoutVars>
      </dgm:prSet>
      <dgm:spPr/>
    </dgm:pt>
    <dgm:pt modelId="{92964800-E297-4C4E-A2F3-1516D2A3580F}" type="pres">
      <dgm:prSet presAssocID="{D67FB823-7B97-4B16-B840-7A3459FCFA93}" presName="level3hierChild" presStyleCnt="0"/>
      <dgm:spPr/>
    </dgm:pt>
    <dgm:pt modelId="{4FDCAFDA-C7C1-44F5-B411-A729609310BC}" type="pres">
      <dgm:prSet presAssocID="{87BA9DA7-0470-41BC-A691-12F11703EB2C}" presName="conn2-1" presStyleLbl="parChTrans1D4" presStyleIdx="6" presStyleCnt="7"/>
      <dgm:spPr/>
    </dgm:pt>
    <dgm:pt modelId="{5399F0E8-D2E0-4E68-B4D5-77D1658A445B}" type="pres">
      <dgm:prSet presAssocID="{87BA9DA7-0470-41BC-A691-12F11703EB2C}" presName="connTx" presStyleLbl="parChTrans1D4" presStyleIdx="6" presStyleCnt="7"/>
      <dgm:spPr/>
    </dgm:pt>
    <dgm:pt modelId="{D64858B6-9A95-4A9E-9E77-0F5C4860FFA9}" type="pres">
      <dgm:prSet presAssocID="{19FC778A-C469-4222-82D5-5DC3BCF73429}" presName="root2" presStyleCnt="0"/>
      <dgm:spPr/>
    </dgm:pt>
    <dgm:pt modelId="{E9B6066B-2C4C-464E-B7BB-25F25D976390}" type="pres">
      <dgm:prSet presAssocID="{19FC778A-C469-4222-82D5-5DC3BCF73429}" presName="LevelTwoTextNode" presStyleLbl="node4" presStyleIdx="6" presStyleCnt="7">
        <dgm:presLayoutVars>
          <dgm:chPref val="3"/>
        </dgm:presLayoutVars>
      </dgm:prSet>
      <dgm:spPr/>
    </dgm:pt>
    <dgm:pt modelId="{1024C67A-2C53-4E42-9511-B91AD5A2C74C}" type="pres">
      <dgm:prSet presAssocID="{19FC778A-C469-4222-82D5-5DC3BCF73429}" presName="level3hierChild" presStyleCnt="0"/>
      <dgm:spPr/>
    </dgm:pt>
  </dgm:ptLst>
  <dgm:cxnLst>
    <dgm:cxn modelId="{88C36A04-DE1E-44F5-B156-7F4FE60552B8}" type="presOf" srcId="{0CF4E9BC-198A-46D8-873B-B06D7CF0CBD7}" destId="{3A0184CA-43E2-4125-AB8B-5C2451B63F2F}" srcOrd="0" destOrd="0" presId="urn:microsoft.com/office/officeart/2005/8/layout/hierarchy2"/>
    <dgm:cxn modelId="{8CF23C06-21CB-4811-B11A-8F008ED6A89F}" type="presOf" srcId="{AA025416-9584-4A4F-8AD8-364F70064F7D}" destId="{24E96856-292F-4DA9-B3B2-47290947D606}" srcOrd="0" destOrd="0" presId="urn:microsoft.com/office/officeart/2005/8/layout/hierarchy2"/>
    <dgm:cxn modelId="{998ABE09-28A7-4B3D-8B03-D3F571249667}" type="presOf" srcId="{577DC83A-9CDC-41B8-8CB9-12092CAB1C1B}" destId="{B70898CE-3129-4142-B0E8-681136BAA52D}" srcOrd="0" destOrd="0" presId="urn:microsoft.com/office/officeart/2005/8/layout/hierarchy2"/>
    <dgm:cxn modelId="{384D8E0C-EF8C-40D0-B986-AAC9DDD8D949}" srcId="{26A6C70A-19BF-49ED-B500-04C65952BD0C}" destId="{577DC83A-9CDC-41B8-8CB9-12092CAB1C1B}" srcOrd="0" destOrd="0" parTransId="{F45285D7-4639-4E44-8FF1-5E2058140CDC}" sibTransId="{FCC6614F-5B97-40BF-9A9E-32527A958B70}"/>
    <dgm:cxn modelId="{11D21D11-AF48-4782-9E3B-C263BFF5E8D7}" type="presOf" srcId="{1FBB9E7E-29F6-4F2C-9BF2-F1A93000D980}" destId="{AE1467CA-5B56-4ABE-A172-C79273C61FAC}" srcOrd="0" destOrd="0" presId="urn:microsoft.com/office/officeart/2005/8/layout/hierarchy2"/>
    <dgm:cxn modelId="{33081214-916B-47F3-92BE-D864CFBDCEA2}" type="presOf" srcId="{D67FB823-7B97-4B16-B840-7A3459FCFA93}" destId="{0EBB88CD-6EBA-40D7-B923-A5B277A49F55}" srcOrd="0" destOrd="0" presId="urn:microsoft.com/office/officeart/2005/8/layout/hierarchy2"/>
    <dgm:cxn modelId="{3E92A41A-0860-4E99-8D26-38E0D420B3AF}" type="presOf" srcId="{E7B70437-BB6D-4B50-81D2-E0B571BB99E6}" destId="{A06CCDCE-1FA8-4434-B47F-410B6238CE22}" srcOrd="0" destOrd="0" presId="urn:microsoft.com/office/officeart/2005/8/layout/hierarchy2"/>
    <dgm:cxn modelId="{2C80791C-DB49-4FDA-9A6A-AEAE34A60AF0}" type="presOf" srcId="{F9F541C5-D366-4359-B4E3-6E528CBBDEDD}" destId="{54F1D0A3-3BB3-4972-BFE1-08BA058B3534}" srcOrd="0" destOrd="0" presId="urn:microsoft.com/office/officeart/2005/8/layout/hierarchy2"/>
    <dgm:cxn modelId="{67B01621-E15B-4BC5-B823-E6CB5A1E0B98}" type="presOf" srcId="{49472EDF-02D2-4CD5-8DAA-9A310F3384D1}" destId="{0B574B44-AF34-498C-B27F-3D78788D51B3}" srcOrd="0" destOrd="0" presId="urn:microsoft.com/office/officeart/2005/8/layout/hierarchy2"/>
    <dgm:cxn modelId="{EEC96825-7B9E-4015-AA7E-6974012D7C5B}" type="presOf" srcId="{9BD76D33-6005-4E43-9410-C2141DD40553}" destId="{547F1307-EECA-471A-8D8A-262DC64F8B18}" srcOrd="1" destOrd="0" presId="urn:microsoft.com/office/officeart/2005/8/layout/hierarchy2"/>
    <dgm:cxn modelId="{127DDC26-6055-48FC-A022-F378FEDB49FC}" type="presOf" srcId="{6C29E5D2-404F-488A-82FD-F28591A751E9}" destId="{1E45DA7A-85F9-4FE4-B869-EEC25A3C4B00}" srcOrd="1" destOrd="0" presId="urn:microsoft.com/office/officeart/2005/8/layout/hierarchy2"/>
    <dgm:cxn modelId="{0D1A8A2C-88C0-49B6-BA41-621665B60541}" type="presOf" srcId="{127BEF98-8114-4190-B955-F26DBC0CD17F}" destId="{1D59FF19-22CF-4A15-85B5-89639AC493DC}" srcOrd="0" destOrd="0" presId="urn:microsoft.com/office/officeart/2005/8/layout/hierarchy2"/>
    <dgm:cxn modelId="{5ABEE12C-6ADC-46A6-ADDB-D38A51DDADF7}" srcId="{127BEF98-8114-4190-B955-F26DBC0CD17F}" destId="{AA025416-9584-4A4F-8AD8-364F70064F7D}" srcOrd="1" destOrd="0" parTransId="{B842D14F-9A88-4FDD-9CB4-B47E024E3B1B}" sibTransId="{2960CB22-CE5A-43D0-BDF8-826AF8C04565}"/>
    <dgm:cxn modelId="{5A462831-ED5D-4CD2-A133-B50319CE939A}" type="presOf" srcId="{AF9C4160-FF39-427C-B175-7B0B6BAE34CF}" destId="{403D07AA-B0FE-4A35-BDE9-5F4C482AE5DC}" srcOrd="1" destOrd="0" presId="urn:microsoft.com/office/officeart/2005/8/layout/hierarchy2"/>
    <dgm:cxn modelId="{0495DD31-61AD-452B-B211-642967B5B7A0}" srcId="{8D0EA8B7-C0EF-45F4-AAF4-30CB271958A0}" destId="{82ADEB0C-E1B0-4B83-BD8D-651A402852BD}" srcOrd="0" destOrd="0" parTransId="{1A09C3B3-4EFE-4E62-AF4E-3A229CD5A828}" sibTransId="{64790F9F-EAB7-4085-AC4D-0285A80311CC}"/>
    <dgm:cxn modelId="{C3E9C640-F5CA-48C1-96A9-A9EA97A76274}" type="presOf" srcId="{1A09C3B3-4EFE-4E62-AF4E-3A229CD5A828}" destId="{E2F93942-4719-4A1E-A297-EA6FC6001498}" srcOrd="0" destOrd="0" presId="urn:microsoft.com/office/officeart/2005/8/layout/hierarchy2"/>
    <dgm:cxn modelId="{2DFCCF46-8529-4E5E-B7BC-FE7671904185}" type="presOf" srcId="{82ADEB0C-E1B0-4B83-BD8D-651A402852BD}" destId="{8BBA8AD7-DE1E-462C-99A9-D64E5A08F1D7}" srcOrd="0" destOrd="0" presId="urn:microsoft.com/office/officeart/2005/8/layout/hierarchy2"/>
    <dgm:cxn modelId="{613F4449-8C13-4EF8-B96D-CB7864913BE3}" srcId="{1FBB9E7E-29F6-4F2C-9BF2-F1A93000D980}" destId="{D67FB823-7B97-4B16-B840-7A3459FCFA93}" srcOrd="0" destOrd="0" parTransId="{EE0A268A-A3A6-42E7-84BC-2251DE75E203}" sibTransId="{C7A0DC7C-04A6-4268-A498-93F8FF2B6F56}"/>
    <dgm:cxn modelId="{A5A5324B-7B04-4624-B4DE-D6BDDCBD5551}" type="presOf" srcId="{B842D14F-9A88-4FDD-9CB4-B47E024E3B1B}" destId="{EA397FC6-76D2-43D2-B1A9-C0E34F84C87E}" srcOrd="1" destOrd="0" presId="urn:microsoft.com/office/officeart/2005/8/layout/hierarchy2"/>
    <dgm:cxn modelId="{4D0B0C57-532A-4D94-B66B-706123173B2C}" type="presOf" srcId="{9BD76D33-6005-4E43-9410-C2141DD40553}" destId="{5D3EB01A-0281-418C-BB4C-F183B8EA3B13}" srcOrd="0" destOrd="0" presId="urn:microsoft.com/office/officeart/2005/8/layout/hierarchy2"/>
    <dgm:cxn modelId="{EFC6C15E-BBB5-4768-9FAF-D54BF4C6B068}" type="presOf" srcId="{F45285D7-4639-4E44-8FF1-5E2058140CDC}" destId="{F8977088-39C5-43D5-839A-8B5D6090A994}" srcOrd="0" destOrd="0" presId="urn:microsoft.com/office/officeart/2005/8/layout/hierarchy2"/>
    <dgm:cxn modelId="{18853960-0B43-47E7-84C3-88AD90ED9188}" type="presOf" srcId="{EE0A268A-A3A6-42E7-84BC-2251DE75E203}" destId="{131152ED-DBC4-455A-865E-666CC095A989}" srcOrd="1" destOrd="0" presId="urn:microsoft.com/office/officeart/2005/8/layout/hierarchy2"/>
    <dgm:cxn modelId="{A08F4C63-BA1D-4EE0-9531-518FCDCBF681}" type="presOf" srcId="{EE81EDF4-BF71-429D-B85B-E35A608B6D6E}" destId="{FF645368-52EC-4119-A9FC-9FDB2C4944BB}" srcOrd="0" destOrd="0" presId="urn:microsoft.com/office/officeart/2005/8/layout/hierarchy2"/>
    <dgm:cxn modelId="{9A061966-73AF-4179-9302-74D32168CD5E}" type="presOf" srcId="{1A09C3B3-4EFE-4E62-AF4E-3A229CD5A828}" destId="{43B5833D-D14F-496E-A4DA-71EE742A31EC}" srcOrd="1" destOrd="0" presId="urn:microsoft.com/office/officeart/2005/8/layout/hierarchy2"/>
    <dgm:cxn modelId="{C5C50C6A-1E87-418E-9B23-A9E881A4082F}" type="presOf" srcId="{B842D14F-9A88-4FDD-9CB4-B47E024E3B1B}" destId="{FE5B771A-C766-469C-B9E9-8C8E1EE9DDB2}" srcOrd="0" destOrd="0" presId="urn:microsoft.com/office/officeart/2005/8/layout/hierarchy2"/>
    <dgm:cxn modelId="{C14D266F-9989-4908-940B-9C100AD397EF}" type="presOf" srcId="{DC9C4960-FD89-4C38-B258-5A1899B6C60C}" destId="{BFF75007-6637-4BA9-8602-55908868AAC8}" srcOrd="0" destOrd="0" presId="urn:microsoft.com/office/officeart/2005/8/layout/hierarchy2"/>
    <dgm:cxn modelId="{FB188C73-2536-4F23-A8D8-CB5AAFACA746}" type="presOf" srcId="{38F01137-8F1D-436B-AC6C-F421250D1837}" destId="{82840903-3AF8-4E52-AD48-BC944A4C122B}" srcOrd="0" destOrd="0" presId="urn:microsoft.com/office/officeart/2005/8/layout/hierarchy2"/>
    <dgm:cxn modelId="{C5193178-483B-447E-A7B6-0C184F34E8D2}" type="presOf" srcId="{19FC778A-C469-4222-82D5-5DC3BCF73429}" destId="{E9B6066B-2C4C-464E-B7BB-25F25D976390}" srcOrd="0" destOrd="0" presId="urn:microsoft.com/office/officeart/2005/8/layout/hierarchy2"/>
    <dgm:cxn modelId="{26B22C7D-1472-41D6-999C-89AC88F2DCFB}" type="presOf" srcId="{26A6C70A-19BF-49ED-B500-04C65952BD0C}" destId="{A39E8151-320F-4B68-B6DD-F8EF33E7885D}" srcOrd="0" destOrd="0" presId="urn:microsoft.com/office/officeart/2005/8/layout/hierarchy2"/>
    <dgm:cxn modelId="{B7B74885-DD1E-476A-9CC1-50662B3B9A21}" type="presOf" srcId="{F45285D7-4639-4E44-8FF1-5E2058140CDC}" destId="{8F5CE03F-F7F5-4C3B-A98C-E18A917668ED}" srcOrd="1" destOrd="0" presId="urn:microsoft.com/office/officeart/2005/8/layout/hierarchy2"/>
    <dgm:cxn modelId="{C5F17E89-9FA8-4598-8BA8-7E7717D07189}" srcId="{49472EDF-02D2-4CD5-8DAA-9A310F3384D1}" destId="{1FBB9E7E-29F6-4F2C-9BF2-F1A93000D980}" srcOrd="1" destOrd="0" parTransId="{F9F541C5-D366-4359-B4E3-6E528CBBDEDD}" sibTransId="{1ACD077F-12B5-496F-9339-17159BC99C0B}"/>
    <dgm:cxn modelId="{243C648E-D8AB-476B-A34C-26D01432CAAD}" srcId="{AA1EC000-B1D0-4E9E-90BF-0516B54672A5}" destId="{8D0EA8B7-C0EF-45F4-AAF4-30CB271958A0}" srcOrd="0" destOrd="0" parTransId="{EE81EDF4-BF71-429D-B85B-E35A608B6D6E}" sibTransId="{AF4710D7-50F7-4B0E-A849-77F24EE63C36}"/>
    <dgm:cxn modelId="{6BD2DF94-8C00-465B-8950-B3088B1E714E}" type="presOf" srcId="{AA1EC000-B1D0-4E9E-90BF-0516B54672A5}" destId="{26BCBEEC-9C81-4E93-B090-3631884E2B77}" srcOrd="0" destOrd="0" presId="urn:microsoft.com/office/officeart/2005/8/layout/hierarchy2"/>
    <dgm:cxn modelId="{78CC7C96-C118-4FBF-A63C-9D46B2A3B77A}" type="presOf" srcId="{6C29E5D2-404F-488A-82FD-F28591A751E9}" destId="{61FB2710-3003-40A9-AE39-FCA1F84184EF}" srcOrd="0" destOrd="0" presId="urn:microsoft.com/office/officeart/2005/8/layout/hierarchy2"/>
    <dgm:cxn modelId="{3934BD99-A36C-4E50-A27C-58C4408EF909}" type="presOf" srcId="{87BA9DA7-0470-41BC-A691-12F11703EB2C}" destId="{5399F0E8-D2E0-4E68-B4D5-77D1658A445B}" srcOrd="1" destOrd="0" presId="urn:microsoft.com/office/officeart/2005/8/layout/hierarchy2"/>
    <dgm:cxn modelId="{9D2CAFA7-A217-498E-8522-F512EB23130C}" srcId="{DC9C4960-FD89-4C38-B258-5A1899B6C60C}" destId="{CFE5F99E-C156-47CC-8FAF-35D7824FC028}" srcOrd="0" destOrd="0" parTransId="{99BD3A01-E420-46F7-9AF2-C30DA3039877}" sibTransId="{17DFB55F-2EEA-4208-84B0-2E39DA2E9EB8}"/>
    <dgm:cxn modelId="{E3F3ACA9-116F-44CE-BF3D-9C3A03C367CD}" type="presOf" srcId="{38F01137-8F1D-436B-AC6C-F421250D1837}" destId="{1833C0F6-38FE-47B9-8DA8-4C92E159FFB9}" srcOrd="1" destOrd="0" presId="urn:microsoft.com/office/officeart/2005/8/layout/hierarchy2"/>
    <dgm:cxn modelId="{802B1DB8-7DC6-4292-8B9A-370107F0B2F1}" srcId="{CFE5F99E-C156-47CC-8FAF-35D7824FC028}" destId="{E7B70437-BB6D-4B50-81D2-E0B571BB99E6}" srcOrd="0" destOrd="0" parTransId="{AF9C4160-FF39-427C-B175-7B0B6BAE34CF}" sibTransId="{01F08951-BB15-46C3-AD44-E5A5D5850C3C}"/>
    <dgm:cxn modelId="{487E5FBA-574E-4CEA-9FF5-CB08AE4E0F6B}" type="presOf" srcId="{99BD3A01-E420-46F7-9AF2-C30DA3039877}" destId="{C009F1CE-88DB-4BCF-802A-CDA7D0741BBE}" srcOrd="0" destOrd="0" presId="urn:microsoft.com/office/officeart/2005/8/layout/hierarchy2"/>
    <dgm:cxn modelId="{1B56A6BC-77F1-473D-A45D-AB0EA221209E}" type="presOf" srcId="{99BD3A01-E420-46F7-9AF2-C30DA3039877}" destId="{FE99DB52-2E7E-4108-8DCB-1F744516B18D}" srcOrd="1" destOrd="0" presId="urn:microsoft.com/office/officeart/2005/8/layout/hierarchy2"/>
    <dgm:cxn modelId="{71CCB0BD-69A2-4F6E-986F-396D2D3622EB}" type="presOf" srcId="{EE0A268A-A3A6-42E7-84BC-2251DE75E203}" destId="{B9DB911F-3437-4002-AEF5-CF19087B0E37}" srcOrd="0" destOrd="0" presId="urn:microsoft.com/office/officeart/2005/8/layout/hierarchy2"/>
    <dgm:cxn modelId="{C7628FBF-12A2-4F81-929F-87EB6960DC28}" srcId="{D67FB823-7B97-4B16-B840-7A3459FCFA93}" destId="{19FC778A-C469-4222-82D5-5DC3BCF73429}" srcOrd="0" destOrd="0" parTransId="{87BA9DA7-0470-41BC-A691-12F11703EB2C}" sibTransId="{DE6AE146-8BB4-473F-AA36-B4712B65A98E}"/>
    <dgm:cxn modelId="{885ED9BF-6B37-482A-BF6C-8D345B36FC35}" type="presOf" srcId="{F9F541C5-D366-4359-B4E3-6E528CBBDEDD}" destId="{F4AA7EE9-4BF3-4CCD-A80A-5D98EDD521FC}" srcOrd="1" destOrd="0" presId="urn:microsoft.com/office/officeart/2005/8/layout/hierarchy2"/>
    <dgm:cxn modelId="{CDACFBCB-CD7F-432D-A583-A7C5BD01BA82}" type="presOf" srcId="{EE81EDF4-BF71-429D-B85B-E35A608B6D6E}" destId="{7E92D8E2-9191-4F0A-AD9C-30DBE6791731}" srcOrd="1" destOrd="0" presId="urn:microsoft.com/office/officeart/2005/8/layout/hierarchy2"/>
    <dgm:cxn modelId="{E653C0CC-6F29-47A7-9C7A-A5AE951C4B36}" srcId="{127BEF98-8114-4190-B955-F26DBC0CD17F}" destId="{DC9C4960-FD89-4C38-B258-5A1899B6C60C}" srcOrd="0" destOrd="0" parTransId="{6C29E5D2-404F-488A-82FD-F28591A751E9}" sibTransId="{EB1A5DC1-F819-4D38-BB2E-1088EB715C42}"/>
    <dgm:cxn modelId="{466105D0-663A-442C-AA5A-ED6EAF844C8E}" srcId="{49472EDF-02D2-4CD5-8DAA-9A310F3384D1}" destId="{127BEF98-8114-4190-B955-F26DBC0CD17F}" srcOrd="0" destOrd="0" parTransId="{9BD76D33-6005-4E43-9410-C2141DD40553}" sibTransId="{EA23A2F0-211A-445D-BE87-05B9FF9FCCF9}"/>
    <dgm:cxn modelId="{C2283ED2-DA7F-47ED-B255-BAF6A8CC2DF4}" srcId="{ECBBA8CD-435B-46A8-BD32-67E03C1CEA3C}" destId="{49472EDF-02D2-4CD5-8DAA-9A310F3384D1}" srcOrd="0" destOrd="0" parTransId="{AB1C7DC4-E7FA-4E28-9FF4-F0F1FEBE8659}" sibTransId="{A3564A83-6BEC-45D7-BAF4-576BF3A2828A}"/>
    <dgm:cxn modelId="{F49834D3-192A-4B76-B1FE-F1781F59A880}" type="presOf" srcId="{0CF4E9BC-198A-46D8-873B-B06D7CF0CBD7}" destId="{CC26D35B-60E7-44D2-88F0-C8568E0C0A3B}" srcOrd="1" destOrd="0" presId="urn:microsoft.com/office/officeart/2005/8/layout/hierarchy2"/>
    <dgm:cxn modelId="{D83CE7E1-FEC9-4C87-8CFD-89BAF3C92A6A}" type="presOf" srcId="{8D0EA8B7-C0EF-45F4-AAF4-30CB271958A0}" destId="{C28AA401-7546-4318-AF32-B2642796612D}" srcOrd="0" destOrd="0" presId="urn:microsoft.com/office/officeart/2005/8/layout/hierarchy2"/>
    <dgm:cxn modelId="{8DCF98EB-1CE7-4ECA-B73A-B7346B21E748}" type="presOf" srcId="{CFE5F99E-C156-47CC-8FAF-35D7824FC028}" destId="{CDE6F91D-3644-4D9A-8DA8-93FE9139A400}" srcOrd="0" destOrd="0" presId="urn:microsoft.com/office/officeart/2005/8/layout/hierarchy2"/>
    <dgm:cxn modelId="{97E2CDEB-ECA7-4FC1-AA82-BD3DEED53751}" type="presOf" srcId="{ECBBA8CD-435B-46A8-BD32-67E03C1CEA3C}" destId="{CF9C2185-5286-4BBE-83C8-C5B009063F81}" srcOrd="0" destOrd="0" presId="urn:microsoft.com/office/officeart/2005/8/layout/hierarchy2"/>
    <dgm:cxn modelId="{A09D07ED-4F69-4787-A621-25478CF48C48}" srcId="{127BEF98-8114-4190-B955-F26DBC0CD17F}" destId="{AA1EC000-B1D0-4E9E-90BF-0516B54672A5}" srcOrd="2" destOrd="0" parTransId="{0CF4E9BC-198A-46D8-873B-B06D7CF0CBD7}" sibTransId="{3A654BAB-7924-482E-9018-D8DA1D6D2BDC}"/>
    <dgm:cxn modelId="{A72F13F1-0254-46BA-87B8-A5D793D32A0D}" type="presOf" srcId="{87BA9DA7-0470-41BC-A691-12F11703EB2C}" destId="{4FDCAFDA-C7C1-44F5-B411-A729609310BC}" srcOrd="0" destOrd="0" presId="urn:microsoft.com/office/officeart/2005/8/layout/hierarchy2"/>
    <dgm:cxn modelId="{0AE633F4-BD63-4AA7-ABBF-676C4D5A5CE8}" type="presOf" srcId="{AF9C4160-FF39-427C-B175-7B0B6BAE34CF}" destId="{4B2BEF83-03BC-49A4-A4A8-A5FAC24CC369}" srcOrd="0" destOrd="0" presId="urn:microsoft.com/office/officeart/2005/8/layout/hierarchy2"/>
    <dgm:cxn modelId="{E3EF8AFB-9781-44FC-A0DB-E7E942C6AFCE}" srcId="{AA025416-9584-4A4F-8AD8-364F70064F7D}" destId="{26A6C70A-19BF-49ED-B500-04C65952BD0C}" srcOrd="0" destOrd="0" parTransId="{38F01137-8F1D-436B-AC6C-F421250D1837}" sibTransId="{DBC2B3A3-443C-43C3-984C-87C2F6837F09}"/>
    <dgm:cxn modelId="{3D24FB0A-E41C-4ED7-BAFF-018BAA70ACE4}" type="presParOf" srcId="{CF9C2185-5286-4BBE-83C8-C5B009063F81}" destId="{10B5B91F-39E7-46D5-A552-BEBA7AEE6084}" srcOrd="0" destOrd="0" presId="urn:microsoft.com/office/officeart/2005/8/layout/hierarchy2"/>
    <dgm:cxn modelId="{6202AD89-3871-4841-AF59-0E6090933B45}" type="presParOf" srcId="{10B5B91F-39E7-46D5-A552-BEBA7AEE6084}" destId="{0B574B44-AF34-498C-B27F-3D78788D51B3}" srcOrd="0" destOrd="0" presId="urn:microsoft.com/office/officeart/2005/8/layout/hierarchy2"/>
    <dgm:cxn modelId="{48E3A56A-0395-48C5-AB97-14E6315C0F77}" type="presParOf" srcId="{10B5B91F-39E7-46D5-A552-BEBA7AEE6084}" destId="{348E96A7-D803-4FA6-A6D9-FC7937B252AF}" srcOrd="1" destOrd="0" presId="urn:microsoft.com/office/officeart/2005/8/layout/hierarchy2"/>
    <dgm:cxn modelId="{BB8322F7-15A6-4F43-8221-CC3DF3BAE707}" type="presParOf" srcId="{348E96A7-D803-4FA6-A6D9-FC7937B252AF}" destId="{5D3EB01A-0281-418C-BB4C-F183B8EA3B13}" srcOrd="0" destOrd="0" presId="urn:microsoft.com/office/officeart/2005/8/layout/hierarchy2"/>
    <dgm:cxn modelId="{44274CC8-EF11-4D31-8471-8701D8BA6703}" type="presParOf" srcId="{5D3EB01A-0281-418C-BB4C-F183B8EA3B13}" destId="{547F1307-EECA-471A-8D8A-262DC64F8B18}" srcOrd="0" destOrd="0" presId="urn:microsoft.com/office/officeart/2005/8/layout/hierarchy2"/>
    <dgm:cxn modelId="{BD23F327-DF61-44F6-BE8F-F9F305ED09FA}" type="presParOf" srcId="{348E96A7-D803-4FA6-A6D9-FC7937B252AF}" destId="{47F8CC07-BB48-4A35-9C25-AD845F1852F2}" srcOrd="1" destOrd="0" presId="urn:microsoft.com/office/officeart/2005/8/layout/hierarchy2"/>
    <dgm:cxn modelId="{2C9C5F12-F1FA-48E5-A59B-A434FF213648}" type="presParOf" srcId="{47F8CC07-BB48-4A35-9C25-AD845F1852F2}" destId="{1D59FF19-22CF-4A15-85B5-89639AC493DC}" srcOrd="0" destOrd="0" presId="urn:microsoft.com/office/officeart/2005/8/layout/hierarchy2"/>
    <dgm:cxn modelId="{E11ABDAA-09BA-4579-BE2C-A16F7BD70827}" type="presParOf" srcId="{47F8CC07-BB48-4A35-9C25-AD845F1852F2}" destId="{E931F5E1-0E7A-41DF-A967-894F8F3C9F30}" srcOrd="1" destOrd="0" presId="urn:microsoft.com/office/officeart/2005/8/layout/hierarchy2"/>
    <dgm:cxn modelId="{D1971B53-4FE3-4068-8684-328EB47CBA4A}" type="presParOf" srcId="{E931F5E1-0E7A-41DF-A967-894F8F3C9F30}" destId="{61FB2710-3003-40A9-AE39-FCA1F84184EF}" srcOrd="0" destOrd="0" presId="urn:microsoft.com/office/officeart/2005/8/layout/hierarchy2"/>
    <dgm:cxn modelId="{261BA9D5-EAD4-43B5-AC1F-1BE9F2F08DED}" type="presParOf" srcId="{61FB2710-3003-40A9-AE39-FCA1F84184EF}" destId="{1E45DA7A-85F9-4FE4-B869-EEC25A3C4B00}" srcOrd="0" destOrd="0" presId="urn:microsoft.com/office/officeart/2005/8/layout/hierarchy2"/>
    <dgm:cxn modelId="{EF555CB7-91CA-4574-9FED-0C19BF7786ED}" type="presParOf" srcId="{E931F5E1-0E7A-41DF-A967-894F8F3C9F30}" destId="{300BEA44-FA46-41A9-AED4-4FBBDD9E25F4}" srcOrd="1" destOrd="0" presId="urn:microsoft.com/office/officeart/2005/8/layout/hierarchy2"/>
    <dgm:cxn modelId="{619965B0-B2D8-412C-8461-9BFECD3AD7EB}" type="presParOf" srcId="{300BEA44-FA46-41A9-AED4-4FBBDD9E25F4}" destId="{BFF75007-6637-4BA9-8602-55908868AAC8}" srcOrd="0" destOrd="0" presId="urn:microsoft.com/office/officeart/2005/8/layout/hierarchy2"/>
    <dgm:cxn modelId="{BC4BAFAD-E99C-44D9-8E3C-160BD558D0FA}" type="presParOf" srcId="{300BEA44-FA46-41A9-AED4-4FBBDD9E25F4}" destId="{77657742-DCB7-4D85-A092-D5C3A68CDCC7}" srcOrd="1" destOrd="0" presId="urn:microsoft.com/office/officeart/2005/8/layout/hierarchy2"/>
    <dgm:cxn modelId="{34E90A8D-40CA-4D91-8B38-0DBA5681EF7D}" type="presParOf" srcId="{77657742-DCB7-4D85-A092-D5C3A68CDCC7}" destId="{C009F1CE-88DB-4BCF-802A-CDA7D0741BBE}" srcOrd="0" destOrd="0" presId="urn:microsoft.com/office/officeart/2005/8/layout/hierarchy2"/>
    <dgm:cxn modelId="{34D738AB-1786-4AE1-9004-1B51280F34A9}" type="presParOf" srcId="{C009F1CE-88DB-4BCF-802A-CDA7D0741BBE}" destId="{FE99DB52-2E7E-4108-8DCB-1F744516B18D}" srcOrd="0" destOrd="0" presId="urn:microsoft.com/office/officeart/2005/8/layout/hierarchy2"/>
    <dgm:cxn modelId="{219F32BF-868D-49FA-AD24-CCE148C57C70}" type="presParOf" srcId="{77657742-DCB7-4D85-A092-D5C3A68CDCC7}" destId="{FDA6489E-6F57-4905-8991-2BAC3CFF94B9}" srcOrd="1" destOrd="0" presId="urn:microsoft.com/office/officeart/2005/8/layout/hierarchy2"/>
    <dgm:cxn modelId="{8F2A3D38-90B4-4C8A-8687-72F43F0DFBCB}" type="presParOf" srcId="{FDA6489E-6F57-4905-8991-2BAC3CFF94B9}" destId="{CDE6F91D-3644-4D9A-8DA8-93FE9139A400}" srcOrd="0" destOrd="0" presId="urn:microsoft.com/office/officeart/2005/8/layout/hierarchy2"/>
    <dgm:cxn modelId="{45D0D6A0-0C01-4523-A421-15DE8A735162}" type="presParOf" srcId="{FDA6489E-6F57-4905-8991-2BAC3CFF94B9}" destId="{AAA07DB3-4B60-4479-A438-A7D3EE695608}" srcOrd="1" destOrd="0" presId="urn:microsoft.com/office/officeart/2005/8/layout/hierarchy2"/>
    <dgm:cxn modelId="{18B15B66-FD8B-46B3-AD82-F182B58695A2}" type="presParOf" srcId="{AAA07DB3-4B60-4479-A438-A7D3EE695608}" destId="{4B2BEF83-03BC-49A4-A4A8-A5FAC24CC369}" srcOrd="0" destOrd="0" presId="urn:microsoft.com/office/officeart/2005/8/layout/hierarchy2"/>
    <dgm:cxn modelId="{152C2132-F9B2-4323-B59F-AEC148922CFD}" type="presParOf" srcId="{4B2BEF83-03BC-49A4-A4A8-A5FAC24CC369}" destId="{403D07AA-B0FE-4A35-BDE9-5F4C482AE5DC}" srcOrd="0" destOrd="0" presId="urn:microsoft.com/office/officeart/2005/8/layout/hierarchy2"/>
    <dgm:cxn modelId="{19C39808-D153-4DD1-A60A-59E18D6EAB86}" type="presParOf" srcId="{AAA07DB3-4B60-4479-A438-A7D3EE695608}" destId="{86212D59-A522-4D28-8AFC-667E92D553A1}" srcOrd="1" destOrd="0" presId="urn:microsoft.com/office/officeart/2005/8/layout/hierarchy2"/>
    <dgm:cxn modelId="{EFF75759-05BC-4B57-A73B-CE3B6768686F}" type="presParOf" srcId="{86212D59-A522-4D28-8AFC-667E92D553A1}" destId="{A06CCDCE-1FA8-4434-B47F-410B6238CE22}" srcOrd="0" destOrd="0" presId="urn:microsoft.com/office/officeart/2005/8/layout/hierarchy2"/>
    <dgm:cxn modelId="{A9AEB919-5998-4E13-8009-FF5E5A68191F}" type="presParOf" srcId="{86212D59-A522-4D28-8AFC-667E92D553A1}" destId="{293F6D24-55B4-414B-834D-56667A109AFF}" srcOrd="1" destOrd="0" presId="urn:microsoft.com/office/officeart/2005/8/layout/hierarchy2"/>
    <dgm:cxn modelId="{6ECB579E-DF59-4FF5-9534-3BC51C836D5F}" type="presParOf" srcId="{E931F5E1-0E7A-41DF-A967-894F8F3C9F30}" destId="{FE5B771A-C766-469C-B9E9-8C8E1EE9DDB2}" srcOrd="2" destOrd="0" presId="urn:microsoft.com/office/officeart/2005/8/layout/hierarchy2"/>
    <dgm:cxn modelId="{DFB6BC98-DE0C-4784-B419-716B9A6F7A11}" type="presParOf" srcId="{FE5B771A-C766-469C-B9E9-8C8E1EE9DDB2}" destId="{EA397FC6-76D2-43D2-B1A9-C0E34F84C87E}" srcOrd="0" destOrd="0" presId="urn:microsoft.com/office/officeart/2005/8/layout/hierarchy2"/>
    <dgm:cxn modelId="{07C45888-602E-4618-A115-EC9B3426C830}" type="presParOf" srcId="{E931F5E1-0E7A-41DF-A967-894F8F3C9F30}" destId="{DD7EBE81-C374-42EF-B8BF-C873331038A7}" srcOrd="3" destOrd="0" presId="urn:microsoft.com/office/officeart/2005/8/layout/hierarchy2"/>
    <dgm:cxn modelId="{517D69D9-65D0-418B-8A3D-991F9165E6FA}" type="presParOf" srcId="{DD7EBE81-C374-42EF-B8BF-C873331038A7}" destId="{24E96856-292F-4DA9-B3B2-47290947D606}" srcOrd="0" destOrd="0" presId="urn:microsoft.com/office/officeart/2005/8/layout/hierarchy2"/>
    <dgm:cxn modelId="{807F6FC7-7B61-4839-82E8-9D16792FF9A0}" type="presParOf" srcId="{DD7EBE81-C374-42EF-B8BF-C873331038A7}" destId="{C51E4605-DD0C-4604-BE2D-BDE80CEAE704}" srcOrd="1" destOrd="0" presId="urn:microsoft.com/office/officeart/2005/8/layout/hierarchy2"/>
    <dgm:cxn modelId="{11257252-615C-434F-9557-CE268533152D}" type="presParOf" srcId="{C51E4605-DD0C-4604-BE2D-BDE80CEAE704}" destId="{82840903-3AF8-4E52-AD48-BC944A4C122B}" srcOrd="0" destOrd="0" presId="urn:microsoft.com/office/officeart/2005/8/layout/hierarchy2"/>
    <dgm:cxn modelId="{F51B3733-5073-4544-B371-5EB7FBD0E012}" type="presParOf" srcId="{82840903-3AF8-4E52-AD48-BC944A4C122B}" destId="{1833C0F6-38FE-47B9-8DA8-4C92E159FFB9}" srcOrd="0" destOrd="0" presId="urn:microsoft.com/office/officeart/2005/8/layout/hierarchy2"/>
    <dgm:cxn modelId="{36EAE50C-DB22-4BFA-8655-143276BA4CA6}" type="presParOf" srcId="{C51E4605-DD0C-4604-BE2D-BDE80CEAE704}" destId="{7C00A933-5EE7-4237-80CB-ACA683F9628A}" srcOrd="1" destOrd="0" presId="urn:microsoft.com/office/officeart/2005/8/layout/hierarchy2"/>
    <dgm:cxn modelId="{08AF9203-3B2F-4BE7-96F6-5C40A48FE309}" type="presParOf" srcId="{7C00A933-5EE7-4237-80CB-ACA683F9628A}" destId="{A39E8151-320F-4B68-B6DD-F8EF33E7885D}" srcOrd="0" destOrd="0" presId="urn:microsoft.com/office/officeart/2005/8/layout/hierarchy2"/>
    <dgm:cxn modelId="{39A2EE27-6BE5-4BC6-849B-6044EE234E27}" type="presParOf" srcId="{7C00A933-5EE7-4237-80CB-ACA683F9628A}" destId="{2A308EB7-ED01-4CE3-B274-3C82427FE352}" srcOrd="1" destOrd="0" presId="urn:microsoft.com/office/officeart/2005/8/layout/hierarchy2"/>
    <dgm:cxn modelId="{7C948AE6-5323-4684-80DE-BA599730A654}" type="presParOf" srcId="{2A308EB7-ED01-4CE3-B274-3C82427FE352}" destId="{F8977088-39C5-43D5-839A-8B5D6090A994}" srcOrd="0" destOrd="0" presId="urn:microsoft.com/office/officeart/2005/8/layout/hierarchy2"/>
    <dgm:cxn modelId="{E919CCA1-A8D1-481C-BD53-3144A006D0EC}" type="presParOf" srcId="{F8977088-39C5-43D5-839A-8B5D6090A994}" destId="{8F5CE03F-F7F5-4C3B-A98C-E18A917668ED}" srcOrd="0" destOrd="0" presId="urn:microsoft.com/office/officeart/2005/8/layout/hierarchy2"/>
    <dgm:cxn modelId="{B3FEE8D8-9B93-4D3E-9F78-62DE2E0CA12E}" type="presParOf" srcId="{2A308EB7-ED01-4CE3-B274-3C82427FE352}" destId="{44E233DD-E6A7-47AD-8267-2181544DC2EB}" srcOrd="1" destOrd="0" presId="urn:microsoft.com/office/officeart/2005/8/layout/hierarchy2"/>
    <dgm:cxn modelId="{D3DCE74A-7072-45AE-94DF-EB1F00097DFF}" type="presParOf" srcId="{44E233DD-E6A7-47AD-8267-2181544DC2EB}" destId="{B70898CE-3129-4142-B0E8-681136BAA52D}" srcOrd="0" destOrd="0" presId="urn:microsoft.com/office/officeart/2005/8/layout/hierarchy2"/>
    <dgm:cxn modelId="{61D6E7BB-D4CC-4343-8943-9CC0CAFC58E7}" type="presParOf" srcId="{44E233DD-E6A7-47AD-8267-2181544DC2EB}" destId="{A9BA8241-8AE4-46C4-9D3B-DE9A6DDF0798}" srcOrd="1" destOrd="0" presId="urn:microsoft.com/office/officeart/2005/8/layout/hierarchy2"/>
    <dgm:cxn modelId="{5A23EAE4-E6A6-4419-A627-3C949D41768C}" type="presParOf" srcId="{E931F5E1-0E7A-41DF-A967-894F8F3C9F30}" destId="{3A0184CA-43E2-4125-AB8B-5C2451B63F2F}" srcOrd="4" destOrd="0" presId="urn:microsoft.com/office/officeart/2005/8/layout/hierarchy2"/>
    <dgm:cxn modelId="{17932798-5F21-4441-90DD-430FAAB79AB0}" type="presParOf" srcId="{3A0184CA-43E2-4125-AB8B-5C2451B63F2F}" destId="{CC26D35B-60E7-44D2-88F0-C8568E0C0A3B}" srcOrd="0" destOrd="0" presId="urn:microsoft.com/office/officeart/2005/8/layout/hierarchy2"/>
    <dgm:cxn modelId="{A11DF2A7-8730-410E-BD14-7ED38EE05179}" type="presParOf" srcId="{E931F5E1-0E7A-41DF-A967-894F8F3C9F30}" destId="{99A6BDAD-7989-4A06-AE5A-3354A7A7BB13}" srcOrd="5" destOrd="0" presId="urn:microsoft.com/office/officeart/2005/8/layout/hierarchy2"/>
    <dgm:cxn modelId="{80DF1964-9CA7-4E70-86F8-9B367A1BDAA5}" type="presParOf" srcId="{99A6BDAD-7989-4A06-AE5A-3354A7A7BB13}" destId="{26BCBEEC-9C81-4E93-B090-3631884E2B77}" srcOrd="0" destOrd="0" presId="urn:microsoft.com/office/officeart/2005/8/layout/hierarchy2"/>
    <dgm:cxn modelId="{86442E02-D890-41D2-B978-2C4E6D530EEE}" type="presParOf" srcId="{99A6BDAD-7989-4A06-AE5A-3354A7A7BB13}" destId="{DD40BAE8-4695-43E7-AE07-ABF59ED51211}" srcOrd="1" destOrd="0" presId="urn:microsoft.com/office/officeart/2005/8/layout/hierarchy2"/>
    <dgm:cxn modelId="{32B7D22E-0899-4F1A-9B8B-641EFD0B28B6}" type="presParOf" srcId="{DD40BAE8-4695-43E7-AE07-ABF59ED51211}" destId="{FF645368-52EC-4119-A9FC-9FDB2C4944BB}" srcOrd="0" destOrd="0" presId="urn:microsoft.com/office/officeart/2005/8/layout/hierarchy2"/>
    <dgm:cxn modelId="{5350DFD8-BE12-46B8-91CC-FB7BB3038785}" type="presParOf" srcId="{FF645368-52EC-4119-A9FC-9FDB2C4944BB}" destId="{7E92D8E2-9191-4F0A-AD9C-30DBE6791731}" srcOrd="0" destOrd="0" presId="urn:microsoft.com/office/officeart/2005/8/layout/hierarchy2"/>
    <dgm:cxn modelId="{169DA6B5-6204-4D00-B355-DD628BDD0C78}" type="presParOf" srcId="{DD40BAE8-4695-43E7-AE07-ABF59ED51211}" destId="{EBA0F4CA-D8AD-469D-8995-8C1CA03C9F13}" srcOrd="1" destOrd="0" presId="urn:microsoft.com/office/officeart/2005/8/layout/hierarchy2"/>
    <dgm:cxn modelId="{1023CB0A-F70F-4D72-99E6-E0AA6129603D}" type="presParOf" srcId="{EBA0F4CA-D8AD-469D-8995-8C1CA03C9F13}" destId="{C28AA401-7546-4318-AF32-B2642796612D}" srcOrd="0" destOrd="0" presId="urn:microsoft.com/office/officeart/2005/8/layout/hierarchy2"/>
    <dgm:cxn modelId="{B60BE76F-BD80-4CAF-8489-742C73E36D37}" type="presParOf" srcId="{EBA0F4CA-D8AD-469D-8995-8C1CA03C9F13}" destId="{261641F1-611F-4B3B-9B0D-57D9EFF3B9A4}" srcOrd="1" destOrd="0" presId="urn:microsoft.com/office/officeart/2005/8/layout/hierarchy2"/>
    <dgm:cxn modelId="{1C2968AA-5145-47FA-BFCA-BAB508864BA9}" type="presParOf" srcId="{261641F1-611F-4B3B-9B0D-57D9EFF3B9A4}" destId="{E2F93942-4719-4A1E-A297-EA6FC6001498}" srcOrd="0" destOrd="0" presId="urn:microsoft.com/office/officeart/2005/8/layout/hierarchy2"/>
    <dgm:cxn modelId="{2C75D261-8D2A-4682-82B7-CD4F4E43F52F}" type="presParOf" srcId="{E2F93942-4719-4A1E-A297-EA6FC6001498}" destId="{43B5833D-D14F-496E-A4DA-71EE742A31EC}" srcOrd="0" destOrd="0" presId="urn:microsoft.com/office/officeart/2005/8/layout/hierarchy2"/>
    <dgm:cxn modelId="{023F66DD-370F-4128-BEA5-47B2DA629214}" type="presParOf" srcId="{261641F1-611F-4B3B-9B0D-57D9EFF3B9A4}" destId="{8791EBA3-CEF0-4300-BD30-D1AA98E48CA3}" srcOrd="1" destOrd="0" presId="urn:microsoft.com/office/officeart/2005/8/layout/hierarchy2"/>
    <dgm:cxn modelId="{850B5443-5E29-42D8-8091-D3CCE16448BD}" type="presParOf" srcId="{8791EBA3-CEF0-4300-BD30-D1AA98E48CA3}" destId="{8BBA8AD7-DE1E-462C-99A9-D64E5A08F1D7}" srcOrd="0" destOrd="0" presId="urn:microsoft.com/office/officeart/2005/8/layout/hierarchy2"/>
    <dgm:cxn modelId="{74552E6D-77AB-46E0-9C7A-546C59C53E66}" type="presParOf" srcId="{8791EBA3-CEF0-4300-BD30-D1AA98E48CA3}" destId="{B9F01AA7-B173-488A-8A25-CDF072D93FA9}" srcOrd="1" destOrd="0" presId="urn:microsoft.com/office/officeart/2005/8/layout/hierarchy2"/>
    <dgm:cxn modelId="{DCF10FC6-D687-4FDA-AC84-CF211274B6B5}" type="presParOf" srcId="{348E96A7-D803-4FA6-A6D9-FC7937B252AF}" destId="{54F1D0A3-3BB3-4972-BFE1-08BA058B3534}" srcOrd="2" destOrd="0" presId="urn:microsoft.com/office/officeart/2005/8/layout/hierarchy2"/>
    <dgm:cxn modelId="{DE9E9E11-1A00-4135-999F-E5DCF6E56265}" type="presParOf" srcId="{54F1D0A3-3BB3-4972-BFE1-08BA058B3534}" destId="{F4AA7EE9-4BF3-4CCD-A80A-5D98EDD521FC}" srcOrd="0" destOrd="0" presId="urn:microsoft.com/office/officeart/2005/8/layout/hierarchy2"/>
    <dgm:cxn modelId="{02A5ED40-7EE2-4EA0-A17B-31D3718024C5}" type="presParOf" srcId="{348E96A7-D803-4FA6-A6D9-FC7937B252AF}" destId="{4F7121E0-011A-43BA-88B3-222547502CDF}" srcOrd="3" destOrd="0" presId="urn:microsoft.com/office/officeart/2005/8/layout/hierarchy2"/>
    <dgm:cxn modelId="{9C719B9E-BD85-4E4C-8459-38021738F755}" type="presParOf" srcId="{4F7121E0-011A-43BA-88B3-222547502CDF}" destId="{AE1467CA-5B56-4ABE-A172-C79273C61FAC}" srcOrd="0" destOrd="0" presId="urn:microsoft.com/office/officeart/2005/8/layout/hierarchy2"/>
    <dgm:cxn modelId="{E731993A-8EB6-446D-961E-C5D546CE84C5}" type="presParOf" srcId="{4F7121E0-011A-43BA-88B3-222547502CDF}" destId="{48F439C3-19E5-4F1C-A5C3-ED5F856A3CB8}" srcOrd="1" destOrd="0" presId="urn:microsoft.com/office/officeart/2005/8/layout/hierarchy2"/>
    <dgm:cxn modelId="{075C97B9-6181-4A70-8200-E94D922D02EB}" type="presParOf" srcId="{48F439C3-19E5-4F1C-A5C3-ED5F856A3CB8}" destId="{B9DB911F-3437-4002-AEF5-CF19087B0E37}" srcOrd="0" destOrd="0" presId="urn:microsoft.com/office/officeart/2005/8/layout/hierarchy2"/>
    <dgm:cxn modelId="{BBB0BD95-BA95-4581-B750-C99F9B9F5189}" type="presParOf" srcId="{B9DB911F-3437-4002-AEF5-CF19087B0E37}" destId="{131152ED-DBC4-455A-865E-666CC095A989}" srcOrd="0" destOrd="0" presId="urn:microsoft.com/office/officeart/2005/8/layout/hierarchy2"/>
    <dgm:cxn modelId="{9B098F97-534B-4EED-9E2C-AB7B229479EB}" type="presParOf" srcId="{48F439C3-19E5-4F1C-A5C3-ED5F856A3CB8}" destId="{5C5365CF-945F-49BE-833A-FC11A106071C}" srcOrd="1" destOrd="0" presId="urn:microsoft.com/office/officeart/2005/8/layout/hierarchy2"/>
    <dgm:cxn modelId="{F9DC1E99-41AA-4D7A-BE95-7A98788AF6E9}" type="presParOf" srcId="{5C5365CF-945F-49BE-833A-FC11A106071C}" destId="{0EBB88CD-6EBA-40D7-B923-A5B277A49F55}" srcOrd="0" destOrd="0" presId="urn:microsoft.com/office/officeart/2005/8/layout/hierarchy2"/>
    <dgm:cxn modelId="{F1E65B79-D666-4355-BE28-0A3B6AE99C6B}" type="presParOf" srcId="{5C5365CF-945F-49BE-833A-FC11A106071C}" destId="{92964800-E297-4C4E-A2F3-1516D2A3580F}" srcOrd="1" destOrd="0" presId="urn:microsoft.com/office/officeart/2005/8/layout/hierarchy2"/>
    <dgm:cxn modelId="{5393E659-5454-4E21-A117-30CD96F928AF}" type="presParOf" srcId="{92964800-E297-4C4E-A2F3-1516D2A3580F}" destId="{4FDCAFDA-C7C1-44F5-B411-A729609310BC}" srcOrd="0" destOrd="0" presId="urn:microsoft.com/office/officeart/2005/8/layout/hierarchy2"/>
    <dgm:cxn modelId="{888C1C04-2EAD-441F-92E6-C2DCF65E80B3}" type="presParOf" srcId="{4FDCAFDA-C7C1-44F5-B411-A729609310BC}" destId="{5399F0E8-D2E0-4E68-B4D5-77D1658A445B}" srcOrd="0" destOrd="0" presId="urn:microsoft.com/office/officeart/2005/8/layout/hierarchy2"/>
    <dgm:cxn modelId="{7791F967-2472-4591-80AF-1D961805D992}" type="presParOf" srcId="{92964800-E297-4C4E-A2F3-1516D2A3580F}" destId="{D64858B6-9A95-4A9E-9E77-0F5C4860FFA9}" srcOrd="1" destOrd="0" presId="urn:microsoft.com/office/officeart/2005/8/layout/hierarchy2"/>
    <dgm:cxn modelId="{6B390EEF-EAB3-4DCB-9655-3CBA0364582C}" type="presParOf" srcId="{D64858B6-9A95-4A9E-9E77-0F5C4860FFA9}" destId="{E9B6066B-2C4C-464E-B7BB-25F25D976390}" srcOrd="0" destOrd="0" presId="urn:microsoft.com/office/officeart/2005/8/layout/hierarchy2"/>
    <dgm:cxn modelId="{05ABCAE1-3F1C-4110-B9D1-9D4208F4C710}" type="presParOf" srcId="{D64858B6-9A95-4A9E-9E77-0F5C4860FFA9}" destId="{1024C67A-2C53-4E42-9511-B91AD5A2C7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83F20504-7F67-4B8D-8374-FAF825BAB8E7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EC65623-F475-4A59-9256-1D2E2E7E9D6E}" type="parTrans" cxnId="{29CD2120-4B54-41BA-AD9F-32C4CDAC323A}">
      <dgm:prSet/>
      <dgm:spPr/>
      <dgm:t>
        <a:bodyPr/>
        <a:lstStyle/>
        <a:p>
          <a:endParaRPr lang="es-CO"/>
        </a:p>
      </dgm:t>
    </dgm:pt>
    <dgm:pt modelId="{517F396F-75A1-4C36-BA06-BD93904A6CBF}" type="sibTrans" cxnId="{29CD2120-4B54-41BA-AD9F-32C4CDAC323A}">
      <dgm:prSet/>
      <dgm:spPr/>
      <dgm:t>
        <a:bodyPr/>
        <a:lstStyle/>
        <a:p>
          <a:endParaRPr lang="es-CO"/>
        </a:p>
      </dgm:t>
    </dgm:pt>
    <dgm:pt modelId="{999DD2FF-2EFD-4FC8-95E7-9003BEC8314A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96CB7BBC-C0B7-4CDF-83EE-0C5B316F00DE}" type="parTrans" cxnId="{C622EACD-269C-44FD-BD60-930DBF677BEC}">
      <dgm:prSet/>
      <dgm:spPr/>
      <dgm:t>
        <a:bodyPr/>
        <a:lstStyle/>
        <a:p>
          <a:endParaRPr lang="es-CO"/>
        </a:p>
      </dgm:t>
    </dgm:pt>
    <dgm:pt modelId="{D0B9C2A3-8437-43B5-92FE-18B0034994B0}" type="sibTrans" cxnId="{C622EACD-269C-44FD-BD60-930DBF677BEC}">
      <dgm:prSet/>
      <dgm:spPr/>
      <dgm:t>
        <a:bodyPr/>
        <a:lstStyle/>
        <a:p>
          <a:endParaRPr lang="es-CO"/>
        </a:p>
      </dgm:t>
    </dgm:pt>
    <dgm:pt modelId="{3060A2F7-BB84-4D58-8A83-2FC26C7A8496}" type="asst">
      <dgm:prSet phldrT="[Texto]"/>
      <dgm:spPr/>
      <dgm:t>
        <a:bodyPr/>
        <a:lstStyle/>
        <a:p>
          <a:r>
            <a:rPr lang="es-CO" dirty="0"/>
            <a:t>MAPE</a:t>
          </a:r>
        </a:p>
      </dgm:t>
    </dgm:pt>
    <dgm:pt modelId="{5DCE362C-3E04-4FF2-921E-E99931D6FAF3}" type="parTrans" cxnId="{736C1FE0-43BE-478C-A2BE-EACE9425D86F}">
      <dgm:prSet/>
      <dgm:spPr/>
      <dgm:t>
        <a:bodyPr/>
        <a:lstStyle/>
        <a:p>
          <a:endParaRPr lang="es-CO"/>
        </a:p>
      </dgm:t>
    </dgm:pt>
    <dgm:pt modelId="{BCA381A6-A95E-4829-8FF3-95E382435CB8}" type="sibTrans" cxnId="{736C1FE0-43BE-478C-A2BE-EACE9425D86F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5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5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2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5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5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2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5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5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2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5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5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2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5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5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2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5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5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2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5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5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2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5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5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2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5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5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5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5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5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5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2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5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5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D21014EC-DCCD-44B5-AE30-AF90B980A315}" type="pres">
      <dgm:prSet presAssocID="{EEC65623-F475-4A59-9256-1D2E2E7E9D6E}" presName="Name111" presStyleLbl="parChTrans1D3" presStyleIdx="9" presStyleCnt="12"/>
      <dgm:spPr/>
    </dgm:pt>
    <dgm:pt modelId="{D06F8354-55CA-4CBF-878B-ED18CA1C575B}" type="pres">
      <dgm:prSet presAssocID="{83F20504-7F67-4B8D-8374-FAF825BAB8E7}" presName="hierRoot3" presStyleCnt="0">
        <dgm:presLayoutVars>
          <dgm:hierBranch val="init"/>
        </dgm:presLayoutVars>
      </dgm:prSet>
      <dgm:spPr/>
    </dgm:pt>
    <dgm:pt modelId="{4E2641CB-E702-42EE-B5EA-F365C65ED328}" type="pres">
      <dgm:prSet presAssocID="{83F20504-7F67-4B8D-8374-FAF825BAB8E7}" presName="rootComposite3" presStyleCnt="0"/>
      <dgm:spPr/>
    </dgm:pt>
    <dgm:pt modelId="{B715D394-845C-4CC9-86A5-16DA06934709}" type="pres">
      <dgm:prSet presAssocID="{83F20504-7F67-4B8D-8374-FAF825BAB8E7}" presName="rootText3" presStyleLbl="asst1" presStyleIdx="12" presStyleCnt="15">
        <dgm:presLayoutVars>
          <dgm:chPref val="3"/>
        </dgm:presLayoutVars>
      </dgm:prSet>
      <dgm:spPr/>
    </dgm:pt>
    <dgm:pt modelId="{9544D336-451F-46B9-A12E-C306B36311AA}" type="pres">
      <dgm:prSet presAssocID="{83F20504-7F67-4B8D-8374-FAF825BAB8E7}" presName="rootConnector3" presStyleLbl="asst1" presStyleIdx="12" presStyleCnt="15"/>
      <dgm:spPr/>
    </dgm:pt>
    <dgm:pt modelId="{078B1CC7-55A5-46AE-B613-DDA304E05AF1}" type="pres">
      <dgm:prSet presAssocID="{83F20504-7F67-4B8D-8374-FAF825BAB8E7}" presName="hierChild6" presStyleCnt="0"/>
      <dgm:spPr/>
    </dgm:pt>
    <dgm:pt modelId="{A81A30D9-E547-4533-8419-B1BB29A6D24F}" type="pres">
      <dgm:prSet presAssocID="{83F20504-7F67-4B8D-8374-FAF825BAB8E7}" presName="hierChild7" presStyleCnt="0"/>
      <dgm:spPr/>
    </dgm:pt>
    <dgm:pt modelId="{1C77B608-D924-4803-B9D1-DC0996895049}" type="pres">
      <dgm:prSet presAssocID="{96CB7BBC-C0B7-4CDF-83EE-0C5B316F00DE}" presName="Name111" presStyleLbl="parChTrans1D3" presStyleIdx="10" presStyleCnt="12"/>
      <dgm:spPr/>
    </dgm:pt>
    <dgm:pt modelId="{6E707038-FBBB-4C44-B4E4-CD936DC024D9}" type="pres">
      <dgm:prSet presAssocID="{999DD2FF-2EFD-4FC8-95E7-9003BEC8314A}" presName="hierRoot3" presStyleCnt="0">
        <dgm:presLayoutVars>
          <dgm:hierBranch val="init"/>
        </dgm:presLayoutVars>
      </dgm:prSet>
      <dgm:spPr/>
    </dgm:pt>
    <dgm:pt modelId="{B13B24DB-D1EF-436B-B2E0-F41969594944}" type="pres">
      <dgm:prSet presAssocID="{999DD2FF-2EFD-4FC8-95E7-9003BEC8314A}" presName="rootComposite3" presStyleCnt="0"/>
      <dgm:spPr/>
    </dgm:pt>
    <dgm:pt modelId="{F7CD6FB9-5741-4487-98A3-AF3A645F923C}" type="pres">
      <dgm:prSet presAssocID="{999DD2FF-2EFD-4FC8-95E7-9003BEC8314A}" presName="rootText3" presStyleLbl="asst1" presStyleIdx="13" presStyleCnt="15">
        <dgm:presLayoutVars>
          <dgm:chPref val="3"/>
        </dgm:presLayoutVars>
      </dgm:prSet>
      <dgm:spPr/>
    </dgm:pt>
    <dgm:pt modelId="{CEF872AC-2DB6-41B6-9CE4-D5A580575D02}" type="pres">
      <dgm:prSet presAssocID="{999DD2FF-2EFD-4FC8-95E7-9003BEC8314A}" presName="rootConnector3" presStyleLbl="asst1" presStyleIdx="13" presStyleCnt="15"/>
      <dgm:spPr/>
    </dgm:pt>
    <dgm:pt modelId="{749B9E72-C116-43E9-9FE4-456C2020A1AB}" type="pres">
      <dgm:prSet presAssocID="{999DD2FF-2EFD-4FC8-95E7-9003BEC8314A}" presName="hierChild6" presStyleCnt="0"/>
      <dgm:spPr/>
    </dgm:pt>
    <dgm:pt modelId="{B21413A8-864C-4C86-AE5D-3148CE04DC61}" type="pres">
      <dgm:prSet presAssocID="{999DD2FF-2EFD-4FC8-95E7-9003BEC8314A}" presName="hierChild7" presStyleCnt="0"/>
      <dgm:spPr/>
    </dgm:pt>
    <dgm:pt modelId="{AB05C1CA-2628-4E88-A33D-E82FAF3417B4}" type="pres">
      <dgm:prSet presAssocID="{5DCE362C-3E04-4FF2-921E-E99931D6FAF3}" presName="Name111" presStyleLbl="parChTrans1D3" presStyleIdx="11" presStyleCnt="12"/>
      <dgm:spPr/>
    </dgm:pt>
    <dgm:pt modelId="{947F0ED7-170B-4E4D-9BA6-ADB3C4373450}" type="pres">
      <dgm:prSet presAssocID="{3060A2F7-BB84-4D58-8A83-2FC26C7A8496}" presName="hierRoot3" presStyleCnt="0">
        <dgm:presLayoutVars>
          <dgm:hierBranch val="init"/>
        </dgm:presLayoutVars>
      </dgm:prSet>
      <dgm:spPr/>
    </dgm:pt>
    <dgm:pt modelId="{CD7C42E5-87C1-411D-A1F2-45F0DF1C033D}" type="pres">
      <dgm:prSet presAssocID="{3060A2F7-BB84-4D58-8A83-2FC26C7A8496}" presName="rootComposite3" presStyleCnt="0"/>
      <dgm:spPr/>
    </dgm:pt>
    <dgm:pt modelId="{525E8E72-A0B9-49DF-AFDD-5EECDA2905F6}" type="pres">
      <dgm:prSet presAssocID="{3060A2F7-BB84-4D58-8A83-2FC26C7A8496}" presName="rootText3" presStyleLbl="asst1" presStyleIdx="14" presStyleCnt="15">
        <dgm:presLayoutVars>
          <dgm:chPref val="3"/>
        </dgm:presLayoutVars>
      </dgm:prSet>
      <dgm:spPr/>
    </dgm:pt>
    <dgm:pt modelId="{FAD5E15B-75B5-4A9A-98E9-56BF58D74395}" type="pres">
      <dgm:prSet presAssocID="{3060A2F7-BB84-4D58-8A83-2FC26C7A8496}" presName="rootConnector3" presStyleLbl="asst1" presStyleIdx="14" presStyleCnt="15"/>
      <dgm:spPr/>
    </dgm:pt>
    <dgm:pt modelId="{87AA114B-DBAF-452B-91BE-BB5E730AE945}" type="pres">
      <dgm:prSet presAssocID="{3060A2F7-BB84-4D58-8A83-2FC26C7A8496}" presName="hierChild6" presStyleCnt="0"/>
      <dgm:spPr/>
    </dgm:pt>
    <dgm:pt modelId="{709B6580-478F-4C26-8EF5-07FC64BAF4C6}" type="pres">
      <dgm:prSet presAssocID="{3060A2F7-BB84-4D58-8A83-2FC26C7A8496}" presName="hierChild7" presStyleCnt="0"/>
      <dgm:spPr/>
    </dgm:pt>
  </dgm:ptLst>
  <dgm:cxnLst>
    <dgm:cxn modelId="{B3C62200-A6FB-4562-AD8D-D2C2A0F023FD}" type="presOf" srcId="{3060A2F7-BB84-4D58-8A83-2FC26C7A8496}" destId="{FAD5E15B-75B5-4A9A-98E9-56BF58D74395}" srcOrd="1" destOrd="0" presId="urn:microsoft.com/office/officeart/2005/8/layout/orgChart1"/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83149A1E-525F-45B3-966C-5FDDB784A8FA}" type="presOf" srcId="{96CB7BBC-C0B7-4CDF-83EE-0C5B316F00DE}" destId="{1C77B608-D924-4803-B9D1-DC0996895049}" srcOrd="0" destOrd="0" presId="urn:microsoft.com/office/officeart/2005/8/layout/orgChart1"/>
    <dgm:cxn modelId="{29CD2120-4B54-41BA-AD9F-32C4CDAC323A}" srcId="{900EED41-AF80-408E-9916-DF5EC319B03E}" destId="{83F20504-7F67-4B8D-8374-FAF825BAB8E7}" srcOrd="1" destOrd="0" parTransId="{EEC65623-F475-4A59-9256-1D2E2E7E9D6E}" sibTransId="{517F396F-75A1-4C36-BA06-BD93904A6CBF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C1AD6D26-5F22-4380-BED5-B4C78974C9E5}" type="presOf" srcId="{83F20504-7F67-4B8D-8374-FAF825BAB8E7}" destId="{B715D394-845C-4CC9-86A5-16DA06934709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76DA0874-DE10-4A84-90BD-9E16DCD1B324}" type="presOf" srcId="{5DCE362C-3E04-4FF2-921E-E99931D6FAF3}" destId="{AB05C1CA-2628-4E88-A33D-E82FAF3417B4}" srcOrd="0" destOrd="0" presId="urn:microsoft.com/office/officeart/2005/8/layout/orgChart1"/>
    <dgm:cxn modelId="{FD46D076-D740-4E38-A7F4-17C4ADB57745}" type="presOf" srcId="{999DD2FF-2EFD-4FC8-95E7-9003BEC8314A}" destId="{F7CD6FB9-5741-4487-98A3-AF3A645F923C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39D79A91-8D69-4AD4-9DB4-52E414456CDE}" type="presOf" srcId="{3060A2F7-BB84-4D58-8A83-2FC26C7A8496}" destId="{525E8E72-A0B9-49DF-AFDD-5EECDA2905F6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606B4D9F-1B79-4F12-81A3-4EA9DBFEFBEE}" type="presOf" srcId="{999DD2FF-2EFD-4FC8-95E7-9003BEC8314A}" destId="{CEF872AC-2DB6-41B6-9CE4-D5A580575D0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66DFD0CD-7E50-4CD9-A818-6F32E027A49F}" type="presOf" srcId="{EEC65623-F475-4A59-9256-1D2E2E7E9D6E}" destId="{D21014EC-DCCD-44B5-AE30-AF90B980A315}" srcOrd="0" destOrd="0" presId="urn:microsoft.com/office/officeart/2005/8/layout/orgChart1"/>
    <dgm:cxn modelId="{C622EACD-269C-44FD-BD60-930DBF677BEC}" srcId="{900EED41-AF80-408E-9916-DF5EC319B03E}" destId="{999DD2FF-2EFD-4FC8-95E7-9003BEC8314A}" srcOrd="2" destOrd="0" parTransId="{96CB7BBC-C0B7-4CDF-83EE-0C5B316F00DE}" sibTransId="{D0B9C2A3-8437-43B5-92FE-18B0034994B0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736C1FE0-43BE-478C-A2BE-EACE9425D86F}" srcId="{900EED41-AF80-408E-9916-DF5EC319B03E}" destId="{3060A2F7-BB84-4D58-8A83-2FC26C7A8496}" srcOrd="3" destOrd="0" parTransId="{5DCE362C-3E04-4FF2-921E-E99931D6FAF3}" sibTransId="{BCA381A6-A95E-4829-8FF3-95E382435CB8}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0812C7FE-D6F0-4C71-886D-1F9B69691992}" type="presOf" srcId="{83F20504-7F67-4B8D-8374-FAF825BAB8E7}" destId="{9544D336-451F-46B9-A12E-C306B36311AA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972BF111-9342-4252-A458-FC291E0CE5EF}" type="presParOf" srcId="{7FF61019-9FD1-4391-89B0-0F1FB0CB75E3}" destId="{D21014EC-DCCD-44B5-AE30-AF90B980A315}" srcOrd="2" destOrd="0" presId="urn:microsoft.com/office/officeart/2005/8/layout/orgChart1"/>
    <dgm:cxn modelId="{2BE44FDA-CE7D-4699-AD80-310AC88878BE}" type="presParOf" srcId="{7FF61019-9FD1-4391-89B0-0F1FB0CB75E3}" destId="{D06F8354-55CA-4CBF-878B-ED18CA1C575B}" srcOrd="3" destOrd="0" presId="urn:microsoft.com/office/officeart/2005/8/layout/orgChart1"/>
    <dgm:cxn modelId="{D9314F9A-5FE5-4388-BDFA-2A7FB225580E}" type="presParOf" srcId="{D06F8354-55CA-4CBF-878B-ED18CA1C575B}" destId="{4E2641CB-E702-42EE-B5EA-F365C65ED328}" srcOrd="0" destOrd="0" presId="urn:microsoft.com/office/officeart/2005/8/layout/orgChart1"/>
    <dgm:cxn modelId="{5431F9B9-E158-4C9B-A69D-A9361EDDB604}" type="presParOf" srcId="{4E2641CB-E702-42EE-B5EA-F365C65ED328}" destId="{B715D394-845C-4CC9-86A5-16DA06934709}" srcOrd="0" destOrd="0" presId="urn:microsoft.com/office/officeart/2005/8/layout/orgChart1"/>
    <dgm:cxn modelId="{BAD3A5E1-71F5-40C6-A4B2-ED188309648C}" type="presParOf" srcId="{4E2641CB-E702-42EE-B5EA-F365C65ED328}" destId="{9544D336-451F-46B9-A12E-C306B36311AA}" srcOrd="1" destOrd="0" presId="urn:microsoft.com/office/officeart/2005/8/layout/orgChart1"/>
    <dgm:cxn modelId="{8BFD6750-2A35-4100-AB87-0D6C67FF2D3B}" type="presParOf" srcId="{D06F8354-55CA-4CBF-878B-ED18CA1C575B}" destId="{078B1CC7-55A5-46AE-B613-DDA304E05AF1}" srcOrd="1" destOrd="0" presId="urn:microsoft.com/office/officeart/2005/8/layout/orgChart1"/>
    <dgm:cxn modelId="{B76E8F83-217E-495C-B395-D918EBCEBAB5}" type="presParOf" srcId="{D06F8354-55CA-4CBF-878B-ED18CA1C575B}" destId="{A81A30D9-E547-4533-8419-B1BB29A6D24F}" srcOrd="2" destOrd="0" presId="urn:microsoft.com/office/officeart/2005/8/layout/orgChart1"/>
    <dgm:cxn modelId="{3902DF72-C63F-40E3-B8E1-06F54B412D07}" type="presParOf" srcId="{7FF61019-9FD1-4391-89B0-0F1FB0CB75E3}" destId="{1C77B608-D924-4803-B9D1-DC0996895049}" srcOrd="4" destOrd="0" presId="urn:microsoft.com/office/officeart/2005/8/layout/orgChart1"/>
    <dgm:cxn modelId="{369A918D-AEE2-47CB-8968-B0C337627AF0}" type="presParOf" srcId="{7FF61019-9FD1-4391-89B0-0F1FB0CB75E3}" destId="{6E707038-FBBB-4C44-B4E4-CD936DC024D9}" srcOrd="5" destOrd="0" presId="urn:microsoft.com/office/officeart/2005/8/layout/orgChart1"/>
    <dgm:cxn modelId="{15022F67-03CE-4628-B1EA-13CE0A3B91B1}" type="presParOf" srcId="{6E707038-FBBB-4C44-B4E4-CD936DC024D9}" destId="{B13B24DB-D1EF-436B-B2E0-F41969594944}" srcOrd="0" destOrd="0" presId="urn:microsoft.com/office/officeart/2005/8/layout/orgChart1"/>
    <dgm:cxn modelId="{7FB2695D-084A-471B-B6BE-E96A219B3414}" type="presParOf" srcId="{B13B24DB-D1EF-436B-B2E0-F41969594944}" destId="{F7CD6FB9-5741-4487-98A3-AF3A645F923C}" srcOrd="0" destOrd="0" presId="urn:microsoft.com/office/officeart/2005/8/layout/orgChart1"/>
    <dgm:cxn modelId="{B203CBF0-75FA-476C-8585-31919B02FDBE}" type="presParOf" srcId="{B13B24DB-D1EF-436B-B2E0-F41969594944}" destId="{CEF872AC-2DB6-41B6-9CE4-D5A580575D02}" srcOrd="1" destOrd="0" presId="urn:microsoft.com/office/officeart/2005/8/layout/orgChart1"/>
    <dgm:cxn modelId="{2C31E3FD-1A5F-4251-9389-B1720A86DA91}" type="presParOf" srcId="{6E707038-FBBB-4C44-B4E4-CD936DC024D9}" destId="{749B9E72-C116-43E9-9FE4-456C2020A1AB}" srcOrd="1" destOrd="0" presId="urn:microsoft.com/office/officeart/2005/8/layout/orgChart1"/>
    <dgm:cxn modelId="{028C02F1-CD8B-4D1E-8D43-2C63CE906DAE}" type="presParOf" srcId="{6E707038-FBBB-4C44-B4E4-CD936DC024D9}" destId="{B21413A8-864C-4C86-AE5D-3148CE04DC61}" srcOrd="2" destOrd="0" presId="urn:microsoft.com/office/officeart/2005/8/layout/orgChart1"/>
    <dgm:cxn modelId="{33CDAB5D-378A-4D2A-B36F-F7D6B58BBAC5}" type="presParOf" srcId="{7FF61019-9FD1-4391-89B0-0F1FB0CB75E3}" destId="{AB05C1CA-2628-4E88-A33D-E82FAF3417B4}" srcOrd="6" destOrd="0" presId="urn:microsoft.com/office/officeart/2005/8/layout/orgChart1"/>
    <dgm:cxn modelId="{E84A18CD-58BC-42AA-AE75-881F0239246C}" type="presParOf" srcId="{7FF61019-9FD1-4391-89B0-0F1FB0CB75E3}" destId="{947F0ED7-170B-4E4D-9BA6-ADB3C4373450}" srcOrd="7" destOrd="0" presId="urn:microsoft.com/office/officeart/2005/8/layout/orgChart1"/>
    <dgm:cxn modelId="{BF32EC7A-39A8-429D-A066-1B21E60AC752}" type="presParOf" srcId="{947F0ED7-170B-4E4D-9BA6-ADB3C4373450}" destId="{CD7C42E5-87C1-411D-A1F2-45F0DF1C033D}" srcOrd="0" destOrd="0" presId="urn:microsoft.com/office/officeart/2005/8/layout/orgChart1"/>
    <dgm:cxn modelId="{931794A8-B3EF-473B-982F-B0477FD833BA}" type="presParOf" srcId="{CD7C42E5-87C1-411D-A1F2-45F0DF1C033D}" destId="{525E8E72-A0B9-49DF-AFDD-5EECDA2905F6}" srcOrd="0" destOrd="0" presId="urn:microsoft.com/office/officeart/2005/8/layout/orgChart1"/>
    <dgm:cxn modelId="{8FD69E4F-056C-4983-8DEB-141243640730}" type="presParOf" srcId="{CD7C42E5-87C1-411D-A1F2-45F0DF1C033D}" destId="{FAD5E15B-75B5-4A9A-98E9-56BF58D74395}" srcOrd="1" destOrd="0" presId="urn:microsoft.com/office/officeart/2005/8/layout/orgChart1"/>
    <dgm:cxn modelId="{D0A0980C-AFE8-4B3C-9740-A4B293F64C30}" type="presParOf" srcId="{947F0ED7-170B-4E4D-9BA6-ADB3C4373450}" destId="{87AA114B-DBAF-452B-91BE-BB5E730AE945}" srcOrd="1" destOrd="0" presId="urn:microsoft.com/office/officeart/2005/8/layout/orgChart1"/>
    <dgm:cxn modelId="{B8B1FCAC-89BE-4314-A1E5-4A88DBDDDDC5}" type="presParOf" srcId="{947F0ED7-170B-4E4D-9BA6-ADB3C4373450}" destId="{709B6580-478F-4C26-8EF5-07FC64BAF4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7B608-D924-4803-B9D1-DC0996895049}">
      <dsp:nvSpPr>
        <dsp:cNvPr id="0" name=""/>
        <dsp:cNvSpPr/>
      </dsp:nvSpPr>
      <dsp:spPr>
        <a:xfrm>
          <a:off x="6931280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014EC-DCCD-44B5-AE30-AF90B980A315}">
      <dsp:nvSpPr>
        <dsp:cNvPr id="0" name=""/>
        <dsp:cNvSpPr/>
      </dsp:nvSpPr>
      <dsp:spPr>
        <a:xfrm>
          <a:off x="7056123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6931280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5257800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99"/>
              </a:lnTo>
              <a:lnTo>
                <a:pt x="1203836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4773293" y="4816615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3459476" y="1439929"/>
          <a:ext cx="844171" cy="30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442"/>
              </a:lnTo>
              <a:lnTo>
                <a:pt x="844171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3313851" y="1439929"/>
          <a:ext cx="145625" cy="2175429"/>
        </a:xfrm>
        <a:custGeom>
          <a:avLst/>
          <a:gdLst/>
          <a:ahLst/>
          <a:cxnLst/>
          <a:rect l="0" t="0" r="0" b="0"/>
          <a:pathLst>
            <a:path>
              <a:moveTo>
                <a:pt x="145625" y="0"/>
              </a:moveTo>
              <a:lnTo>
                <a:pt x="145625" y="2175429"/>
              </a:lnTo>
              <a:lnTo>
                <a:pt x="0" y="217542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3459476" y="1439929"/>
          <a:ext cx="124842" cy="2193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3698"/>
              </a:lnTo>
              <a:lnTo>
                <a:pt x="124842" y="21936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3365809" y="1439929"/>
          <a:ext cx="93667" cy="2941848"/>
        </a:xfrm>
        <a:custGeom>
          <a:avLst/>
          <a:gdLst/>
          <a:ahLst/>
          <a:cxnLst/>
          <a:rect l="0" t="0" r="0" b="0"/>
          <a:pathLst>
            <a:path>
              <a:moveTo>
                <a:pt x="93667" y="0"/>
              </a:moveTo>
              <a:lnTo>
                <a:pt x="93667" y="2941848"/>
              </a:lnTo>
              <a:lnTo>
                <a:pt x="0" y="29418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3459476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3334634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3459476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3334634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4053963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1203836" y="0"/>
              </a:moveTo>
              <a:lnTo>
                <a:pt x="1203836" y="548199"/>
              </a:lnTo>
              <a:lnTo>
                <a:pt x="0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4663313" y="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4663313" y="0"/>
        <a:ext cx="1188973" cy="594486"/>
      </dsp:txXfrm>
    </dsp:sp>
    <dsp:sp modelId="{0F7453A2-DB71-4E37-A9CA-B99017642DEF}">
      <dsp:nvSpPr>
        <dsp:cNvPr id="0" name=""/>
        <dsp:cNvSpPr/>
      </dsp:nvSpPr>
      <dsp:spPr>
        <a:xfrm>
          <a:off x="2864989" y="845442"/>
          <a:ext cx="1188973" cy="59448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2864989" y="845442"/>
        <a:ext cx="1188973" cy="594486"/>
      </dsp:txXfrm>
    </dsp:sp>
    <dsp:sp modelId="{251EBB3C-FBFC-47B9-818C-C7B76956D205}">
      <dsp:nvSpPr>
        <dsp:cNvPr id="0" name=""/>
        <dsp:cNvSpPr/>
      </dsp:nvSpPr>
      <dsp:spPr>
        <a:xfrm>
          <a:off x="2145660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2145660" y="1689614"/>
        <a:ext cx="1188973" cy="594486"/>
      </dsp:txXfrm>
    </dsp:sp>
    <dsp:sp modelId="{D0C02C64-7A16-401C-A6E3-B4C60D1DF5E9}">
      <dsp:nvSpPr>
        <dsp:cNvPr id="0" name=""/>
        <dsp:cNvSpPr/>
      </dsp:nvSpPr>
      <dsp:spPr>
        <a:xfrm>
          <a:off x="3584319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3584319" y="1689614"/>
        <a:ext cx="1188973" cy="594486"/>
      </dsp:txXfrm>
    </dsp:sp>
    <dsp:sp modelId="{4172C90C-1FA5-4D93-A068-B9FCFC098DEA}">
      <dsp:nvSpPr>
        <dsp:cNvPr id="0" name=""/>
        <dsp:cNvSpPr/>
      </dsp:nvSpPr>
      <dsp:spPr>
        <a:xfrm>
          <a:off x="2145660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2145660" y="2533785"/>
        <a:ext cx="1188973" cy="594486"/>
      </dsp:txXfrm>
    </dsp:sp>
    <dsp:sp modelId="{6B6612AD-28BA-4C3D-ABA6-EE750ACED51E}">
      <dsp:nvSpPr>
        <dsp:cNvPr id="0" name=""/>
        <dsp:cNvSpPr/>
      </dsp:nvSpPr>
      <dsp:spPr>
        <a:xfrm>
          <a:off x="3584319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3584319" y="2533785"/>
        <a:ext cx="1188973" cy="594486"/>
      </dsp:txXfrm>
    </dsp:sp>
    <dsp:sp modelId="{5602D20F-9404-4729-9EF2-D3C384FF8D5B}">
      <dsp:nvSpPr>
        <dsp:cNvPr id="0" name=""/>
        <dsp:cNvSpPr/>
      </dsp:nvSpPr>
      <dsp:spPr>
        <a:xfrm>
          <a:off x="2176835" y="408453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2176835" y="4084534"/>
        <a:ext cx="1188973" cy="594486"/>
      </dsp:txXfrm>
    </dsp:sp>
    <dsp:sp modelId="{F021D9F2-90E8-44A0-937B-2FB8ECADA263}">
      <dsp:nvSpPr>
        <dsp:cNvPr id="0" name=""/>
        <dsp:cNvSpPr/>
      </dsp:nvSpPr>
      <dsp:spPr>
        <a:xfrm>
          <a:off x="3584319" y="3336384"/>
          <a:ext cx="1229731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3584319" y="3336384"/>
        <a:ext cx="1229731" cy="594486"/>
      </dsp:txXfrm>
    </dsp:sp>
    <dsp:sp modelId="{EBE901AB-5466-4C85-978F-6E1E83E0A4C1}">
      <dsp:nvSpPr>
        <dsp:cNvPr id="0" name=""/>
        <dsp:cNvSpPr/>
      </dsp:nvSpPr>
      <dsp:spPr>
        <a:xfrm>
          <a:off x="2124877" y="331811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2124877" y="3318115"/>
        <a:ext cx="1188973" cy="594486"/>
      </dsp:txXfrm>
    </dsp:sp>
    <dsp:sp modelId="{B166912F-F786-439A-9082-E0DD726FA128}">
      <dsp:nvSpPr>
        <dsp:cNvPr id="0" name=""/>
        <dsp:cNvSpPr/>
      </dsp:nvSpPr>
      <dsp:spPr>
        <a:xfrm>
          <a:off x="4303648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4303648" y="4222128"/>
        <a:ext cx="1188973" cy="594486"/>
      </dsp:txXfrm>
    </dsp:sp>
    <dsp:sp modelId="{DBE218D9-21D6-4C5A-83B6-F75840C91C0B}">
      <dsp:nvSpPr>
        <dsp:cNvPr id="0" name=""/>
        <dsp:cNvSpPr/>
      </dsp:nvSpPr>
      <dsp:spPr>
        <a:xfrm>
          <a:off x="3584319" y="506630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3584319" y="5066300"/>
        <a:ext cx="1188973" cy="594486"/>
      </dsp:txXfrm>
    </dsp:sp>
    <dsp:sp modelId="{41662697-D188-41ED-A315-EC033B4EDA02}">
      <dsp:nvSpPr>
        <dsp:cNvPr id="0" name=""/>
        <dsp:cNvSpPr/>
      </dsp:nvSpPr>
      <dsp:spPr>
        <a:xfrm>
          <a:off x="6461636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6461636" y="845442"/>
        <a:ext cx="1188973" cy="594486"/>
      </dsp:txXfrm>
    </dsp:sp>
    <dsp:sp modelId="{B01CD1AA-0972-4FB9-8241-B2CDE8F77BCB}">
      <dsp:nvSpPr>
        <dsp:cNvPr id="0" name=""/>
        <dsp:cNvSpPr/>
      </dsp:nvSpPr>
      <dsp:spPr>
        <a:xfrm>
          <a:off x="5742306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5742306" y="1689614"/>
        <a:ext cx="1188973" cy="594486"/>
      </dsp:txXfrm>
    </dsp:sp>
    <dsp:sp modelId="{B715D394-845C-4CC9-86A5-16DA06934709}">
      <dsp:nvSpPr>
        <dsp:cNvPr id="0" name=""/>
        <dsp:cNvSpPr/>
      </dsp:nvSpPr>
      <dsp:spPr>
        <a:xfrm>
          <a:off x="7180965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7180965" y="1689614"/>
        <a:ext cx="1188973" cy="594486"/>
      </dsp:txXfrm>
    </dsp:sp>
    <dsp:sp modelId="{F7CD6FB9-5741-4487-98A3-AF3A645F923C}">
      <dsp:nvSpPr>
        <dsp:cNvPr id="0" name=""/>
        <dsp:cNvSpPr/>
      </dsp:nvSpPr>
      <dsp:spPr>
        <a:xfrm>
          <a:off x="5742306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5742306" y="2533785"/>
        <a:ext cx="1188973" cy="594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74B44-AF34-498C-B27F-3D78788D51B3}">
      <dsp:nvSpPr>
        <dsp:cNvPr id="0" name=""/>
        <dsp:cNvSpPr/>
      </dsp:nvSpPr>
      <dsp:spPr>
        <a:xfrm>
          <a:off x="2569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Problema de clasificación</a:t>
          </a:r>
        </a:p>
      </dsp:txBody>
      <dsp:txXfrm>
        <a:off x="20593" y="2314666"/>
        <a:ext cx="1194688" cy="579320"/>
      </dsp:txXfrm>
    </dsp:sp>
    <dsp:sp modelId="{5D3EB01A-0281-418C-BB4C-F183B8EA3B13}">
      <dsp:nvSpPr>
        <dsp:cNvPr id="0" name=""/>
        <dsp:cNvSpPr/>
      </dsp:nvSpPr>
      <dsp:spPr>
        <a:xfrm rot="18289469">
          <a:off x="1048421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228937"/>
        <a:ext cx="43103" cy="43103"/>
      </dsp:txXfrm>
    </dsp:sp>
    <dsp:sp modelId="{1D59FF19-22CF-4A15-85B5-89639AC493DC}">
      <dsp:nvSpPr>
        <dsp:cNvPr id="0" name=""/>
        <dsp:cNvSpPr/>
      </dsp:nvSpPr>
      <dsp:spPr>
        <a:xfrm>
          <a:off x="1725600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La clase positiva es más importante</a:t>
          </a:r>
        </a:p>
      </dsp:txBody>
      <dsp:txXfrm>
        <a:off x="1743624" y="1606992"/>
        <a:ext cx="1194688" cy="579320"/>
      </dsp:txXfrm>
    </dsp:sp>
    <dsp:sp modelId="{61FB2710-3003-40A9-AE39-FCA1F84184EF}">
      <dsp:nvSpPr>
        <dsp:cNvPr id="0" name=""/>
        <dsp:cNvSpPr/>
      </dsp:nvSpPr>
      <dsp:spPr>
        <a:xfrm rot="18289469">
          <a:off x="2771452" y="1530511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1521264"/>
        <a:ext cx="43103" cy="43103"/>
      </dsp:txXfrm>
    </dsp:sp>
    <dsp:sp modelId="{BFF75007-6637-4BA9-8602-55908868AAC8}">
      <dsp:nvSpPr>
        <dsp:cNvPr id="0" name=""/>
        <dsp:cNvSpPr/>
      </dsp:nvSpPr>
      <dsp:spPr>
        <a:xfrm>
          <a:off x="3448631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y los falsos positivos son iguales de importantes</a:t>
          </a:r>
        </a:p>
      </dsp:txBody>
      <dsp:txXfrm>
        <a:off x="3466655" y="899319"/>
        <a:ext cx="1194688" cy="579320"/>
      </dsp:txXfrm>
    </dsp:sp>
    <dsp:sp modelId="{C009F1CE-88DB-4BCF-802A-CDA7D0741BBE}">
      <dsp:nvSpPr>
        <dsp:cNvPr id="0" name=""/>
        <dsp:cNvSpPr/>
      </dsp:nvSpPr>
      <dsp:spPr>
        <a:xfrm>
          <a:off x="4679368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176671"/>
        <a:ext cx="24614" cy="24614"/>
      </dsp:txXfrm>
    </dsp:sp>
    <dsp:sp modelId="{CDE6F91D-3644-4D9A-8DA8-93FE9139A400}">
      <dsp:nvSpPr>
        <dsp:cNvPr id="0" name=""/>
        <dsp:cNvSpPr/>
      </dsp:nvSpPr>
      <dsp:spPr>
        <a:xfrm>
          <a:off x="5171662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F1 Score</a:t>
          </a:r>
        </a:p>
      </dsp:txBody>
      <dsp:txXfrm>
        <a:off x="5189686" y="899319"/>
        <a:ext cx="1194688" cy="579320"/>
      </dsp:txXfrm>
    </dsp:sp>
    <dsp:sp modelId="{4B2BEF83-03BC-49A4-A4A8-A5FAC24CC369}">
      <dsp:nvSpPr>
        <dsp:cNvPr id="0" name=""/>
        <dsp:cNvSpPr/>
      </dsp:nvSpPr>
      <dsp:spPr>
        <a:xfrm>
          <a:off x="6402399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176671"/>
        <a:ext cx="24614" cy="24614"/>
      </dsp:txXfrm>
    </dsp:sp>
    <dsp:sp modelId="{A06CCDCE-1FA8-4434-B47F-410B6238CE22}">
      <dsp:nvSpPr>
        <dsp:cNvPr id="0" name=""/>
        <dsp:cNvSpPr/>
      </dsp:nvSpPr>
      <dsp:spPr>
        <a:xfrm>
          <a:off x="6894693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Predicción de pobreza para acceder a un programa de gobierno</a:t>
          </a:r>
        </a:p>
      </dsp:txBody>
      <dsp:txXfrm>
        <a:off x="6912717" y="899319"/>
        <a:ext cx="1194688" cy="579320"/>
      </dsp:txXfrm>
    </dsp:sp>
    <dsp:sp modelId="{FE5B771A-C766-469C-B9E9-8C8E1EE9DDB2}">
      <dsp:nvSpPr>
        <dsp:cNvPr id="0" name=""/>
        <dsp:cNvSpPr/>
      </dsp:nvSpPr>
      <dsp:spPr>
        <a:xfrm>
          <a:off x="2956337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1884345"/>
        <a:ext cx="24614" cy="24614"/>
      </dsp:txXfrm>
    </dsp:sp>
    <dsp:sp modelId="{24E96856-292F-4DA9-B3B2-47290947D606}">
      <dsp:nvSpPr>
        <dsp:cNvPr id="0" name=""/>
        <dsp:cNvSpPr/>
      </dsp:nvSpPr>
      <dsp:spPr>
        <a:xfrm>
          <a:off x="3448631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son más importantes</a:t>
          </a:r>
        </a:p>
      </dsp:txBody>
      <dsp:txXfrm>
        <a:off x="3466655" y="1606992"/>
        <a:ext cx="1194688" cy="579320"/>
      </dsp:txXfrm>
    </dsp:sp>
    <dsp:sp modelId="{82840903-3AF8-4E52-AD48-BC944A4C122B}">
      <dsp:nvSpPr>
        <dsp:cNvPr id="0" name=""/>
        <dsp:cNvSpPr/>
      </dsp:nvSpPr>
      <dsp:spPr>
        <a:xfrm>
          <a:off x="4679368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884345"/>
        <a:ext cx="24614" cy="24614"/>
      </dsp:txXfrm>
    </dsp:sp>
    <dsp:sp modelId="{A39E8151-320F-4B68-B6DD-F8EF33E7885D}">
      <dsp:nvSpPr>
        <dsp:cNvPr id="0" name=""/>
        <dsp:cNvSpPr/>
      </dsp:nvSpPr>
      <dsp:spPr>
        <a:xfrm>
          <a:off x="5171662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F2 Score</a:t>
          </a:r>
        </a:p>
      </dsp:txBody>
      <dsp:txXfrm>
        <a:off x="5189686" y="1606992"/>
        <a:ext cx="1194688" cy="579320"/>
      </dsp:txXfrm>
    </dsp:sp>
    <dsp:sp modelId="{F8977088-39C5-43D5-839A-8B5D6090A994}">
      <dsp:nvSpPr>
        <dsp:cNvPr id="0" name=""/>
        <dsp:cNvSpPr/>
      </dsp:nvSpPr>
      <dsp:spPr>
        <a:xfrm>
          <a:off x="6402399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884345"/>
        <a:ext cx="24614" cy="24614"/>
      </dsp:txXfrm>
    </dsp:sp>
    <dsp:sp modelId="{B70898CE-3129-4142-B0E8-681136BAA52D}">
      <dsp:nvSpPr>
        <dsp:cNvPr id="0" name=""/>
        <dsp:cNvSpPr/>
      </dsp:nvSpPr>
      <dsp:spPr>
        <a:xfrm>
          <a:off x="6894693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tumores</a:t>
          </a:r>
        </a:p>
      </dsp:txBody>
      <dsp:txXfrm>
        <a:off x="6912717" y="1606992"/>
        <a:ext cx="1194688" cy="579320"/>
      </dsp:txXfrm>
    </dsp:sp>
    <dsp:sp modelId="{3A0184CA-43E2-4125-AB8B-5C2451B63F2F}">
      <dsp:nvSpPr>
        <dsp:cNvPr id="0" name=""/>
        <dsp:cNvSpPr/>
      </dsp:nvSpPr>
      <dsp:spPr>
        <a:xfrm rot="3310531">
          <a:off x="2771452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2228937"/>
        <a:ext cx="43103" cy="43103"/>
      </dsp:txXfrm>
    </dsp:sp>
    <dsp:sp modelId="{26BCBEEC-9C81-4E93-B090-3631884E2B77}">
      <dsp:nvSpPr>
        <dsp:cNvPr id="0" name=""/>
        <dsp:cNvSpPr/>
      </dsp:nvSpPr>
      <dsp:spPr>
        <a:xfrm>
          <a:off x="3448631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positivos son más importantes</a:t>
          </a:r>
        </a:p>
      </dsp:txBody>
      <dsp:txXfrm>
        <a:off x="3466655" y="2314666"/>
        <a:ext cx="1194688" cy="579320"/>
      </dsp:txXfrm>
    </dsp:sp>
    <dsp:sp modelId="{FF645368-52EC-4119-A9FC-9FDB2C4944BB}">
      <dsp:nvSpPr>
        <dsp:cNvPr id="0" name=""/>
        <dsp:cNvSpPr/>
      </dsp:nvSpPr>
      <dsp:spPr>
        <a:xfrm>
          <a:off x="4679368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2592018"/>
        <a:ext cx="24614" cy="24614"/>
      </dsp:txXfrm>
    </dsp:sp>
    <dsp:sp modelId="{C28AA401-7546-4318-AF32-B2642796612D}">
      <dsp:nvSpPr>
        <dsp:cNvPr id="0" name=""/>
        <dsp:cNvSpPr/>
      </dsp:nvSpPr>
      <dsp:spPr>
        <a:xfrm>
          <a:off x="5171662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F0.5 Score</a:t>
          </a:r>
        </a:p>
      </dsp:txBody>
      <dsp:txXfrm>
        <a:off x="5189686" y="2314666"/>
        <a:ext cx="1194688" cy="579320"/>
      </dsp:txXfrm>
    </dsp:sp>
    <dsp:sp modelId="{E2F93942-4719-4A1E-A297-EA6FC6001498}">
      <dsp:nvSpPr>
        <dsp:cNvPr id="0" name=""/>
        <dsp:cNvSpPr/>
      </dsp:nvSpPr>
      <dsp:spPr>
        <a:xfrm>
          <a:off x="6402399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2592018"/>
        <a:ext cx="24614" cy="24614"/>
      </dsp:txXfrm>
    </dsp:sp>
    <dsp:sp modelId="{8BBA8AD7-DE1E-462C-99A9-D64E5A08F1D7}">
      <dsp:nvSpPr>
        <dsp:cNvPr id="0" name=""/>
        <dsp:cNvSpPr/>
      </dsp:nvSpPr>
      <dsp:spPr>
        <a:xfrm>
          <a:off x="6894693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morosos para asignación a crédito</a:t>
          </a:r>
        </a:p>
      </dsp:txBody>
      <dsp:txXfrm>
        <a:off x="6912717" y="2314666"/>
        <a:ext cx="1194688" cy="579320"/>
      </dsp:txXfrm>
    </dsp:sp>
    <dsp:sp modelId="{54F1D0A3-3BB3-4972-BFE1-08BA058B3534}">
      <dsp:nvSpPr>
        <dsp:cNvPr id="0" name=""/>
        <dsp:cNvSpPr/>
      </dsp:nvSpPr>
      <dsp:spPr>
        <a:xfrm rot="3310531">
          <a:off x="1048421" y="2945858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936611"/>
        <a:ext cx="43103" cy="43103"/>
      </dsp:txXfrm>
    </dsp:sp>
    <dsp:sp modelId="{AE1467CA-5B56-4ABE-A172-C79273C61FAC}">
      <dsp:nvSpPr>
        <dsp:cNvPr id="0" name=""/>
        <dsp:cNvSpPr/>
      </dsp:nvSpPr>
      <dsp:spPr>
        <a:xfrm>
          <a:off x="1725600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Ambas clases son igual de importantes</a:t>
          </a:r>
        </a:p>
      </dsp:txBody>
      <dsp:txXfrm>
        <a:off x="1743624" y="3022339"/>
        <a:ext cx="1194688" cy="579320"/>
      </dsp:txXfrm>
    </dsp:sp>
    <dsp:sp modelId="{B9DB911F-3437-4002-AEF5-CF19087B0E37}">
      <dsp:nvSpPr>
        <dsp:cNvPr id="0" name=""/>
        <dsp:cNvSpPr/>
      </dsp:nvSpPr>
      <dsp:spPr>
        <a:xfrm>
          <a:off x="2956337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3299692"/>
        <a:ext cx="24614" cy="24614"/>
      </dsp:txXfrm>
    </dsp:sp>
    <dsp:sp modelId="{0EBB88CD-6EBA-40D7-B923-A5B277A49F55}">
      <dsp:nvSpPr>
        <dsp:cNvPr id="0" name=""/>
        <dsp:cNvSpPr/>
      </dsp:nvSpPr>
      <dsp:spPr>
        <a:xfrm>
          <a:off x="3448631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Accuracy</a:t>
          </a:r>
          <a:endParaRPr lang="es-CO" sz="1000" kern="1200" dirty="0"/>
        </a:p>
      </dsp:txBody>
      <dsp:txXfrm>
        <a:off x="3466655" y="3022339"/>
        <a:ext cx="1194688" cy="579320"/>
      </dsp:txXfrm>
    </dsp:sp>
    <dsp:sp modelId="{4FDCAFDA-C7C1-44F5-B411-A729609310BC}">
      <dsp:nvSpPr>
        <dsp:cNvPr id="0" name=""/>
        <dsp:cNvSpPr/>
      </dsp:nvSpPr>
      <dsp:spPr>
        <a:xfrm>
          <a:off x="4679368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3299692"/>
        <a:ext cx="24614" cy="24614"/>
      </dsp:txXfrm>
    </dsp:sp>
    <dsp:sp modelId="{E9B6066B-2C4C-464E-B7BB-25F25D976390}">
      <dsp:nvSpPr>
        <dsp:cNvPr id="0" name=""/>
        <dsp:cNvSpPr/>
      </dsp:nvSpPr>
      <dsp:spPr>
        <a:xfrm>
          <a:off x="5171662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Clasificador de Robots</a:t>
          </a:r>
        </a:p>
      </dsp:txBody>
      <dsp:txXfrm>
        <a:off x="5189686" y="3022339"/>
        <a:ext cx="1194688" cy="57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5C1CA-2628-4E88-A33D-E82FAF3417B4}">
      <dsp:nvSpPr>
        <dsp:cNvPr id="0" name=""/>
        <dsp:cNvSpPr/>
      </dsp:nvSpPr>
      <dsp:spPr>
        <a:xfrm>
          <a:off x="4950733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44"/>
              </a:lnTo>
              <a:lnTo>
                <a:pt x="12472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7B608-D924-4803-B9D1-DC0996895049}">
      <dsp:nvSpPr>
        <dsp:cNvPr id="0" name=""/>
        <dsp:cNvSpPr/>
      </dsp:nvSpPr>
      <dsp:spPr>
        <a:xfrm>
          <a:off x="4826013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1389744"/>
              </a:lnTo>
              <a:lnTo>
                <a:pt x="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014EC-DCCD-44B5-AE30-AF90B980A315}">
      <dsp:nvSpPr>
        <dsp:cNvPr id="0" name=""/>
        <dsp:cNvSpPr/>
      </dsp:nvSpPr>
      <dsp:spPr>
        <a:xfrm>
          <a:off x="4950733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395"/>
              </a:lnTo>
              <a:lnTo>
                <a:pt x="12472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4826013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3154161" y="593908"/>
          <a:ext cx="1202663" cy="55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422"/>
              </a:lnTo>
              <a:lnTo>
                <a:pt x="1202663" y="5504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2670126" y="4814681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1357590" y="1441284"/>
          <a:ext cx="843349" cy="307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6443"/>
              </a:lnTo>
              <a:lnTo>
                <a:pt x="843349" y="30764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1232869" y="1441284"/>
          <a:ext cx="124720" cy="3076443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3076443"/>
              </a:lnTo>
              <a:lnTo>
                <a:pt x="0" y="30764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1357590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94"/>
              </a:lnTo>
              <a:lnTo>
                <a:pt x="12472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1232869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2233094"/>
              </a:lnTo>
              <a:lnTo>
                <a:pt x="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1357590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44"/>
              </a:lnTo>
              <a:lnTo>
                <a:pt x="12472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1232869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1389744"/>
              </a:lnTo>
              <a:lnTo>
                <a:pt x="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1357590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395"/>
              </a:lnTo>
              <a:lnTo>
                <a:pt x="12472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1232869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1951498" y="593908"/>
          <a:ext cx="1202663" cy="550422"/>
        </a:xfrm>
        <a:custGeom>
          <a:avLst/>
          <a:gdLst/>
          <a:ahLst/>
          <a:cxnLst/>
          <a:rect l="0" t="0" r="0" b="0"/>
          <a:pathLst>
            <a:path>
              <a:moveTo>
                <a:pt x="1202663" y="0"/>
              </a:moveTo>
              <a:lnTo>
                <a:pt x="1202663" y="550422"/>
              </a:lnTo>
              <a:lnTo>
                <a:pt x="0" y="5504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2560253" y="0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2560253" y="0"/>
        <a:ext cx="1187816" cy="593908"/>
      </dsp:txXfrm>
    </dsp:sp>
    <dsp:sp modelId="{0F7453A2-DB71-4E37-A9CA-B99017642DEF}">
      <dsp:nvSpPr>
        <dsp:cNvPr id="0" name=""/>
        <dsp:cNvSpPr/>
      </dsp:nvSpPr>
      <dsp:spPr>
        <a:xfrm>
          <a:off x="763682" y="847376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763682" y="847376"/>
        <a:ext cx="1187816" cy="593908"/>
      </dsp:txXfrm>
    </dsp:sp>
    <dsp:sp modelId="{251EBB3C-FBFC-47B9-818C-C7B76956D205}">
      <dsp:nvSpPr>
        <dsp:cNvPr id="0" name=""/>
        <dsp:cNvSpPr/>
      </dsp:nvSpPr>
      <dsp:spPr>
        <a:xfrm>
          <a:off x="45053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45053" y="1690725"/>
        <a:ext cx="1187816" cy="593908"/>
      </dsp:txXfrm>
    </dsp:sp>
    <dsp:sp modelId="{D0C02C64-7A16-401C-A6E3-B4C60D1DF5E9}">
      <dsp:nvSpPr>
        <dsp:cNvPr id="0" name=""/>
        <dsp:cNvSpPr/>
      </dsp:nvSpPr>
      <dsp:spPr>
        <a:xfrm>
          <a:off x="1482310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1482310" y="1690725"/>
        <a:ext cx="1187816" cy="593908"/>
      </dsp:txXfrm>
    </dsp:sp>
    <dsp:sp modelId="{4172C90C-1FA5-4D93-A068-B9FCFC098DEA}">
      <dsp:nvSpPr>
        <dsp:cNvPr id="0" name=""/>
        <dsp:cNvSpPr/>
      </dsp:nvSpPr>
      <dsp:spPr>
        <a:xfrm>
          <a:off x="45053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45053" y="2534074"/>
        <a:ext cx="1187816" cy="593908"/>
      </dsp:txXfrm>
    </dsp:sp>
    <dsp:sp modelId="{6B6612AD-28BA-4C3D-ABA6-EE750ACED51E}">
      <dsp:nvSpPr>
        <dsp:cNvPr id="0" name=""/>
        <dsp:cNvSpPr/>
      </dsp:nvSpPr>
      <dsp:spPr>
        <a:xfrm>
          <a:off x="1482310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1482310" y="2534074"/>
        <a:ext cx="1187816" cy="593908"/>
      </dsp:txXfrm>
    </dsp:sp>
    <dsp:sp modelId="{5602D20F-9404-4729-9EF2-D3C384FF8D5B}">
      <dsp:nvSpPr>
        <dsp:cNvPr id="0" name=""/>
        <dsp:cNvSpPr/>
      </dsp:nvSpPr>
      <dsp:spPr>
        <a:xfrm>
          <a:off x="45053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45053" y="3377424"/>
        <a:ext cx="1187816" cy="593908"/>
      </dsp:txXfrm>
    </dsp:sp>
    <dsp:sp modelId="{F021D9F2-90E8-44A0-937B-2FB8ECADA263}">
      <dsp:nvSpPr>
        <dsp:cNvPr id="0" name=""/>
        <dsp:cNvSpPr/>
      </dsp:nvSpPr>
      <dsp:spPr>
        <a:xfrm>
          <a:off x="1482310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1482310" y="3377424"/>
        <a:ext cx="1187816" cy="593908"/>
      </dsp:txXfrm>
    </dsp:sp>
    <dsp:sp modelId="{EBE901AB-5466-4C85-978F-6E1E83E0A4C1}">
      <dsp:nvSpPr>
        <dsp:cNvPr id="0" name=""/>
        <dsp:cNvSpPr/>
      </dsp:nvSpPr>
      <dsp:spPr>
        <a:xfrm>
          <a:off x="45053" y="422077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45053" y="4220773"/>
        <a:ext cx="1187816" cy="593908"/>
      </dsp:txXfrm>
    </dsp:sp>
    <dsp:sp modelId="{B166912F-F786-439A-9082-E0DD726FA128}">
      <dsp:nvSpPr>
        <dsp:cNvPr id="0" name=""/>
        <dsp:cNvSpPr/>
      </dsp:nvSpPr>
      <dsp:spPr>
        <a:xfrm>
          <a:off x="2200939" y="422077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2200939" y="4220773"/>
        <a:ext cx="1187816" cy="593908"/>
      </dsp:txXfrm>
    </dsp:sp>
    <dsp:sp modelId="{DBE218D9-21D6-4C5A-83B6-F75840C91C0B}">
      <dsp:nvSpPr>
        <dsp:cNvPr id="0" name=""/>
        <dsp:cNvSpPr/>
      </dsp:nvSpPr>
      <dsp:spPr>
        <a:xfrm>
          <a:off x="1482310" y="506412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1482310" y="5064123"/>
        <a:ext cx="1187816" cy="593908"/>
      </dsp:txXfrm>
    </dsp:sp>
    <dsp:sp modelId="{41662697-D188-41ED-A315-EC033B4EDA02}">
      <dsp:nvSpPr>
        <dsp:cNvPr id="0" name=""/>
        <dsp:cNvSpPr/>
      </dsp:nvSpPr>
      <dsp:spPr>
        <a:xfrm>
          <a:off x="4356825" y="847376"/>
          <a:ext cx="1187816" cy="593908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4356825" y="847376"/>
        <a:ext cx="1187816" cy="593908"/>
      </dsp:txXfrm>
    </dsp:sp>
    <dsp:sp modelId="{B01CD1AA-0972-4FB9-8241-B2CDE8F77BCB}">
      <dsp:nvSpPr>
        <dsp:cNvPr id="0" name=""/>
        <dsp:cNvSpPr/>
      </dsp:nvSpPr>
      <dsp:spPr>
        <a:xfrm>
          <a:off x="3638197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3638197" y="1690725"/>
        <a:ext cx="1187816" cy="593908"/>
      </dsp:txXfrm>
    </dsp:sp>
    <dsp:sp modelId="{B715D394-845C-4CC9-86A5-16DA06934709}">
      <dsp:nvSpPr>
        <dsp:cNvPr id="0" name=""/>
        <dsp:cNvSpPr/>
      </dsp:nvSpPr>
      <dsp:spPr>
        <a:xfrm>
          <a:off x="5075454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5075454" y="1690725"/>
        <a:ext cx="1187816" cy="593908"/>
      </dsp:txXfrm>
    </dsp:sp>
    <dsp:sp modelId="{F7CD6FB9-5741-4487-98A3-AF3A645F923C}">
      <dsp:nvSpPr>
        <dsp:cNvPr id="0" name=""/>
        <dsp:cNvSpPr/>
      </dsp:nvSpPr>
      <dsp:spPr>
        <a:xfrm>
          <a:off x="3638197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3638197" y="2534074"/>
        <a:ext cx="1187816" cy="593908"/>
      </dsp:txXfrm>
    </dsp:sp>
    <dsp:sp modelId="{525E8E72-A0B9-49DF-AFDD-5EECDA2905F6}">
      <dsp:nvSpPr>
        <dsp:cNvPr id="0" name=""/>
        <dsp:cNvSpPr/>
      </dsp:nvSpPr>
      <dsp:spPr>
        <a:xfrm>
          <a:off x="5075454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MAPE</a:t>
          </a:r>
        </a:p>
      </dsp:txBody>
      <dsp:txXfrm>
        <a:off x="5075454" y="2534074"/>
        <a:ext cx="1187816" cy="593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10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7C56-37B7-4FF0-8B32-7239AE2DECE0}" type="datetimeFigureOut">
              <a:rPr lang="es-CO" smtClean="0"/>
              <a:t>1/07/22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632F-D4C1-44FE-9DAB-4F410FBDE0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6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79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00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7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2149-9D1F-48F2-8133-D7FA65D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02969-3A48-403A-BEF8-DEF54FCB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6C38F-5205-4E63-A357-35693B2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D13F-9741-43E5-8EDB-8C8B2BB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0D69-0407-45C4-8A23-7672AD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E2A91-11AA-4A7A-9C5A-1AFC556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86EA2-4D0C-49A5-9687-B419A8F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F6BC0-1717-4C88-9AA5-7C12ECD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622A8-6D90-409E-8D41-070053A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5325-DB7B-4B6F-929F-A147BB1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AF657-561B-449C-8F78-86CBE7FF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6E79-3739-4CA1-9765-B2DAB48E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108-15AC-441F-9570-635F6A9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6F81-C444-48DF-93D8-1C93D26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BFA-F777-4476-87D3-A0C011B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D58F-9F18-4C01-8D57-BC502E6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26651-82F8-41B4-BFF7-54D4F44F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38B7-171D-4DF0-8764-AA84762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76E1-18F8-4CFA-9DB9-3E1A079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E99F-94D8-42DD-9DD7-33EC12B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BCE-4F31-4B79-93C3-B258016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9D10B-2830-49A9-B715-606BF370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9386-757C-42FC-8DC1-A116E6D7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02A16-DDE0-4413-92B4-A1C3232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D799-21AE-48CA-B4C2-1ED15A5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EBB8-13F0-43F7-8742-B89F2E8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205-A575-42B4-95D3-F51C395C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0B25D-5CFB-4073-85D7-9827FBE0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74181-8F3F-4421-81B0-3BEB14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5C3D-3051-40B0-B185-690E5CF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FB013-C659-4C12-84F7-63884062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2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BCFD-5943-471B-9D1B-058D080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D8EA6-728E-47E8-8CFC-396A320F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F5D14-7685-440E-96DA-D027E66C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71536-EA46-4146-9A79-70FD1646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9B3AB-A810-400B-8DAE-D7E1D650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1CEC0-F6FD-4998-96E7-FA17091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30FCC-C17B-41AD-9576-E2EB97B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39082-9B33-4916-9EF2-53730C2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1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21E0-63BD-41E9-8817-DB2E3CD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CD7C3-F8AC-4B2D-8CB5-243056C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E68DD-23DB-4D5B-A697-6E37C96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B6162-A9BA-4245-B6CE-9BEF93D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18B3-4182-4F91-B569-C600FB5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579-D503-4493-A79B-C641CB2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F1119-3C11-45CD-A5B8-99D4DED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0480-2484-431D-9D36-64A073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D81A3-4D9E-4002-BB91-DF1CE581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DEEED-05F2-40DB-94D0-DFFB9E6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475D0-7BFD-4FFB-9082-FAB9566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AB45-4B9A-4FA3-B456-489873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30EA-66D2-43CB-A17D-5953857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1ADB-D128-4961-8A6C-C3B7E3C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C14F0-D7CB-4AC8-87B4-2604D5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0C80C-9DA1-45C4-9087-EC37F5C7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F2A5B-F055-4B08-AAC0-98B6C8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15897-3139-4A1B-B3FA-C2EB3BB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E77E3-9E0C-4D61-ACEC-F286B50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8FF8-C476-4BB3-8CB4-77AAE73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B0824-68F0-4CEE-A70B-B089B32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6686D-0980-43F9-A083-780AF948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BB0B-F86E-4E29-8098-8636ED107A09}" type="datetimeFigureOut">
              <a:rPr lang="es-CO" smtClean="0"/>
              <a:t>1/07/22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865B-2622-4E81-A54D-1E84A24E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051E6-9994-438B-AE47-0283A042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E111-335E-4C63-98BA-E5373820F98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840776"/>
              </p:ext>
            </p:extLst>
          </p:nvPr>
        </p:nvGraphicFramePr>
        <p:xfrm>
          <a:off x="838200" y="514905"/>
          <a:ext cx="10515600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66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2C06F5A-30CC-4960-8393-EFA9132F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8748" cy="4351338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CO" dirty="0"/>
              <a:t>Piensen en la historia del Pastorcito mentiroso.</a:t>
            </a:r>
          </a:p>
          <a:p>
            <a:pPr>
              <a:lnSpc>
                <a:spcPct val="160000"/>
              </a:lnSpc>
            </a:pPr>
            <a:r>
              <a:rPr lang="es-ES" dirty="0"/>
              <a:t>Si el pueblo quisiera maximizar su </a:t>
            </a:r>
            <a:r>
              <a:rPr lang="es-ES" dirty="0" err="1"/>
              <a:t>Precision</a:t>
            </a:r>
            <a:r>
              <a:rPr lang="es-ES" dirty="0"/>
              <a:t> debe hacer 0 sus </a:t>
            </a:r>
            <a:r>
              <a:rPr lang="es-ES" b="1" dirty="0"/>
              <a:t>Falsos Positivos. </a:t>
            </a:r>
            <a:r>
              <a:rPr lang="es-ES" dirty="0"/>
              <a:t>Es decir que debe acudir siempre a la llamada del Pastorcito. Pero, si hace eso, van a aumentar sus </a:t>
            </a:r>
            <a:r>
              <a:rPr lang="es-ES" b="1" dirty="0"/>
              <a:t>Falsos Negativos</a:t>
            </a:r>
            <a:r>
              <a:rPr lang="es-ES" dirty="0"/>
              <a:t>. Para subir la </a:t>
            </a:r>
            <a:r>
              <a:rPr lang="es-ES" dirty="0" err="1"/>
              <a:t>Precision</a:t>
            </a:r>
            <a:r>
              <a:rPr lang="es-ES" dirty="0"/>
              <a:t> tuvo que bajar el </a:t>
            </a:r>
            <a:r>
              <a:rPr lang="es-ES" dirty="0" err="1"/>
              <a:t>Recall</a:t>
            </a:r>
            <a:r>
              <a:rPr lang="es-ES" dirty="0"/>
              <a:t>. </a:t>
            </a:r>
          </a:p>
        </p:txBody>
      </p:sp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s-ES" sz="2000" dirty="0"/>
                  <a:t>El F1 implica que el </a:t>
                </a:r>
                <a:r>
                  <a:rPr lang="es-ES" sz="2000" dirty="0" err="1"/>
                  <a:t>Recall</a:t>
                </a:r>
                <a:r>
                  <a:rPr lang="es-ES" sz="2000" dirty="0"/>
                  <a:t> es igual de Importante que el </a:t>
                </a:r>
                <a:r>
                  <a:rPr lang="es-ES" sz="2000" dirty="0" err="1"/>
                  <a:t>Precision</a:t>
                </a:r>
                <a:r>
                  <a:rPr lang="es-ES" sz="2000" dirty="0"/>
                  <a:t>. Pero esto se puede ajustar con el parámetro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sz="2000" dirty="0"/>
                  <a:t>. Entre más grande sea, más importante será el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en relación a </a:t>
                </a:r>
                <a:r>
                  <a:rPr lang="es-CO" sz="2000" dirty="0" err="1"/>
                  <a:t>Precision</a:t>
                </a:r>
                <a:r>
                  <a:rPr lang="es-CO" sz="2000" dirty="0"/>
                  <a:t>. Por ejemplo, con F2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es dos veces más importante que </a:t>
                </a:r>
                <a:r>
                  <a:rPr lang="es-CO" sz="2000" dirty="0" err="1"/>
                  <a:t>Precision</a:t>
                </a:r>
                <a:endParaRPr lang="es-CO" sz="2000" dirty="0"/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4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Specificity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𝑝𝑒𝑐𝑖𝑓𝑖𝑐𝑖𝑡𝑦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negativos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3238323" y="3720805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42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Realmente el output de los modelos de clasificación no son 0 o 1. Los modelos de clasificación devuelven una probabilidad y, por defecto, se asigna la clasificación de 1 si la probabilidad es mayor o igual a 0.5. Sin embargo, este umbral de decisión (</a:t>
            </a:r>
            <a:r>
              <a:rPr lang="es-ES" sz="2000" i="1" dirty="0"/>
              <a:t>s</a:t>
            </a:r>
            <a:r>
              <a:rPr lang="es-ES" sz="2000" dirty="0"/>
              <a:t>) se puede calibrar.</a:t>
            </a:r>
          </a:p>
        </p:txBody>
      </p:sp>
      <p:pic>
        <p:nvPicPr>
          <p:cNvPr id="9" name="Picture 5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B9BCA7-4403-4FD6-8645-366E1D27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6759"/>
            <a:ext cx="6263640" cy="132556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AD02721-57A0-452B-B531-A9EC0170710E}"/>
              </a:ext>
            </a:extLst>
          </p:cNvPr>
          <p:cNvSpPr txBox="1">
            <a:spLocks/>
          </p:cNvSpPr>
          <p:nvPr/>
        </p:nvSpPr>
        <p:spPr>
          <a:xfrm>
            <a:off x="7430610" y="3841749"/>
            <a:ext cx="39231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La curva ROC muestra el rendimiento del modelo para cada uno de los umbrales de clasificación. </a:t>
            </a:r>
          </a:p>
        </p:txBody>
      </p:sp>
    </p:spTree>
    <p:extLst>
      <p:ext uri="{BB962C8B-B14F-4D97-AF65-F5344CB8AC3E}">
        <p14:creationId xmlns:p14="http://schemas.microsoft.com/office/powerpoint/2010/main" val="256017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4F40EA-D60C-4166-B400-347C6E89B168}"/>
              </a:ext>
            </a:extLst>
          </p:cNvPr>
          <p:cNvSpPr txBox="1"/>
          <p:nvPr/>
        </p:nvSpPr>
        <p:spPr>
          <a:xfrm>
            <a:off x="4554246" y="385956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143855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5C644CA-A749-4978-BB21-6CA568761267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91751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40EED-5AD0-4B07-A578-6403AD5C7938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75790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8087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EA153C9-F72D-4E2F-9986-DF7C9639D215}"/>
              </a:ext>
            </a:extLst>
          </p:cNvPr>
          <p:cNvSpPr/>
          <p:nvPr/>
        </p:nvSpPr>
        <p:spPr>
          <a:xfrm>
            <a:off x="1136342" y="5320643"/>
            <a:ext cx="2920753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8EC166E-4EDC-4E4D-BA92-9FF3E07B816F}"/>
              </a:ext>
            </a:extLst>
          </p:cNvPr>
          <p:cNvSpPr/>
          <p:nvPr/>
        </p:nvSpPr>
        <p:spPr>
          <a:xfrm>
            <a:off x="4063014" y="5304368"/>
            <a:ext cx="19649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4077970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9326489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10441178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9323812" y="56290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10364978" y="5629010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937069-7512-4901-A471-3B0EB948E437}"/>
              </a:ext>
            </a:extLst>
          </p:cNvPr>
          <p:cNvSpPr/>
          <p:nvPr/>
        </p:nvSpPr>
        <p:spPr>
          <a:xfrm>
            <a:off x="8986526" y="45930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63FDC1A-B15F-4887-ADBD-6119A48C9E07}"/>
              </a:ext>
            </a:extLst>
          </p:cNvPr>
          <p:cNvSpPr/>
          <p:nvPr/>
        </p:nvSpPr>
        <p:spPr>
          <a:xfrm>
            <a:off x="8976486" y="536377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653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7+4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1+19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3+16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37">
            <a:extLst>
              <a:ext uri="{FF2B5EF4-FFF2-40B4-BE49-F238E27FC236}">
                <a16:creationId xmlns:a16="http://schemas.microsoft.com/office/drawing/2014/main" id="{1CF6CD4E-C891-4127-A08B-E0F9B21D4FC6}"/>
              </a:ext>
            </a:extLst>
          </p:cNvPr>
          <p:cNvSpPr/>
          <p:nvPr/>
        </p:nvSpPr>
        <p:spPr>
          <a:xfrm>
            <a:off x="1431630" y="2198864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D6C9E61-13D0-4B9E-A6B0-219711D74758}"/>
              </a:ext>
            </a:extLst>
          </p:cNvPr>
          <p:cNvSpPr/>
          <p:nvPr/>
        </p:nvSpPr>
        <p:spPr>
          <a:xfrm>
            <a:off x="1447238" y="4582542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7DE91A-6023-408B-A616-0D88591F7A5A}"/>
              </a:ext>
            </a:extLst>
          </p:cNvPr>
          <p:cNvSpPr/>
          <p:nvPr/>
        </p:nvSpPr>
        <p:spPr>
          <a:xfrm>
            <a:off x="4018262" y="1869541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C7DAA92-B697-4ABB-9146-9B6C2F9DC2BB}"/>
              </a:ext>
            </a:extLst>
          </p:cNvPr>
          <p:cNvSpPr/>
          <p:nvPr/>
        </p:nvSpPr>
        <p:spPr>
          <a:xfrm>
            <a:off x="4082255" y="4263734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80D6AE3-D3BB-41A9-B924-C6ABBB6C6AA7}"/>
              </a:ext>
            </a:extLst>
          </p:cNvPr>
          <p:cNvSpPr/>
          <p:nvPr/>
        </p:nvSpPr>
        <p:spPr>
          <a:xfrm>
            <a:off x="2543935" y="2200115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0AAE808-B11A-4800-9884-E777B02E5DFF}"/>
              </a:ext>
            </a:extLst>
          </p:cNvPr>
          <p:cNvSpPr/>
          <p:nvPr/>
        </p:nvSpPr>
        <p:spPr>
          <a:xfrm>
            <a:off x="2533577" y="4580242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1EDB9F9-42C0-4471-BF56-19363C5443AB}"/>
              </a:ext>
            </a:extLst>
          </p:cNvPr>
          <p:cNvSpPr/>
          <p:nvPr/>
        </p:nvSpPr>
        <p:spPr>
          <a:xfrm>
            <a:off x="4082255" y="5321825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0FC9C5-93D0-4CC9-9AD6-FB289EB8DAC2}"/>
              </a:ext>
            </a:extLst>
          </p:cNvPr>
          <p:cNvSpPr/>
          <p:nvPr/>
        </p:nvSpPr>
        <p:spPr>
          <a:xfrm>
            <a:off x="4024910" y="2916612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69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0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9" descr="Diagram&#10;&#10;Description automatically generated">
            <a:extLst>
              <a:ext uri="{FF2B5EF4-FFF2-40B4-BE49-F238E27FC236}">
                <a16:creationId xmlns:a16="http://schemas.microsoft.com/office/drawing/2014/main" id="{4333DC94-D02D-44C6-AA4E-180BA4131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68" y="1693581"/>
            <a:ext cx="5422639" cy="44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AUC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5BD524-B348-41E0-94CB-40396ACB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9288"/>
            <a:ext cx="517991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FEB3-3AE4-4BD9-AEA6-E5BB24536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04559A-AC84-4931-9B1E-596B5BD94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 </a:t>
            </a:r>
            <a:r>
              <a:rPr lang="es-CO" b="1" dirty="0"/>
              <a:t>DEPENDE. </a:t>
            </a:r>
            <a:r>
              <a:rPr lang="es-CO" dirty="0"/>
              <a:t>Nuestra </a:t>
            </a:r>
            <a:r>
              <a:rPr lang="es-CO" u="sng" dirty="0"/>
              <a:t>sugerencia</a:t>
            </a:r>
            <a:r>
              <a:rPr lang="es-CO" dirty="0"/>
              <a:t>:</a:t>
            </a:r>
            <a:endParaRPr lang="es-CO" b="1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69C7460-E50B-42C2-8766-52E2B9356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06169"/>
              </p:ext>
            </p:extLst>
          </p:nvPr>
        </p:nvGraphicFramePr>
        <p:xfrm>
          <a:off x="2032000" y="1766656"/>
          <a:ext cx="8128000" cy="450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85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7190"/>
              </p:ext>
            </p:extLst>
          </p:nvPr>
        </p:nvGraphicFramePr>
        <p:xfrm>
          <a:off x="838200" y="514905"/>
          <a:ext cx="6308324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1CC68A03-E54D-4E21-AFAA-379400543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6"/>
          <a:stretch/>
        </p:blipFill>
        <p:spPr bwMode="auto">
          <a:xfrm>
            <a:off x="7492615" y="1831459"/>
            <a:ext cx="3743325" cy="270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8B92CFE7-4B39-4F3C-8759-A8692724B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7492615" y="4533900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9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8E004-C254-416A-9119-32BE709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Regularización. Disminuir varianza </a:t>
            </a:r>
          </a:p>
        </p:txBody>
      </p:sp>
      <p:pic>
        <p:nvPicPr>
          <p:cNvPr id="1026" name="Picture 2" descr="Bias-variance Tradeoff in Reinforcement Learning | endtoend.ai">
            <a:extLst>
              <a:ext uri="{FF2B5EF4-FFF2-40B4-BE49-F238E27FC236}">
                <a16:creationId xmlns:a16="http://schemas.microsoft.com/office/drawing/2014/main" id="{829F2FFB-8CB5-4795-8690-EBEA6E8D6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70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209D56B9-750A-479D-9B83-7B76CE292D3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s-CO" b="1" dirty="0"/>
              <a:t>P</a:t>
            </a:r>
            <a:r>
              <a:rPr lang="es-ES" b="1" dirty="0"/>
              <a:t>rincipio de la Navaja de Ockham</a:t>
            </a:r>
            <a:r>
              <a:rPr lang="es-CO" b="1" dirty="0"/>
              <a:t>. </a:t>
            </a: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s-CO" dirty="0"/>
              <a:t>Entre dos modelos que expliquen prácticamente lo mismo, el más sencillo es el mejor modelo.</a:t>
            </a:r>
          </a:p>
        </p:txBody>
      </p:sp>
    </p:spTree>
    <p:extLst>
      <p:ext uri="{BB962C8B-B14F-4D97-AF65-F5344CB8AC3E}">
        <p14:creationId xmlns:p14="http://schemas.microsoft.com/office/powerpoint/2010/main" val="2879828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</p:spTree>
    <p:extLst>
      <p:ext uri="{BB962C8B-B14F-4D97-AF65-F5344CB8AC3E}">
        <p14:creationId xmlns:p14="http://schemas.microsoft.com/office/powerpoint/2010/main" val="162766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60A92DD-CE3A-4AB8-B93E-FD14BAA74F96}"/>
              </a:ext>
            </a:extLst>
          </p:cNvPr>
          <p:cNvSpPr/>
          <p:nvPr/>
        </p:nvSpPr>
        <p:spPr>
          <a:xfrm>
            <a:off x="1580225" y="2747018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8D197A-80EF-44BB-B209-AFD68BC67023}"/>
              </a:ext>
            </a:extLst>
          </p:cNvPr>
          <p:cNvSpPr/>
          <p:nvPr/>
        </p:nvSpPr>
        <p:spPr>
          <a:xfrm>
            <a:off x="6961572" y="2769081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/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/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280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60A92DD-CE3A-4AB8-B93E-FD14BAA74F96}"/>
              </a:ext>
            </a:extLst>
          </p:cNvPr>
          <p:cNvSpPr/>
          <p:nvPr/>
        </p:nvSpPr>
        <p:spPr>
          <a:xfrm>
            <a:off x="1580225" y="2747018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8D197A-80EF-44BB-B209-AFD68BC67023}"/>
              </a:ext>
            </a:extLst>
          </p:cNvPr>
          <p:cNvSpPr/>
          <p:nvPr/>
        </p:nvSpPr>
        <p:spPr>
          <a:xfrm>
            <a:off x="6961572" y="2769081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/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/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D7713EBA-393F-40AE-9519-5FC71D7E2968}"/>
              </a:ext>
            </a:extLst>
          </p:cNvPr>
          <p:cNvSpPr/>
          <p:nvPr/>
        </p:nvSpPr>
        <p:spPr>
          <a:xfrm>
            <a:off x="4984489" y="2747018"/>
            <a:ext cx="1111511" cy="91058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4FFA15-B4C3-41D5-BC5F-8EC44CA45771}"/>
              </a:ext>
            </a:extLst>
          </p:cNvPr>
          <p:cNvSpPr/>
          <p:nvPr/>
        </p:nvSpPr>
        <p:spPr>
          <a:xfrm>
            <a:off x="10243877" y="2769081"/>
            <a:ext cx="1111511" cy="910582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7B1CF2B-0785-4258-8094-96085E44D20B}"/>
              </a:ext>
            </a:extLst>
          </p:cNvPr>
          <p:cNvSpPr txBox="1">
            <a:spLocks/>
          </p:cNvSpPr>
          <p:nvPr/>
        </p:nvSpPr>
        <p:spPr>
          <a:xfrm>
            <a:off x="739775" y="4144278"/>
            <a:ext cx="10515600" cy="2070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Ambas restricciones funcionan como si existiera un presupuesto limitado para la suma de todos los coeficientes diferentes al intercepto. Si s es lo suficientemente grande, la solución no es diferente a OLS.</a:t>
            </a:r>
          </a:p>
          <a:p>
            <a:pPr>
              <a:lnSpc>
                <a:spcPct val="100000"/>
              </a:lnSpc>
            </a:pPr>
            <a:endParaRPr lang="es-ES" sz="2000" dirty="0"/>
          </a:p>
          <a:p>
            <a:pPr>
              <a:lnSpc>
                <a:spcPct val="100000"/>
              </a:lnSpc>
            </a:pPr>
            <a:r>
              <a:rPr lang="es-CO" sz="2000" dirty="0"/>
              <a:t>Reducir el tamaño de los coeficientes implica reducir la flexibilidad del modelo, por ende la varianza del mismo será más pequeña. Estamos disminuyendo la varianza a cambio de aumentar un poco el sesgo.</a:t>
            </a:r>
          </a:p>
        </p:txBody>
      </p:sp>
    </p:spTree>
    <p:extLst>
      <p:ext uri="{BB962C8B-B14F-4D97-AF65-F5344CB8AC3E}">
        <p14:creationId xmlns:p14="http://schemas.microsoft.com/office/powerpoint/2010/main" val="274774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Trade</a:t>
            </a:r>
            <a:r>
              <a:rPr lang="es-CO" dirty="0"/>
              <a:t> off sesgo - varianza</a:t>
            </a:r>
          </a:p>
        </p:txBody>
      </p:sp>
      <p:pic>
        <p:nvPicPr>
          <p:cNvPr id="2050" name="Picture 2" descr="General regression and over fitting | The Shape of Data">
            <a:extLst>
              <a:ext uri="{FF2B5EF4-FFF2-40B4-BE49-F238E27FC236}">
                <a16:creationId xmlns:a16="http://schemas.microsoft.com/office/drawing/2014/main" id="{91173A49-9784-4650-8AB6-9A77C669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96" y="2470858"/>
            <a:ext cx="8692008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7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/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/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74876A88-E109-47C0-80A2-168F1B596F95}"/>
              </a:ext>
            </a:extLst>
          </p:cNvPr>
          <p:cNvSpPr txBox="1"/>
          <p:nvPr/>
        </p:nvSpPr>
        <p:spPr>
          <a:xfrm>
            <a:off x="4243527" y="3608879"/>
            <a:ext cx="200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147</a:t>
            </a:r>
            <a:endParaRPr lang="es-CO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E9F98D-07DB-4830-9760-5C5652DE2867}"/>
              </a:ext>
            </a:extLst>
          </p:cNvPr>
          <p:cNvSpPr txBox="1"/>
          <p:nvPr/>
        </p:nvSpPr>
        <p:spPr>
          <a:xfrm>
            <a:off x="4243528" y="5063055"/>
            <a:ext cx="200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30</a:t>
            </a:r>
            <a:endParaRPr lang="es-CO" sz="28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0556BC-6FA0-4A49-8670-139643A4373E}"/>
              </a:ext>
            </a:extLst>
          </p:cNvPr>
          <p:cNvSpPr txBox="1"/>
          <p:nvPr/>
        </p:nvSpPr>
        <p:spPr>
          <a:xfrm>
            <a:off x="6329779" y="3608879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  <a:r>
              <a:rPr lang="es-ES" sz="2800" b="1" dirty="0"/>
              <a:t>8</a:t>
            </a:r>
            <a:endParaRPr lang="es-CO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E07559-2BD6-4AE7-A57A-FF0083F31D1C}"/>
              </a:ext>
            </a:extLst>
          </p:cNvPr>
          <p:cNvSpPr txBox="1"/>
          <p:nvPr/>
        </p:nvSpPr>
        <p:spPr>
          <a:xfrm>
            <a:off x="6329779" y="5063055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73</a:t>
            </a:r>
            <a:endParaRPr lang="es-CO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/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blipFill>
                <a:blip r:embed="rId5"/>
                <a:stretch>
                  <a:fillRect t="-1695" b="-508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/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blipFill>
                <a:blip r:embed="rId6"/>
                <a:stretch>
                  <a:fillRect t="-1695" b="-508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07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/>
              <p:nvPr/>
            </p:nvSpPr>
            <p:spPr>
              <a:xfrm>
                <a:off x="2020883" y="3815950"/>
                <a:ext cx="147214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𝑅𝑆𝑆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83" y="3815950"/>
                <a:ext cx="147214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09326A2-1456-43DC-B8C5-5BB549BEB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04" y="4620631"/>
            <a:ext cx="4525671" cy="932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86C1A98-44C5-4DB1-9937-CF9D478E4AD9}"/>
                  </a:ext>
                </a:extLst>
              </p:cNvPr>
              <p:cNvSpPr txBox="1"/>
              <p:nvPr/>
            </p:nvSpPr>
            <p:spPr>
              <a:xfrm>
                <a:off x="7402230" y="3834768"/>
                <a:ext cx="147214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𝑅𝑆𝑆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86C1A98-44C5-4DB1-9937-CF9D478E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30" y="3834768"/>
                <a:ext cx="14721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>
            <a:extLst>
              <a:ext uri="{FF2B5EF4-FFF2-40B4-BE49-F238E27FC236}">
                <a16:creationId xmlns:a16="http://schemas.microsoft.com/office/drawing/2014/main" id="{29976F0A-12F8-4453-AB4D-8A30B940D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0407" y="4741811"/>
            <a:ext cx="4307935" cy="689965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FBAEF811-2FB2-414A-B072-D9DB27E85459}"/>
              </a:ext>
            </a:extLst>
          </p:cNvPr>
          <p:cNvSpPr/>
          <p:nvPr/>
        </p:nvSpPr>
        <p:spPr>
          <a:xfrm>
            <a:off x="5157925" y="4980373"/>
            <a:ext cx="221941" cy="214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9830255-92E2-4F02-9D0B-B0AE3A533417}"/>
              </a:ext>
            </a:extLst>
          </p:cNvPr>
          <p:cNvSpPr/>
          <p:nvPr/>
        </p:nvSpPr>
        <p:spPr>
          <a:xfrm>
            <a:off x="10242178" y="4980373"/>
            <a:ext cx="221941" cy="214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577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8F081-BC0D-4EAA-8411-FCFB9D2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cambian los coeficientes cuando aumenta lambda?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44610D-612C-48CA-8AD3-752CC96C2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Ridge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98259CD-3215-4B9D-9997-D516EE6F8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9369" y="2575719"/>
            <a:ext cx="4238625" cy="35433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8C922A-BF35-4997-836B-AE133EAD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Lasso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7AA6248-B181-4775-9878-BBD54B88B5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68306" y="2585244"/>
            <a:ext cx="3990975" cy="3664636"/>
          </a:xfrm>
        </p:spPr>
      </p:pic>
    </p:spTree>
    <p:extLst>
      <p:ext uri="{BB962C8B-B14F-4D97-AF65-F5344CB8AC3E}">
        <p14:creationId xmlns:p14="http://schemas.microsoft.com/office/powerpoint/2010/main" val="1521884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A518FEE-1430-4BC7-8AE4-E6EB72EE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54" y="1117893"/>
            <a:ext cx="6350215" cy="49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358AB1-9157-4A12-90A4-9255E0D1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3" r="51746"/>
          <a:stretch/>
        </p:blipFill>
        <p:spPr>
          <a:xfrm>
            <a:off x="6306843" y="1229650"/>
            <a:ext cx="4406899" cy="4895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0833D3-A19E-49AB-8267-3EFA9751C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6" r="246"/>
          <a:stretch/>
        </p:blipFill>
        <p:spPr>
          <a:xfrm>
            <a:off x="1572920" y="1229650"/>
            <a:ext cx="4406900" cy="4895850"/>
          </a:xfrm>
          <a:prstGeom prst="rect">
            <a:avLst/>
          </a:prstGeom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EE167F6-7DEE-4C9D-A96A-A4A1888FBB28}"/>
              </a:ext>
            </a:extLst>
          </p:cNvPr>
          <p:cNvSpPr txBox="1">
            <a:spLocks/>
          </p:cNvSpPr>
          <p:nvPr/>
        </p:nvSpPr>
        <p:spPr>
          <a:xfrm>
            <a:off x="1572920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Ridge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21EE7-9169-4133-BBC5-9DD3B94D6D51}"/>
              </a:ext>
            </a:extLst>
          </p:cNvPr>
          <p:cNvSpPr txBox="1">
            <a:spLocks/>
          </p:cNvSpPr>
          <p:nvPr/>
        </p:nvSpPr>
        <p:spPr>
          <a:xfrm>
            <a:off x="6306843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2291232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358AB1-9157-4A12-90A4-9255E0D1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3" r="51746"/>
          <a:stretch/>
        </p:blipFill>
        <p:spPr>
          <a:xfrm>
            <a:off x="6306843" y="1229650"/>
            <a:ext cx="4406899" cy="4895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0833D3-A19E-49AB-8267-3EFA9751C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6" r="246"/>
          <a:stretch/>
        </p:blipFill>
        <p:spPr>
          <a:xfrm>
            <a:off x="1572920" y="1229650"/>
            <a:ext cx="4406900" cy="4895850"/>
          </a:xfrm>
          <a:prstGeom prst="rect">
            <a:avLst/>
          </a:prstGeom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EE167F6-7DEE-4C9D-A96A-A4A1888FBB28}"/>
              </a:ext>
            </a:extLst>
          </p:cNvPr>
          <p:cNvSpPr txBox="1">
            <a:spLocks/>
          </p:cNvSpPr>
          <p:nvPr/>
        </p:nvSpPr>
        <p:spPr>
          <a:xfrm>
            <a:off x="1572920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Ridge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21EE7-9169-4133-BBC5-9DD3B94D6D51}"/>
              </a:ext>
            </a:extLst>
          </p:cNvPr>
          <p:cNvSpPr txBox="1">
            <a:spLocks/>
          </p:cNvSpPr>
          <p:nvPr/>
        </p:nvSpPr>
        <p:spPr>
          <a:xfrm>
            <a:off x="6306843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Lasso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E9E8C9-0524-492F-A8E0-3619EF09A86E}"/>
              </a:ext>
            </a:extLst>
          </p:cNvPr>
          <p:cNvCxnSpPr/>
          <p:nvPr/>
        </p:nvCxnSpPr>
        <p:spPr>
          <a:xfrm>
            <a:off x="3409025" y="2139518"/>
            <a:ext cx="905523" cy="736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9DDF1C9B-4340-49D8-877C-ECF217C6411A}"/>
              </a:ext>
            </a:extLst>
          </p:cNvPr>
          <p:cNvSpPr txBox="1">
            <a:spLocks/>
          </p:cNvSpPr>
          <p:nvPr/>
        </p:nvSpPr>
        <p:spPr>
          <a:xfrm>
            <a:off x="837553" y="1476121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OLS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AEABCD6-6492-48AD-AA12-80ABB7BE904F}"/>
              </a:ext>
            </a:extLst>
          </p:cNvPr>
          <p:cNvSpPr txBox="1">
            <a:spLocks/>
          </p:cNvSpPr>
          <p:nvPr/>
        </p:nvSpPr>
        <p:spPr>
          <a:xfrm>
            <a:off x="5834853" y="1641606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OLS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56E52D4-BE9B-4C94-8472-771806C97EDE}"/>
              </a:ext>
            </a:extLst>
          </p:cNvPr>
          <p:cNvCxnSpPr/>
          <p:nvPr/>
        </p:nvCxnSpPr>
        <p:spPr>
          <a:xfrm>
            <a:off x="8346488" y="2185384"/>
            <a:ext cx="905523" cy="736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46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358AB1-9157-4A12-90A4-9255E0D1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3" r="51746"/>
          <a:stretch/>
        </p:blipFill>
        <p:spPr>
          <a:xfrm>
            <a:off x="6306843" y="1229650"/>
            <a:ext cx="4406899" cy="4895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0833D3-A19E-49AB-8267-3EFA9751C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6" r="246"/>
          <a:stretch/>
        </p:blipFill>
        <p:spPr>
          <a:xfrm>
            <a:off x="1572920" y="1229650"/>
            <a:ext cx="4406900" cy="4895850"/>
          </a:xfrm>
          <a:prstGeom prst="rect">
            <a:avLst/>
          </a:prstGeom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EE167F6-7DEE-4C9D-A96A-A4A1888FBB28}"/>
              </a:ext>
            </a:extLst>
          </p:cNvPr>
          <p:cNvSpPr txBox="1">
            <a:spLocks/>
          </p:cNvSpPr>
          <p:nvPr/>
        </p:nvSpPr>
        <p:spPr>
          <a:xfrm>
            <a:off x="1572920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Ridge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21EE7-9169-4133-BBC5-9DD3B94D6D51}"/>
              </a:ext>
            </a:extLst>
          </p:cNvPr>
          <p:cNvSpPr txBox="1">
            <a:spLocks/>
          </p:cNvSpPr>
          <p:nvPr/>
        </p:nvSpPr>
        <p:spPr>
          <a:xfrm>
            <a:off x="6306843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Lasso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E9E8C9-0524-492F-A8E0-3619EF09A86E}"/>
              </a:ext>
            </a:extLst>
          </p:cNvPr>
          <p:cNvCxnSpPr>
            <a:cxnSpLocks/>
          </p:cNvCxnSpPr>
          <p:nvPr/>
        </p:nvCxnSpPr>
        <p:spPr>
          <a:xfrm>
            <a:off x="1572919" y="3835350"/>
            <a:ext cx="797419" cy="63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2">
                <a:extLst>
                  <a:ext uri="{FF2B5EF4-FFF2-40B4-BE49-F238E27FC236}">
                    <a16:creationId xmlns:a16="http://schemas.microsoft.com/office/drawing/2014/main" id="{9DDF1C9B-4340-49D8-877C-ECF217C64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8366" y="5572630"/>
                <a:ext cx="4406900" cy="823912"/>
              </a:xfrm>
              <a:prstGeom prst="rect">
                <a:avLst/>
              </a:prstGeom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Marcador de texto 2">
                <a:extLst>
                  <a:ext uri="{FF2B5EF4-FFF2-40B4-BE49-F238E27FC236}">
                    <a16:creationId xmlns:a16="http://schemas.microsoft.com/office/drawing/2014/main" id="{9DDF1C9B-4340-49D8-877C-ECF217C64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366" y="5572630"/>
                <a:ext cx="4406900" cy="82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AEABCD6-6492-48AD-AA12-80ABB7BE904F}"/>
              </a:ext>
            </a:extLst>
          </p:cNvPr>
          <p:cNvSpPr txBox="1">
            <a:spLocks/>
          </p:cNvSpPr>
          <p:nvPr/>
        </p:nvSpPr>
        <p:spPr>
          <a:xfrm>
            <a:off x="5834853" y="1641606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OLS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56E52D4-BE9B-4C94-8472-771806C97EDE}"/>
              </a:ext>
            </a:extLst>
          </p:cNvPr>
          <p:cNvCxnSpPr/>
          <p:nvPr/>
        </p:nvCxnSpPr>
        <p:spPr>
          <a:xfrm>
            <a:off x="8346488" y="2185384"/>
            <a:ext cx="905523" cy="736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texto 2">
                <a:extLst>
                  <a:ext uri="{FF2B5EF4-FFF2-40B4-BE49-F238E27FC236}">
                    <a16:creationId xmlns:a16="http://schemas.microsoft.com/office/drawing/2014/main" id="{6AA4399B-EC8D-4B78-8381-E997BD33D8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92112" y="3087754"/>
                <a:ext cx="4406900" cy="823912"/>
              </a:xfrm>
              <a:prstGeom prst="rect">
                <a:avLst/>
              </a:prstGeom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Marcador de texto 2">
                <a:extLst>
                  <a:ext uri="{FF2B5EF4-FFF2-40B4-BE49-F238E27FC236}">
                    <a16:creationId xmlns:a16="http://schemas.microsoft.com/office/drawing/2014/main" id="{6AA4399B-EC8D-4B78-8381-E997BD33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2112" y="3087754"/>
                <a:ext cx="4406900" cy="823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1209DE-D49B-41A2-9023-E80D3F571121}"/>
              </a:ext>
            </a:extLst>
          </p:cNvPr>
          <p:cNvCxnSpPr>
            <a:cxnSpLocks/>
          </p:cNvCxnSpPr>
          <p:nvPr/>
        </p:nvCxnSpPr>
        <p:spPr>
          <a:xfrm flipH="1" flipV="1">
            <a:off x="8510292" y="5299969"/>
            <a:ext cx="619004" cy="40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2F0884-ED73-440E-AC7C-BAAF90FDC15A}"/>
              </a:ext>
            </a:extLst>
          </p:cNvPr>
          <p:cNvCxnSpPr>
            <a:cxnSpLocks/>
          </p:cNvCxnSpPr>
          <p:nvPr/>
        </p:nvCxnSpPr>
        <p:spPr>
          <a:xfrm>
            <a:off x="4835370" y="3196354"/>
            <a:ext cx="797419" cy="63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A8DE5E-FD52-458A-A36E-D00A177C2DAD}"/>
              </a:ext>
            </a:extLst>
          </p:cNvPr>
          <p:cNvSpPr txBox="1"/>
          <p:nvPr/>
        </p:nvSpPr>
        <p:spPr>
          <a:xfrm>
            <a:off x="5043923" y="3535506"/>
            <a:ext cx="2312765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dirty="0"/>
              <a:t>Diferentes combinaciones de betas que me dan el mismo RSS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5009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Accuracy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147+73+30+18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268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Número de predicciones correctas dividido por el número total de predicciones. Ojo, cuando mi marca está desbalanceada, esta métrica puede ser engañosa!</a:t>
            </a:r>
            <a:endParaRPr lang="es-CO" sz="20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161CF1-BB0A-461C-BD8B-859A1EA3F2DE}"/>
              </a:ext>
            </a:extLst>
          </p:cNvPr>
          <p:cNvSpPr/>
          <p:nvPr/>
        </p:nvSpPr>
        <p:spPr>
          <a:xfrm>
            <a:off x="1642369" y="3710866"/>
            <a:ext cx="3133817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6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Precision</a:t>
            </a:r>
            <a:r>
              <a:rPr lang="es-CO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165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 lo que el modelo predijo como positivo ¿A cuánto le pegue? En otras palabras, es la habilidad que tiene el modelo de </a:t>
            </a:r>
            <a:r>
              <a:rPr lang="es-ES" sz="2000" u="sng" dirty="0"/>
              <a:t>no</a:t>
            </a:r>
            <a:r>
              <a:rPr lang="es-ES" sz="2000" dirty="0"/>
              <a:t> clasificar como positivo un evento negativo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42369" y="3710866"/>
            <a:ext cx="3133817" cy="111858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14:cNvPr>
              <p14:cNvContentPartPr/>
              <p14:nvPr/>
            </p14:nvContentPartPr>
            <p14:xfrm>
              <a:off x="9611489" y="425267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2489" y="42436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14:cNvPr>
              <p14:cNvContentPartPr/>
              <p14:nvPr/>
            </p14:nvContentPartPr>
            <p14:xfrm>
              <a:off x="8399369" y="505007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0369" y="50410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11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Recall</a:t>
            </a:r>
            <a:r>
              <a:rPr lang="es-CO" b="1" dirty="0"/>
              <a:t> (</a:t>
            </a:r>
            <a:r>
              <a:rPr lang="es-CO" b="1" dirty="0" err="1"/>
              <a:t>Sensitivity</a:t>
            </a:r>
            <a:r>
              <a:rPr lang="es-CO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147+30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177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positivos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77880" y="3710866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0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FB5C9E-E383-41F4-A6C1-317021EA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4"/>
          <a:stretch/>
        </p:blipFill>
        <p:spPr>
          <a:xfrm>
            <a:off x="744891" y="430771"/>
            <a:ext cx="4874673" cy="599645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E1E943-CB41-4DD1-808F-2ACAB2010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39"/>
          <a:stretch/>
        </p:blipFill>
        <p:spPr bwMode="auto">
          <a:xfrm>
            <a:off x="5619564" y="1585911"/>
            <a:ext cx="6386937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7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 =2∗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0.89∗0.83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0.89+0.83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1.48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1.72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Dependiendo de la aplicación, a veces es más importante tener un alto </a:t>
            </a:r>
            <a:r>
              <a:rPr lang="es-ES" sz="2000" dirty="0" err="1"/>
              <a:t>Precision</a:t>
            </a:r>
            <a:r>
              <a:rPr lang="es-ES" sz="2000" dirty="0"/>
              <a:t> que un </a:t>
            </a:r>
            <a:r>
              <a:rPr lang="es-ES" sz="2000" dirty="0" err="1"/>
              <a:t>Recall</a:t>
            </a:r>
            <a:r>
              <a:rPr lang="es-ES" sz="2000" dirty="0"/>
              <a:t> o viceversa. Cuando ambos son importantes, utilizamos la media armónica de ambas.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2035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s-CO" dirty="0"/>
                  <a:t>Piensen en la historia del Pastorcito mentiroso.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va a donde el Pastorcito y no hay ningún lobo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positivo</a:t>
                </a:r>
                <a:r>
                  <a:rPr lang="es-CO" dirty="0"/>
                  <a:t>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no acude a la ayuda del Pastorcito cuando llega el lobo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negativo</a:t>
                </a:r>
                <a:r>
                  <a:rPr lang="es-CO" dirty="0"/>
                  <a:t>.</a:t>
                </a:r>
              </a:p>
            </p:txBody>
          </p:sp>
        </mc:Choice>
        <mc:Fallback xmlns="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  <a:blipFill>
                <a:blip r:embed="rId3"/>
                <a:stretch>
                  <a:fillRect l="-1473" r="-1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55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1099</Words>
  <Application>Microsoft Macintosh PowerPoint</Application>
  <PresentationFormat>Widescreen</PresentationFormat>
  <Paragraphs>214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Tema de Office</vt:lpstr>
      <vt:lpstr>PowerPoint Presentation</vt:lpstr>
      <vt:lpstr>Métricas para problemas de clasificación Matriz de confusión</vt:lpstr>
      <vt:lpstr>Métricas para problemas de clasificación Matriz de confusión</vt:lpstr>
      <vt:lpstr>Métricas para problemas de clasificación Accuracy</vt:lpstr>
      <vt:lpstr>Métricas para problemas de clasificación Precision </vt:lpstr>
      <vt:lpstr>Métricas para problemas de clasificación Recall (Sensitivity)</vt:lpstr>
      <vt:lpstr>PowerPoint Presentation</vt:lpstr>
      <vt:lpstr>Métricas para problemas de clasificación F1 Score</vt:lpstr>
      <vt:lpstr>Métricas para problemas de clasificación Trade-off entre Precision y Recall</vt:lpstr>
      <vt:lpstr>Métricas para problemas de clasificación Trade-off entre Precision y Recall</vt:lpstr>
      <vt:lpstr>Métricas para problemas de clasificación F Score</vt:lpstr>
      <vt:lpstr>Métricas para problemas de clasificación Specificity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AUC</vt:lpstr>
      <vt:lpstr>Muchas métricas ¿Con cuál me quedo?</vt:lpstr>
      <vt:lpstr>Muchas métricas ¿Con cuál me quedo? DEPENDE. Nuestra sugerencia:</vt:lpstr>
      <vt:lpstr>PowerPoint Presentation</vt:lpstr>
      <vt:lpstr>Regularización. Disminuir varianza </vt:lpstr>
      <vt:lpstr>Regularización para modelos lineales</vt:lpstr>
      <vt:lpstr>Regularización para modelos lineales</vt:lpstr>
      <vt:lpstr>Regularización para modelos lineales</vt:lpstr>
      <vt:lpstr>Trade off sesgo - varianza</vt:lpstr>
      <vt:lpstr>Regularización para modelos lineales</vt:lpstr>
      <vt:lpstr>¿Cómo cambian los coeficientes cuando aumenta lambda?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clasificación</dc:title>
  <dc:creator>Lucas Gómez Tobón</dc:creator>
  <cp:lastModifiedBy>Eduard Fernando Martinez Gonzalez</cp:lastModifiedBy>
  <cp:revision>4</cp:revision>
  <dcterms:created xsi:type="dcterms:W3CDTF">2021-06-17T16:11:03Z</dcterms:created>
  <dcterms:modified xsi:type="dcterms:W3CDTF">2022-07-02T07:33:41Z</dcterms:modified>
</cp:coreProperties>
</file>