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74" r:id="rId5"/>
    <p:sldId id="273" r:id="rId6"/>
    <p:sldId id="263" r:id="rId7"/>
    <p:sldId id="266" r:id="rId8"/>
    <p:sldId id="265" r:id="rId9"/>
    <p:sldId id="264" r:id="rId10"/>
    <p:sldId id="259" r:id="rId11"/>
    <p:sldId id="260" r:id="rId12"/>
    <p:sldId id="269" r:id="rId13"/>
    <p:sldId id="270" r:id="rId14"/>
    <p:sldId id="271" r:id="rId15"/>
    <p:sldId id="272" r:id="rId16"/>
    <p:sldId id="257" r:id="rId17"/>
    <p:sldId id="267" r:id="rId18"/>
    <p:sldId id="276" r:id="rId19"/>
    <p:sldId id="261" r:id="rId20"/>
    <p:sldId id="262" r:id="rId21"/>
    <p:sldId id="277" r:id="rId22"/>
    <p:sldId id="278" r:id="rId23"/>
    <p:sldId id="279" r:id="rId24"/>
    <p:sldId id="280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2815F-3DA2-4724-B605-F39470D3A4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E5B186-B3C9-4FFB-BC96-1B40FE2405CC}">
      <dgm:prSet/>
      <dgm:spPr/>
      <dgm:t>
        <a:bodyPr/>
        <a:lstStyle/>
        <a:p>
          <a:r>
            <a:rPr lang="es-MX" b="1"/>
            <a:t>Pérdida de energía eléctrica:</a:t>
          </a:r>
          <a:endParaRPr lang="en-US"/>
        </a:p>
      </dgm:t>
    </dgm:pt>
    <dgm:pt modelId="{1483F9A8-5B5C-4172-826F-984CA12C8403}" type="parTrans" cxnId="{5B86D92A-D0A1-4329-8F65-14AA506E52D8}">
      <dgm:prSet/>
      <dgm:spPr/>
      <dgm:t>
        <a:bodyPr/>
        <a:lstStyle/>
        <a:p>
          <a:endParaRPr lang="en-US"/>
        </a:p>
      </dgm:t>
    </dgm:pt>
    <dgm:pt modelId="{92D40456-26EB-4CAA-8403-F6E3A2E3460B}" type="sibTrans" cxnId="{5B86D92A-D0A1-4329-8F65-14AA506E52D8}">
      <dgm:prSet/>
      <dgm:spPr/>
      <dgm:t>
        <a:bodyPr/>
        <a:lstStyle/>
        <a:p>
          <a:endParaRPr lang="en-US"/>
        </a:p>
      </dgm:t>
    </dgm:pt>
    <dgm:pt modelId="{16A3E421-87AA-43C9-9C47-0039AAF265D7}">
      <dgm:prSet/>
      <dgm:spPr/>
      <dgm:t>
        <a:bodyPr/>
        <a:lstStyle/>
        <a:p>
          <a:r>
            <a:rPr lang="es-MX" b="1"/>
            <a:t>Impacto para el cliente:</a:t>
          </a:r>
          <a:r>
            <a:rPr lang="es-MX"/>
            <a:t> Incapacidad para realizar pedidos y transacciones en el comedor universitario. Posible frustración debido a la falta de acceso a servicios alimentarios.</a:t>
          </a:r>
          <a:endParaRPr lang="en-US"/>
        </a:p>
      </dgm:t>
    </dgm:pt>
    <dgm:pt modelId="{267CBC4F-4F6D-41F7-BA2D-7D3E0B095D86}" type="parTrans" cxnId="{8F0B4620-04D4-4F2A-B9F2-57827CB9777A}">
      <dgm:prSet/>
      <dgm:spPr/>
      <dgm:t>
        <a:bodyPr/>
        <a:lstStyle/>
        <a:p>
          <a:endParaRPr lang="en-US"/>
        </a:p>
      </dgm:t>
    </dgm:pt>
    <dgm:pt modelId="{01675345-5F3E-41E9-A759-4F797DE68F11}" type="sibTrans" cxnId="{8F0B4620-04D4-4F2A-B9F2-57827CB9777A}">
      <dgm:prSet/>
      <dgm:spPr/>
      <dgm:t>
        <a:bodyPr/>
        <a:lstStyle/>
        <a:p>
          <a:endParaRPr lang="en-US"/>
        </a:p>
      </dgm:t>
    </dgm:pt>
    <dgm:pt modelId="{9C2EA16F-F0A8-496A-8E58-D2E13E5A1F77}">
      <dgm:prSet/>
      <dgm:spPr/>
      <dgm:t>
        <a:bodyPr/>
        <a:lstStyle/>
        <a:p>
          <a:r>
            <a:rPr lang="es-MX" b="1" dirty="0"/>
            <a:t>Impacto en el servicio:</a:t>
          </a:r>
          <a:r>
            <a:rPr lang="es-MX" dirty="0"/>
            <a:t> Indisponibilidad temporal del sistema, interrupción en las operaciones diarias del comedor.</a:t>
          </a:r>
          <a:endParaRPr lang="en-US" dirty="0"/>
        </a:p>
      </dgm:t>
    </dgm:pt>
    <dgm:pt modelId="{676EC655-C85E-4D9A-97C5-31E6812A3A53}" type="parTrans" cxnId="{589A91E2-51A2-40C3-BBB5-87B0A04E8640}">
      <dgm:prSet/>
      <dgm:spPr/>
      <dgm:t>
        <a:bodyPr/>
        <a:lstStyle/>
        <a:p>
          <a:endParaRPr lang="en-US"/>
        </a:p>
      </dgm:t>
    </dgm:pt>
    <dgm:pt modelId="{6382B441-B5B2-41C1-AF26-18B719A655FD}" type="sibTrans" cxnId="{589A91E2-51A2-40C3-BBB5-87B0A04E8640}">
      <dgm:prSet/>
      <dgm:spPr/>
      <dgm:t>
        <a:bodyPr/>
        <a:lstStyle/>
        <a:p>
          <a:endParaRPr lang="en-US"/>
        </a:p>
      </dgm:t>
    </dgm:pt>
    <dgm:pt modelId="{1658580F-D60B-4276-98A4-973E7B59EB8F}">
      <dgm:prSet/>
      <dgm:spPr/>
      <dgm:t>
        <a:bodyPr/>
        <a:lstStyle/>
        <a:p>
          <a:r>
            <a:rPr lang="es-MX" b="1"/>
            <a:t>Fallo en el hardware del servidor:</a:t>
          </a:r>
          <a:endParaRPr lang="en-US"/>
        </a:p>
      </dgm:t>
    </dgm:pt>
    <dgm:pt modelId="{32E3DE51-A63B-420C-B70C-ED25CF85AE77}" type="parTrans" cxnId="{584173E2-130E-45B0-B4A8-1E3429080B47}">
      <dgm:prSet/>
      <dgm:spPr/>
      <dgm:t>
        <a:bodyPr/>
        <a:lstStyle/>
        <a:p>
          <a:endParaRPr lang="en-US"/>
        </a:p>
      </dgm:t>
    </dgm:pt>
    <dgm:pt modelId="{9273100D-2A68-4710-B5E6-1974272E8755}" type="sibTrans" cxnId="{584173E2-130E-45B0-B4A8-1E3429080B47}">
      <dgm:prSet/>
      <dgm:spPr/>
      <dgm:t>
        <a:bodyPr/>
        <a:lstStyle/>
        <a:p>
          <a:endParaRPr lang="en-US"/>
        </a:p>
      </dgm:t>
    </dgm:pt>
    <dgm:pt modelId="{14C28FE7-9A6F-4F1B-9D77-0D54CD16A0F3}">
      <dgm:prSet/>
      <dgm:spPr/>
      <dgm:t>
        <a:bodyPr/>
        <a:lstStyle/>
        <a:p>
          <a:r>
            <a:rPr lang="es-MX" b="1"/>
            <a:t>Impacto para el cliente:</a:t>
          </a:r>
          <a:r>
            <a:rPr lang="es-MX"/>
            <a:t> Imposibilidad de acceder a menús, realizar pedidos o revisar transacciones pasadas.</a:t>
          </a:r>
          <a:endParaRPr lang="en-US"/>
        </a:p>
      </dgm:t>
    </dgm:pt>
    <dgm:pt modelId="{BFA2FE50-78E0-40AB-B869-F37D0FDEF128}" type="parTrans" cxnId="{8B306E35-CF3E-4AAE-8619-6839F12FCB3F}">
      <dgm:prSet/>
      <dgm:spPr/>
      <dgm:t>
        <a:bodyPr/>
        <a:lstStyle/>
        <a:p>
          <a:endParaRPr lang="en-US"/>
        </a:p>
      </dgm:t>
    </dgm:pt>
    <dgm:pt modelId="{1FDB2DBA-1895-4320-A15E-B97B4532FF4D}" type="sibTrans" cxnId="{8B306E35-CF3E-4AAE-8619-6839F12FCB3F}">
      <dgm:prSet/>
      <dgm:spPr/>
      <dgm:t>
        <a:bodyPr/>
        <a:lstStyle/>
        <a:p>
          <a:endParaRPr lang="en-US"/>
        </a:p>
      </dgm:t>
    </dgm:pt>
    <dgm:pt modelId="{F22219AC-2DC4-4E55-B720-98570C796FE0}">
      <dgm:prSet/>
      <dgm:spPr/>
      <dgm:t>
        <a:bodyPr/>
        <a:lstStyle/>
        <a:p>
          <a:r>
            <a:rPr lang="es-MX" b="1"/>
            <a:t>Impacto en el servicio:</a:t>
          </a:r>
          <a:r>
            <a:rPr lang="es-MX"/>
            <a:t> Pérdida temporal de acceso a la base de datos, interrupción en la prestación de servicios.</a:t>
          </a:r>
          <a:endParaRPr lang="en-US"/>
        </a:p>
      </dgm:t>
    </dgm:pt>
    <dgm:pt modelId="{C20CB7F9-88D4-4032-AFFC-47B5AF63A801}" type="parTrans" cxnId="{A7FFA6C2-2155-425B-B550-94C85BF359FA}">
      <dgm:prSet/>
      <dgm:spPr/>
      <dgm:t>
        <a:bodyPr/>
        <a:lstStyle/>
        <a:p>
          <a:endParaRPr lang="en-US"/>
        </a:p>
      </dgm:t>
    </dgm:pt>
    <dgm:pt modelId="{E05B8082-5D37-4A6C-B2F5-60E449F11305}" type="sibTrans" cxnId="{A7FFA6C2-2155-425B-B550-94C85BF359FA}">
      <dgm:prSet/>
      <dgm:spPr/>
      <dgm:t>
        <a:bodyPr/>
        <a:lstStyle/>
        <a:p>
          <a:endParaRPr lang="en-US"/>
        </a:p>
      </dgm:t>
    </dgm:pt>
    <dgm:pt modelId="{37A96ACF-B088-4AB7-93AD-5E5B4CE1BC85}">
      <dgm:prSet/>
      <dgm:spPr/>
      <dgm:t>
        <a:bodyPr/>
        <a:lstStyle/>
        <a:p>
          <a:r>
            <a:rPr lang="es-MX" b="1"/>
            <a:t>Ataques cibernéticos:</a:t>
          </a:r>
          <a:endParaRPr lang="en-US"/>
        </a:p>
      </dgm:t>
    </dgm:pt>
    <dgm:pt modelId="{252483FD-752F-4C83-B5BF-B334FA4AA3A0}" type="parTrans" cxnId="{03AE88D3-0343-4D08-91E6-E4A1A8E3A8CF}">
      <dgm:prSet/>
      <dgm:spPr/>
      <dgm:t>
        <a:bodyPr/>
        <a:lstStyle/>
        <a:p>
          <a:endParaRPr lang="en-US"/>
        </a:p>
      </dgm:t>
    </dgm:pt>
    <dgm:pt modelId="{B6BB576D-0458-469B-A6C4-47FB630EAFDD}" type="sibTrans" cxnId="{03AE88D3-0343-4D08-91E6-E4A1A8E3A8CF}">
      <dgm:prSet/>
      <dgm:spPr/>
      <dgm:t>
        <a:bodyPr/>
        <a:lstStyle/>
        <a:p>
          <a:endParaRPr lang="en-US"/>
        </a:p>
      </dgm:t>
    </dgm:pt>
    <dgm:pt modelId="{A30D2CF3-A0D3-4195-8746-4658B0AF102C}">
      <dgm:prSet/>
      <dgm:spPr/>
      <dgm:t>
        <a:bodyPr/>
        <a:lstStyle/>
        <a:p>
          <a:r>
            <a:rPr lang="es-MX" b="1" dirty="0"/>
            <a:t>Impacto para el cliente:</a:t>
          </a:r>
          <a:r>
            <a:rPr lang="es-MX" dirty="0"/>
            <a:t> Riesgo de pérdida de datos personales, contraseñas u otra información confidencial.</a:t>
          </a:r>
          <a:endParaRPr lang="en-US" dirty="0"/>
        </a:p>
      </dgm:t>
    </dgm:pt>
    <dgm:pt modelId="{97316D9A-D68F-442C-9665-FE2640830C2D}" type="parTrans" cxnId="{E0CD34EB-A5E0-4908-8C28-24379A9F7E45}">
      <dgm:prSet/>
      <dgm:spPr/>
      <dgm:t>
        <a:bodyPr/>
        <a:lstStyle/>
        <a:p>
          <a:endParaRPr lang="en-US"/>
        </a:p>
      </dgm:t>
    </dgm:pt>
    <dgm:pt modelId="{59995399-47EC-4B73-BABE-0DEA5C831063}" type="sibTrans" cxnId="{E0CD34EB-A5E0-4908-8C28-24379A9F7E45}">
      <dgm:prSet/>
      <dgm:spPr/>
      <dgm:t>
        <a:bodyPr/>
        <a:lstStyle/>
        <a:p>
          <a:endParaRPr lang="en-US"/>
        </a:p>
      </dgm:t>
    </dgm:pt>
    <dgm:pt modelId="{F84DFC27-6F3D-4C81-86C1-CE7C409B2BE4}">
      <dgm:prSet/>
      <dgm:spPr/>
      <dgm:t>
        <a:bodyPr/>
        <a:lstStyle/>
        <a:p>
          <a:r>
            <a:rPr lang="es-MX" b="1"/>
            <a:t>Impacto en el servicio:</a:t>
          </a:r>
          <a:r>
            <a:rPr lang="es-MX"/>
            <a:t> Compromiso de la integridad y confidencialidad de la información del comedor, posible interrupción del servicio.</a:t>
          </a:r>
          <a:endParaRPr lang="en-US"/>
        </a:p>
      </dgm:t>
    </dgm:pt>
    <dgm:pt modelId="{CE4D61A6-BFBF-449D-9527-497E6234A848}" type="parTrans" cxnId="{F3885515-FBF3-487F-AF3A-2411360E083E}">
      <dgm:prSet/>
      <dgm:spPr/>
      <dgm:t>
        <a:bodyPr/>
        <a:lstStyle/>
        <a:p>
          <a:endParaRPr lang="en-US"/>
        </a:p>
      </dgm:t>
    </dgm:pt>
    <dgm:pt modelId="{3D4BD5D1-4943-4AE9-9C90-09434ABD19E3}" type="sibTrans" cxnId="{F3885515-FBF3-487F-AF3A-2411360E083E}">
      <dgm:prSet/>
      <dgm:spPr/>
      <dgm:t>
        <a:bodyPr/>
        <a:lstStyle/>
        <a:p>
          <a:endParaRPr lang="en-US"/>
        </a:p>
      </dgm:t>
    </dgm:pt>
    <dgm:pt modelId="{B3B5EB0A-F339-4922-8EC6-EED3570E0E64}" type="pres">
      <dgm:prSet presAssocID="{D922815F-3DA2-4724-B605-F39470D3A4BB}" presName="linear" presStyleCnt="0">
        <dgm:presLayoutVars>
          <dgm:dir/>
          <dgm:animLvl val="lvl"/>
          <dgm:resizeHandles val="exact"/>
        </dgm:presLayoutVars>
      </dgm:prSet>
      <dgm:spPr/>
    </dgm:pt>
    <dgm:pt modelId="{A8C60E04-2985-4C12-8985-7E96FA33EB08}" type="pres">
      <dgm:prSet presAssocID="{70E5B186-B3C9-4FFB-BC96-1B40FE2405CC}" presName="parentLin" presStyleCnt="0"/>
      <dgm:spPr/>
    </dgm:pt>
    <dgm:pt modelId="{F985140C-B4B3-4987-B5EE-7A203B697AC4}" type="pres">
      <dgm:prSet presAssocID="{70E5B186-B3C9-4FFB-BC96-1B40FE2405CC}" presName="parentLeftMargin" presStyleLbl="node1" presStyleIdx="0" presStyleCnt="3"/>
      <dgm:spPr/>
    </dgm:pt>
    <dgm:pt modelId="{C0A5A619-78CE-44D5-BE0D-8FECFA782927}" type="pres">
      <dgm:prSet presAssocID="{70E5B186-B3C9-4FFB-BC96-1B40FE2405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BDEA9D-BDF3-4228-8E54-2E3379059FFB}" type="pres">
      <dgm:prSet presAssocID="{70E5B186-B3C9-4FFB-BC96-1B40FE2405CC}" presName="negativeSpace" presStyleCnt="0"/>
      <dgm:spPr/>
    </dgm:pt>
    <dgm:pt modelId="{D91D23AA-7760-4EE3-8F22-8FB20D438FC6}" type="pres">
      <dgm:prSet presAssocID="{70E5B186-B3C9-4FFB-BC96-1B40FE2405CC}" presName="childText" presStyleLbl="conFgAcc1" presStyleIdx="0" presStyleCnt="3" custLinFactNeighborX="30524" custLinFactNeighborY="-14006">
        <dgm:presLayoutVars>
          <dgm:bulletEnabled val="1"/>
        </dgm:presLayoutVars>
      </dgm:prSet>
      <dgm:spPr/>
    </dgm:pt>
    <dgm:pt modelId="{A3EA335F-7D3B-4B81-900A-8E070E285839}" type="pres">
      <dgm:prSet presAssocID="{92D40456-26EB-4CAA-8403-F6E3A2E3460B}" presName="spaceBetweenRectangles" presStyleCnt="0"/>
      <dgm:spPr/>
    </dgm:pt>
    <dgm:pt modelId="{55DB64B6-876B-4F56-B12D-8F6F65FDC3E1}" type="pres">
      <dgm:prSet presAssocID="{1658580F-D60B-4276-98A4-973E7B59EB8F}" presName="parentLin" presStyleCnt="0"/>
      <dgm:spPr/>
    </dgm:pt>
    <dgm:pt modelId="{A618CEA5-261C-4A5A-92DB-A5E1D112D47D}" type="pres">
      <dgm:prSet presAssocID="{1658580F-D60B-4276-98A4-973E7B59EB8F}" presName="parentLeftMargin" presStyleLbl="node1" presStyleIdx="0" presStyleCnt="3"/>
      <dgm:spPr/>
    </dgm:pt>
    <dgm:pt modelId="{32DD427B-CCB8-4A7B-9693-33A6CAA9FCAE}" type="pres">
      <dgm:prSet presAssocID="{1658580F-D60B-4276-98A4-973E7B59EB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512D41-25A9-419A-99A1-116AB0956C6A}" type="pres">
      <dgm:prSet presAssocID="{1658580F-D60B-4276-98A4-973E7B59EB8F}" presName="negativeSpace" presStyleCnt="0"/>
      <dgm:spPr/>
    </dgm:pt>
    <dgm:pt modelId="{B88571CD-194E-4545-99F9-6D1BDF877DC7}" type="pres">
      <dgm:prSet presAssocID="{1658580F-D60B-4276-98A4-973E7B59EB8F}" presName="childText" presStyleLbl="conFgAcc1" presStyleIdx="1" presStyleCnt="3">
        <dgm:presLayoutVars>
          <dgm:bulletEnabled val="1"/>
        </dgm:presLayoutVars>
      </dgm:prSet>
      <dgm:spPr/>
    </dgm:pt>
    <dgm:pt modelId="{612E7FF2-EF46-4AA6-BAE1-2CC116E92060}" type="pres">
      <dgm:prSet presAssocID="{9273100D-2A68-4710-B5E6-1974272E8755}" presName="spaceBetweenRectangles" presStyleCnt="0"/>
      <dgm:spPr/>
    </dgm:pt>
    <dgm:pt modelId="{80A14526-7DC4-4922-ABEE-8A8088E8FBA5}" type="pres">
      <dgm:prSet presAssocID="{37A96ACF-B088-4AB7-93AD-5E5B4CE1BC85}" presName="parentLin" presStyleCnt="0"/>
      <dgm:spPr/>
    </dgm:pt>
    <dgm:pt modelId="{797568F1-8E71-4CA7-82BD-786516A54959}" type="pres">
      <dgm:prSet presAssocID="{37A96ACF-B088-4AB7-93AD-5E5B4CE1BC85}" presName="parentLeftMargin" presStyleLbl="node1" presStyleIdx="1" presStyleCnt="3"/>
      <dgm:spPr/>
    </dgm:pt>
    <dgm:pt modelId="{C0436F3C-5E51-4279-83C1-E101703CACBD}" type="pres">
      <dgm:prSet presAssocID="{37A96ACF-B088-4AB7-93AD-5E5B4CE1BC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701DD9-7966-4D00-8BC9-9E4E2B5B04B5}" type="pres">
      <dgm:prSet presAssocID="{37A96ACF-B088-4AB7-93AD-5E5B4CE1BC85}" presName="negativeSpace" presStyleCnt="0"/>
      <dgm:spPr/>
    </dgm:pt>
    <dgm:pt modelId="{05DE69F3-0259-4523-A13C-992F05E3962C}" type="pres">
      <dgm:prSet presAssocID="{37A96ACF-B088-4AB7-93AD-5E5B4CE1BC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927EB11-86EE-44EE-8294-D868E416B6B0}" type="presOf" srcId="{9C2EA16F-F0A8-496A-8E58-D2E13E5A1F77}" destId="{D91D23AA-7760-4EE3-8F22-8FB20D438FC6}" srcOrd="0" destOrd="1" presId="urn:microsoft.com/office/officeart/2005/8/layout/list1"/>
    <dgm:cxn modelId="{6C784215-CED2-42F2-80DC-711AF65C93DA}" type="presOf" srcId="{F22219AC-2DC4-4E55-B720-98570C796FE0}" destId="{B88571CD-194E-4545-99F9-6D1BDF877DC7}" srcOrd="0" destOrd="1" presId="urn:microsoft.com/office/officeart/2005/8/layout/list1"/>
    <dgm:cxn modelId="{F3885515-FBF3-487F-AF3A-2411360E083E}" srcId="{37A96ACF-B088-4AB7-93AD-5E5B4CE1BC85}" destId="{F84DFC27-6F3D-4C81-86C1-CE7C409B2BE4}" srcOrd="1" destOrd="0" parTransId="{CE4D61A6-BFBF-449D-9527-497E6234A848}" sibTransId="{3D4BD5D1-4943-4AE9-9C90-09434ABD19E3}"/>
    <dgm:cxn modelId="{C6862A1C-12A5-4371-B0E8-7FD0A019DFE4}" type="presOf" srcId="{1658580F-D60B-4276-98A4-973E7B59EB8F}" destId="{32DD427B-CCB8-4A7B-9693-33A6CAA9FCAE}" srcOrd="1" destOrd="0" presId="urn:microsoft.com/office/officeart/2005/8/layout/list1"/>
    <dgm:cxn modelId="{C837B91D-0968-4135-B274-DD143492C091}" type="presOf" srcId="{70E5B186-B3C9-4FFB-BC96-1B40FE2405CC}" destId="{C0A5A619-78CE-44D5-BE0D-8FECFA782927}" srcOrd="1" destOrd="0" presId="urn:microsoft.com/office/officeart/2005/8/layout/list1"/>
    <dgm:cxn modelId="{C54B3820-5C79-4DD9-BF29-231AC2AFB503}" type="presOf" srcId="{14C28FE7-9A6F-4F1B-9D77-0D54CD16A0F3}" destId="{B88571CD-194E-4545-99F9-6D1BDF877DC7}" srcOrd="0" destOrd="0" presId="urn:microsoft.com/office/officeart/2005/8/layout/list1"/>
    <dgm:cxn modelId="{8F0B4620-04D4-4F2A-B9F2-57827CB9777A}" srcId="{70E5B186-B3C9-4FFB-BC96-1B40FE2405CC}" destId="{16A3E421-87AA-43C9-9C47-0039AAF265D7}" srcOrd="0" destOrd="0" parTransId="{267CBC4F-4F6D-41F7-BA2D-7D3E0B095D86}" sibTransId="{01675345-5F3E-41E9-A759-4F797DE68F11}"/>
    <dgm:cxn modelId="{0C2CE127-3B9F-42B7-A4E8-04748A921AB5}" type="presOf" srcId="{16A3E421-87AA-43C9-9C47-0039AAF265D7}" destId="{D91D23AA-7760-4EE3-8F22-8FB20D438FC6}" srcOrd="0" destOrd="0" presId="urn:microsoft.com/office/officeart/2005/8/layout/list1"/>
    <dgm:cxn modelId="{5B86D92A-D0A1-4329-8F65-14AA506E52D8}" srcId="{D922815F-3DA2-4724-B605-F39470D3A4BB}" destId="{70E5B186-B3C9-4FFB-BC96-1B40FE2405CC}" srcOrd="0" destOrd="0" parTransId="{1483F9A8-5B5C-4172-826F-984CA12C8403}" sibTransId="{92D40456-26EB-4CAA-8403-F6E3A2E3460B}"/>
    <dgm:cxn modelId="{0A5D0E31-87BE-4175-A49D-89653D132BE3}" type="presOf" srcId="{F84DFC27-6F3D-4C81-86C1-CE7C409B2BE4}" destId="{05DE69F3-0259-4523-A13C-992F05E3962C}" srcOrd="0" destOrd="1" presId="urn:microsoft.com/office/officeart/2005/8/layout/list1"/>
    <dgm:cxn modelId="{8B306E35-CF3E-4AAE-8619-6839F12FCB3F}" srcId="{1658580F-D60B-4276-98A4-973E7B59EB8F}" destId="{14C28FE7-9A6F-4F1B-9D77-0D54CD16A0F3}" srcOrd="0" destOrd="0" parTransId="{BFA2FE50-78E0-40AB-B869-F37D0FDEF128}" sibTransId="{1FDB2DBA-1895-4320-A15E-B97B4532FF4D}"/>
    <dgm:cxn modelId="{00AFA083-C081-4726-8D37-691BCEFE27B7}" type="presOf" srcId="{37A96ACF-B088-4AB7-93AD-5E5B4CE1BC85}" destId="{C0436F3C-5E51-4279-83C1-E101703CACBD}" srcOrd="1" destOrd="0" presId="urn:microsoft.com/office/officeart/2005/8/layout/list1"/>
    <dgm:cxn modelId="{5B74E2C1-E81B-40EA-89DD-0E7B3E4ADF4C}" type="presOf" srcId="{1658580F-D60B-4276-98A4-973E7B59EB8F}" destId="{A618CEA5-261C-4A5A-92DB-A5E1D112D47D}" srcOrd="0" destOrd="0" presId="urn:microsoft.com/office/officeart/2005/8/layout/list1"/>
    <dgm:cxn modelId="{A7FFA6C2-2155-425B-B550-94C85BF359FA}" srcId="{1658580F-D60B-4276-98A4-973E7B59EB8F}" destId="{F22219AC-2DC4-4E55-B720-98570C796FE0}" srcOrd="1" destOrd="0" parTransId="{C20CB7F9-88D4-4032-AFFC-47B5AF63A801}" sibTransId="{E05B8082-5D37-4A6C-B2F5-60E449F11305}"/>
    <dgm:cxn modelId="{71D588C7-2BDF-45C1-B1D0-AB8549F14228}" type="presOf" srcId="{A30D2CF3-A0D3-4195-8746-4658B0AF102C}" destId="{05DE69F3-0259-4523-A13C-992F05E3962C}" srcOrd="0" destOrd="0" presId="urn:microsoft.com/office/officeart/2005/8/layout/list1"/>
    <dgm:cxn modelId="{03AE88D3-0343-4D08-91E6-E4A1A8E3A8CF}" srcId="{D922815F-3DA2-4724-B605-F39470D3A4BB}" destId="{37A96ACF-B088-4AB7-93AD-5E5B4CE1BC85}" srcOrd="2" destOrd="0" parTransId="{252483FD-752F-4C83-B5BF-B334FA4AA3A0}" sibTransId="{B6BB576D-0458-469B-A6C4-47FB630EAFDD}"/>
    <dgm:cxn modelId="{55B846D7-CF2B-4387-AC4E-5D486A1F87DE}" type="presOf" srcId="{70E5B186-B3C9-4FFB-BC96-1B40FE2405CC}" destId="{F985140C-B4B3-4987-B5EE-7A203B697AC4}" srcOrd="0" destOrd="0" presId="urn:microsoft.com/office/officeart/2005/8/layout/list1"/>
    <dgm:cxn modelId="{584173E2-130E-45B0-B4A8-1E3429080B47}" srcId="{D922815F-3DA2-4724-B605-F39470D3A4BB}" destId="{1658580F-D60B-4276-98A4-973E7B59EB8F}" srcOrd="1" destOrd="0" parTransId="{32E3DE51-A63B-420C-B70C-ED25CF85AE77}" sibTransId="{9273100D-2A68-4710-B5E6-1974272E8755}"/>
    <dgm:cxn modelId="{589A91E2-51A2-40C3-BBB5-87B0A04E8640}" srcId="{70E5B186-B3C9-4FFB-BC96-1B40FE2405CC}" destId="{9C2EA16F-F0A8-496A-8E58-D2E13E5A1F77}" srcOrd="1" destOrd="0" parTransId="{676EC655-C85E-4D9A-97C5-31E6812A3A53}" sibTransId="{6382B441-B5B2-41C1-AF26-18B719A655FD}"/>
    <dgm:cxn modelId="{1965C7E7-6718-4A04-8FB6-D91A05A556C0}" type="presOf" srcId="{D922815F-3DA2-4724-B605-F39470D3A4BB}" destId="{B3B5EB0A-F339-4922-8EC6-EED3570E0E64}" srcOrd="0" destOrd="0" presId="urn:microsoft.com/office/officeart/2005/8/layout/list1"/>
    <dgm:cxn modelId="{E0CD34EB-A5E0-4908-8C28-24379A9F7E45}" srcId="{37A96ACF-B088-4AB7-93AD-5E5B4CE1BC85}" destId="{A30D2CF3-A0D3-4195-8746-4658B0AF102C}" srcOrd="0" destOrd="0" parTransId="{97316D9A-D68F-442C-9665-FE2640830C2D}" sibTransId="{59995399-47EC-4B73-BABE-0DEA5C831063}"/>
    <dgm:cxn modelId="{FBDA90FC-CB97-4077-A7B0-992A67D2D49F}" type="presOf" srcId="{37A96ACF-B088-4AB7-93AD-5E5B4CE1BC85}" destId="{797568F1-8E71-4CA7-82BD-786516A54959}" srcOrd="0" destOrd="0" presId="urn:microsoft.com/office/officeart/2005/8/layout/list1"/>
    <dgm:cxn modelId="{38E9AC38-AA82-4052-8439-85E72EDEF00F}" type="presParOf" srcId="{B3B5EB0A-F339-4922-8EC6-EED3570E0E64}" destId="{A8C60E04-2985-4C12-8985-7E96FA33EB08}" srcOrd="0" destOrd="0" presId="urn:microsoft.com/office/officeart/2005/8/layout/list1"/>
    <dgm:cxn modelId="{19133A81-D863-4409-86BE-30957259ADE2}" type="presParOf" srcId="{A8C60E04-2985-4C12-8985-7E96FA33EB08}" destId="{F985140C-B4B3-4987-B5EE-7A203B697AC4}" srcOrd="0" destOrd="0" presId="urn:microsoft.com/office/officeart/2005/8/layout/list1"/>
    <dgm:cxn modelId="{3944C759-8F87-4566-AA62-C35CE2E4A844}" type="presParOf" srcId="{A8C60E04-2985-4C12-8985-7E96FA33EB08}" destId="{C0A5A619-78CE-44D5-BE0D-8FECFA782927}" srcOrd="1" destOrd="0" presId="urn:microsoft.com/office/officeart/2005/8/layout/list1"/>
    <dgm:cxn modelId="{52D3367A-182F-4AEC-AD26-0C209BAC8158}" type="presParOf" srcId="{B3B5EB0A-F339-4922-8EC6-EED3570E0E64}" destId="{F6BDEA9D-BDF3-4228-8E54-2E3379059FFB}" srcOrd="1" destOrd="0" presId="urn:microsoft.com/office/officeart/2005/8/layout/list1"/>
    <dgm:cxn modelId="{615C3DD4-D263-4752-AFFB-14E4B838C85A}" type="presParOf" srcId="{B3B5EB0A-F339-4922-8EC6-EED3570E0E64}" destId="{D91D23AA-7760-4EE3-8F22-8FB20D438FC6}" srcOrd="2" destOrd="0" presId="urn:microsoft.com/office/officeart/2005/8/layout/list1"/>
    <dgm:cxn modelId="{040AF165-2D7B-4805-9E8C-D59CB53CF921}" type="presParOf" srcId="{B3B5EB0A-F339-4922-8EC6-EED3570E0E64}" destId="{A3EA335F-7D3B-4B81-900A-8E070E285839}" srcOrd="3" destOrd="0" presId="urn:microsoft.com/office/officeart/2005/8/layout/list1"/>
    <dgm:cxn modelId="{9971779D-6004-4B07-9EC1-BEDB1C617125}" type="presParOf" srcId="{B3B5EB0A-F339-4922-8EC6-EED3570E0E64}" destId="{55DB64B6-876B-4F56-B12D-8F6F65FDC3E1}" srcOrd="4" destOrd="0" presId="urn:microsoft.com/office/officeart/2005/8/layout/list1"/>
    <dgm:cxn modelId="{51CE402C-A5AE-4503-8FBA-9D8EE3F2D0CD}" type="presParOf" srcId="{55DB64B6-876B-4F56-B12D-8F6F65FDC3E1}" destId="{A618CEA5-261C-4A5A-92DB-A5E1D112D47D}" srcOrd="0" destOrd="0" presId="urn:microsoft.com/office/officeart/2005/8/layout/list1"/>
    <dgm:cxn modelId="{A20D1CE1-8C54-4BDA-936C-86B406535E26}" type="presParOf" srcId="{55DB64B6-876B-4F56-B12D-8F6F65FDC3E1}" destId="{32DD427B-CCB8-4A7B-9693-33A6CAA9FCAE}" srcOrd="1" destOrd="0" presId="urn:microsoft.com/office/officeart/2005/8/layout/list1"/>
    <dgm:cxn modelId="{FFD30303-773C-4195-98FF-2C78F176CBC2}" type="presParOf" srcId="{B3B5EB0A-F339-4922-8EC6-EED3570E0E64}" destId="{C3512D41-25A9-419A-99A1-116AB0956C6A}" srcOrd="5" destOrd="0" presId="urn:microsoft.com/office/officeart/2005/8/layout/list1"/>
    <dgm:cxn modelId="{24BCD7DC-6EBB-4E93-AD7C-E3974CF7311E}" type="presParOf" srcId="{B3B5EB0A-F339-4922-8EC6-EED3570E0E64}" destId="{B88571CD-194E-4545-99F9-6D1BDF877DC7}" srcOrd="6" destOrd="0" presId="urn:microsoft.com/office/officeart/2005/8/layout/list1"/>
    <dgm:cxn modelId="{180A15E2-0B06-4F5B-BC26-D36A50CF8D4E}" type="presParOf" srcId="{B3B5EB0A-F339-4922-8EC6-EED3570E0E64}" destId="{612E7FF2-EF46-4AA6-BAE1-2CC116E92060}" srcOrd="7" destOrd="0" presId="urn:microsoft.com/office/officeart/2005/8/layout/list1"/>
    <dgm:cxn modelId="{BFC0B031-712F-409D-BAF1-0B3F028DF6C5}" type="presParOf" srcId="{B3B5EB0A-F339-4922-8EC6-EED3570E0E64}" destId="{80A14526-7DC4-4922-ABEE-8A8088E8FBA5}" srcOrd="8" destOrd="0" presId="urn:microsoft.com/office/officeart/2005/8/layout/list1"/>
    <dgm:cxn modelId="{245B61F5-772C-4645-92A2-AF928A9C7A36}" type="presParOf" srcId="{80A14526-7DC4-4922-ABEE-8A8088E8FBA5}" destId="{797568F1-8E71-4CA7-82BD-786516A54959}" srcOrd="0" destOrd="0" presId="urn:microsoft.com/office/officeart/2005/8/layout/list1"/>
    <dgm:cxn modelId="{3E254B49-A615-4F40-B05C-9AF02EB3E74D}" type="presParOf" srcId="{80A14526-7DC4-4922-ABEE-8A8088E8FBA5}" destId="{C0436F3C-5E51-4279-83C1-E101703CACBD}" srcOrd="1" destOrd="0" presId="urn:microsoft.com/office/officeart/2005/8/layout/list1"/>
    <dgm:cxn modelId="{F60A269C-270E-4437-B499-C68980F5D148}" type="presParOf" srcId="{B3B5EB0A-F339-4922-8EC6-EED3570E0E64}" destId="{AF701DD9-7966-4D00-8BC9-9E4E2B5B04B5}" srcOrd="9" destOrd="0" presId="urn:microsoft.com/office/officeart/2005/8/layout/list1"/>
    <dgm:cxn modelId="{B4D2EB12-4D09-404E-9B45-92B6CAC5F563}" type="presParOf" srcId="{B3B5EB0A-F339-4922-8EC6-EED3570E0E64}" destId="{05DE69F3-0259-4523-A13C-992F05E39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22815F-3DA2-4724-B605-F39470D3A4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5B186-B3C9-4FFB-BC96-1B40FE2405CC}">
      <dgm:prSet/>
      <dgm:spPr/>
      <dgm:t>
        <a:bodyPr/>
        <a:lstStyle/>
        <a:p>
          <a:r>
            <a:rPr lang="es-MX" b="1" dirty="0"/>
            <a:t>Errores humanos en la manipulación de datos:</a:t>
          </a:r>
          <a:endParaRPr lang="en-US" dirty="0"/>
        </a:p>
      </dgm:t>
    </dgm:pt>
    <dgm:pt modelId="{1483F9A8-5B5C-4172-826F-984CA12C8403}" type="parTrans" cxnId="{5B86D92A-D0A1-4329-8F65-14AA506E52D8}">
      <dgm:prSet/>
      <dgm:spPr/>
      <dgm:t>
        <a:bodyPr/>
        <a:lstStyle/>
        <a:p>
          <a:endParaRPr lang="en-US"/>
        </a:p>
      </dgm:t>
    </dgm:pt>
    <dgm:pt modelId="{92D40456-26EB-4CAA-8403-F6E3A2E3460B}" type="sibTrans" cxnId="{5B86D92A-D0A1-4329-8F65-14AA506E52D8}">
      <dgm:prSet/>
      <dgm:spPr/>
      <dgm:t>
        <a:bodyPr/>
        <a:lstStyle/>
        <a:p>
          <a:endParaRPr lang="en-US"/>
        </a:p>
      </dgm:t>
    </dgm:pt>
    <dgm:pt modelId="{16A3E421-87AA-43C9-9C47-0039AAF265D7}">
      <dgm:prSet/>
      <dgm:spPr/>
      <dgm:t>
        <a:bodyPr/>
        <a:lstStyle/>
        <a:p>
          <a:r>
            <a:rPr lang="es-MX" b="1"/>
            <a:t>Impacto para el cliente:</a:t>
          </a:r>
          <a:r>
            <a:rPr lang="es-MX"/>
            <a:t> Posible pérdida de historial de transacciones o datos personales.</a:t>
          </a:r>
          <a:endParaRPr lang="en-US" dirty="0"/>
        </a:p>
      </dgm:t>
    </dgm:pt>
    <dgm:pt modelId="{267CBC4F-4F6D-41F7-BA2D-7D3E0B095D86}" type="parTrans" cxnId="{8F0B4620-04D4-4F2A-B9F2-57827CB9777A}">
      <dgm:prSet/>
      <dgm:spPr/>
      <dgm:t>
        <a:bodyPr/>
        <a:lstStyle/>
        <a:p>
          <a:endParaRPr lang="en-US"/>
        </a:p>
      </dgm:t>
    </dgm:pt>
    <dgm:pt modelId="{01675345-5F3E-41E9-A759-4F797DE68F11}" type="sibTrans" cxnId="{8F0B4620-04D4-4F2A-B9F2-57827CB9777A}">
      <dgm:prSet/>
      <dgm:spPr/>
      <dgm:t>
        <a:bodyPr/>
        <a:lstStyle/>
        <a:p>
          <a:endParaRPr lang="en-US"/>
        </a:p>
      </dgm:t>
    </dgm:pt>
    <dgm:pt modelId="{B7FB8B12-5D79-436E-9AC0-3936AB4F3F66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Corrupción o pérdida de datos críticos, afectando la calidad del servicio.</a:t>
          </a:r>
        </a:p>
      </dgm:t>
    </dgm:pt>
    <dgm:pt modelId="{A079C6B5-D83C-4F6B-8623-675BEB700CE2}" type="parTrans" cxnId="{F3B1DA9A-C8E2-4155-B909-515B38C582C1}">
      <dgm:prSet/>
      <dgm:spPr/>
      <dgm:t>
        <a:bodyPr/>
        <a:lstStyle/>
        <a:p>
          <a:endParaRPr lang="es-MX"/>
        </a:p>
      </dgm:t>
    </dgm:pt>
    <dgm:pt modelId="{5681F667-C42B-4FD4-8747-ED8CB3C2F3AB}" type="sibTrans" cxnId="{F3B1DA9A-C8E2-4155-B909-515B38C582C1}">
      <dgm:prSet/>
      <dgm:spPr/>
      <dgm:t>
        <a:bodyPr/>
        <a:lstStyle/>
        <a:p>
          <a:endParaRPr lang="es-MX"/>
        </a:p>
      </dgm:t>
    </dgm:pt>
    <dgm:pt modelId="{539F927C-E60F-4DE3-8AA2-1C4E7DCA348B}">
      <dgm:prSet/>
      <dgm:spPr/>
      <dgm:t>
        <a:bodyPr/>
        <a:lstStyle/>
        <a:p>
          <a:r>
            <a:rPr lang="es-MX" b="1"/>
            <a:t>Pérdida de conexión con la API:</a:t>
          </a:r>
          <a:endParaRPr lang="es-MX"/>
        </a:p>
      </dgm:t>
    </dgm:pt>
    <dgm:pt modelId="{CBEE6328-01EE-45CC-8E07-D7BB67B3DAA0}" type="parTrans" cxnId="{9A5B558F-E9A1-4034-91F4-9D5324DF80BE}">
      <dgm:prSet/>
      <dgm:spPr/>
      <dgm:t>
        <a:bodyPr/>
        <a:lstStyle/>
        <a:p>
          <a:endParaRPr lang="es-MX"/>
        </a:p>
      </dgm:t>
    </dgm:pt>
    <dgm:pt modelId="{49C86292-967B-466B-80AF-AA04851455F0}" type="sibTrans" cxnId="{9A5B558F-E9A1-4034-91F4-9D5324DF80BE}">
      <dgm:prSet/>
      <dgm:spPr/>
      <dgm:t>
        <a:bodyPr/>
        <a:lstStyle/>
        <a:p>
          <a:endParaRPr lang="es-MX"/>
        </a:p>
      </dgm:t>
    </dgm:pt>
    <dgm:pt modelId="{FA9EA3B0-879E-427A-9F2A-59C5DCAB6C09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Dificultad para realizar transacciones y acceder a información actualizada.</a:t>
          </a:r>
        </a:p>
      </dgm:t>
    </dgm:pt>
    <dgm:pt modelId="{43824E32-5C05-4D28-BCD9-B13AF565AE3F}" type="parTrans" cxnId="{28A493B8-66E8-4736-B2EF-0A9A25665FDF}">
      <dgm:prSet/>
      <dgm:spPr/>
      <dgm:t>
        <a:bodyPr/>
        <a:lstStyle/>
        <a:p>
          <a:endParaRPr lang="es-MX"/>
        </a:p>
      </dgm:t>
    </dgm:pt>
    <dgm:pt modelId="{A437EC1F-7960-47ED-BFCC-D38FC95EB352}" type="sibTrans" cxnId="{28A493B8-66E8-4736-B2EF-0A9A25665FDF}">
      <dgm:prSet/>
      <dgm:spPr/>
      <dgm:t>
        <a:bodyPr/>
        <a:lstStyle/>
        <a:p>
          <a:endParaRPr lang="es-MX"/>
        </a:p>
      </dgm:t>
    </dgm:pt>
    <dgm:pt modelId="{D3179DF6-B53F-4E81-A8C0-78F08985A002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Interrupción en la comunicación con otros sistemas, posiblemente afectando la operación normal del comedor.</a:t>
          </a:r>
        </a:p>
      </dgm:t>
    </dgm:pt>
    <dgm:pt modelId="{913E0E64-D5FC-40BC-B124-0C5848A60ADC}" type="parTrans" cxnId="{639333A5-AAC2-4C91-8638-11CADE3143B5}">
      <dgm:prSet/>
      <dgm:spPr/>
      <dgm:t>
        <a:bodyPr/>
        <a:lstStyle/>
        <a:p>
          <a:endParaRPr lang="es-MX"/>
        </a:p>
      </dgm:t>
    </dgm:pt>
    <dgm:pt modelId="{F72E872D-B2F2-4CEA-919C-F4B397F85333}" type="sibTrans" cxnId="{639333A5-AAC2-4C91-8638-11CADE3143B5}">
      <dgm:prSet/>
      <dgm:spPr/>
      <dgm:t>
        <a:bodyPr/>
        <a:lstStyle/>
        <a:p>
          <a:endParaRPr lang="es-MX"/>
        </a:p>
      </dgm:t>
    </dgm:pt>
    <dgm:pt modelId="{DC5CB0A9-3531-42EC-897B-752D600E9E64}">
      <dgm:prSet/>
      <dgm:spPr/>
      <dgm:t>
        <a:bodyPr/>
        <a:lstStyle/>
        <a:p>
          <a:r>
            <a:rPr lang="es-MX" b="1"/>
            <a:t>Incapacidad de recuperar datos del respaldo:</a:t>
          </a:r>
          <a:endParaRPr lang="es-MX"/>
        </a:p>
      </dgm:t>
    </dgm:pt>
    <dgm:pt modelId="{8713EB48-C117-45DE-A3FE-92C2DB570E54}" type="parTrans" cxnId="{32CA70D6-9EDB-4BCC-81FB-8A4DFAE42A45}">
      <dgm:prSet/>
      <dgm:spPr/>
      <dgm:t>
        <a:bodyPr/>
        <a:lstStyle/>
        <a:p>
          <a:endParaRPr lang="es-MX"/>
        </a:p>
      </dgm:t>
    </dgm:pt>
    <dgm:pt modelId="{2AB5E492-07FD-48E0-8C30-23CDC01C0228}" type="sibTrans" cxnId="{32CA70D6-9EDB-4BCC-81FB-8A4DFAE42A45}">
      <dgm:prSet/>
      <dgm:spPr/>
      <dgm:t>
        <a:bodyPr/>
        <a:lstStyle/>
        <a:p>
          <a:endParaRPr lang="es-MX"/>
        </a:p>
      </dgm:t>
    </dgm:pt>
    <dgm:pt modelId="{DF6CDD59-4F2C-4669-9201-3B61DDC9F1A5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Pérdida potencial de historial de transacciones y preferencias de usuarios.</a:t>
          </a:r>
        </a:p>
      </dgm:t>
    </dgm:pt>
    <dgm:pt modelId="{5A205616-5DF9-4385-B866-ECF7629249C5}" type="parTrans" cxnId="{2704576B-775C-4F7F-842F-7A011186D025}">
      <dgm:prSet/>
      <dgm:spPr/>
      <dgm:t>
        <a:bodyPr/>
        <a:lstStyle/>
        <a:p>
          <a:endParaRPr lang="es-MX"/>
        </a:p>
      </dgm:t>
    </dgm:pt>
    <dgm:pt modelId="{CC99F344-4A8B-4FAD-BF69-C0E7DE59FD08}" type="sibTrans" cxnId="{2704576B-775C-4F7F-842F-7A011186D025}">
      <dgm:prSet/>
      <dgm:spPr/>
      <dgm:t>
        <a:bodyPr/>
        <a:lstStyle/>
        <a:p>
          <a:endParaRPr lang="es-MX"/>
        </a:p>
      </dgm:t>
    </dgm:pt>
    <dgm:pt modelId="{E702EA13-6384-4CC1-BE52-10B347BAFBE1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Dificultades para restaurar el sistema a un estado funcional, posible interrupción prolongada del servicio.</a:t>
          </a:r>
        </a:p>
      </dgm:t>
    </dgm:pt>
    <dgm:pt modelId="{66BDA3D4-2A50-4720-9522-E81479BB983D}" type="parTrans" cxnId="{2889E5AC-252A-4A5D-8251-FE932A44F5BC}">
      <dgm:prSet/>
      <dgm:spPr/>
      <dgm:t>
        <a:bodyPr/>
        <a:lstStyle/>
        <a:p>
          <a:endParaRPr lang="es-MX"/>
        </a:p>
      </dgm:t>
    </dgm:pt>
    <dgm:pt modelId="{83AAC31D-E218-4B0A-8345-4A99D58AD67E}" type="sibTrans" cxnId="{2889E5AC-252A-4A5D-8251-FE932A44F5BC}">
      <dgm:prSet/>
      <dgm:spPr/>
      <dgm:t>
        <a:bodyPr/>
        <a:lstStyle/>
        <a:p>
          <a:endParaRPr lang="es-MX"/>
        </a:p>
      </dgm:t>
    </dgm:pt>
    <dgm:pt modelId="{B3B5EB0A-F339-4922-8EC6-EED3570E0E64}" type="pres">
      <dgm:prSet presAssocID="{D922815F-3DA2-4724-B605-F39470D3A4BB}" presName="linear" presStyleCnt="0">
        <dgm:presLayoutVars>
          <dgm:dir/>
          <dgm:animLvl val="lvl"/>
          <dgm:resizeHandles val="exact"/>
        </dgm:presLayoutVars>
      </dgm:prSet>
      <dgm:spPr/>
    </dgm:pt>
    <dgm:pt modelId="{A8C60E04-2985-4C12-8985-7E96FA33EB08}" type="pres">
      <dgm:prSet presAssocID="{70E5B186-B3C9-4FFB-BC96-1B40FE2405CC}" presName="parentLin" presStyleCnt="0"/>
      <dgm:spPr/>
    </dgm:pt>
    <dgm:pt modelId="{F985140C-B4B3-4987-B5EE-7A203B697AC4}" type="pres">
      <dgm:prSet presAssocID="{70E5B186-B3C9-4FFB-BC96-1B40FE2405CC}" presName="parentLeftMargin" presStyleLbl="node1" presStyleIdx="0" presStyleCnt="3"/>
      <dgm:spPr/>
    </dgm:pt>
    <dgm:pt modelId="{C0A5A619-78CE-44D5-BE0D-8FECFA782927}" type="pres">
      <dgm:prSet presAssocID="{70E5B186-B3C9-4FFB-BC96-1B40FE2405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BDEA9D-BDF3-4228-8E54-2E3379059FFB}" type="pres">
      <dgm:prSet presAssocID="{70E5B186-B3C9-4FFB-BC96-1B40FE2405CC}" presName="negativeSpace" presStyleCnt="0"/>
      <dgm:spPr/>
    </dgm:pt>
    <dgm:pt modelId="{D91D23AA-7760-4EE3-8F22-8FB20D438FC6}" type="pres">
      <dgm:prSet presAssocID="{70E5B186-B3C9-4FFB-BC96-1B40FE2405CC}" presName="childText" presStyleLbl="conFgAcc1" presStyleIdx="0" presStyleCnt="3" custLinFactNeighborX="30524" custLinFactNeighborY="-14006">
        <dgm:presLayoutVars>
          <dgm:bulletEnabled val="1"/>
        </dgm:presLayoutVars>
      </dgm:prSet>
      <dgm:spPr/>
    </dgm:pt>
    <dgm:pt modelId="{A3EA335F-7D3B-4B81-900A-8E070E285839}" type="pres">
      <dgm:prSet presAssocID="{92D40456-26EB-4CAA-8403-F6E3A2E3460B}" presName="spaceBetweenRectangles" presStyleCnt="0"/>
      <dgm:spPr/>
    </dgm:pt>
    <dgm:pt modelId="{747EEBB0-F453-433E-A42C-0456986C5B4E}" type="pres">
      <dgm:prSet presAssocID="{539F927C-E60F-4DE3-8AA2-1C4E7DCA348B}" presName="parentLin" presStyleCnt="0"/>
      <dgm:spPr/>
    </dgm:pt>
    <dgm:pt modelId="{FAB6D759-CA92-449E-A97A-F2C7EC338AA4}" type="pres">
      <dgm:prSet presAssocID="{539F927C-E60F-4DE3-8AA2-1C4E7DCA348B}" presName="parentLeftMargin" presStyleLbl="node1" presStyleIdx="0" presStyleCnt="3"/>
      <dgm:spPr/>
    </dgm:pt>
    <dgm:pt modelId="{E0910200-3862-4D4E-B2EC-40BF03DF282A}" type="pres">
      <dgm:prSet presAssocID="{539F927C-E60F-4DE3-8AA2-1C4E7DCA34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1E0A07-BD56-4275-9097-420A8BB9EB8F}" type="pres">
      <dgm:prSet presAssocID="{539F927C-E60F-4DE3-8AA2-1C4E7DCA348B}" presName="negativeSpace" presStyleCnt="0"/>
      <dgm:spPr/>
    </dgm:pt>
    <dgm:pt modelId="{9B054F7E-6FE8-4DD5-A3FC-22615DE59DE2}" type="pres">
      <dgm:prSet presAssocID="{539F927C-E60F-4DE3-8AA2-1C4E7DCA348B}" presName="childText" presStyleLbl="conFgAcc1" presStyleIdx="1" presStyleCnt="3">
        <dgm:presLayoutVars>
          <dgm:bulletEnabled val="1"/>
        </dgm:presLayoutVars>
      </dgm:prSet>
      <dgm:spPr/>
    </dgm:pt>
    <dgm:pt modelId="{FE8B40D5-C920-4EA7-AA45-008903974D73}" type="pres">
      <dgm:prSet presAssocID="{49C86292-967B-466B-80AF-AA04851455F0}" presName="spaceBetweenRectangles" presStyleCnt="0"/>
      <dgm:spPr/>
    </dgm:pt>
    <dgm:pt modelId="{47E00C86-5D38-449A-A74B-0CA7150E7648}" type="pres">
      <dgm:prSet presAssocID="{DC5CB0A9-3531-42EC-897B-752D600E9E64}" presName="parentLin" presStyleCnt="0"/>
      <dgm:spPr/>
    </dgm:pt>
    <dgm:pt modelId="{B91E6453-6B86-456E-B450-637DC1EFEB8B}" type="pres">
      <dgm:prSet presAssocID="{DC5CB0A9-3531-42EC-897B-752D600E9E64}" presName="parentLeftMargin" presStyleLbl="node1" presStyleIdx="1" presStyleCnt="3"/>
      <dgm:spPr/>
    </dgm:pt>
    <dgm:pt modelId="{FEC09F29-7237-49D3-B2D4-8534B7AC7315}" type="pres">
      <dgm:prSet presAssocID="{DC5CB0A9-3531-42EC-897B-752D600E9E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EF321D-F15D-4FF8-A534-57B762FCE4A5}" type="pres">
      <dgm:prSet presAssocID="{DC5CB0A9-3531-42EC-897B-752D600E9E64}" presName="negativeSpace" presStyleCnt="0"/>
      <dgm:spPr/>
    </dgm:pt>
    <dgm:pt modelId="{41560909-EB19-4666-8D3B-3A0179A0A7AE}" type="pres">
      <dgm:prSet presAssocID="{DC5CB0A9-3531-42EC-897B-752D600E9E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870908-B9A7-40D3-897F-D8AFD852A0C5}" type="presOf" srcId="{539F927C-E60F-4DE3-8AA2-1C4E7DCA348B}" destId="{FAB6D759-CA92-449E-A97A-F2C7EC338AA4}" srcOrd="0" destOrd="0" presId="urn:microsoft.com/office/officeart/2005/8/layout/list1"/>
    <dgm:cxn modelId="{C837B91D-0968-4135-B274-DD143492C091}" type="presOf" srcId="{70E5B186-B3C9-4FFB-BC96-1B40FE2405CC}" destId="{C0A5A619-78CE-44D5-BE0D-8FECFA782927}" srcOrd="1" destOrd="0" presId="urn:microsoft.com/office/officeart/2005/8/layout/list1"/>
    <dgm:cxn modelId="{8F0B4620-04D4-4F2A-B9F2-57827CB9777A}" srcId="{70E5B186-B3C9-4FFB-BC96-1B40FE2405CC}" destId="{16A3E421-87AA-43C9-9C47-0039AAF265D7}" srcOrd="0" destOrd="0" parTransId="{267CBC4F-4F6D-41F7-BA2D-7D3E0B095D86}" sibTransId="{01675345-5F3E-41E9-A759-4F797DE68F11}"/>
    <dgm:cxn modelId="{0C2CE127-3B9F-42B7-A4E8-04748A921AB5}" type="presOf" srcId="{16A3E421-87AA-43C9-9C47-0039AAF265D7}" destId="{D91D23AA-7760-4EE3-8F22-8FB20D438FC6}" srcOrd="0" destOrd="0" presId="urn:microsoft.com/office/officeart/2005/8/layout/list1"/>
    <dgm:cxn modelId="{5B86D92A-D0A1-4329-8F65-14AA506E52D8}" srcId="{D922815F-3DA2-4724-B605-F39470D3A4BB}" destId="{70E5B186-B3C9-4FFB-BC96-1B40FE2405CC}" srcOrd="0" destOrd="0" parTransId="{1483F9A8-5B5C-4172-826F-984CA12C8403}" sibTransId="{92D40456-26EB-4CAA-8403-F6E3A2E3460B}"/>
    <dgm:cxn modelId="{76F51342-BC72-4E9A-A1BB-B441CA4D731E}" type="presOf" srcId="{DF6CDD59-4F2C-4669-9201-3B61DDC9F1A5}" destId="{41560909-EB19-4666-8D3B-3A0179A0A7AE}" srcOrd="0" destOrd="0" presId="urn:microsoft.com/office/officeart/2005/8/layout/list1"/>
    <dgm:cxn modelId="{2704576B-775C-4F7F-842F-7A011186D025}" srcId="{DC5CB0A9-3531-42EC-897B-752D600E9E64}" destId="{DF6CDD59-4F2C-4669-9201-3B61DDC9F1A5}" srcOrd="0" destOrd="0" parTransId="{5A205616-5DF9-4385-B866-ECF7629249C5}" sibTransId="{CC99F344-4A8B-4FAD-BF69-C0E7DE59FD08}"/>
    <dgm:cxn modelId="{A207C54D-5B95-4551-BC44-F704654F53D3}" type="presOf" srcId="{DC5CB0A9-3531-42EC-897B-752D600E9E64}" destId="{B91E6453-6B86-456E-B450-637DC1EFEB8B}" srcOrd="0" destOrd="0" presId="urn:microsoft.com/office/officeart/2005/8/layout/list1"/>
    <dgm:cxn modelId="{9A5B558F-E9A1-4034-91F4-9D5324DF80BE}" srcId="{D922815F-3DA2-4724-B605-F39470D3A4BB}" destId="{539F927C-E60F-4DE3-8AA2-1C4E7DCA348B}" srcOrd="1" destOrd="0" parTransId="{CBEE6328-01EE-45CC-8E07-D7BB67B3DAA0}" sibTransId="{49C86292-967B-466B-80AF-AA04851455F0}"/>
    <dgm:cxn modelId="{E6083894-F1D9-4B16-B64E-16D2D14CD8C8}" type="presOf" srcId="{B7FB8B12-5D79-436E-9AC0-3936AB4F3F66}" destId="{D91D23AA-7760-4EE3-8F22-8FB20D438FC6}" srcOrd="0" destOrd="1" presId="urn:microsoft.com/office/officeart/2005/8/layout/list1"/>
    <dgm:cxn modelId="{F3B1DA9A-C8E2-4155-B909-515B38C582C1}" srcId="{70E5B186-B3C9-4FFB-BC96-1B40FE2405CC}" destId="{B7FB8B12-5D79-436E-9AC0-3936AB4F3F66}" srcOrd="1" destOrd="0" parTransId="{A079C6B5-D83C-4F6B-8623-675BEB700CE2}" sibTransId="{5681F667-C42B-4FD4-8747-ED8CB3C2F3AB}"/>
    <dgm:cxn modelId="{6D7479A4-1341-4AD1-BB4C-F896A1EEDF4B}" type="presOf" srcId="{539F927C-E60F-4DE3-8AA2-1C4E7DCA348B}" destId="{E0910200-3862-4D4E-B2EC-40BF03DF282A}" srcOrd="1" destOrd="0" presId="urn:microsoft.com/office/officeart/2005/8/layout/list1"/>
    <dgm:cxn modelId="{639333A5-AAC2-4C91-8638-11CADE3143B5}" srcId="{539F927C-E60F-4DE3-8AA2-1C4E7DCA348B}" destId="{D3179DF6-B53F-4E81-A8C0-78F08985A002}" srcOrd="1" destOrd="0" parTransId="{913E0E64-D5FC-40BC-B124-0C5848A60ADC}" sibTransId="{F72E872D-B2F2-4CEA-919C-F4B397F85333}"/>
    <dgm:cxn modelId="{92D69AA6-2C15-41A6-891A-CE21A3B810CF}" type="presOf" srcId="{DC5CB0A9-3531-42EC-897B-752D600E9E64}" destId="{FEC09F29-7237-49D3-B2D4-8534B7AC7315}" srcOrd="1" destOrd="0" presId="urn:microsoft.com/office/officeart/2005/8/layout/list1"/>
    <dgm:cxn modelId="{2889E5AC-252A-4A5D-8251-FE932A44F5BC}" srcId="{DC5CB0A9-3531-42EC-897B-752D600E9E64}" destId="{E702EA13-6384-4CC1-BE52-10B347BAFBE1}" srcOrd="1" destOrd="0" parTransId="{66BDA3D4-2A50-4720-9522-E81479BB983D}" sibTransId="{83AAC31D-E218-4B0A-8345-4A99D58AD67E}"/>
    <dgm:cxn modelId="{28A493B8-66E8-4736-B2EF-0A9A25665FDF}" srcId="{539F927C-E60F-4DE3-8AA2-1C4E7DCA348B}" destId="{FA9EA3B0-879E-427A-9F2A-59C5DCAB6C09}" srcOrd="0" destOrd="0" parTransId="{43824E32-5C05-4D28-BCD9-B13AF565AE3F}" sibTransId="{A437EC1F-7960-47ED-BFCC-D38FC95EB352}"/>
    <dgm:cxn modelId="{4E0EB9BE-2075-4409-BE72-B347ECD3227C}" type="presOf" srcId="{FA9EA3B0-879E-427A-9F2A-59C5DCAB6C09}" destId="{9B054F7E-6FE8-4DD5-A3FC-22615DE59DE2}" srcOrd="0" destOrd="0" presId="urn:microsoft.com/office/officeart/2005/8/layout/list1"/>
    <dgm:cxn modelId="{32CA70D6-9EDB-4BCC-81FB-8A4DFAE42A45}" srcId="{D922815F-3DA2-4724-B605-F39470D3A4BB}" destId="{DC5CB0A9-3531-42EC-897B-752D600E9E64}" srcOrd="2" destOrd="0" parTransId="{8713EB48-C117-45DE-A3FE-92C2DB570E54}" sibTransId="{2AB5E492-07FD-48E0-8C30-23CDC01C0228}"/>
    <dgm:cxn modelId="{C0DBB8D6-392C-41AF-AC05-D571437D0693}" type="presOf" srcId="{E702EA13-6384-4CC1-BE52-10B347BAFBE1}" destId="{41560909-EB19-4666-8D3B-3A0179A0A7AE}" srcOrd="0" destOrd="1" presId="urn:microsoft.com/office/officeart/2005/8/layout/list1"/>
    <dgm:cxn modelId="{55B846D7-CF2B-4387-AC4E-5D486A1F87DE}" type="presOf" srcId="{70E5B186-B3C9-4FFB-BC96-1B40FE2405CC}" destId="{F985140C-B4B3-4987-B5EE-7A203B697AC4}" srcOrd="0" destOrd="0" presId="urn:microsoft.com/office/officeart/2005/8/layout/list1"/>
    <dgm:cxn modelId="{67DDB5D9-D46B-4A93-AE9E-4B1179452384}" type="presOf" srcId="{D3179DF6-B53F-4E81-A8C0-78F08985A002}" destId="{9B054F7E-6FE8-4DD5-A3FC-22615DE59DE2}" srcOrd="0" destOrd="1" presId="urn:microsoft.com/office/officeart/2005/8/layout/list1"/>
    <dgm:cxn modelId="{1965C7E7-6718-4A04-8FB6-D91A05A556C0}" type="presOf" srcId="{D922815F-3DA2-4724-B605-F39470D3A4BB}" destId="{B3B5EB0A-F339-4922-8EC6-EED3570E0E64}" srcOrd="0" destOrd="0" presId="urn:microsoft.com/office/officeart/2005/8/layout/list1"/>
    <dgm:cxn modelId="{38E9AC38-AA82-4052-8439-85E72EDEF00F}" type="presParOf" srcId="{B3B5EB0A-F339-4922-8EC6-EED3570E0E64}" destId="{A8C60E04-2985-4C12-8985-7E96FA33EB08}" srcOrd="0" destOrd="0" presId="urn:microsoft.com/office/officeart/2005/8/layout/list1"/>
    <dgm:cxn modelId="{19133A81-D863-4409-86BE-30957259ADE2}" type="presParOf" srcId="{A8C60E04-2985-4C12-8985-7E96FA33EB08}" destId="{F985140C-B4B3-4987-B5EE-7A203B697AC4}" srcOrd="0" destOrd="0" presId="urn:microsoft.com/office/officeart/2005/8/layout/list1"/>
    <dgm:cxn modelId="{3944C759-8F87-4566-AA62-C35CE2E4A844}" type="presParOf" srcId="{A8C60E04-2985-4C12-8985-7E96FA33EB08}" destId="{C0A5A619-78CE-44D5-BE0D-8FECFA782927}" srcOrd="1" destOrd="0" presId="urn:microsoft.com/office/officeart/2005/8/layout/list1"/>
    <dgm:cxn modelId="{52D3367A-182F-4AEC-AD26-0C209BAC8158}" type="presParOf" srcId="{B3B5EB0A-F339-4922-8EC6-EED3570E0E64}" destId="{F6BDEA9D-BDF3-4228-8E54-2E3379059FFB}" srcOrd="1" destOrd="0" presId="urn:microsoft.com/office/officeart/2005/8/layout/list1"/>
    <dgm:cxn modelId="{615C3DD4-D263-4752-AFFB-14E4B838C85A}" type="presParOf" srcId="{B3B5EB0A-F339-4922-8EC6-EED3570E0E64}" destId="{D91D23AA-7760-4EE3-8F22-8FB20D438FC6}" srcOrd="2" destOrd="0" presId="urn:microsoft.com/office/officeart/2005/8/layout/list1"/>
    <dgm:cxn modelId="{040AF165-2D7B-4805-9E8C-D59CB53CF921}" type="presParOf" srcId="{B3B5EB0A-F339-4922-8EC6-EED3570E0E64}" destId="{A3EA335F-7D3B-4B81-900A-8E070E285839}" srcOrd="3" destOrd="0" presId="urn:microsoft.com/office/officeart/2005/8/layout/list1"/>
    <dgm:cxn modelId="{3EE41F76-867F-40E7-8447-C98C5690383C}" type="presParOf" srcId="{B3B5EB0A-F339-4922-8EC6-EED3570E0E64}" destId="{747EEBB0-F453-433E-A42C-0456986C5B4E}" srcOrd="4" destOrd="0" presId="urn:microsoft.com/office/officeart/2005/8/layout/list1"/>
    <dgm:cxn modelId="{53482059-917A-4583-88F7-9EC2FB2CF6DC}" type="presParOf" srcId="{747EEBB0-F453-433E-A42C-0456986C5B4E}" destId="{FAB6D759-CA92-449E-A97A-F2C7EC338AA4}" srcOrd="0" destOrd="0" presId="urn:microsoft.com/office/officeart/2005/8/layout/list1"/>
    <dgm:cxn modelId="{AAF5122B-C7F1-4D4F-9C26-9D6B4FDAB0F8}" type="presParOf" srcId="{747EEBB0-F453-433E-A42C-0456986C5B4E}" destId="{E0910200-3862-4D4E-B2EC-40BF03DF282A}" srcOrd="1" destOrd="0" presId="urn:microsoft.com/office/officeart/2005/8/layout/list1"/>
    <dgm:cxn modelId="{8CCDE532-5177-43C3-8D1E-0B5C04FFBD73}" type="presParOf" srcId="{B3B5EB0A-F339-4922-8EC6-EED3570E0E64}" destId="{F41E0A07-BD56-4275-9097-420A8BB9EB8F}" srcOrd="5" destOrd="0" presId="urn:microsoft.com/office/officeart/2005/8/layout/list1"/>
    <dgm:cxn modelId="{AB199E80-4ACE-4876-A839-F8F81C177F00}" type="presParOf" srcId="{B3B5EB0A-F339-4922-8EC6-EED3570E0E64}" destId="{9B054F7E-6FE8-4DD5-A3FC-22615DE59DE2}" srcOrd="6" destOrd="0" presId="urn:microsoft.com/office/officeart/2005/8/layout/list1"/>
    <dgm:cxn modelId="{4A3AE944-5812-4B5B-922C-3941654DDA05}" type="presParOf" srcId="{B3B5EB0A-F339-4922-8EC6-EED3570E0E64}" destId="{FE8B40D5-C920-4EA7-AA45-008903974D73}" srcOrd="7" destOrd="0" presId="urn:microsoft.com/office/officeart/2005/8/layout/list1"/>
    <dgm:cxn modelId="{BF250FE3-87E2-4E5B-86DE-5775D85B5616}" type="presParOf" srcId="{B3B5EB0A-F339-4922-8EC6-EED3570E0E64}" destId="{47E00C86-5D38-449A-A74B-0CA7150E7648}" srcOrd="8" destOrd="0" presId="urn:microsoft.com/office/officeart/2005/8/layout/list1"/>
    <dgm:cxn modelId="{BAFFF3F7-0DE6-46C1-98AB-82541A79F004}" type="presParOf" srcId="{47E00C86-5D38-449A-A74B-0CA7150E7648}" destId="{B91E6453-6B86-456E-B450-637DC1EFEB8B}" srcOrd="0" destOrd="0" presId="urn:microsoft.com/office/officeart/2005/8/layout/list1"/>
    <dgm:cxn modelId="{33330EC8-9C72-43EE-856A-C552F64A7D8C}" type="presParOf" srcId="{47E00C86-5D38-449A-A74B-0CA7150E7648}" destId="{FEC09F29-7237-49D3-B2D4-8534B7AC7315}" srcOrd="1" destOrd="0" presId="urn:microsoft.com/office/officeart/2005/8/layout/list1"/>
    <dgm:cxn modelId="{49DD73C2-B68E-48EA-B01F-A1C927838D5A}" type="presParOf" srcId="{B3B5EB0A-F339-4922-8EC6-EED3570E0E64}" destId="{E2EF321D-F15D-4FF8-A534-57B762FCE4A5}" srcOrd="9" destOrd="0" presId="urn:microsoft.com/office/officeart/2005/8/layout/list1"/>
    <dgm:cxn modelId="{EF8F6CA9-8C0E-406A-8B09-0F8FBEF12957}" type="presParOf" srcId="{B3B5EB0A-F339-4922-8EC6-EED3570E0E64}" destId="{41560909-EB19-4666-8D3B-3A0179A0A7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22815F-3DA2-4724-B605-F39470D3A4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5B186-B3C9-4FFB-BC96-1B40FE2405CC}">
      <dgm:prSet/>
      <dgm:spPr/>
      <dgm:t>
        <a:bodyPr/>
        <a:lstStyle/>
        <a:p>
          <a:r>
            <a:rPr lang="es-MX" b="1" dirty="0"/>
            <a:t>Desastres naturales o eventos catastróficos:</a:t>
          </a:r>
          <a:endParaRPr lang="en-US" dirty="0"/>
        </a:p>
      </dgm:t>
    </dgm:pt>
    <dgm:pt modelId="{1483F9A8-5B5C-4172-826F-984CA12C8403}" type="parTrans" cxnId="{5B86D92A-D0A1-4329-8F65-14AA506E52D8}">
      <dgm:prSet/>
      <dgm:spPr/>
      <dgm:t>
        <a:bodyPr/>
        <a:lstStyle/>
        <a:p>
          <a:endParaRPr lang="en-US"/>
        </a:p>
      </dgm:t>
    </dgm:pt>
    <dgm:pt modelId="{92D40456-26EB-4CAA-8403-F6E3A2E3460B}" type="sibTrans" cxnId="{5B86D92A-D0A1-4329-8F65-14AA506E52D8}">
      <dgm:prSet/>
      <dgm:spPr/>
      <dgm:t>
        <a:bodyPr/>
        <a:lstStyle/>
        <a:p>
          <a:endParaRPr lang="en-US"/>
        </a:p>
      </dgm:t>
    </dgm:pt>
    <dgm:pt modelId="{1DAA15C2-6B18-4BEA-BD1A-6CAAA23D22C7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Interrupción completa de los servicios alimentarios durante un período prolongado.</a:t>
          </a:r>
        </a:p>
      </dgm:t>
    </dgm:pt>
    <dgm:pt modelId="{31E1E09F-4B1B-4E79-9B3A-712F7F718889}" type="parTrans" cxnId="{2E102651-DD8F-4D9A-B602-392C47FFA25D}">
      <dgm:prSet/>
      <dgm:spPr/>
      <dgm:t>
        <a:bodyPr/>
        <a:lstStyle/>
        <a:p>
          <a:endParaRPr lang="es-MX"/>
        </a:p>
      </dgm:t>
    </dgm:pt>
    <dgm:pt modelId="{16F36B2F-6935-4A15-A3ED-992C07A8441D}" type="sibTrans" cxnId="{2E102651-DD8F-4D9A-B602-392C47FFA25D}">
      <dgm:prSet/>
      <dgm:spPr/>
      <dgm:t>
        <a:bodyPr/>
        <a:lstStyle/>
        <a:p>
          <a:endParaRPr lang="es-MX"/>
        </a:p>
      </dgm:t>
    </dgm:pt>
    <dgm:pt modelId="{E75FD755-DC43-438D-BFE6-BDB700B87E6C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Daño físico a la infraestructura, pérdida de datos y posible cese temporal de las operaciones.</a:t>
          </a:r>
        </a:p>
      </dgm:t>
    </dgm:pt>
    <dgm:pt modelId="{D496FFDB-10D1-4E51-9A0B-0364BE944D0C}" type="parTrans" cxnId="{9F546779-95F1-48A1-B818-533F3F9F36DF}">
      <dgm:prSet/>
      <dgm:spPr/>
      <dgm:t>
        <a:bodyPr/>
        <a:lstStyle/>
        <a:p>
          <a:endParaRPr lang="es-MX"/>
        </a:p>
      </dgm:t>
    </dgm:pt>
    <dgm:pt modelId="{E388ED3B-7A2A-4208-9D82-A320DC9E5513}" type="sibTrans" cxnId="{9F546779-95F1-48A1-B818-533F3F9F36DF}">
      <dgm:prSet/>
      <dgm:spPr/>
      <dgm:t>
        <a:bodyPr/>
        <a:lstStyle/>
        <a:p>
          <a:endParaRPr lang="es-MX"/>
        </a:p>
      </dgm:t>
    </dgm:pt>
    <dgm:pt modelId="{69DA7084-CE90-400E-9A0F-3100561DE9B9}">
      <dgm:prSet/>
      <dgm:spPr/>
      <dgm:t>
        <a:bodyPr/>
        <a:lstStyle/>
        <a:p>
          <a:r>
            <a:rPr lang="es-MX" b="1"/>
            <a:t>Malfuncionamiento del software:</a:t>
          </a:r>
          <a:endParaRPr lang="es-MX"/>
        </a:p>
      </dgm:t>
    </dgm:pt>
    <dgm:pt modelId="{4E3DCBCC-B59F-4DB1-B736-93E71BC2CE3F}" type="parTrans" cxnId="{7925B729-9280-42E6-892E-6966EC904A6B}">
      <dgm:prSet/>
      <dgm:spPr/>
      <dgm:t>
        <a:bodyPr/>
        <a:lstStyle/>
        <a:p>
          <a:endParaRPr lang="es-MX"/>
        </a:p>
      </dgm:t>
    </dgm:pt>
    <dgm:pt modelId="{E7BCA7EA-DAB6-4B49-BCC2-4F061A6B87E3}" type="sibTrans" cxnId="{7925B729-9280-42E6-892E-6966EC904A6B}">
      <dgm:prSet/>
      <dgm:spPr/>
      <dgm:t>
        <a:bodyPr/>
        <a:lstStyle/>
        <a:p>
          <a:endParaRPr lang="es-MX"/>
        </a:p>
      </dgm:t>
    </dgm:pt>
    <dgm:pt modelId="{57640073-B593-4A8B-BF29-8E92448143CA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Experimentar errores al realizar pedidos o acceder a menús.</a:t>
          </a:r>
        </a:p>
      </dgm:t>
    </dgm:pt>
    <dgm:pt modelId="{7D26637B-F246-4474-9B10-D35C66886AE1}" type="parTrans" cxnId="{F15C0DEE-87B7-4F75-912E-C8A5FD9CDC07}">
      <dgm:prSet/>
      <dgm:spPr/>
      <dgm:t>
        <a:bodyPr/>
        <a:lstStyle/>
        <a:p>
          <a:endParaRPr lang="es-MX"/>
        </a:p>
      </dgm:t>
    </dgm:pt>
    <dgm:pt modelId="{9A2D6889-0F02-46A4-ADA9-6DCF88A92098}" type="sibTrans" cxnId="{F15C0DEE-87B7-4F75-912E-C8A5FD9CDC07}">
      <dgm:prSet/>
      <dgm:spPr/>
      <dgm:t>
        <a:bodyPr/>
        <a:lstStyle/>
        <a:p>
          <a:endParaRPr lang="es-MX"/>
        </a:p>
      </dgm:t>
    </dgm:pt>
    <dgm:pt modelId="{4F09EAB9-7620-46C1-AE0C-68EEA4AF9307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Interrupciones temporales debido a problemas de software, afectando la experiencia del usuario.</a:t>
          </a:r>
        </a:p>
      </dgm:t>
    </dgm:pt>
    <dgm:pt modelId="{61E1C8D9-E496-4120-8983-FD53AE2512D3}" type="parTrans" cxnId="{E5060753-E146-4FDB-80A4-CEB45756EF93}">
      <dgm:prSet/>
      <dgm:spPr/>
      <dgm:t>
        <a:bodyPr/>
        <a:lstStyle/>
        <a:p>
          <a:endParaRPr lang="es-MX"/>
        </a:p>
      </dgm:t>
    </dgm:pt>
    <dgm:pt modelId="{E25E4F18-D385-4F6F-8E06-DB9A83541600}" type="sibTrans" cxnId="{E5060753-E146-4FDB-80A4-CEB45756EF93}">
      <dgm:prSet/>
      <dgm:spPr/>
      <dgm:t>
        <a:bodyPr/>
        <a:lstStyle/>
        <a:p>
          <a:endParaRPr lang="es-MX"/>
        </a:p>
      </dgm:t>
    </dgm:pt>
    <dgm:pt modelId="{B3B5EB0A-F339-4922-8EC6-EED3570E0E64}" type="pres">
      <dgm:prSet presAssocID="{D922815F-3DA2-4724-B605-F39470D3A4BB}" presName="linear" presStyleCnt="0">
        <dgm:presLayoutVars>
          <dgm:dir/>
          <dgm:animLvl val="lvl"/>
          <dgm:resizeHandles val="exact"/>
        </dgm:presLayoutVars>
      </dgm:prSet>
      <dgm:spPr/>
    </dgm:pt>
    <dgm:pt modelId="{A8C60E04-2985-4C12-8985-7E96FA33EB08}" type="pres">
      <dgm:prSet presAssocID="{70E5B186-B3C9-4FFB-BC96-1B40FE2405CC}" presName="parentLin" presStyleCnt="0"/>
      <dgm:spPr/>
    </dgm:pt>
    <dgm:pt modelId="{F985140C-B4B3-4987-B5EE-7A203B697AC4}" type="pres">
      <dgm:prSet presAssocID="{70E5B186-B3C9-4FFB-BC96-1B40FE2405CC}" presName="parentLeftMargin" presStyleLbl="node1" presStyleIdx="0" presStyleCnt="2"/>
      <dgm:spPr/>
    </dgm:pt>
    <dgm:pt modelId="{C0A5A619-78CE-44D5-BE0D-8FECFA782927}" type="pres">
      <dgm:prSet presAssocID="{70E5B186-B3C9-4FFB-BC96-1B40FE2405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BDEA9D-BDF3-4228-8E54-2E3379059FFB}" type="pres">
      <dgm:prSet presAssocID="{70E5B186-B3C9-4FFB-BC96-1B40FE2405CC}" presName="negativeSpace" presStyleCnt="0"/>
      <dgm:spPr/>
    </dgm:pt>
    <dgm:pt modelId="{D91D23AA-7760-4EE3-8F22-8FB20D438FC6}" type="pres">
      <dgm:prSet presAssocID="{70E5B186-B3C9-4FFB-BC96-1B40FE2405CC}" presName="childText" presStyleLbl="conFgAcc1" presStyleIdx="0" presStyleCnt="2" custLinFactNeighborX="30524" custLinFactNeighborY="-14006">
        <dgm:presLayoutVars>
          <dgm:bulletEnabled val="1"/>
        </dgm:presLayoutVars>
      </dgm:prSet>
      <dgm:spPr/>
    </dgm:pt>
    <dgm:pt modelId="{A3EA335F-7D3B-4B81-900A-8E070E285839}" type="pres">
      <dgm:prSet presAssocID="{92D40456-26EB-4CAA-8403-F6E3A2E3460B}" presName="spaceBetweenRectangles" presStyleCnt="0"/>
      <dgm:spPr/>
    </dgm:pt>
    <dgm:pt modelId="{CD9EB037-5C4D-41DD-8F1B-6315B009EEFE}" type="pres">
      <dgm:prSet presAssocID="{69DA7084-CE90-400E-9A0F-3100561DE9B9}" presName="parentLin" presStyleCnt="0"/>
      <dgm:spPr/>
    </dgm:pt>
    <dgm:pt modelId="{7A2BDA46-294B-44F6-80B6-7C456E102A8D}" type="pres">
      <dgm:prSet presAssocID="{69DA7084-CE90-400E-9A0F-3100561DE9B9}" presName="parentLeftMargin" presStyleLbl="node1" presStyleIdx="0" presStyleCnt="2"/>
      <dgm:spPr/>
    </dgm:pt>
    <dgm:pt modelId="{0ABF5623-48F6-4946-8DA1-CB3B5DF7734F}" type="pres">
      <dgm:prSet presAssocID="{69DA7084-CE90-400E-9A0F-3100561DE9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E100FFC-17D3-4BAC-ABD3-8F5D6CC3D2C4}" type="pres">
      <dgm:prSet presAssocID="{69DA7084-CE90-400E-9A0F-3100561DE9B9}" presName="negativeSpace" presStyleCnt="0"/>
      <dgm:spPr/>
    </dgm:pt>
    <dgm:pt modelId="{E45FFD0C-5B3C-46AA-ACF1-9719692DA41A}" type="pres">
      <dgm:prSet presAssocID="{69DA7084-CE90-400E-9A0F-3100561DE9B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37B91D-0968-4135-B274-DD143492C091}" type="presOf" srcId="{70E5B186-B3C9-4FFB-BC96-1B40FE2405CC}" destId="{C0A5A619-78CE-44D5-BE0D-8FECFA782927}" srcOrd="1" destOrd="0" presId="urn:microsoft.com/office/officeart/2005/8/layout/list1"/>
    <dgm:cxn modelId="{7925B729-9280-42E6-892E-6966EC904A6B}" srcId="{D922815F-3DA2-4724-B605-F39470D3A4BB}" destId="{69DA7084-CE90-400E-9A0F-3100561DE9B9}" srcOrd="1" destOrd="0" parTransId="{4E3DCBCC-B59F-4DB1-B736-93E71BC2CE3F}" sibTransId="{E7BCA7EA-DAB6-4B49-BCC2-4F061A6B87E3}"/>
    <dgm:cxn modelId="{5B86D92A-D0A1-4329-8F65-14AA506E52D8}" srcId="{D922815F-3DA2-4724-B605-F39470D3A4BB}" destId="{70E5B186-B3C9-4FFB-BC96-1B40FE2405CC}" srcOrd="0" destOrd="0" parTransId="{1483F9A8-5B5C-4172-826F-984CA12C8403}" sibTransId="{92D40456-26EB-4CAA-8403-F6E3A2E3460B}"/>
    <dgm:cxn modelId="{98B0BD34-0F5F-4427-A376-310C81047824}" type="presOf" srcId="{69DA7084-CE90-400E-9A0F-3100561DE9B9}" destId="{7A2BDA46-294B-44F6-80B6-7C456E102A8D}" srcOrd="0" destOrd="0" presId="urn:microsoft.com/office/officeart/2005/8/layout/list1"/>
    <dgm:cxn modelId="{28968D67-506C-4B03-AF59-68F99AE20939}" type="presOf" srcId="{57640073-B593-4A8B-BF29-8E92448143CA}" destId="{E45FFD0C-5B3C-46AA-ACF1-9719692DA41A}" srcOrd="0" destOrd="0" presId="urn:microsoft.com/office/officeart/2005/8/layout/list1"/>
    <dgm:cxn modelId="{D8D8D66E-B412-4436-8AD8-E2AC4054ECD9}" type="presOf" srcId="{4F09EAB9-7620-46C1-AE0C-68EEA4AF9307}" destId="{E45FFD0C-5B3C-46AA-ACF1-9719692DA41A}" srcOrd="0" destOrd="1" presId="urn:microsoft.com/office/officeart/2005/8/layout/list1"/>
    <dgm:cxn modelId="{2E102651-DD8F-4D9A-B602-392C47FFA25D}" srcId="{70E5B186-B3C9-4FFB-BC96-1B40FE2405CC}" destId="{1DAA15C2-6B18-4BEA-BD1A-6CAAA23D22C7}" srcOrd="0" destOrd="0" parTransId="{31E1E09F-4B1B-4E79-9B3A-712F7F718889}" sibTransId="{16F36B2F-6935-4A15-A3ED-992C07A8441D}"/>
    <dgm:cxn modelId="{E5060753-E146-4FDB-80A4-CEB45756EF93}" srcId="{69DA7084-CE90-400E-9A0F-3100561DE9B9}" destId="{4F09EAB9-7620-46C1-AE0C-68EEA4AF9307}" srcOrd="1" destOrd="0" parTransId="{61E1C8D9-E496-4120-8983-FD53AE2512D3}" sibTransId="{E25E4F18-D385-4F6F-8E06-DB9A83541600}"/>
    <dgm:cxn modelId="{9F546779-95F1-48A1-B818-533F3F9F36DF}" srcId="{70E5B186-B3C9-4FFB-BC96-1B40FE2405CC}" destId="{E75FD755-DC43-438D-BFE6-BDB700B87E6C}" srcOrd="1" destOrd="0" parTransId="{D496FFDB-10D1-4E51-9A0B-0364BE944D0C}" sibTransId="{E388ED3B-7A2A-4208-9D82-A320DC9E5513}"/>
    <dgm:cxn modelId="{6DF9F1C6-498B-4FDC-A6BC-C7D9A561A112}" type="presOf" srcId="{E75FD755-DC43-438D-BFE6-BDB700B87E6C}" destId="{D91D23AA-7760-4EE3-8F22-8FB20D438FC6}" srcOrd="0" destOrd="1" presId="urn:microsoft.com/office/officeart/2005/8/layout/list1"/>
    <dgm:cxn modelId="{55B846D7-CF2B-4387-AC4E-5D486A1F87DE}" type="presOf" srcId="{70E5B186-B3C9-4FFB-BC96-1B40FE2405CC}" destId="{F985140C-B4B3-4987-B5EE-7A203B697AC4}" srcOrd="0" destOrd="0" presId="urn:microsoft.com/office/officeart/2005/8/layout/list1"/>
    <dgm:cxn modelId="{F6E7B3E3-935D-4DAA-A315-768C1D305302}" type="presOf" srcId="{1DAA15C2-6B18-4BEA-BD1A-6CAAA23D22C7}" destId="{D91D23AA-7760-4EE3-8F22-8FB20D438FC6}" srcOrd="0" destOrd="0" presId="urn:microsoft.com/office/officeart/2005/8/layout/list1"/>
    <dgm:cxn modelId="{5D2858E6-F9C8-41C4-9B15-386347F85A4F}" type="presOf" srcId="{69DA7084-CE90-400E-9A0F-3100561DE9B9}" destId="{0ABF5623-48F6-4946-8DA1-CB3B5DF7734F}" srcOrd="1" destOrd="0" presId="urn:microsoft.com/office/officeart/2005/8/layout/list1"/>
    <dgm:cxn modelId="{1965C7E7-6718-4A04-8FB6-D91A05A556C0}" type="presOf" srcId="{D922815F-3DA2-4724-B605-F39470D3A4BB}" destId="{B3B5EB0A-F339-4922-8EC6-EED3570E0E64}" srcOrd="0" destOrd="0" presId="urn:microsoft.com/office/officeart/2005/8/layout/list1"/>
    <dgm:cxn modelId="{F15C0DEE-87B7-4F75-912E-C8A5FD9CDC07}" srcId="{69DA7084-CE90-400E-9A0F-3100561DE9B9}" destId="{57640073-B593-4A8B-BF29-8E92448143CA}" srcOrd="0" destOrd="0" parTransId="{7D26637B-F246-4474-9B10-D35C66886AE1}" sibTransId="{9A2D6889-0F02-46A4-ADA9-6DCF88A92098}"/>
    <dgm:cxn modelId="{38E9AC38-AA82-4052-8439-85E72EDEF00F}" type="presParOf" srcId="{B3B5EB0A-F339-4922-8EC6-EED3570E0E64}" destId="{A8C60E04-2985-4C12-8985-7E96FA33EB08}" srcOrd="0" destOrd="0" presId="urn:microsoft.com/office/officeart/2005/8/layout/list1"/>
    <dgm:cxn modelId="{19133A81-D863-4409-86BE-30957259ADE2}" type="presParOf" srcId="{A8C60E04-2985-4C12-8985-7E96FA33EB08}" destId="{F985140C-B4B3-4987-B5EE-7A203B697AC4}" srcOrd="0" destOrd="0" presId="urn:microsoft.com/office/officeart/2005/8/layout/list1"/>
    <dgm:cxn modelId="{3944C759-8F87-4566-AA62-C35CE2E4A844}" type="presParOf" srcId="{A8C60E04-2985-4C12-8985-7E96FA33EB08}" destId="{C0A5A619-78CE-44D5-BE0D-8FECFA782927}" srcOrd="1" destOrd="0" presId="urn:microsoft.com/office/officeart/2005/8/layout/list1"/>
    <dgm:cxn modelId="{52D3367A-182F-4AEC-AD26-0C209BAC8158}" type="presParOf" srcId="{B3B5EB0A-F339-4922-8EC6-EED3570E0E64}" destId="{F6BDEA9D-BDF3-4228-8E54-2E3379059FFB}" srcOrd="1" destOrd="0" presId="urn:microsoft.com/office/officeart/2005/8/layout/list1"/>
    <dgm:cxn modelId="{615C3DD4-D263-4752-AFFB-14E4B838C85A}" type="presParOf" srcId="{B3B5EB0A-F339-4922-8EC6-EED3570E0E64}" destId="{D91D23AA-7760-4EE3-8F22-8FB20D438FC6}" srcOrd="2" destOrd="0" presId="urn:microsoft.com/office/officeart/2005/8/layout/list1"/>
    <dgm:cxn modelId="{040AF165-2D7B-4805-9E8C-D59CB53CF921}" type="presParOf" srcId="{B3B5EB0A-F339-4922-8EC6-EED3570E0E64}" destId="{A3EA335F-7D3B-4B81-900A-8E070E285839}" srcOrd="3" destOrd="0" presId="urn:microsoft.com/office/officeart/2005/8/layout/list1"/>
    <dgm:cxn modelId="{B413A28E-6D1A-4F5E-8A1F-D50195DE54D4}" type="presParOf" srcId="{B3B5EB0A-F339-4922-8EC6-EED3570E0E64}" destId="{CD9EB037-5C4D-41DD-8F1B-6315B009EEFE}" srcOrd="4" destOrd="0" presId="urn:microsoft.com/office/officeart/2005/8/layout/list1"/>
    <dgm:cxn modelId="{9F8CA1F2-DCF1-47CF-9764-0E45D99B3FFB}" type="presParOf" srcId="{CD9EB037-5C4D-41DD-8F1B-6315B009EEFE}" destId="{7A2BDA46-294B-44F6-80B6-7C456E102A8D}" srcOrd="0" destOrd="0" presId="urn:microsoft.com/office/officeart/2005/8/layout/list1"/>
    <dgm:cxn modelId="{71C6DD4B-3778-4686-BAC2-DCDE7804748D}" type="presParOf" srcId="{CD9EB037-5C4D-41DD-8F1B-6315B009EEFE}" destId="{0ABF5623-48F6-4946-8DA1-CB3B5DF7734F}" srcOrd="1" destOrd="0" presId="urn:microsoft.com/office/officeart/2005/8/layout/list1"/>
    <dgm:cxn modelId="{8EE68FF1-5F28-43A2-A88C-8B0D35250501}" type="presParOf" srcId="{B3B5EB0A-F339-4922-8EC6-EED3570E0E64}" destId="{CE100FFC-17D3-4BAC-ABD3-8F5D6CC3D2C4}" srcOrd="5" destOrd="0" presId="urn:microsoft.com/office/officeart/2005/8/layout/list1"/>
    <dgm:cxn modelId="{C867176A-DF56-45A7-92D9-6467186924C9}" type="presParOf" srcId="{B3B5EB0A-F339-4922-8EC6-EED3570E0E64}" destId="{E45FFD0C-5B3C-46AA-ACF1-9719692DA41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22815F-3DA2-4724-B605-F39470D3A4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5B186-B3C9-4FFB-BC96-1B40FE2405CC}">
      <dgm:prSet/>
      <dgm:spPr/>
      <dgm:t>
        <a:bodyPr/>
        <a:lstStyle/>
        <a:p>
          <a:r>
            <a:rPr lang="es-MX" b="1"/>
            <a:t>Falta de actualizaciones de seguridad:</a:t>
          </a:r>
          <a:endParaRPr lang="en-US" dirty="0"/>
        </a:p>
      </dgm:t>
    </dgm:pt>
    <dgm:pt modelId="{1483F9A8-5B5C-4172-826F-984CA12C8403}" type="parTrans" cxnId="{5B86D92A-D0A1-4329-8F65-14AA506E52D8}">
      <dgm:prSet/>
      <dgm:spPr/>
      <dgm:t>
        <a:bodyPr/>
        <a:lstStyle/>
        <a:p>
          <a:endParaRPr lang="en-US"/>
        </a:p>
      </dgm:t>
    </dgm:pt>
    <dgm:pt modelId="{92D40456-26EB-4CAA-8403-F6E3A2E3460B}" type="sibTrans" cxnId="{5B86D92A-D0A1-4329-8F65-14AA506E52D8}">
      <dgm:prSet/>
      <dgm:spPr/>
      <dgm:t>
        <a:bodyPr/>
        <a:lstStyle/>
        <a:p>
          <a:endParaRPr lang="en-US"/>
        </a:p>
      </dgm:t>
    </dgm:pt>
    <dgm:pt modelId="{A9D77A28-4C1F-428A-9C46-D60A1A8A3E50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 dirty="0"/>
            <a:t>Impacto para el cliente:</a:t>
          </a:r>
          <a:r>
            <a:rPr lang="es-MX" dirty="0"/>
            <a:t> Vulnerabilidad a posibles ataques, riesgo de pérdida de datos personales.</a:t>
          </a:r>
        </a:p>
      </dgm:t>
    </dgm:pt>
    <dgm:pt modelId="{71236DA7-7FF4-425E-9906-44DFA398BF5E}" type="parTrans" cxnId="{EDD50852-B71A-4E35-881A-B4776F3722AD}">
      <dgm:prSet/>
      <dgm:spPr/>
      <dgm:t>
        <a:bodyPr/>
        <a:lstStyle/>
        <a:p>
          <a:endParaRPr lang="es-MX"/>
        </a:p>
      </dgm:t>
    </dgm:pt>
    <dgm:pt modelId="{DBB7A2BC-E9CD-4F20-832B-DACAE374F7C4}" type="sibTrans" cxnId="{EDD50852-B71A-4E35-881A-B4776F3722AD}">
      <dgm:prSet/>
      <dgm:spPr/>
      <dgm:t>
        <a:bodyPr/>
        <a:lstStyle/>
        <a:p>
          <a:endParaRPr lang="es-MX"/>
        </a:p>
      </dgm:t>
    </dgm:pt>
    <dgm:pt modelId="{A594FDDD-9540-42FA-AD96-B3E454C612F2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Posible compromiso de la seguridad de la base de datos y pérdida de confianza del cliente.</a:t>
          </a:r>
        </a:p>
      </dgm:t>
    </dgm:pt>
    <dgm:pt modelId="{D5F6F4A0-4C46-4017-B597-972C36413763}" type="parTrans" cxnId="{791343DE-084C-40C3-AB9A-6136C63505CC}">
      <dgm:prSet/>
      <dgm:spPr/>
      <dgm:t>
        <a:bodyPr/>
        <a:lstStyle/>
        <a:p>
          <a:endParaRPr lang="es-MX"/>
        </a:p>
      </dgm:t>
    </dgm:pt>
    <dgm:pt modelId="{28D94E67-9ECE-466D-AE0C-F7224B875AD2}" type="sibTrans" cxnId="{791343DE-084C-40C3-AB9A-6136C63505CC}">
      <dgm:prSet/>
      <dgm:spPr/>
      <dgm:t>
        <a:bodyPr/>
        <a:lstStyle/>
        <a:p>
          <a:endParaRPr lang="es-MX"/>
        </a:p>
      </dgm:t>
    </dgm:pt>
    <dgm:pt modelId="{E9DB28C0-1F62-4A02-9AD0-0B26E3106CF4}">
      <dgm:prSet/>
      <dgm:spPr/>
      <dgm:t>
        <a:bodyPr/>
        <a:lstStyle/>
        <a:p>
          <a:r>
            <a:rPr lang="es-MX" b="1"/>
            <a:t>Pérdida de datos durante la migración:</a:t>
          </a:r>
          <a:endParaRPr lang="es-MX"/>
        </a:p>
      </dgm:t>
    </dgm:pt>
    <dgm:pt modelId="{3C24BE3B-020B-4FA0-B876-652C53E96865}" type="parTrans" cxnId="{EA04C786-96AB-4D80-9307-7EDE1E6120F6}">
      <dgm:prSet/>
      <dgm:spPr/>
      <dgm:t>
        <a:bodyPr/>
        <a:lstStyle/>
        <a:p>
          <a:endParaRPr lang="es-MX"/>
        </a:p>
      </dgm:t>
    </dgm:pt>
    <dgm:pt modelId="{54B8BB4F-BD4C-405D-833E-68375A592070}" type="sibTrans" cxnId="{EA04C786-96AB-4D80-9307-7EDE1E6120F6}">
      <dgm:prSet/>
      <dgm:spPr/>
      <dgm:t>
        <a:bodyPr/>
        <a:lstStyle/>
        <a:p>
          <a:endParaRPr lang="es-MX"/>
        </a:p>
      </dgm:t>
    </dgm:pt>
    <dgm:pt modelId="{0DF2832C-01DD-4924-A42F-46984C34BA0B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para el cliente:</a:t>
          </a:r>
          <a:r>
            <a:rPr lang="es-MX"/>
            <a:t> Pérdida de historial de transacciones y preferencias almacenadas.</a:t>
          </a:r>
        </a:p>
      </dgm:t>
    </dgm:pt>
    <dgm:pt modelId="{2DE800FF-652F-481C-B7A6-9B8870C97DBD}" type="parTrans" cxnId="{B9DCB1AF-7207-41A8-BEE1-867FB9FD97AF}">
      <dgm:prSet/>
      <dgm:spPr/>
      <dgm:t>
        <a:bodyPr/>
        <a:lstStyle/>
        <a:p>
          <a:endParaRPr lang="es-MX"/>
        </a:p>
      </dgm:t>
    </dgm:pt>
    <dgm:pt modelId="{425E0EE5-9A78-4A23-8E84-F77793383EB0}" type="sibTrans" cxnId="{B9DCB1AF-7207-41A8-BEE1-867FB9FD97AF}">
      <dgm:prSet/>
      <dgm:spPr/>
      <dgm:t>
        <a:bodyPr/>
        <a:lstStyle/>
        <a:p>
          <a:endParaRPr lang="es-MX"/>
        </a:p>
      </dgm:t>
    </dgm:pt>
    <dgm:pt modelId="{2FEE2E4D-C166-4B4B-95FA-DB8DEB8DAEC9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s-MX" b="1"/>
            <a:t>Impacto en el servicio:</a:t>
          </a:r>
          <a:r>
            <a:rPr lang="es-MX"/>
            <a:t> Retraso en la migración de datos, posible interrupción temporal del servicio.</a:t>
          </a:r>
        </a:p>
      </dgm:t>
    </dgm:pt>
    <dgm:pt modelId="{AE23D5E9-B786-40B6-9772-4FA8D11CF483}" type="parTrans" cxnId="{FC244FB8-10A6-4DCC-B6D2-0AA94F2E46EE}">
      <dgm:prSet/>
      <dgm:spPr/>
      <dgm:t>
        <a:bodyPr/>
        <a:lstStyle/>
        <a:p>
          <a:endParaRPr lang="es-MX"/>
        </a:p>
      </dgm:t>
    </dgm:pt>
    <dgm:pt modelId="{C083066B-3E5F-47F5-9789-338935209710}" type="sibTrans" cxnId="{FC244FB8-10A6-4DCC-B6D2-0AA94F2E46EE}">
      <dgm:prSet/>
      <dgm:spPr/>
      <dgm:t>
        <a:bodyPr/>
        <a:lstStyle/>
        <a:p>
          <a:endParaRPr lang="es-MX"/>
        </a:p>
      </dgm:t>
    </dgm:pt>
    <dgm:pt modelId="{B3B5EB0A-F339-4922-8EC6-EED3570E0E64}" type="pres">
      <dgm:prSet presAssocID="{D922815F-3DA2-4724-B605-F39470D3A4BB}" presName="linear" presStyleCnt="0">
        <dgm:presLayoutVars>
          <dgm:dir/>
          <dgm:animLvl val="lvl"/>
          <dgm:resizeHandles val="exact"/>
        </dgm:presLayoutVars>
      </dgm:prSet>
      <dgm:spPr/>
    </dgm:pt>
    <dgm:pt modelId="{A8C60E04-2985-4C12-8985-7E96FA33EB08}" type="pres">
      <dgm:prSet presAssocID="{70E5B186-B3C9-4FFB-BC96-1B40FE2405CC}" presName="parentLin" presStyleCnt="0"/>
      <dgm:spPr/>
    </dgm:pt>
    <dgm:pt modelId="{F985140C-B4B3-4987-B5EE-7A203B697AC4}" type="pres">
      <dgm:prSet presAssocID="{70E5B186-B3C9-4FFB-BC96-1B40FE2405CC}" presName="parentLeftMargin" presStyleLbl="node1" presStyleIdx="0" presStyleCnt="2"/>
      <dgm:spPr/>
    </dgm:pt>
    <dgm:pt modelId="{C0A5A619-78CE-44D5-BE0D-8FECFA782927}" type="pres">
      <dgm:prSet presAssocID="{70E5B186-B3C9-4FFB-BC96-1B40FE2405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BDEA9D-BDF3-4228-8E54-2E3379059FFB}" type="pres">
      <dgm:prSet presAssocID="{70E5B186-B3C9-4FFB-BC96-1B40FE2405CC}" presName="negativeSpace" presStyleCnt="0"/>
      <dgm:spPr/>
    </dgm:pt>
    <dgm:pt modelId="{D91D23AA-7760-4EE3-8F22-8FB20D438FC6}" type="pres">
      <dgm:prSet presAssocID="{70E5B186-B3C9-4FFB-BC96-1B40FE2405CC}" presName="childText" presStyleLbl="conFgAcc1" presStyleIdx="0" presStyleCnt="2" custLinFactNeighborX="30524" custLinFactNeighborY="-14006">
        <dgm:presLayoutVars>
          <dgm:bulletEnabled val="1"/>
        </dgm:presLayoutVars>
      </dgm:prSet>
      <dgm:spPr/>
    </dgm:pt>
    <dgm:pt modelId="{A3EA335F-7D3B-4B81-900A-8E070E285839}" type="pres">
      <dgm:prSet presAssocID="{92D40456-26EB-4CAA-8403-F6E3A2E3460B}" presName="spaceBetweenRectangles" presStyleCnt="0"/>
      <dgm:spPr/>
    </dgm:pt>
    <dgm:pt modelId="{CE05DFE0-4B33-4B14-BF49-51A2E336009F}" type="pres">
      <dgm:prSet presAssocID="{E9DB28C0-1F62-4A02-9AD0-0B26E3106CF4}" presName="parentLin" presStyleCnt="0"/>
      <dgm:spPr/>
    </dgm:pt>
    <dgm:pt modelId="{0E03E0EE-8EC1-4872-A413-E437E81DF346}" type="pres">
      <dgm:prSet presAssocID="{E9DB28C0-1F62-4A02-9AD0-0B26E3106CF4}" presName="parentLeftMargin" presStyleLbl="node1" presStyleIdx="0" presStyleCnt="2"/>
      <dgm:spPr/>
    </dgm:pt>
    <dgm:pt modelId="{514DEEA1-0B15-4AB3-ADFB-ADCC806CE82E}" type="pres">
      <dgm:prSet presAssocID="{E9DB28C0-1F62-4A02-9AD0-0B26E3106C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0116C9-5544-4D67-A5F4-006CB59B3C79}" type="pres">
      <dgm:prSet presAssocID="{E9DB28C0-1F62-4A02-9AD0-0B26E3106CF4}" presName="negativeSpace" presStyleCnt="0"/>
      <dgm:spPr/>
    </dgm:pt>
    <dgm:pt modelId="{78E4C271-DB31-458F-B025-5AE20C10CD27}" type="pres">
      <dgm:prSet presAssocID="{E9DB28C0-1F62-4A02-9AD0-0B26E3106C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AE5C111-06D1-4ED2-AFFE-7EC3F580836F}" type="presOf" srcId="{E9DB28C0-1F62-4A02-9AD0-0B26E3106CF4}" destId="{0E03E0EE-8EC1-4872-A413-E437E81DF346}" srcOrd="0" destOrd="0" presId="urn:microsoft.com/office/officeart/2005/8/layout/list1"/>
    <dgm:cxn modelId="{C837B91D-0968-4135-B274-DD143492C091}" type="presOf" srcId="{70E5B186-B3C9-4FFB-BC96-1B40FE2405CC}" destId="{C0A5A619-78CE-44D5-BE0D-8FECFA782927}" srcOrd="1" destOrd="0" presId="urn:microsoft.com/office/officeart/2005/8/layout/list1"/>
    <dgm:cxn modelId="{46370925-8DF1-4D76-8B68-F5A18C71E89D}" type="presOf" srcId="{2FEE2E4D-C166-4B4B-95FA-DB8DEB8DAEC9}" destId="{78E4C271-DB31-458F-B025-5AE20C10CD27}" srcOrd="0" destOrd="1" presId="urn:microsoft.com/office/officeart/2005/8/layout/list1"/>
    <dgm:cxn modelId="{5B86D92A-D0A1-4329-8F65-14AA506E52D8}" srcId="{D922815F-3DA2-4724-B605-F39470D3A4BB}" destId="{70E5B186-B3C9-4FFB-BC96-1B40FE2405CC}" srcOrd="0" destOrd="0" parTransId="{1483F9A8-5B5C-4172-826F-984CA12C8403}" sibTransId="{92D40456-26EB-4CAA-8403-F6E3A2E3460B}"/>
    <dgm:cxn modelId="{EDD50852-B71A-4E35-881A-B4776F3722AD}" srcId="{70E5B186-B3C9-4FFB-BC96-1B40FE2405CC}" destId="{A9D77A28-4C1F-428A-9C46-D60A1A8A3E50}" srcOrd="0" destOrd="0" parTransId="{71236DA7-7FF4-425E-9906-44DFA398BF5E}" sibTransId="{DBB7A2BC-E9CD-4F20-832B-DACAE374F7C4}"/>
    <dgm:cxn modelId="{40B50953-E91B-410F-BDC5-F78B77E4516A}" type="presOf" srcId="{A594FDDD-9540-42FA-AD96-B3E454C612F2}" destId="{D91D23AA-7760-4EE3-8F22-8FB20D438FC6}" srcOrd="0" destOrd="1" presId="urn:microsoft.com/office/officeart/2005/8/layout/list1"/>
    <dgm:cxn modelId="{EA04C786-96AB-4D80-9307-7EDE1E6120F6}" srcId="{D922815F-3DA2-4724-B605-F39470D3A4BB}" destId="{E9DB28C0-1F62-4A02-9AD0-0B26E3106CF4}" srcOrd="1" destOrd="0" parTransId="{3C24BE3B-020B-4FA0-B876-652C53E96865}" sibTransId="{54B8BB4F-BD4C-405D-833E-68375A592070}"/>
    <dgm:cxn modelId="{A15D1C9A-22EF-4AB3-89C4-07B135415AA1}" type="presOf" srcId="{0DF2832C-01DD-4924-A42F-46984C34BA0B}" destId="{78E4C271-DB31-458F-B025-5AE20C10CD27}" srcOrd="0" destOrd="0" presId="urn:microsoft.com/office/officeart/2005/8/layout/list1"/>
    <dgm:cxn modelId="{ACF32EA3-A07A-49F8-B087-18425FCE253D}" type="presOf" srcId="{A9D77A28-4C1F-428A-9C46-D60A1A8A3E50}" destId="{D91D23AA-7760-4EE3-8F22-8FB20D438FC6}" srcOrd="0" destOrd="0" presId="urn:microsoft.com/office/officeart/2005/8/layout/list1"/>
    <dgm:cxn modelId="{B9DCB1AF-7207-41A8-BEE1-867FB9FD97AF}" srcId="{E9DB28C0-1F62-4A02-9AD0-0B26E3106CF4}" destId="{0DF2832C-01DD-4924-A42F-46984C34BA0B}" srcOrd="0" destOrd="0" parTransId="{2DE800FF-652F-481C-B7A6-9B8870C97DBD}" sibTransId="{425E0EE5-9A78-4A23-8E84-F77793383EB0}"/>
    <dgm:cxn modelId="{616405B8-CDE4-42A3-8F2D-193870D4B0BF}" type="presOf" srcId="{E9DB28C0-1F62-4A02-9AD0-0B26E3106CF4}" destId="{514DEEA1-0B15-4AB3-ADFB-ADCC806CE82E}" srcOrd="1" destOrd="0" presId="urn:microsoft.com/office/officeart/2005/8/layout/list1"/>
    <dgm:cxn modelId="{FC244FB8-10A6-4DCC-B6D2-0AA94F2E46EE}" srcId="{E9DB28C0-1F62-4A02-9AD0-0B26E3106CF4}" destId="{2FEE2E4D-C166-4B4B-95FA-DB8DEB8DAEC9}" srcOrd="1" destOrd="0" parTransId="{AE23D5E9-B786-40B6-9772-4FA8D11CF483}" sibTransId="{C083066B-3E5F-47F5-9789-338935209710}"/>
    <dgm:cxn modelId="{55B846D7-CF2B-4387-AC4E-5D486A1F87DE}" type="presOf" srcId="{70E5B186-B3C9-4FFB-BC96-1B40FE2405CC}" destId="{F985140C-B4B3-4987-B5EE-7A203B697AC4}" srcOrd="0" destOrd="0" presId="urn:microsoft.com/office/officeart/2005/8/layout/list1"/>
    <dgm:cxn modelId="{791343DE-084C-40C3-AB9A-6136C63505CC}" srcId="{70E5B186-B3C9-4FFB-BC96-1B40FE2405CC}" destId="{A594FDDD-9540-42FA-AD96-B3E454C612F2}" srcOrd="1" destOrd="0" parTransId="{D5F6F4A0-4C46-4017-B597-972C36413763}" sibTransId="{28D94E67-9ECE-466D-AE0C-F7224B875AD2}"/>
    <dgm:cxn modelId="{1965C7E7-6718-4A04-8FB6-D91A05A556C0}" type="presOf" srcId="{D922815F-3DA2-4724-B605-F39470D3A4BB}" destId="{B3B5EB0A-F339-4922-8EC6-EED3570E0E64}" srcOrd="0" destOrd="0" presId="urn:microsoft.com/office/officeart/2005/8/layout/list1"/>
    <dgm:cxn modelId="{38E9AC38-AA82-4052-8439-85E72EDEF00F}" type="presParOf" srcId="{B3B5EB0A-F339-4922-8EC6-EED3570E0E64}" destId="{A8C60E04-2985-4C12-8985-7E96FA33EB08}" srcOrd="0" destOrd="0" presId="urn:microsoft.com/office/officeart/2005/8/layout/list1"/>
    <dgm:cxn modelId="{19133A81-D863-4409-86BE-30957259ADE2}" type="presParOf" srcId="{A8C60E04-2985-4C12-8985-7E96FA33EB08}" destId="{F985140C-B4B3-4987-B5EE-7A203B697AC4}" srcOrd="0" destOrd="0" presId="urn:microsoft.com/office/officeart/2005/8/layout/list1"/>
    <dgm:cxn modelId="{3944C759-8F87-4566-AA62-C35CE2E4A844}" type="presParOf" srcId="{A8C60E04-2985-4C12-8985-7E96FA33EB08}" destId="{C0A5A619-78CE-44D5-BE0D-8FECFA782927}" srcOrd="1" destOrd="0" presId="urn:microsoft.com/office/officeart/2005/8/layout/list1"/>
    <dgm:cxn modelId="{52D3367A-182F-4AEC-AD26-0C209BAC8158}" type="presParOf" srcId="{B3B5EB0A-F339-4922-8EC6-EED3570E0E64}" destId="{F6BDEA9D-BDF3-4228-8E54-2E3379059FFB}" srcOrd="1" destOrd="0" presId="urn:microsoft.com/office/officeart/2005/8/layout/list1"/>
    <dgm:cxn modelId="{615C3DD4-D263-4752-AFFB-14E4B838C85A}" type="presParOf" srcId="{B3B5EB0A-F339-4922-8EC6-EED3570E0E64}" destId="{D91D23AA-7760-4EE3-8F22-8FB20D438FC6}" srcOrd="2" destOrd="0" presId="urn:microsoft.com/office/officeart/2005/8/layout/list1"/>
    <dgm:cxn modelId="{040AF165-2D7B-4805-9E8C-D59CB53CF921}" type="presParOf" srcId="{B3B5EB0A-F339-4922-8EC6-EED3570E0E64}" destId="{A3EA335F-7D3B-4B81-900A-8E070E285839}" srcOrd="3" destOrd="0" presId="urn:microsoft.com/office/officeart/2005/8/layout/list1"/>
    <dgm:cxn modelId="{CDEE179B-33F7-4E6D-9421-EF42BDB9DAD0}" type="presParOf" srcId="{B3B5EB0A-F339-4922-8EC6-EED3570E0E64}" destId="{CE05DFE0-4B33-4B14-BF49-51A2E336009F}" srcOrd="4" destOrd="0" presId="urn:microsoft.com/office/officeart/2005/8/layout/list1"/>
    <dgm:cxn modelId="{EFA63CCA-AC5F-476C-9930-667E26453E77}" type="presParOf" srcId="{CE05DFE0-4B33-4B14-BF49-51A2E336009F}" destId="{0E03E0EE-8EC1-4872-A413-E437E81DF346}" srcOrd="0" destOrd="0" presId="urn:microsoft.com/office/officeart/2005/8/layout/list1"/>
    <dgm:cxn modelId="{36C54756-4976-42F1-B06A-A264F582E66F}" type="presParOf" srcId="{CE05DFE0-4B33-4B14-BF49-51A2E336009F}" destId="{514DEEA1-0B15-4AB3-ADFB-ADCC806CE82E}" srcOrd="1" destOrd="0" presId="urn:microsoft.com/office/officeart/2005/8/layout/list1"/>
    <dgm:cxn modelId="{3D466573-1733-4ACF-9F48-416E3C26CE68}" type="presParOf" srcId="{B3B5EB0A-F339-4922-8EC6-EED3570E0E64}" destId="{BA0116C9-5544-4D67-A5F4-006CB59B3C79}" srcOrd="5" destOrd="0" presId="urn:microsoft.com/office/officeart/2005/8/layout/list1"/>
    <dgm:cxn modelId="{E3857D91-8075-47C4-9514-F8A6A789C8D3}" type="presParOf" srcId="{B3B5EB0A-F339-4922-8EC6-EED3570E0E64}" destId="{78E4C271-DB31-458F-B025-5AE20C10CD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DA02AE-7638-4044-B011-52BB48ECCA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F08B11C0-4589-4C29-BFEB-77197F14FD2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Descripción:</a:t>
          </a:r>
          <a:endParaRPr lang="en-US"/>
        </a:p>
      </dgm:t>
    </dgm:pt>
    <dgm:pt modelId="{B79A41FA-FCFE-4FF8-9D10-7CCCEB156531}" type="parTrans" cxnId="{1F0392A1-39CB-4DA8-8F7F-098E1C74C3E1}">
      <dgm:prSet/>
      <dgm:spPr/>
      <dgm:t>
        <a:bodyPr/>
        <a:lstStyle/>
        <a:p>
          <a:endParaRPr lang="en-US"/>
        </a:p>
      </dgm:t>
    </dgm:pt>
    <dgm:pt modelId="{31062574-5851-4749-8411-7CDCCB70F9AF}" type="sibTrans" cxnId="{1F0392A1-39CB-4DA8-8F7F-098E1C74C3E1}">
      <dgm:prSet/>
      <dgm:spPr/>
      <dgm:t>
        <a:bodyPr/>
        <a:lstStyle/>
        <a:p>
          <a:endParaRPr lang="en-US"/>
        </a:p>
      </dgm:t>
    </dgm:pt>
    <dgm:pt modelId="{39421141-A9B3-4BBA-967B-9C47759BB19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Este usuario tiene privilegios significativos en el sistema de gestión de bases de datos (DBMS).</a:t>
          </a:r>
          <a:endParaRPr lang="en-US"/>
        </a:p>
      </dgm:t>
    </dgm:pt>
    <dgm:pt modelId="{A5FDD818-7DE3-4AFE-8BE9-FC1D6BA47FBC}" type="parTrans" cxnId="{07995D73-CD7F-48B3-8FC1-7DBA9E006AE8}">
      <dgm:prSet/>
      <dgm:spPr/>
      <dgm:t>
        <a:bodyPr/>
        <a:lstStyle/>
        <a:p>
          <a:endParaRPr lang="en-US"/>
        </a:p>
      </dgm:t>
    </dgm:pt>
    <dgm:pt modelId="{56B64E22-4CEF-4397-9DF2-F698A841D4F3}" type="sibTrans" cxnId="{07995D73-CD7F-48B3-8FC1-7DBA9E006AE8}">
      <dgm:prSet/>
      <dgm:spPr/>
      <dgm:t>
        <a:bodyPr/>
        <a:lstStyle/>
        <a:p>
          <a:endParaRPr lang="en-US"/>
        </a:p>
      </dgm:t>
    </dgm:pt>
    <dgm:pt modelId="{E6F451FC-258F-496D-BB51-65690BB4921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Es responsable de la administración general, consulta de datos y supervisión de transacciones.</a:t>
          </a:r>
          <a:endParaRPr lang="en-US" dirty="0"/>
        </a:p>
      </dgm:t>
    </dgm:pt>
    <dgm:pt modelId="{5DC5C6BB-02C8-4402-A762-8B0FB905C1D9}" type="parTrans" cxnId="{9E054D01-B341-42AD-8ED8-20334EBEDD97}">
      <dgm:prSet/>
      <dgm:spPr/>
      <dgm:t>
        <a:bodyPr/>
        <a:lstStyle/>
        <a:p>
          <a:endParaRPr lang="en-US"/>
        </a:p>
      </dgm:t>
    </dgm:pt>
    <dgm:pt modelId="{7A6A979C-5CEB-455C-8A35-527AB53CD0FD}" type="sibTrans" cxnId="{9E054D01-B341-42AD-8ED8-20334EBEDD97}">
      <dgm:prSet/>
      <dgm:spPr/>
      <dgm:t>
        <a:bodyPr/>
        <a:lstStyle/>
        <a:p>
          <a:endParaRPr lang="en-US"/>
        </a:p>
      </dgm:t>
    </dgm:pt>
    <dgm:pt modelId="{E4C5AA1F-CF43-43F1-9929-96FB937BEB6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Tiene la capacidad de realizar cambios en la estructura de la base de datos y gestionar la seguridad.</a:t>
          </a:r>
          <a:endParaRPr lang="en-US" dirty="0"/>
        </a:p>
      </dgm:t>
    </dgm:pt>
    <dgm:pt modelId="{823067D0-179C-4EF4-B5D5-B3CE8EF93E46}" type="parTrans" cxnId="{51CACC77-3ADE-4441-ADFD-04062EB8F3A4}">
      <dgm:prSet/>
      <dgm:spPr/>
      <dgm:t>
        <a:bodyPr/>
        <a:lstStyle/>
        <a:p>
          <a:endParaRPr lang="en-US"/>
        </a:p>
      </dgm:t>
    </dgm:pt>
    <dgm:pt modelId="{EC09A8CB-EA61-4185-852A-505BE82335A5}" type="sibTrans" cxnId="{51CACC77-3ADE-4441-ADFD-04062EB8F3A4}">
      <dgm:prSet/>
      <dgm:spPr/>
      <dgm:t>
        <a:bodyPr/>
        <a:lstStyle/>
        <a:p>
          <a:endParaRPr lang="en-US"/>
        </a:p>
      </dgm:t>
    </dgm:pt>
    <dgm:pt modelId="{9911B43D-FCB9-45FE-A61C-D77CAF30F2A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Responsabilidades:</a:t>
          </a:r>
          <a:endParaRPr lang="en-US"/>
        </a:p>
      </dgm:t>
    </dgm:pt>
    <dgm:pt modelId="{457B6824-B5F5-4A33-9A5C-EDD994D4F7D3}" type="parTrans" cxnId="{E780C1DF-0680-4389-A3C5-C681FE14EA4C}">
      <dgm:prSet/>
      <dgm:spPr/>
      <dgm:t>
        <a:bodyPr/>
        <a:lstStyle/>
        <a:p>
          <a:endParaRPr lang="en-US"/>
        </a:p>
      </dgm:t>
    </dgm:pt>
    <dgm:pt modelId="{8EC40B85-B00D-46AB-B187-6CDB089488FA}" type="sibTrans" cxnId="{E780C1DF-0680-4389-A3C5-C681FE14EA4C}">
      <dgm:prSet/>
      <dgm:spPr/>
      <dgm:t>
        <a:bodyPr/>
        <a:lstStyle/>
        <a:p>
          <a:endParaRPr lang="en-US"/>
        </a:p>
      </dgm:t>
    </dgm:pt>
    <dgm:pt modelId="{C7ECD7ED-6139-47A8-B530-334729BE69C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Administración general de la base de datos.</a:t>
          </a:r>
          <a:endParaRPr lang="en-US"/>
        </a:p>
      </dgm:t>
    </dgm:pt>
    <dgm:pt modelId="{78836869-00B2-4BF4-BE22-9F0F3DE79F28}" type="parTrans" cxnId="{D57B8538-A5CD-4530-BA85-B5C9FD834F3B}">
      <dgm:prSet/>
      <dgm:spPr/>
      <dgm:t>
        <a:bodyPr/>
        <a:lstStyle/>
        <a:p>
          <a:endParaRPr lang="en-US"/>
        </a:p>
      </dgm:t>
    </dgm:pt>
    <dgm:pt modelId="{A4DFD125-0DD4-48EA-81DC-B2F15B799ECA}" type="sibTrans" cxnId="{D57B8538-A5CD-4530-BA85-B5C9FD834F3B}">
      <dgm:prSet/>
      <dgm:spPr/>
      <dgm:t>
        <a:bodyPr/>
        <a:lstStyle/>
        <a:p>
          <a:endParaRPr lang="en-US"/>
        </a:p>
      </dgm:t>
    </dgm:pt>
    <dgm:pt modelId="{218C5B8D-058E-448A-9260-DE639CE1322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Ejecución de consultas complejas para análisis de datos.</a:t>
          </a:r>
          <a:endParaRPr lang="en-US" dirty="0"/>
        </a:p>
      </dgm:t>
    </dgm:pt>
    <dgm:pt modelId="{92BB9782-B912-482A-9A98-8589E00C2741}" type="parTrans" cxnId="{540144DB-AF80-40C8-82FF-B8D0ACBA0947}">
      <dgm:prSet/>
      <dgm:spPr/>
      <dgm:t>
        <a:bodyPr/>
        <a:lstStyle/>
        <a:p>
          <a:endParaRPr lang="en-US"/>
        </a:p>
      </dgm:t>
    </dgm:pt>
    <dgm:pt modelId="{01373B9D-B5FE-4CC6-B01A-7CF19E85C4DA}" type="sibTrans" cxnId="{540144DB-AF80-40C8-82FF-B8D0ACBA0947}">
      <dgm:prSet/>
      <dgm:spPr/>
      <dgm:t>
        <a:bodyPr/>
        <a:lstStyle/>
        <a:p>
          <a:endParaRPr lang="en-US"/>
        </a:p>
      </dgm:t>
    </dgm:pt>
    <dgm:pt modelId="{D9428D2A-1EE5-4CA0-994B-66BE5925EE0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Inicio y supervisión de transacciones.</a:t>
          </a:r>
          <a:endParaRPr lang="en-US"/>
        </a:p>
      </dgm:t>
    </dgm:pt>
    <dgm:pt modelId="{2126F0CD-23DC-47BC-96C0-B8763E5EAAF3}" type="parTrans" cxnId="{EB2B336F-EE9D-4932-896B-C38E2D362F8D}">
      <dgm:prSet/>
      <dgm:spPr/>
      <dgm:t>
        <a:bodyPr/>
        <a:lstStyle/>
        <a:p>
          <a:endParaRPr lang="en-US"/>
        </a:p>
      </dgm:t>
    </dgm:pt>
    <dgm:pt modelId="{E31D6628-D6B0-4230-B88D-4357F5A3CFED}" type="sibTrans" cxnId="{EB2B336F-EE9D-4932-896B-C38E2D362F8D}">
      <dgm:prSet/>
      <dgm:spPr/>
      <dgm:t>
        <a:bodyPr/>
        <a:lstStyle/>
        <a:p>
          <a:endParaRPr lang="en-US"/>
        </a:p>
      </dgm:t>
    </dgm:pt>
    <dgm:pt modelId="{9FD02D41-2A77-4AF0-A7F6-3A3CBE652BE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Permisos:</a:t>
          </a:r>
          <a:endParaRPr lang="en-US"/>
        </a:p>
      </dgm:t>
    </dgm:pt>
    <dgm:pt modelId="{B7A79AFA-3285-435E-AF5F-4ADD7ECA3C74}" type="parTrans" cxnId="{B0E009F0-D287-4248-9A2D-54EE60729E02}">
      <dgm:prSet/>
      <dgm:spPr/>
      <dgm:t>
        <a:bodyPr/>
        <a:lstStyle/>
        <a:p>
          <a:endParaRPr lang="en-US"/>
        </a:p>
      </dgm:t>
    </dgm:pt>
    <dgm:pt modelId="{34594E27-8561-4B62-8D4E-A45DB48190D7}" type="sibTrans" cxnId="{B0E009F0-D287-4248-9A2D-54EE60729E02}">
      <dgm:prSet/>
      <dgm:spPr/>
      <dgm:t>
        <a:bodyPr/>
        <a:lstStyle/>
        <a:p>
          <a:endParaRPr lang="en-US"/>
        </a:p>
      </dgm:t>
    </dgm:pt>
    <dgm:pt modelId="{49A37DAA-CCE9-492F-B040-82521D0699F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Acceso completo a tablas y vistas.</a:t>
          </a:r>
          <a:endParaRPr lang="en-US"/>
        </a:p>
      </dgm:t>
    </dgm:pt>
    <dgm:pt modelId="{06E078A0-6B58-46F2-8805-10F5F405EFB5}" type="parTrans" cxnId="{5B04459F-F58C-4412-97C5-E92ADF1E8C27}">
      <dgm:prSet/>
      <dgm:spPr/>
      <dgm:t>
        <a:bodyPr/>
        <a:lstStyle/>
        <a:p>
          <a:endParaRPr lang="en-US"/>
        </a:p>
      </dgm:t>
    </dgm:pt>
    <dgm:pt modelId="{0AAE05D9-2A48-4305-BC40-F799F3674E69}" type="sibTrans" cxnId="{5B04459F-F58C-4412-97C5-E92ADF1E8C27}">
      <dgm:prSet/>
      <dgm:spPr/>
      <dgm:t>
        <a:bodyPr/>
        <a:lstStyle/>
        <a:p>
          <a:endParaRPr lang="en-US"/>
        </a:p>
      </dgm:t>
    </dgm:pt>
    <dgm:pt modelId="{800531D8-89A2-4571-8C43-F9FB88B01E7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Capacidad para ejecutar comandos DDL.</a:t>
          </a:r>
          <a:endParaRPr lang="en-US"/>
        </a:p>
      </dgm:t>
    </dgm:pt>
    <dgm:pt modelId="{75FC2A5F-C7D8-4E68-8344-549C4985B746}" type="parTrans" cxnId="{4A3C79CD-B3C7-49D9-B7CE-E0C092EB62C6}">
      <dgm:prSet/>
      <dgm:spPr/>
      <dgm:t>
        <a:bodyPr/>
        <a:lstStyle/>
        <a:p>
          <a:endParaRPr lang="en-US"/>
        </a:p>
      </dgm:t>
    </dgm:pt>
    <dgm:pt modelId="{12CBA067-6150-4896-BB51-440E02842BA7}" type="sibTrans" cxnId="{4A3C79CD-B3C7-49D9-B7CE-E0C092EB62C6}">
      <dgm:prSet/>
      <dgm:spPr/>
      <dgm:t>
        <a:bodyPr/>
        <a:lstStyle/>
        <a:p>
          <a:endParaRPr lang="en-US"/>
        </a:p>
      </dgm:t>
    </dgm:pt>
    <dgm:pt modelId="{D33D294D-5D55-41D3-9D38-87E28AA5FFD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Gestión de usuarios y roles.</a:t>
          </a:r>
          <a:endParaRPr lang="en-US"/>
        </a:p>
      </dgm:t>
    </dgm:pt>
    <dgm:pt modelId="{E0C3538E-A032-43D2-8A78-572B1167BAE4}" type="parTrans" cxnId="{DFE7DE21-DF4F-4879-943C-AF0FAA0E758C}">
      <dgm:prSet/>
      <dgm:spPr/>
      <dgm:t>
        <a:bodyPr/>
        <a:lstStyle/>
        <a:p>
          <a:endParaRPr lang="en-US"/>
        </a:p>
      </dgm:t>
    </dgm:pt>
    <dgm:pt modelId="{94CEDE86-1FEC-48B1-ACBE-B47383AE33CE}" type="sibTrans" cxnId="{DFE7DE21-DF4F-4879-943C-AF0FAA0E758C}">
      <dgm:prSet/>
      <dgm:spPr/>
      <dgm:t>
        <a:bodyPr/>
        <a:lstStyle/>
        <a:p>
          <a:endParaRPr lang="en-US"/>
        </a:p>
      </dgm:t>
    </dgm:pt>
    <dgm:pt modelId="{3E3220C3-CAEE-4ED9-BB13-19541105730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Restricciones:</a:t>
          </a:r>
          <a:endParaRPr lang="en-US"/>
        </a:p>
      </dgm:t>
    </dgm:pt>
    <dgm:pt modelId="{0D34CE13-24EE-42E1-88FF-E37B6E51E9A0}" type="parTrans" cxnId="{20732412-608D-43B0-AB42-CDD440998F3E}">
      <dgm:prSet/>
      <dgm:spPr/>
      <dgm:t>
        <a:bodyPr/>
        <a:lstStyle/>
        <a:p>
          <a:endParaRPr lang="en-US"/>
        </a:p>
      </dgm:t>
    </dgm:pt>
    <dgm:pt modelId="{8849DD5F-CEE6-4476-B59F-2DB53356EF4A}" type="sibTrans" cxnId="{20732412-608D-43B0-AB42-CDD440998F3E}">
      <dgm:prSet/>
      <dgm:spPr/>
      <dgm:t>
        <a:bodyPr/>
        <a:lstStyle/>
        <a:p>
          <a:endParaRPr lang="en-US"/>
        </a:p>
      </dgm:t>
    </dgm:pt>
    <dgm:pt modelId="{BB9B801D-16AF-4F6E-ABD0-0286482D473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Operar dentro de políticas y procedimientos organizativos.</a:t>
          </a:r>
          <a:endParaRPr lang="en-US"/>
        </a:p>
      </dgm:t>
    </dgm:pt>
    <dgm:pt modelId="{9C1C0636-D39B-4327-A883-17F8E15048E7}" type="parTrans" cxnId="{E56D18C8-8EE8-4D18-A8AB-D5B4CF32CD6F}">
      <dgm:prSet/>
      <dgm:spPr/>
      <dgm:t>
        <a:bodyPr/>
        <a:lstStyle/>
        <a:p>
          <a:endParaRPr lang="en-US"/>
        </a:p>
      </dgm:t>
    </dgm:pt>
    <dgm:pt modelId="{4ACDDDBB-8B71-497A-B00E-A05FFB640590}" type="sibTrans" cxnId="{E56D18C8-8EE8-4D18-A8AB-D5B4CF32CD6F}">
      <dgm:prSet/>
      <dgm:spPr/>
      <dgm:t>
        <a:bodyPr/>
        <a:lstStyle/>
        <a:p>
          <a:endParaRPr lang="en-US"/>
        </a:p>
      </dgm:t>
    </dgm:pt>
    <dgm:pt modelId="{D73B288C-507B-429F-A960-63324C23998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Respetar restricciones de seguridad.</a:t>
          </a:r>
          <a:endParaRPr lang="en-US"/>
        </a:p>
      </dgm:t>
    </dgm:pt>
    <dgm:pt modelId="{23801C1B-4282-4220-82B5-88B32CF3C845}" type="parTrans" cxnId="{56AAE5D2-45CD-441E-9C10-65BFFD94BFAC}">
      <dgm:prSet/>
      <dgm:spPr/>
      <dgm:t>
        <a:bodyPr/>
        <a:lstStyle/>
        <a:p>
          <a:endParaRPr lang="en-US"/>
        </a:p>
      </dgm:t>
    </dgm:pt>
    <dgm:pt modelId="{72D1B818-1BD3-4416-A7E8-4DDB10BCF342}" type="sibTrans" cxnId="{56AAE5D2-45CD-441E-9C10-65BFFD94BFAC}">
      <dgm:prSet/>
      <dgm:spPr/>
      <dgm:t>
        <a:bodyPr/>
        <a:lstStyle/>
        <a:p>
          <a:endParaRPr lang="en-US"/>
        </a:p>
      </dgm:t>
    </dgm:pt>
    <dgm:pt modelId="{7423DCD3-E94C-428A-8F02-141D660855E7}" type="pres">
      <dgm:prSet presAssocID="{47DA02AE-7638-4044-B011-52BB48ECCAA1}" presName="root" presStyleCnt="0">
        <dgm:presLayoutVars>
          <dgm:dir/>
          <dgm:resizeHandles val="exact"/>
        </dgm:presLayoutVars>
      </dgm:prSet>
      <dgm:spPr/>
    </dgm:pt>
    <dgm:pt modelId="{60877365-39EE-43C8-9F74-2D167B6FDDB4}" type="pres">
      <dgm:prSet presAssocID="{F08B11C0-4589-4C29-BFEB-77197F14FD2A}" presName="compNode" presStyleCnt="0"/>
      <dgm:spPr/>
    </dgm:pt>
    <dgm:pt modelId="{85EFC336-18CF-4B9B-B308-63626A132841}" type="pres">
      <dgm:prSet presAssocID="{F08B11C0-4589-4C29-BFEB-77197F14FD2A}" presName="bgRect" presStyleLbl="bgShp" presStyleIdx="0" presStyleCnt="4"/>
      <dgm:spPr/>
    </dgm:pt>
    <dgm:pt modelId="{DADA5D46-B733-4206-9416-413212404413}" type="pres">
      <dgm:prSet presAssocID="{F08B11C0-4589-4C29-BFEB-77197F14FD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638747B-CED2-417F-9844-4791DE37A396}" type="pres">
      <dgm:prSet presAssocID="{F08B11C0-4589-4C29-BFEB-77197F14FD2A}" presName="spaceRect" presStyleCnt="0"/>
      <dgm:spPr/>
    </dgm:pt>
    <dgm:pt modelId="{98BE618F-1AC8-445F-B0C8-4A8EF36E791F}" type="pres">
      <dgm:prSet presAssocID="{F08B11C0-4589-4C29-BFEB-77197F14FD2A}" presName="parTx" presStyleLbl="revTx" presStyleIdx="0" presStyleCnt="8">
        <dgm:presLayoutVars>
          <dgm:chMax val="0"/>
          <dgm:chPref val="0"/>
        </dgm:presLayoutVars>
      </dgm:prSet>
      <dgm:spPr/>
    </dgm:pt>
    <dgm:pt modelId="{4C2704A3-9CFE-4814-B02E-DB77DC3EDFBB}" type="pres">
      <dgm:prSet presAssocID="{F08B11C0-4589-4C29-BFEB-77197F14FD2A}" presName="desTx" presStyleLbl="revTx" presStyleIdx="1" presStyleCnt="8" custScaleX="139286" custLinFactNeighborX="-23883" custLinFactNeighborY="-3126">
        <dgm:presLayoutVars/>
      </dgm:prSet>
      <dgm:spPr/>
    </dgm:pt>
    <dgm:pt modelId="{3E29B70F-11C4-4911-8290-B21D015C82A9}" type="pres">
      <dgm:prSet presAssocID="{31062574-5851-4749-8411-7CDCCB70F9AF}" presName="sibTrans" presStyleCnt="0"/>
      <dgm:spPr/>
    </dgm:pt>
    <dgm:pt modelId="{06828577-55D0-48D8-99FC-099B17A224B2}" type="pres">
      <dgm:prSet presAssocID="{9911B43D-FCB9-45FE-A61C-D77CAF30F2AA}" presName="compNode" presStyleCnt="0"/>
      <dgm:spPr/>
    </dgm:pt>
    <dgm:pt modelId="{45F19FD3-BB2C-477F-8EAC-757966CEB997}" type="pres">
      <dgm:prSet presAssocID="{9911B43D-FCB9-45FE-A61C-D77CAF30F2AA}" presName="bgRect" presStyleLbl="bgShp" presStyleIdx="1" presStyleCnt="4"/>
      <dgm:spPr/>
    </dgm:pt>
    <dgm:pt modelId="{3BC4A2AA-B36B-45E2-847B-F02ABD966002}" type="pres">
      <dgm:prSet presAssocID="{9911B43D-FCB9-45FE-A61C-D77CAF30F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BC52DB0A-1336-4295-B9FD-72416FF03F3D}" type="pres">
      <dgm:prSet presAssocID="{9911B43D-FCB9-45FE-A61C-D77CAF30F2AA}" presName="spaceRect" presStyleCnt="0"/>
      <dgm:spPr/>
    </dgm:pt>
    <dgm:pt modelId="{776647F4-F950-47E5-8879-741E59C9CD39}" type="pres">
      <dgm:prSet presAssocID="{9911B43D-FCB9-45FE-A61C-D77CAF30F2AA}" presName="parTx" presStyleLbl="revTx" presStyleIdx="2" presStyleCnt="8">
        <dgm:presLayoutVars>
          <dgm:chMax val="0"/>
          <dgm:chPref val="0"/>
        </dgm:presLayoutVars>
      </dgm:prSet>
      <dgm:spPr/>
    </dgm:pt>
    <dgm:pt modelId="{3743D209-673B-4620-8960-E28B64E169B5}" type="pres">
      <dgm:prSet presAssocID="{9911B43D-FCB9-45FE-A61C-D77CAF30F2AA}" presName="desTx" presStyleLbl="revTx" presStyleIdx="3" presStyleCnt="8">
        <dgm:presLayoutVars/>
      </dgm:prSet>
      <dgm:spPr/>
    </dgm:pt>
    <dgm:pt modelId="{AEC78399-146F-420A-93F9-DA33051CA58E}" type="pres">
      <dgm:prSet presAssocID="{8EC40B85-B00D-46AB-B187-6CDB089488FA}" presName="sibTrans" presStyleCnt="0"/>
      <dgm:spPr/>
    </dgm:pt>
    <dgm:pt modelId="{2D52C6B9-D734-4964-B2BE-4207DEDF6E0E}" type="pres">
      <dgm:prSet presAssocID="{9FD02D41-2A77-4AF0-A7F6-3A3CBE652BEB}" presName="compNode" presStyleCnt="0"/>
      <dgm:spPr/>
    </dgm:pt>
    <dgm:pt modelId="{DE979763-C9E0-4DE9-8937-E48CFE807326}" type="pres">
      <dgm:prSet presAssocID="{9FD02D41-2A77-4AF0-A7F6-3A3CBE652BEB}" presName="bgRect" presStyleLbl="bgShp" presStyleIdx="2" presStyleCnt="4"/>
      <dgm:spPr/>
    </dgm:pt>
    <dgm:pt modelId="{00E6BA5F-99D4-48B0-9EAB-EEB4303FAC86}" type="pres">
      <dgm:prSet presAssocID="{9FD02D41-2A77-4AF0-A7F6-3A3CBE652B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8999152-68F9-4A0A-938C-83CD8642ED93}" type="pres">
      <dgm:prSet presAssocID="{9FD02D41-2A77-4AF0-A7F6-3A3CBE652BEB}" presName="spaceRect" presStyleCnt="0"/>
      <dgm:spPr/>
    </dgm:pt>
    <dgm:pt modelId="{5E45FE95-4843-41AC-8E20-3F39BAA81DBA}" type="pres">
      <dgm:prSet presAssocID="{9FD02D41-2A77-4AF0-A7F6-3A3CBE652BEB}" presName="parTx" presStyleLbl="revTx" presStyleIdx="4" presStyleCnt="8">
        <dgm:presLayoutVars>
          <dgm:chMax val="0"/>
          <dgm:chPref val="0"/>
        </dgm:presLayoutVars>
      </dgm:prSet>
      <dgm:spPr/>
    </dgm:pt>
    <dgm:pt modelId="{853FB08A-4322-4F7D-88DC-1F049C65C99A}" type="pres">
      <dgm:prSet presAssocID="{9FD02D41-2A77-4AF0-A7F6-3A3CBE652BEB}" presName="desTx" presStyleLbl="revTx" presStyleIdx="5" presStyleCnt="8">
        <dgm:presLayoutVars/>
      </dgm:prSet>
      <dgm:spPr/>
    </dgm:pt>
    <dgm:pt modelId="{95BC189D-2513-44FF-9416-A1D5CD8CF4D6}" type="pres">
      <dgm:prSet presAssocID="{34594E27-8561-4B62-8D4E-A45DB48190D7}" presName="sibTrans" presStyleCnt="0"/>
      <dgm:spPr/>
    </dgm:pt>
    <dgm:pt modelId="{FDD25DFD-8EF5-487F-A022-61E1AB1FD9DC}" type="pres">
      <dgm:prSet presAssocID="{3E3220C3-CAEE-4ED9-BB13-195411057301}" presName="compNode" presStyleCnt="0"/>
      <dgm:spPr/>
    </dgm:pt>
    <dgm:pt modelId="{39E3F29A-A973-4EFD-8EE8-C4579101B2C2}" type="pres">
      <dgm:prSet presAssocID="{3E3220C3-CAEE-4ED9-BB13-195411057301}" presName="bgRect" presStyleLbl="bgShp" presStyleIdx="3" presStyleCnt="4"/>
      <dgm:spPr/>
    </dgm:pt>
    <dgm:pt modelId="{7A992E90-32B9-40DD-990C-B6E5D27FCAAA}" type="pres">
      <dgm:prSet presAssocID="{3E3220C3-CAEE-4ED9-BB13-1954110573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E6731A3D-B8C1-4BE7-83A5-B5049DD86551}" type="pres">
      <dgm:prSet presAssocID="{3E3220C3-CAEE-4ED9-BB13-195411057301}" presName="spaceRect" presStyleCnt="0"/>
      <dgm:spPr/>
    </dgm:pt>
    <dgm:pt modelId="{5F15C911-C508-490D-A03F-55194F7F8E34}" type="pres">
      <dgm:prSet presAssocID="{3E3220C3-CAEE-4ED9-BB13-195411057301}" presName="parTx" presStyleLbl="revTx" presStyleIdx="6" presStyleCnt="8">
        <dgm:presLayoutVars>
          <dgm:chMax val="0"/>
          <dgm:chPref val="0"/>
        </dgm:presLayoutVars>
      </dgm:prSet>
      <dgm:spPr/>
    </dgm:pt>
    <dgm:pt modelId="{A3961D65-963A-4F4A-BB0A-45C9A55255B5}" type="pres">
      <dgm:prSet presAssocID="{3E3220C3-CAEE-4ED9-BB13-195411057301}" presName="desTx" presStyleLbl="revTx" presStyleIdx="7" presStyleCnt="8">
        <dgm:presLayoutVars/>
      </dgm:prSet>
      <dgm:spPr/>
    </dgm:pt>
  </dgm:ptLst>
  <dgm:cxnLst>
    <dgm:cxn modelId="{9E054D01-B341-42AD-8ED8-20334EBEDD97}" srcId="{F08B11C0-4589-4C29-BFEB-77197F14FD2A}" destId="{E6F451FC-258F-496D-BB51-65690BB49210}" srcOrd="1" destOrd="0" parTransId="{5DC5C6BB-02C8-4402-A762-8B0FB905C1D9}" sibTransId="{7A6A979C-5CEB-455C-8A35-527AB53CD0FD}"/>
    <dgm:cxn modelId="{0FC44804-7A1A-4EE6-868F-8E178BAEF7AF}" type="presOf" srcId="{39421141-A9B3-4BBA-967B-9C47759BB196}" destId="{4C2704A3-9CFE-4814-B02E-DB77DC3EDFBB}" srcOrd="0" destOrd="0" presId="urn:microsoft.com/office/officeart/2018/2/layout/IconVerticalSolidList"/>
    <dgm:cxn modelId="{20732412-608D-43B0-AB42-CDD440998F3E}" srcId="{47DA02AE-7638-4044-B011-52BB48ECCAA1}" destId="{3E3220C3-CAEE-4ED9-BB13-195411057301}" srcOrd="3" destOrd="0" parTransId="{0D34CE13-24EE-42E1-88FF-E37B6E51E9A0}" sibTransId="{8849DD5F-CEE6-4476-B59F-2DB53356EF4A}"/>
    <dgm:cxn modelId="{DFE7DE21-DF4F-4879-943C-AF0FAA0E758C}" srcId="{9FD02D41-2A77-4AF0-A7F6-3A3CBE652BEB}" destId="{D33D294D-5D55-41D3-9D38-87E28AA5FFD3}" srcOrd="2" destOrd="0" parTransId="{E0C3538E-A032-43D2-8A78-572B1167BAE4}" sibTransId="{94CEDE86-1FEC-48B1-ACBE-B47383AE33CE}"/>
    <dgm:cxn modelId="{F779772D-225B-46F5-A7B3-9613FCBC93ED}" type="presOf" srcId="{47DA02AE-7638-4044-B011-52BB48ECCAA1}" destId="{7423DCD3-E94C-428A-8F02-141D660855E7}" srcOrd="0" destOrd="0" presId="urn:microsoft.com/office/officeart/2018/2/layout/IconVerticalSolidList"/>
    <dgm:cxn modelId="{5F057633-1AEA-42F3-8328-728736F50D2C}" type="presOf" srcId="{9911B43D-FCB9-45FE-A61C-D77CAF30F2AA}" destId="{776647F4-F950-47E5-8879-741E59C9CD39}" srcOrd="0" destOrd="0" presId="urn:microsoft.com/office/officeart/2018/2/layout/IconVerticalSolidList"/>
    <dgm:cxn modelId="{D57B8538-A5CD-4530-BA85-B5C9FD834F3B}" srcId="{9911B43D-FCB9-45FE-A61C-D77CAF30F2AA}" destId="{C7ECD7ED-6139-47A8-B530-334729BE69C7}" srcOrd="0" destOrd="0" parTransId="{78836869-00B2-4BF4-BE22-9F0F3DE79F28}" sibTransId="{A4DFD125-0DD4-48EA-81DC-B2F15B799ECA}"/>
    <dgm:cxn modelId="{2AF6985B-ABC7-46BA-8113-32F4DB6FE562}" type="presOf" srcId="{3E3220C3-CAEE-4ED9-BB13-195411057301}" destId="{5F15C911-C508-490D-A03F-55194F7F8E34}" srcOrd="0" destOrd="0" presId="urn:microsoft.com/office/officeart/2018/2/layout/IconVerticalSolidList"/>
    <dgm:cxn modelId="{1CCC2361-D764-413E-BBE5-F373C57A4285}" type="presOf" srcId="{9FD02D41-2A77-4AF0-A7F6-3A3CBE652BEB}" destId="{5E45FE95-4843-41AC-8E20-3F39BAA81DBA}" srcOrd="0" destOrd="0" presId="urn:microsoft.com/office/officeart/2018/2/layout/IconVerticalSolidList"/>
    <dgm:cxn modelId="{EB2B336F-EE9D-4932-896B-C38E2D362F8D}" srcId="{9911B43D-FCB9-45FE-A61C-D77CAF30F2AA}" destId="{D9428D2A-1EE5-4CA0-994B-66BE5925EE0D}" srcOrd="2" destOrd="0" parTransId="{2126F0CD-23DC-47BC-96C0-B8763E5EAAF3}" sibTransId="{E31D6628-D6B0-4230-B88D-4357F5A3CFED}"/>
    <dgm:cxn modelId="{07995D73-CD7F-48B3-8FC1-7DBA9E006AE8}" srcId="{F08B11C0-4589-4C29-BFEB-77197F14FD2A}" destId="{39421141-A9B3-4BBA-967B-9C47759BB196}" srcOrd="0" destOrd="0" parTransId="{A5FDD818-7DE3-4AFE-8BE9-FC1D6BA47FBC}" sibTransId="{56B64E22-4CEF-4397-9DF2-F698A841D4F3}"/>
    <dgm:cxn modelId="{B2361875-D236-47A2-A10D-097202954222}" type="presOf" srcId="{BB9B801D-16AF-4F6E-ABD0-0286482D4735}" destId="{A3961D65-963A-4F4A-BB0A-45C9A55255B5}" srcOrd="0" destOrd="0" presId="urn:microsoft.com/office/officeart/2018/2/layout/IconVerticalSolidList"/>
    <dgm:cxn modelId="{51CACC77-3ADE-4441-ADFD-04062EB8F3A4}" srcId="{F08B11C0-4589-4C29-BFEB-77197F14FD2A}" destId="{E4C5AA1F-CF43-43F1-9929-96FB937BEB6E}" srcOrd="2" destOrd="0" parTransId="{823067D0-179C-4EF4-B5D5-B3CE8EF93E46}" sibTransId="{EC09A8CB-EA61-4185-852A-505BE82335A5}"/>
    <dgm:cxn modelId="{2EC0C659-5B51-4218-9EA3-8E841D8FCBEB}" type="presOf" srcId="{49A37DAA-CCE9-492F-B040-82521D0699FE}" destId="{853FB08A-4322-4F7D-88DC-1F049C65C99A}" srcOrd="0" destOrd="0" presId="urn:microsoft.com/office/officeart/2018/2/layout/IconVerticalSolidList"/>
    <dgm:cxn modelId="{3D0FF686-4E79-4174-BEC0-FB28AE9E9A51}" type="presOf" srcId="{E4C5AA1F-CF43-43F1-9929-96FB937BEB6E}" destId="{4C2704A3-9CFE-4814-B02E-DB77DC3EDFBB}" srcOrd="0" destOrd="2" presId="urn:microsoft.com/office/officeart/2018/2/layout/IconVerticalSolidList"/>
    <dgm:cxn modelId="{AF23AA91-E367-4DFC-9B0D-DE03DC3E23B4}" type="presOf" srcId="{D9428D2A-1EE5-4CA0-994B-66BE5925EE0D}" destId="{3743D209-673B-4620-8960-E28B64E169B5}" srcOrd="0" destOrd="2" presId="urn:microsoft.com/office/officeart/2018/2/layout/IconVerticalSolidList"/>
    <dgm:cxn modelId="{FCFA0198-3987-4BFD-AF06-C8FBE6D9A8D0}" type="presOf" srcId="{D33D294D-5D55-41D3-9D38-87E28AA5FFD3}" destId="{853FB08A-4322-4F7D-88DC-1F049C65C99A}" srcOrd="0" destOrd="2" presId="urn:microsoft.com/office/officeart/2018/2/layout/IconVerticalSolidList"/>
    <dgm:cxn modelId="{5B04459F-F58C-4412-97C5-E92ADF1E8C27}" srcId="{9FD02D41-2A77-4AF0-A7F6-3A3CBE652BEB}" destId="{49A37DAA-CCE9-492F-B040-82521D0699FE}" srcOrd="0" destOrd="0" parTransId="{06E078A0-6B58-46F2-8805-10F5F405EFB5}" sibTransId="{0AAE05D9-2A48-4305-BC40-F799F3674E69}"/>
    <dgm:cxn modelId="{1F0392A1-39CB-4DA8-8F7F-098E1C74C3E1}" srcId="{47DA02AE-7638-4044-B011-52BB48ECCAA1}" destId="{F08B11C0-4589-4C29-BFEB-77197F14FD2A}" srcOrd="0" destOrd="0" parTransId="{B79A41FA-FCFE-4FF8-9D10-7CCCEB156531}" sibTransId="{31062574-5851-4749-8411-7CDCCB70F9AF}"/>
    <dgm:cxn modelId="{09D6B3C0-A6FC-47C1-8AFF-3ABC12F956CB}" type="presOf" srcId="{F08B11C0-4589-4C29-BFEB-77197F14FD2A}" destId="{98BE618F-1AC8-445F-B0C8-4A8EF36E791F}" srcOrd="0" destOrd="0" presId="urn:microsoft.com/office/officeart/2018/2/layout/IconVerticalSolidList"/>
    <dgm:cxn modelId="{67FA8AC1-01DA-438F-A11C-B6DFF6BB8965}" type="presOf" srcId="{D73B288C-507B-429F-A960-63324C239980}" destId="{A3961D65-963A-4F4A-BB0A-45C9A55255B5}" srcOrd="0" destOrd="1" presId="urn:microsoft.com/office/officeart/2018/2/layout/IconVerticalSolidList"/>
    <dgm:cxn modelId="{E56D18C8-8EE8-4D18-A8AB-D5B4CF32CD6F}" srcId="{3E3220C3-CAEE-4ED9-BB13-195411057301}" destId="{BB9B801D-16AF-4F6E-ABD0-0286482D4735}" srcOrd="0" destOrd="0" parTransId="{9C1C0636-D39B-4327-A883-17F8E15048E7}" sibTransId="{4ACDDDBB-8B71-497A-B00E-A05FFB640590}"/>
    <dgm:cxn modelId="{4A3C79CD-B3C7-49D9-B7CE-E0C092EB62C6}" srcId="{9FD02D41-2A77-4AF0-A7F6-3A3CBE652BEB}" destId="{800531D8-89A2-4571-8C43-F9FB88B01E75}" srcOrd="1" destOrd="0" parTransId="{75FC2A5F-C7D8-4E68-8344-549C4985B746}" sibTransId="{12CBA067-6150-4896-BB51-440E02842BA7}"/>
    <dgm:cxn modelId="{53A586CE-1427-4687-A6CE-0C1EBA14906E}" type="presOf" srcId="{218C5B8D-058E-448A-9260-DE639CE1322C}" destId="{3743D209-673B-4620-8960-E28B64E169B5}" srcOrd="0" destOrd="1" presId="urn:microsoft.com/office/officeart/2018/2/layout/IconVerticalSolidList"/>
    <dgm:cxn modelId="{56AAE5D2-45CD-441E-9C10-65BFFD94BFAC}" srcId="{3E3220C3-CAEE-4ED9-BB13-195411057301}" destId="{D73B288C-507B-429F-A960-63324C239980}" srcOrd="1" destOrd="0" parTransId="{23801C1B-4282-4220-82B5-88B32CF3C845}" sibTransId="{72D1B818-1BD3-4416-A7E8-4DDB10BCF342}"/>
    <dgm:cxn modelId="{540144DB-AF80-40C8-82FF-B8D0ACBA0947}" srcId="{9911B43D-FCB9-45FE-A61C-D77CAF30F2AA}" destId="{218C5B8D-058E-448A-9260-DE639CE1322C}" srcOrd="1" destOrd="0" parTransId="{92BB9782-B912-482A-9A98-8589E00C2741}" sibTransId="{01373B9D-B5FE-4CC6-B01A-7CF19E85C4DA}"/>
    <dgm:cxn modelId="{E780C1DF-0680-4389-A3C5-C681FE14EA4C}" srcId="{47DA02AE-7638-4044-B011-52BB48ECCAA1}" destId="{9911B43D-FCB9-45FE-A61C-D77CAF30F2AA}" srcOrd="1" destOrd="0" parTransId="{457B6824-B5F5-4A33-9A5C-EDD994D4F7D3}" sibTransId="{8EC40B85-B00D-46AB-B187-6CDB089488FA}"/>
    <dgm:cxn modelId="{0AF069E2-DBE8-47E1-8F9A-9611FF7D7F3A}" type="presOf" srcId="{E6F451FC-258F-496D-BB51-65690BB49210}" destId="{4C2704A3-9CFE-4814-B02E-DB77DC3EDFBB}" srcOrd="0" destOrd="1" presId="urn:microsoft.com/office/officeart/2018/2/layout/IconVerticalSolidList"/>
    <dgm:cxn modelId="{A11544E3-BDD6-48F9-B24E-E2EF5D435186}" type="presOf" srcId="{C7ECD7ED-6139-47A8-B530-334729BE69C7}" destId="{3743D209-673B-4620-8960-E28B64E169B5}" srcOrd="0" destOrd="0" presId="urn:microsoft.com/office/officeart/2018/2/layout/IconVerticalSolidList"/>
    <dgm:cxn modelId="{B0E009F0-D287-4248-9A2D-54EE60729E02}" srcId="{47DA02AE-7638-4044-B011-52BB48ECCAA1}" destId="{9FD02D41-2A77-4AF0-A7F6-3A3CBE652BEB}" srcOrd="2" destOrd="0" parTransId="{B7A79AFA-3285-435E-AF5F-4ADD7ECA3C74}" sibTransId="{34594E27-8561-4B62-8D4E-A45DB48190D7}"/>
    <dgm:cxn modelId="{8A6438FF-A1AD-41A6-AE1D-9917F4117604}" type="presOf" srcId="{800531D8-89A2-4571-8C43-F9FB88B01E75}" destId="{853FB08A-4322-4F7D-88DC-1F049C65C99A}" srcOrd="0" destOrd="1" presId="urn:microsoft.com/office/officeart/2018/2/layout/IconVerticalSolidList"/>
    <dgm:cxn modelId="{571E562E-3E64-4B0B-8B4E-3E897F300EFC}" type="presParOf" srcId="{7423DCD3-E94C-428A-8F02-141D660855E7}" destId="{60877365-39EE-43C8-9F74-2D167B6FDDB4}" srcOrd="0" destOrd="0" presId="urn:microsoft.com/office/officeart/2018/2/layout/IconVerticalSolidList"/>
    <dgm:cxn modelId="{0F9E4F32-99CE-48B9-9E13-0DAE03110056}" type="presParOf" srcId="{60877365-39EE-43C8-9F74-2D167B6FDDB4}" destId="{85EFC336-18CF-4B9B-B308-63626A132841}" srcOrd="0" destOrd="0" presId="urn:microsoft.com/office/officeart/2018/2/layout/IconVerticalSolidList"/>
    <dgm:cxn modelId="{CFC6EBD1-A72D-48BE-8F70-B8544CDDE139}" type="presParOf" srcId="{60877365-39EE-43C8-9F74-2D167B6FDDB4}" destId="{DADA5D46-B733-4206-9416-413212404413}" srcOrd="1" destOrd="0" presId="urn:microsoft.com/office/officeart/2018/2/layout/IconVerticalSolidList"/>
    <dgm:cxn modelId="{CE0CF40C-39E8-4A75-B867-A8AE40B449A3}" type="presParOf" srcId="{60877365-39EE-43C8-9F74-2D167B6FDDB4}" destId="{D638747B-CED2-417F-9844-4791DE37A396}" srcOrd="2" destOrd="0" presId="urn:microsoft.com/office/officeart/2018/2/layout/IconVerticalSolidList"/>
    <dgm:cxn modelId="{2E12A0CB-19B3-495C-B7C5-AA366CFBA440}" type="presParOf" srcId="{60877365-39EE-43C8-9F74-2D167B6FDDB4}" destId="{98BE618F-1AC8-445F-B0C8-4A8EF36E791F}" srcOrd="3" destOrd="0" presId="urn:microsoft.com/office/officeart/2018/2/layout/IconVerticalSolidList"/>
    <dgm:cxn modelId="{9A2ADBC4-A148-48EC-9A4F-2A395CAA3992}" type="presParOf" srcId="{60877365-39EE-43C8-9F74-2D167B6FDDB4}" destId="{4C2704A3-9CFE-4814-B02E-DB77DC3EDFBB}" srcOrd="4" destOrd="0" presId="urn:microsoft.com/office/officeart/2018/2/layout/IconVerticalSolidList"/>
    <dgm:cxn modelId="{85BD79C2-F823-4CE3-8621-EA49E69DBE04}" type="presParOf" srcId="{7423DCD3-E94C-428A-8F02-141D660855E7}" destId="{3E29B70F-11C4-4911-8290-B21D015C82A9}" srcOrd="1" destOrd="0" presId="urn:microsoft.com/office/officeart/2018/2/layout/IconVerticalSolidList"/>
    <dgm:cxn modelId="{2D0D9B46-F995-489C-97AC-6207949E5396}" type="presParOf" srcId="{7423DCD3-E94C-428A-8F02-141D660855E7}" destId="{06828577-55D0-48D8-99FC-099B17A224B2}" srcOrd="2" destOrd="0" presId="urn:microsoft.com/office/officeart/2018/2/layout/IconVerticalSolidList"/>
    <dgm:cxn modelId="{07E1C117-D9A2-4D62-B533-05B770295DE1}" type="presParOf" srcId="{06828577-55D0-48D8-99FC-099B17A224B2}" destId="{45F19FD3-BB2C-477F-8EAC-757966CEB997}" srcOrd="0" destOrd="0" presId="urn:microsoft.com/office/officeart/2018/2/layout/IconVerticalSolidList"/>
    <dgm:cxn modelId="{B886551A-54B4-49CC-A08D-CD358D2ED8BC}" type="presParOf" srcId="{06828577-55D0-48D8-99FC-099B17A224B2}" destId="{3BC4A2AA-B36B-45E2-847B-F02ABD966002}" srcOrd="1" destOrd="0" presId="urn:microsoft.com/office/officeart/2018/2/layout/IconVerticalSolidList"/>
    <dgm:cxn modelId="{65FA6F3E-955E-4292-AC8B-DCFE2D68F12B}" type="presParOf" srcId="{06828577-55D0-48D8-99FC-099B17A224B2}" destId="{BC52DB0A-1336-4295-B9FD-72416FF03F3D}" srcOrd="2" destOrd="0" presId="urn:microsoft.com/office/officeart/2018/2/layout/IconVerticalSolidList"/>
    <dgm:cxn modelId="{8B7D29A8-0E40-4356-A502-80CFE3026875}" type="presParOf" srcId="{06828577-55D0-48D8-99FC-099B17A224B2}" destId="{776647F4-F950-47E5-8879-741E59C9CD39}" srcOrd="3" destOrd="0" presId="urn:microsoft.com/office/officeart/2018/2/layout/IconVerticalSolidList"/>
    <dgm:cxn modelId="{09E64A21-394B-4B5D-BEAE-4319F0A4A7A2}" type="presParOf" srcId="{06828577-55D0-48D8-99FC-099B17A224B2}" destId="{3743D209-673B-4620-8960-E28B64E169B5}" srcOrd="4" destOrd="0" presId="urn:microsoft.com/office/officeart/2018/2/layout/IconVerticalSolidList"/>
    <dgm:cxn modelId="{2E7436AA-EC0A-4B73-9443-ACEF90C3ECCC}" type="presParOf" srcId="{7423DCD3-E94C-428A-8F02-141D660855E7}" destId="{AEC78399-146F-420A-93F9-DA33051CA58E}" srcOrd="3" destOrd="0" presId="urn:microsoft.com/office/officeart/2018/2/layout/IconVerticalSolidList"/>
    <dgm:cxn modelId="{C9FE78FE-D243-45F1-87AE-3B5D513B5674}" type="presParOf" srcId="{7423DCD3-E94C-428A-8F02-141D660855E7}" destId="{2D52C6B9-D734-4964-B2BE-4207DEDF6E0E}" srcOrd="4" destOrd="0" presId="urn:microsoft.com/office/officeart/2018/2/layout/IconVerticalSolidList"/>
    <dgm:cxn modelId="{0D608371-1A5B-4599-9088-C2A84CE47E93}" type="presParOf" srcId="{2D52C6B9-D734-4964-B2BE-4207DEDF6E0E}" destId="{DE979763-C9E0-4DE9-8937-E48CFE807326}" srcOrd="0" destOrd="0" presId="urn:microsoft.com/office/officeart/2018/2/layout/IconVerticalSolidList"/>
    <dgm:cxn modelId="{8FF40C94-563F-41BD-92C5-437D49E3322A}" type="presParOf" srcId="{2D52C6B9-D734-4964-B2BE-4207DEDF6E0E}" destId="{00E6BA5F-99D4-48B0-9EAB-EEB4303FAC86}" srcOrd="1" destOrd="0" presId="urn:microsoft.com/office/officeart/2018/2/layout/IconVerticalSolidList"/>
    <dgm:cxn modelId="{54B986F8-AA7F-426A-B529-3ECA2FFB1D78}" type="presParOf" srcId="{2D52C6B9-D734-4964-B2BE-4207DEDF6E0E}" destId="{38999152-68F9-4A0A-938C-83CD8642ED93}" srcOrd="2" destOrd="0" presId="urn:microsoft.com/office/officeart/2018/2/layout/IconVerticalSolidList"/>
    <dgm:cxn modelId="{08FE240A-3FFA-4047-845C-36EF6D92D588}" type="presParOf" srcId="{2D52C6B9-D734-4964-B2BE-4207DEDF6E0E}" destId="{5E45FE95-4843-41AC-8E20-3F39BAA81DBA}" srcOrd="3" destOrd="0" presId="urn:microsoft.com/office/officeart/2018/2/layout/IconVerticalSolidList"/>
    <dgm:cxn modelId="{AF07C67C-E7F6-40EC-AB9A-360EA985674F}" type="presParOf" srcId="{2D52C6B9-D734-4964-B2BE-4207DEDF6E0E}" destId="{853FB08A-4322-4F7D-88DC-1F049C65C99A}" srcOrd="4" destOrd="0" presId="urn:microsoft.com/office/officeart/2018/2/layout/IconVerticalSolidList"/>
    <dgm:cxn modelId="{66F9C56E-3938-4315-AA93-B6C015429629}" type="presParOf" srcId="{7423DCD3-E94C-428A-8F02-141D660855E7}" destId="{95BC189D-2513-44FF-9416-A1D5CD8CF4D6}" srcOrd="5" destOrd="0" presId="urn:microsoft.com/office/officeart/2018/2/layout/IconVerticalSolidList"/>
    <dgm:cxn modelId="{65C2579E-3C76-492E-B323-C95ED7275D81}" type="presParOf" srcId="{7423DCD3-E94C-428A-8F02-141D660855E7}" destId="{FDD25DFD-8EF5-487F-A022-61E1AB1FD9DC}" srcOrd="6" destOrd="0" presId="urn:microsoft.com/office/officeart/2018/2/layout/IconVerticalSolidList"/>
    <dgm:cxn modelId="{6444876A-9EE1-437B-87E7-B585C1EB884D}" type="presParOf" srcId="{FDD25DFD-8EF5-487F-A022-61E1AB1FD9DC}" destId="{39E3F29A-A973-4EFD-8EE8-C4579101B2C2}" srcOrd="0" destOrd="0" presId="urn:microsoft.com/office/officeart/2018/2/layout/IconVerticalSolidList"/>
    <dgm:cxn modelId="{577F8849-F40A-4E6F-8D8A-78DF89B656A1}" type="presParOf" srcId="{FDD25DFD-8EF5-487F-A022-61E1AB1FD9DC}" destId="{7A992E90-32B9-40DD-990C-B6E5D27FCAAA}" srcOrd="1" destOrd="0" presId="urn:microsoft.com/office/officeart/2018/2/layout/IconVerticalSolidList"/>
    <dgm:cxn modelId="{430112A2-68B3-4386-AD3F-BBAC39FBDE9F}" type="presParOf" srcId="{FDD25DFD-8EF5-487F-A022-61E1AB1FD9DC}" destId="{E6731A3D-B8C1-4BE7-83A5-B5049DD86551}" srcOrd="2" destOrd="0" presId="urn:microsoft.com/office/officeart/2018/2/layout/IconVerticalSolidList"/>
    <dgm:cxn modelId="{0124AFB3-8F84-415D-9613-FB9E1C7AC9A3}" type="presParOf" srcId="{FDD25DFD-8EF5-487F-A022-61E1AB1FD9DC}" destId="{5F15C911-C508-490D-A03F-55194F7F8E34}" srcOrd="3" destOrd="0" presId="urn:microsoft.com/office/officeart/2018/2/layout/IconVerticalSolidList"/>
    <dgm:cxn modelId="{74FA967C-BFD5-4D91-B2C1-85B6067359E6}" type="presParOf" srcId="{FDD25DFD-8EF5-487F-A022-61E1AB1FD9DC}" destId="{A3961D65-963A-4F4A-BB0A-45C9A55255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DA02AE-7638-4044-B011-52BB48ECCA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F08B11C0-4589-4C29-BFEB-77197F14FD2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Descripción:</a:t>
          </a:r>
          <a:endParaRPr lang="en-US"/>
        </a:p>
      </dgm:t>
    </dgm:pt>
    <dgm:pt modelId="{B79A41FA-FCFE-4FF8-9D10-7CCCEB156531}" type="parTrans" cxnId="{1F0392A1-39CB-4DA8-8F7F-098E1C74C3E1}">
      <dgm:prSet/>
      <dgm:spPr/>
      <dgm:t>
        <a:bodyPr/>
        <a:lstStyle/>
        <a:p>
          <a:endParaRPr lang="en-US"/>
        </a:p>
      </dgm:t>
    </dgm:pt>
    <dgm:pt modelId="{31062574-5851-4749-8411-7CDCCB70F9AF}" type="sibTrans" cxnId="{1F0392A1-39CB-4DA8-8F7F-098E1C74C3E1}">
      <dgm:prSet/>
      <dgm:spPr/>
      <dgm:t>
        <a:bodyPr/>
        <a:lstStyle/>
        <a:p>
          <a:endParaRPr lang="en-US"/>
        </a:p>
      </dgm:t>
    </dgm:pt>
    <dgm:pt modelId="{39421141-A9B3-4BBA-967B-9C47759BB19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Este usuario tiene permisos limitados y se centra en realizar consultas y transacciones específicas.</a:t>
          </a:r>
          <a:endParaRPr lang="en-US" dirty="0"/>
        </a:p>
      </dgm:t>
    </dgm:pt>
    <dgm:pt modelId="{A5FDD818-7DE3-4AFE-8BE9-FC1D6BA47FBC}" type="parTrans" cxnId="{07995D73-CD7F-48B3-8FC1-7DBA9E006AE8}">
      <dgm:prSet/>
      <dgm:spPr/>
      <dgm:t>
        <a:bodyPr/>
        <a:lstStyle/>
        <a:p>
          <a:endParaRPr lang="en-US"/>
        </a:p>
      </dgm:t>
    </dgm:pt>
    <dgm:pt modelId="{56B64E22-4CEF-4397-9DF2-F698A841D4F3}" type="sibTrans" cxnId="{07995D73-CD7F-48B3-8FC1-7DBA9E006AE8}">
      <dgm:prSet/>
      <dgm:spPr/>
      <dgm:t>
        <a:bodyPr/>
        <a:lstStyle/>
        <a:p>
          <a:endParaRPr lang="en-US"/>
        </a:p>
      </dgm:t>
    </dgm:pt>
    <dgm:pt modelId="{9911B43D-FCB9-45FE-A61C-D77CAF30F2A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 dirty="0"/>
            <a:t>Responsabilidades:</a:t>
          </a:r>
          <a:endParaRPr lang="en-US" dirty="0"/>
        </a:p>
      </dgm:t>
    </dgm:pt>
    <dgm:pt modelId="{457B6824-B5F5-4A33-9A5C-EDD994D4F7D3}" type="parTrans" cxnId="{E780C1DF-0680-4389-A3C5-C681FE14EA4C}">
      <dgm:prSet/>
      <dgm:spPr/>
      <dgm:t>
        <a:bodyPr/>
        <a:lstStyle/>
        <a:p>
          <a:endParaRPr lang="en-US"/>
        </a:p>
      </dgm:t>
    </dgm:pt>
    <dgm:pt modelId="{8EC40B85-B00D-46AB-B187-6CDB089488FA}" type="sibTrans" cxnId="{E780C1DF-0680-4389-A3C5-C681FE14EA4C}">
      <dgm:prSet/>
      <dgm:spPr/>
      <dgm:t>
        <a:bodyPr/>
        <a:lstStyle/>
        <a:p>
          <a:endParaRPr lang="en-US"/>
        </a:p>
      </dgm:t>
    </dgm:pt>
    <dgm:pt modelId="{C7ECD7ED-6139-47A8-B530-334729BE69C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Ejecución de consultas para obtener información específica.</a:t>
          </a:r>
          <a:endParaRPr lang="en-US" dirty="0"/>
        </a:p>
      </dgm:t>
    </dgm:pt>
    <dgm:pt modelId="{78836869-00B2-4BF4-BE22-9F0F3DE79F28}" type="parTrans" cxnId="{D57B8538-A5CD-4530-BA85-B5C9FD834F3B}">
      <dgm:prSet/>
      <dgm:spPr/>
      <dgm:t>
        <a:bodyPr/>
        <a:lstStyle/>
        <a:p>
          <a:endParaRPr lang="en-US"/>
        </a:p>
      </dgm:t>
    </dgm:pt>
    <dgm:pt modelId="{A4DFD125-0DD4-48EA-81DC-B2F15B799ECA}" type="sibTrans" cxnId="{D57B8538-A5CD-4530-BA85-B5C9FD834F3B}">
      <dgm:prSet/>
      <dgm:spPr/>
      <dgm:t>
        <a:bodyPr/>
        <a:lstStyle/>
        <a:p>
          <a:endParaRPr lang="en-US"/>
        </a:p>
      </dgm:t>
    </dgm:pt>
    <dgm:pt modelId="{9FD02D41-2A77-4AF0-A7F6-3A3CBE652BE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 dirty="0"/>
            <a:t>Permisos:</a:t>
          </a:r>
          <a:endParaRPr lang="en-US" dirty="0"/>
        </a:p>
      </dgm:t>
    </dgm:pt>
    <dgm:pt modelId="{B7A79AFA-3285-435E-AF5F-4ADD7ECA3C74}" type="parTrans" cxnId="{B0E009F0-D287-4248-9A2D-54EE60729E02}">
      <dgm:prSet/>
      <dgm:spPr/>
      <dgm:t>
        <a:bodyPr/>
        <a:lstStyle/>
        <a:p>
          <a:endParaRPr lang="en-US"/>
        </a:p>
      </dgm:t>
    </dgm:pt>
    <dgm:pt modelId="{34594E27-8561-4B62-8D4E-A45DB48190D7}" type="sibTrans" cxnId="{B0E009F0-D287-4248-9A2D-54EE60729E02}">
      <dgm:prSet/>
      <dgm:spPr/>
      <dgm:t>
        <a:bodyPr/>
        <a:lstStyle/>
        <a:p>
          <a:endParaRPr lang="en-US"/>
        </a:p>
      </dgm:t>
    </dgm:pt>
    <dgm:pt modelId="{49A37DAA-CCE9-492F-B040-82521D0699F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Acceso de solo lectura o permisos específicos para tablas y vistas.</a:t>
          </a:r>
          <a:endParaRPr lang="en-US" dirty="0"/>
        </a:p>
      </dgm:t>
    </dgm:pt>
    <dgm:pt modelId="{06E078A0-6B58-46F2-8805-10F5F405EFB5}" type="parTrans" cxnId="{5B04459F-F58C-4412-97C5-E92ADF1E8C27}">
      <dgm:prSet/>
      <dgm:spPr/>
      <dgm:t>
        <a:bodyPr/>
        <a:lstStyle/>
        <a:p>
          <a:endParaRPr lang="en-US"/>
        </a:p>
      </dgm:t>
    </dgm:pt>
    <dgm:pt modelId="{0AAE05D9-2A48-4305-BC40-F799F3674E69}" type="sibTrans" cxnId="{5B04459F-F58C-4412-97C5-E92ADF1E8C27}">
      <dgm:prSet/>
      <dgm:spPr/>
      <dgm:t>
        <a:bodyPr/>
        <a:lstStyle/>
        <a:p>
          <a:endParaRPr lang="en-US"/>
        </a:p>
      </dgm:t>
    </dgm:pt>
    <dgm:pt modelId="{3E3220C3-CAEE-4ED9-BB13-19541105730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Restricciones:</a:t>
          </a:r>
          <a:endParaRPr lang="en-US"/>
        </a:p>
      </dgm:t>
    </dgm:pt>
    <dgm:pt modelId="{0D34CE13-24EE-42E1-88FF-E37B6E51E9A0}" type="parTrans" cxnId="{20732412-608D-43B0-AB42-CDD440998F3E}">
      <dgm:prSet/>
      <dgm:spPr/>
      <dgm:t>
        <a:bodyPr/>
        <a:lstStyle/>
        <a:p>
          <a:endParaRPr lang="en-US"/>
        </a:p>
      </dgm:t>
    </dgm:pt>
    <dgm:pt modelId="{8849DD5F-CEE6-4476-B59F-2DB53356EF4A}" type="sibTrans" cxnId="{20732412-608D-43B0-AB42-CDD440998F3E}">
      <dgm:prSet/>
      <dgm:spPr/>
      <dgm:t>
        <a:bodyPr/>
        <a:lstStyle/>
        <a:p>
          <a:endParaRPr lang="en-US"/>
        </a:p>
      </dgm:t>
    </dgm:pt>
    <dgm:pt modelId="{BB9B801D-16AF-4F6E-ABD0-0286482D473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No tiene acceso a funciones administrativas críticas.</a:t>
          </a:r>
          <a:endParaRPr lang="en-US" dirty="0"/>
        </a:p>
      </dgm:t>
    </dgm:pt>
    <dgm:pt modelId="{9C1C0636-D39B-4327-A883-17F8E15048E7}" type="parTrans" cxnId="{E56D18C8-8EE8-4D18-A8AB-D5B4CF32CD6F}">
      <dgm:prSet/>
      <dgm:spPr/>
      <dgm:t>
        <a:bodyPr/>
        <a:lstStyle/>
        <a:p>
          <a:endParaRPr lang="en-US"/>
        </a:p>
      </dgm:t>
    </dgm:pt>
    <dgm:pt modelId="{4ACDDDBB-8B71-497A-B00E-A05FFB640590}" type="sibTrans" cxnId="{E56D18C8-8EE8-4D18-A8AB-D5B4CF32CD6F}">
      <dgm:prSet/>
      <dgm:spPr/>
      <dgm:t>
        <a:bodyPr/>
        <a:lstStyle/>
        <a:p>
          <a:endParaRPr lang="en-US"/>
        </a:p>
      </dgm:t>
    </dgm:pt>
    <dgm:pt modelId="{54867820-0991-4138-9589-21DF99611CA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Restringido en la modificación de la estructura de la base de datos.</a:t>
          </a:r>
        </a:p>
      </dgm:t>
    </dgm:pt>
    <dgm:pt modelId="{3C68704D-1C02-44CE-84CF-9740507BDFC0}" type="parTrans" cxnId="{B298D32E-AB89-436A-8802-AE689D07F23E}">
      <dgm:prSet/>
      <dgm:spPr/>
      <dgm:t>
        <a:bodyPr/>
        <a:lstStyle/>
        <a:p>
          <a:endParaRPr lang="es-MX"/>
        </a:p>
      </dgm:t>
    </dgm:pt>
    <dgm:pt modelId="{60E33448-29BD-4271-B841-851941452296}" type="sibTrans" cxnId="{B298D32E-AB89-436A-8802-AE689D07F23E}">
      <dgm:prSet/>
      <dgm:spPr/>
      <dgm:t>
        <a:bodyPr/>
        <a:lstStyle/>
        <a:p>
          <a:endParaRPr lang="es-MX"/>
        </a:p>
      </dgm:t>
    </dgm:pt>
    <dgm:pt modelId="{DD66CC7A-F268-4098-A131-D97575A0F28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Debe operar de acuerdo con las políticas de seguridad establecidas.</a:t>
          </a:r>
        </a:p>
      </dgm:t>
    </dgm:pt>
    <dgm:pt modelId="{FE0DD844-F366-4D19-BDEA-3911B05A38E2}" type="parTrans" cxnId="{CB63D245-1EAF-4A00-ADFA-A11F49C9CF9A}">
      <dgm:prSet/>
      <dgm:spPr/>
      <dgm:t>
        <a:bodyPr/>
        <a:lstStyle/>
        <a:p>
          <a:endParaRPr lang="es-MX"/>
        </a:p>
      </dgm:t>
    </dgm:pt>
    <dgm:pt modelId="{8FBE1DBE-8E34-4807-A8BC-0050BFCE98C6}" type="sibTrans" cxnId="{CB63D245-1EAF-4A00-ADFA-A11F49C9CF9A}">
      <dgm:prSet/>
      <dgm:spPr/>
      <dgm:t>
        <a:bodyPr/>
        <a:lstStyle/>
        <a:p>
          <a:endParaRPr lang="es-MX"/>
        </a:p>
      </dgm:t>
    </dgm:pt>
    <dgm:pt modelId="{5134C0F1-CDD2-4930-96F9-D4B4C8B06C7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Capacidad para ejecutar comandos DML (Data Manipulation Language) para transacciones.</a:t>
          </a:r>
        </a:p>
      </dgm:t>
    </dgm:pt>
    <dgm:pt modelId="{0C541D88-ED18-4D60-A5AF-D04D7FDFACD4}" type="parTrans" cxnId="{7E2AC33D-FA08-4F8B-9D79-03C30A852BFF}">
      <dgm:prSet/>
      <dgm:spPr/>
      <dgm:t>
        <a:bodyPr/>
        <a:lstStyle/>
        <a:p>
          <a:endParaRPr lang="es-MX"/>
        </a:p>
      </dgm:t>
    </dgm:pt>
    <dgm:pt modelId="{243F0629-ACF8-41C4-A0EA-1C54BD6443AD}" type="sibTrans" cxnId="{7E2AC33D-FA08-4F8B-9D79-03C30A852BFF}">
      <dgm:prSet/>
      <dgm:spPr/>
      <dgm:t>
        <a:bodyPr/>
        <a:lstStyle/>
        <a:p>
          <a:endParaRPr lang="es-MX"/>
        </a:p>
      </dgm:t>
    </dgm:pt>
    <dgm:pt modelId="{746DE468-85DB-4E24-88F1-F80E62F103A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Limitaciones en la gestión de usuarios y roles.</a:t>
          </a:r>
        </a:p>
      </dgm:t>
    </dgm:pt>
    <dgm:pt modelId="{4D80BF49-A7FA-49D4-82FC-4B68F5C5AAD9}" type="parTrans" cxnId="{C0FC840A-1B3B-496B-ADBD-302F0CA4462F}">
      <dgm:prSet/>
      <dgm:spPr/>
      <dgm:t>
        <a:bodyPr/>
        <a:lstStyle/>
        <a:p>
          <a:endParaRPr lang="es-MX"/>
        </a:p>
      </dgm:t>
    </dgm:pt>
    <dgm:pt modelId="{C94E3DE4-4D45-4FDF-BBAC-F84ADBCB28FA}" type="sibTrans" cxnId="{C0FC840A-1B3B-496B-ADBD-302F0CA4462F}">
      <dgm:prSet/>
      <dgm:spPr/>
      <dgm:t>
        <a:bodyPr/>
        <a:lstStyle/>
        <a:p>
          <a:endParaRPr lang="es-MX"/>
        </a:p>
      </dgm:t>
    </dgm:pt>
    <dgm:pt modelId="{F4494EFE-FFA0-41AA-BB35-AA172947060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/>
            <a:t>Realización de transacciones simples.</a:t>
          </a:r>
        </a:p>
      </dgm:t>
    </dgm:pt>
    <dgm:pt modelId="{8A88A896-6892-4699-B51E-AD0635743502}" type="parTrans" cxnId="{5252D581-8BAB-4489-8A3E-9DB07209D97C}">
      <dgm:prSet/>
      <dgm:spPr/>
      <dgm:t>
        <a:bodyPr/>
        <a:lstStyle/>
        <a:p>
          <a:endParaRPr lang="es-MX"/>
        </a:p>
      </dgm:t>
    </dgm:pt>
    <dgm:pt modelId="{B2A60669-242D-4922-A238-50D3C3282298}" type="sibTrans" cxnId="{5252D581-8BAB-4489-8A3E-9DB07209D97C}">
      <dgm:prSet/>
      <dgm:spPr/>
      <dgm:t>
        <a:bodyPr/>
        <a:lstStyle/>
        <a:p>
          <a:endParaRPr lang="es-MX"/>
        </a:p>
      </dgm:t>
    </dgm:pt>
    <dgm:pt modelId="{7DC647F7-CD21-4DB6-AC60-8DD9F4B41CA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Acceso a datos para propósitos específicos.</a:t>
          </a:r>
        </a:p>
      </dgm:t>
    </dgm:pt>
    <dgm:pt modelId="{2F992899-2C9A-4CEF-B885-A4B1E77725E7}" type="parTrans" cxnId="{CFB09923-6D8C-4F09-AFA4-DBE62593737C}">
      <dgm:prSet/>
      <dgm:spPr/>
      <dgm:t>
        <a:bodyPr/>
        <a:lstStyle/>
        <a:p>
          <a:endParaRPr lang="es-MX"/>
        </a:p>
      </dgm:t>
    </dgm:pt>
    <dgm:pt modelId="{073720C3-5331-46D5-8E05-09744940BF97}" type="sibTrans" cxnId="{CFB09923-6D8C-4F09-AFA4-DBE62593737C}">
      <dgm:prSet/>
      <dgm:spPr/>
      <dgm:t>
        <a:bodyPr/>
        <a:lstStyle/>
        <a:p>
          <a:endParaRPr lang="es-MX"/>
        </a:p>
      </dgm:t>
    </dgm:pt>
    <dgm:pt modelId="{EB964917-9B41-4FA9-94C1-263776709D7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No tiene acceso a funciones administrativas avanzadas ni a cambios en la estructura de la base de datos.</a:t>
          </a:r>
        </a:p>
      </dgm:t>
    </dgm:pt>
    <dgm:pt modelId="{8CEC535D-FB76-46EB-B03D-B621D0A7E697}" type="parTrans" cxnId="{7C0FD2F1-BFEA-4B38-960C-5385D897AA01}">
      <dgm:prSet/>
      <dgm:spPr/>
      <dgm:t>
        <a:bodyPr/>
        <a:lstStyle/>
        <a:p>
          <a:endParaRPr lang="es-MX"/>
        </a:p>
      </dgm:t>
    </dgm:pt>
    <dgm:pt modelId="{2BA881DF-6A11-4395-8385-6984BF5A8636}" type="sibTrans" cxnId="{7C0FD2F1-BFEA-4B38-960C-5385D897AA01}">
      <dgm:prSet/>
      <dgm:spPr/>
      <dgm:t>
        <a:bodyPr/>
        <a:lstStyle/>
        <a:p>
          <a:endParaRPr lang="es-MX"/>
        </a:p>
      </dgm:t>
    </dgm:pt>
    <dgm:pt modelId="{24DE72F7-8EA2-4588-9028-47B3B9C0345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Su función principal es interactuar con la base de datos para obtener información y realizar transacciones básicas.</a:t>
          </a:r>
        </a:p>
      </dgm:t>
    </dgm:pt>
    <dgm:pt modelId="{825E88AF-F2AB-46FB-BDB8-E086712AED21}" type="parTrans" cxnId="{27981DC6-D21F-4C5F-9350-33C0F9D81B74}">
      <dgm:prSet/>
      <dgm:spPr/>
      <dgm:t>
        <a:bodyPr/>
        <a:lstStyle/>
        <a:p>
          <a:endParaRPr lang="es-MX"/>
        </a:p>
      </dgm:t>
    </dgm:pt>
    <dgm:pt modelId="{D99F507B-94FB-4FE8-A1AE-5292C9EE2C32}" type="sibTrans" cxnId="{27981DC6-D21F-4C5F-9350-33C0F9D81B74}">
      <dgm:prSet/>
      <dgm:spPr/>
      <dgm:t>
        <a:bodyPr/>
        <a:lstStyle/>
        <a:p>
          <a:endParaRPr lang="es-MX"/>
        </a:p>
      </dgm:t>
    </dgm:pt>
    <dgm:pt modelId="{7423DCD3-E94C-428A-8F02-141D660855E7}" type="pres">
      <dgm:prSet presAssocID="{47DA02AE-7638-4044-B011-52BB48ECCAA1}" presName="root" presStyleCnt="0">
        <dgm:presLayoutVars>
          <dgm:dir/>
          <dgm:resizeHandles val="exact"/>
        </dgm:presLayoutVars>
      </dgm:prSet>
      <dgm:spPr/>
    </dgm:pt>
    <dgm:pt modelId="{60877365-39EE-43C8-9F74-2D167B6FDDB4}" type="pres">
      <dgm:prSet presAssocID="{F08B11C0-4589-4C29-BFEB-77197F14FD2A}" presName="compNode" presStyleCnt="0"/>
      <dgm:spPr/>
    </dgm:pt>
    <dgm:pt modelId="{85EFC336-18CF-4B9B-B308-63626A132841}" type="pres">
      <dgm:prSet presAssocID="{F08B11C0-4589-4C29-BFEB-77197F14FD2A}" presName="bgRect" presStyleLbl="bgShp" presStyleIdx="0" presStyleCnt="4"/>
      <dgm:spPr/>
    </dgm:pt>
    <dgm:pt modelId="{DADA5D46-B733-4206-9416-413212404413}" type="pres">
      <dgm:prSet presAssocID="{F08B11C0-4589-4C29-BFEB-77197F14FD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638747B-CED2-417F-9844-4791DE37A396}" type="pres">
      <dgm:prSet presAssocID="{F08B11C0-4589-4C29-BFEB-77197F14FD2A}" presName="spaceRect" presStyleCnt="0"/>
      <dgm:spPr/>
    </dgm:pt>
    <dgm:pt modelId="{98BE618F-1AC8-445F-B0C8-4A8EF36E791F}" type="pres">
      <dgm:prSet presAssocID="{F08B11C0-4589-4C29-BFEB-77197F14FD2A}" presName="parTx" presStyleLbl="revTx" presStyleIdx="0" presStyleCnt="8">
        <dgm:presLayoutVars>
          <dgm:chMax val="0"/>
          <dgm:chPref val="0"/>
        </dgm:presLayoutVars>
      </dgm:prSet>
      <dgm:spPr/>
    </dgm:pt>
    <dgm:pt modelId="{4C2704A3-9CFE-4814-B02E-DB77DC3EDFBB}" type="pres">
      <dgm:prSet presAssocID="{F08B11C0-4589-4C29-BFEB-77197F14FD2A}" presName="desTx" presStyleLbl="revTx" presStyleIdx="1" presStyleCnt="8" custScaleX="139286" custLinFactNeighborX="-23883" custLinFactNeighborY="-3126">
        <dgm:presLayoutVars/>
      </dgm:prSet>
      <dgm:spPr/>
    </dgm:pt>
    <dgm:pt modelId="{3E29B70F-11C4-4911-8290-B21D015C82A9}" type="pres">
      <dgm:prSet presAssocID="{31062574-5851-4749-8411-7CDCCB70F9AF}" presName="sibTrans" presStyleCnt="0"/>
      <dgm:spPr/>
    </dgm:pt>
    <dgm:pt modelId="{06828577-55D0-48D8-99FC-099B17A224B2}" type="pres">
      <dgm:prSet presAssocID="{9911B43D-FCB9-45FE-A61C-D77CAF30F2AA}" presName="compNode" presStyleCnt="0"/>
      <dgm:spPr/>
    </dgm:pt>
    <dgm:pt modelId="{45F19FD3-BB2C-477F-8EAC-757966CEB997}" type="pres">
      <dgm:prSet presAssocID="{9911B43D-FCB9-45FE-A61C-D77CAF30F2AA}" presName="bgRect" presStyleLbl="bgShp" presStyleIdx="1" presStyleCnt="4"/>
      <dgm:spPr/>
    </dgm:pt>
    <dgm:pt modelId="{3BC4A2AA-B36B-45E2-847B-F02ABD966002}" type="pres">
      <dgm:prSet presAssocID="{9911B43D-FCB9-45FE-A61C-D77CAF30F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BC52DB0A-1336-4295-B9FD-72416FF03F3D}" type="pres">
      <dgm:prSet presAssocID="{9911B43D-FCB9-45FE-A61C-D77CAF30F2AA}" presName="spaceRect" presStyleCnt="0"/>
      <dgm:spPr/>
    </dgm:pt>
    <dgm:pt modelId="{776647F4-F950-47E5-8879-741E59C9CD39}" type="pres">
      <dgm:prSet presAssocID="{9911B43D-FCB9-45FE-A61C-D77CAF30F2AA}" presName="parTx" presStyleLbl="revTx" presStyleIdx="2" presStyleCnt="8">
        <dgm:presLayoutVars>
          <dgm:chMax val="0"/>
          <dgm:chPref val="0"/>
        </dgm:presLayoutVars>
      </dgm:prSet>
      <dgm:spPr/>
    </dgm:pt>
    <dgm:pt modelId="{3743D209-673B-4620-8960-E28B64E169B5}" type="pres">
      <dgm:prSet presAssocID="{9911B43D-FCB9-45FE-A61C-D77CAF30F2AA}" presName="desTx" presStyleLbl="revTx" presStyleIdx="3" presStyleCnt="8">
        <dgm:presLayoutVars/>
      </dgm:prSet>
      <dgm:spPr/>
    </dgm:pt>
    <dgm:pt modelId="{AEC78399-146F-420A-93F9-DA33051CA58E}" type="pres">
      <dgm:prSet presAssocID="{8EC40B85-B00D-46AB-B187-6CDB089488FA}" presName="sibTrans" presStyleCnt="0"/>
      <dgm:spPr/>
    </dgm:pt>
    <dgm:pt modelId="{2D52C6B9-D734-4964-B2BE-4207DEDF6E0E}" type="pres">
      <dgm:prSet presAssocID="{9FD02D41-2A77-4AF0-A7F6-3A3CBE652BEB}" presName="compNode" presStyleCnt="0"/>
      <dgm:spPr/>
    </dgm:pt>
    <dgm:pt modelId="{DE979763-C9E0-4DE9-8937-E48CFE807326}" type="pres">
      <dgm:prSet presAssocID="{9FD02D41-2A77-4AF0-A7F6-3A3CBE652BEB}" presName="bgRect" presStyleLbl="bgShp" presStyleIdx="2" presStyleCnt="4"/>
      <dgm:spPr/>
    </dgm:pt>
    <dgm:pt modelId="{00E6BA5F-99D4-48B0-9EAB-EEB4303FAC86}" type="pres">
      <dgm:prSet presAssocID="{9FD02D41-2A77-4AF0-A7F6-3A3CBE652B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8999152-68F9-4A0A-938C-83CD8642ED93}" type="pres">
      <dgm:prSet presAssocID="{9FD02D41-2A77-4AF0-A7F6-3A3CBE652BEB}" presName="spaceRect" presStyleCnt="0"/>
      <dgm:spPr/>
    </dgm:pt>
    <dgm:pt modelId="{5E45FE95-4843-41AC-8E20-3F39BAA81DBA}" type="pres">
      <dgm:prSet presAssocID="{9FD02D41-2A77-4AF0-A7F6-3A3CBE652BEB}" presName="parTx" presStyleLbl="revTx" presStyleIdx="4" presStyleCnt="8">
        <dgm:presLayoutVars>
          <dgm:chMax val="0"/>
          <dgm:chPref val="0"/>
        </dgm:presLayoutVars>
      </dgm:prSet>
      <dgm:spPr/>
    </dgm:pt>
    <dgm:pt modelId="{853FB08A-4322-4F7D-88DC-1F049C65C99A}" type="pres">
      <dgm:prSet presAssocID="{9FD02D41-2A77-4AF0-A7F6-3A3CBE652BEB}" presName="desTx" presStyleLbl="revTx" presStyleIdx="5" presStyleCnt="8">
        <dgm:presLayoutVars/>
      </dgm:prSet>
      <dgm:spPr/>
    </dgm:pt>
    <dgm:pt modelId="{95BC189D-2513-44FF-9416-A1D5CD8CF4D6}" type="pres">
      <dgm:prSet presAssocID="{34594E27-8561-4B62-8D4E-A45DB48190D7}" presName="sibTrans" presStyleCnt="0"/>
      <dgm:spPr/>
    </dgm:pt>
    <dgm:pt modelId="{FDD25DFD-8EF5-487F-A022-61E1AB1FD9DC}" type="pres">
      <dgm:prSet presAssocID="{3E3220C3-CAEE-4ED9-BB13-195411057301}" presName="compNode" presStyleCnt="0"/>
      <dgm:spPr/>
    </dgm:pt>
    <dgm:pt modelId="{39E3F29A-A973-4EFD-8EE8-C4579101B2C2}" type="pres">
      <dgm:prSet presAssocID="{3E3220C3-CAEE-4ED9-BB13-195411057301}" presName="bgRect" presStyleLbl="bgShp" presStyleIdx="3" presStyleCnt="4"/>
      <dgm:spPr/>
    </dgm:pt>
    <dgm:pt modelId="{7A992E90-32B9-40DD-990C-B6E5D27FCAAA}" type="pres">
      <dgm:prSet presAssocID="{3E3220C3-CAEE-4ED9-BB13-1954110573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E6731A3D-B8C1-4BE7-83A5-B5049DD86551}" type="pres">
      <dgm:prSet presAssocID="{3E3220C3-CAEE-4ED9-BB13-195411057301}" presName="spaceRect" presStyleCnt="0"/>
      <dgm:spPr/>
    </dgm:pt>
    <dgm:pt modelId="{5F15C911-C508-490D-A03F-55194F7F8E34}" type="pres">
      <dgm:prSet presAssocID="{3E3220C3-CAEE-4ED9-BB13-195411057301}" presName="parTx" presStyleLbl="revTx" presStyleIdx="6" presStyleCnt="8">
        <dgm:presLayoutVars>
          <dgm:chMax val="0"/>
          <dgm:chPref val="0"/>
        </dgm:presLayoutVars>
      </dgm:prSet>
      <dgm:spPr/>
    </dgm:pt>
    <dgm:pt modelId="{A3961D65-963A-4F4A-BB0A-45C9A55255B5}" type="pres">
      <dgm:prSet presAssocID="{3E3220C3-CAEE-4ED9-BB13-195411057301}" presName="desTx" presStyleLbl="revTx" presStyleIdx="7" presStyleCnt="8">
        <dgm:presLayoutVars/>
      </dgm:prSet>
      <dgm:spPr/>
    </dgm:pt>
  </dgm:ptLst>
  <dgm:cxnLst>
    <dgm:cxn modelId="{0FC44804-7A1A-4EE6-868F-8E178BAEF7AF}" type="presOf" srcId="{39421141-A9B3-4BBA-967B-9C47759BB196}" destId="{4C2704A3-9CFE-4814-B02E-DB77DC3EDFBB}" srcOrd="0" destOrd="0" presId="urn:microsoft.com/office/officeart/2018/2/layout/IconVerticalSolidList"/>
    <dgm:cxn modelId="{C0FC840A-1B3B-496B-ADBD-302F0CA4462F}" srcId="{9FD02D41-2A77-4AF0-A7F6-3A3CBE652BEB}" destId="{746DE468-85DB-4E24-88F1-F80E62F103AC}" srcOrd="2" destOrd="0" parTransId="{4D80BF49-A7FA-49D4-82FC-4B68F5C5AAD9}" sibTransId="{C94E3DE4-4D45-4FDF-BBAC-F84ADBCB28FA}"/>
    <dgm:cxn modelId="{20732412-608D-43B0-AB42-CDD440998F3E}" srcId="{47DA02AE-7638-4044-B011-52BB48ECCAA1}" destId="{3E3220C3-CAEE-4ED9-BB13-195411057301}" srcOrd="3" destOrd="0" parTransId="{0D34CE13-24EE-42E1-88FF-E37B6E51E9A0}" sibTransId="{8849DD5F-CEE6-4476-B59F-2DB53356EF4A}"/>
    <dgm:cxn modelId="{CFB09923-6D8C-4F09-AFA4-DBE62593737C}" srcId="{9911B43D-FCB9-45FE-A61C-D77CAF30F2AA}" destId="{7DC647F7-CD21-4DB6-AC60-8DD9F4B41CA8}" srcOrd="2" destOrd="0" parTransId="{2F992899-2C9A-4CEF-B885-A4B1E77725E7}" sibTransId="{073720C3-5331-46D5-8E05-09744940BF97}"/>
    <dgm:cxn modelId="{F779772D-225B-46F5-A7B3-9613FCBC93ED}" type="presOf" srcId="{47DA02AE-7638-4044-B011-52BB48ECCAA1}" destId="{7423DCD3-E94C-428A-8F02-141D660855E7}" srcOrd="0" destOrd="0" presId="urn:microsoft.com/office/officeart/2018/2/layout/IconVerticalSolidList"/>
    <dgm:cxn modelId="{B298D32E-AB89-436A-8802-AE689D07F23E}" srcId="{3E3220C3-CAEE-4ED9-BB13-195411057301}" destId="{54867820-0991-4138-9589-21DF99611CAF}" srcOrd="1" destOrd="0" parTransId="{3C68704D-1C02-44CE-84CF-9740507BDFC0}" sibTransId="{60E33448-29BD-4271-B841-851941452296}"/>
    <dgm:cxn modelId="{5F057633-1AEA-42F3-8328-728736F50D2C}" type="presOf" srcId="{9911B43D-FCB9-45FE-A61C-D77CAF30F2AA}" destId="{776647F4-F950-47E5-8879-741E59C9CD39}" srcOrd="0" destOrd="0" presId="urn:microsoft.com/office/officeart/2018/2/layout/IconVerticalSolidList"/>
    <dgm:cxn modelId="{A248B034-87FC-42C7-AA60-5879CCDD06A7}" type="presOf" srcId="{F4494EFE-FFA0-41AA-BB35-AA1729470609}" destId="{3743D209-673B-4620-8960-E28B64E169B5}" srcOrd="0" destOrd="1" presId="urn:microsoft.com/office/officeart/2018/2/layout/IconVerticalSolidList"/>
    <dgm:cxn modelId="{D57B8538-A5CD-4530-BA85-B5C9FD834F3B}" srcId="{9911B43D-FCB9-45FE-A61C-D77CAF30F2AA}" destId="{C7ECD7ED-6139-47A8-B530-334729BE69C7}" srcOrd="0" destOrd="0" parTransId="{78836869-00B2-4BF4-BE22-9F0F3DE79F28}" sibTransId="{A4DFD125-0DD4-48EA-81DC-B2F15B799ECA}"/>
    <dgm:cxn modelId="{7E2AC33D-FA08-4F8B-9D79-03C30A852BFF}" srcId="{9FD02D41-2A77-4AF0-A7F6-3A3CBE652BEB}" destId="{5134C0F1-CDD2-4930-96F9-D4B4C8B06C7E}" srcOrd="1" destOrd="0" parTransId="{0C541D88-ED18-4D60-A5AF-D04D7FDFACD4}" sibTransId="{243F0629-ACF8-41C4-A0EA-1C54BD6443AD}"/>
    <dgm:cxn modelId="{2AF6985B-ABC7-46BA-8113-32F4DB6FE562}" type="presOf" srcId="{3E3220C3-CAEE-4ED9-BB13-195411057301}" destId="{5F15C911-C508-490D-A03F-55194F7F8E34}" srcOrd="0" destOrd="0" presId="urn:microsoft.com/office/officeart/2018/2/layout/IconVerticalSolidList"/>
    <dgm:cxn modelId="{F9B8FA5E-64F7-4911-A217-FBA964EA1ED6}" type="presOf" srcId="{54867820-0991-4138-9589-21DF99611CAF}" destId="{A3961D65-963A-4F4A-BB0A-45C9A55255B5}" srcOrd="0" destOrd="1" presId="urn:microsoft.com/office/officeart/2018/2/layout/IconVerticalSolidList"/>
    <dgm:cxn modelId="{1CCC2361-D764-413E-BBE5-F373C57A4285}" type="presOf" srcId="{9FD02D41-2A77-4AF0-A7F6-3A3CBE652BEB}" destId="{5E45FE95-4843-41AC-8E20-3F39BAA81DBA}" srcOrd="0" destOrd="0" presId="urn:microsoft.com/office/officeart/2018/2/layout/IconVerticalSolidList"/>
    <dgm:cxn modelId="{CB63D245-1EAF-4A00-ADFA-A11F49C9CF9A}" srcId="{3E3220C3-CAEE-4ED9-BB13-195411057301}" destId="{DD66CC7A-F268-4098-A131-D97575A0F284}" srcOrd="2" destOrd="0" parTransId="{FE0DD844-F366-4D19-BDEA-3911B05A38E2}" sibTransId="{8FBE1DBE-8E34-4807-A8BC-0050BFCE98C6}"/>
    <dgm:cxn modelId="{07995D73-CD7F-48B3-8FC1-7DBA9E006AE8}" srcId="{F08B11C0-4589-4C29-BFEB-77197F14FD2A}" destId="{39421141-A9B3-4BBA-967B-9C47759BB196}" srcOrd="0" destOrd="0" parTransId="{A5FDD818-7DE3-4AFE-8BE9-FC1D6BA47FBC}" sibTransId="{56B64E22-4CEF-4397-9DF2-F698A841D4F3}"/>
    <dgm:cxn modelId="{B2361875-D236-47A2-A10D-097202954222}" type="presOf" srcId="{BB9B801D-16AF-4F6E-ABD0-0286482D4735}" destId="{A3961D65-963A-4F4A-BB0A-45C9A55255B5}" srcOrd="0" destOrd="0" presId="urn:microsoft.com/office/officeart/2018/2/layout/IconVerticalSolidList"/>
    <dgm:cxn modelId="{2EC0C659-5B51-4218-9EA3-8E841D8FCBEB}" type="presOf" srcId="{49A37DAA-CCE9-492F-B040-82521D0699FE}" destId="{853FB08A-4322-4F7D-88DC-1F049C65C99A}" srcOrd="0" destOrd="0" presId="urn:microsoft.com/office/officeart/2018/2/layout/IconVerticalSolidList"/>
    <dgm:cxn modelId="{549D4481-BAF0-4B26-B27E-BF5FCE805133}" type="presOf" srcId="{5134C0F1-CDD2-4930-96F9-D4B4C8B06C7E}" destId="{853FB08A-4322-4F7D-88DC-1F049C65C99A}" srcOrd="0" destOrd="1" presId="urn:microsoft.com/office/officeart/2018/2/layout/IconVerticalSolidList"/>
    <dgm:cxn modelId="{5252D581-8BAB-4489-8A3E-9DB07209D97C}" srcId="{9911B43D-FCB9-45FE-A61C-D77CAF30F2AA}" destId="{F4494EFE-FFA0-41AA-BB35-AA1729470609}" srcOrd="1" destOrd="0" parTransId="{8A88A896-6892-4699-B51E-AD0635743502}" sibTransId="{B2A60669-242D-4922-A238-50D3C3282298}"/>
    <dgm:cxn modelId="{33D6128C-EC57-445A-9015-912809C9DF5F}" type="presOf" srcId="{24DE72F7-8EA2-4588-9028-47B3B9C03456}" destId="{4C2704A3-9CFE-4814-B02E-DB77DC3EDFBB}" srcOrd="0" destOrd="2" presId="urn:microsoft.com/office/officeart/2018/2/layout/IconVerticalSolidList"/>
    <dgm:cxn modelId="{5B04459F-F58C-4412-97C5-E92ADF1E8C27}" srcId="{9FD02D41-2A77-4AF0-A7F6-3A3CBE652BEB}" destId="{49A37DAA-CCE9-492F-B040-82521D0699FE}" srcOrd="0" destOrd="0" parTransId="{06E078A0-6B58-46F2-8805-10F5F405EFB5}" sibTransId="{0AAE05D9-2A48-4305-BC40-F799F3674E69}"/>
    <dgm:cxn modelId="{1F0392A1-39CB-4DA8-8F7F-098E1C74C3E1}" srcId="{47DA02AE-7638-4044-B011-52BB48ECCAA1}" destId="{F08B11C0-4589-4C29-BFEB-77197F14FD2A}" srcOrd="0" destOrd="0" parTransId="{B79A41FA-FCFE-4FF8-9D10-7CCCEB156531}" sibTransId="{31062574-5851-4749-8411-7CDCCB70F9AF}"/>
    <dgm:cxn modelId="{09D6B3C0-A6FC-47C1-8AFF-3ABC12F956CB}" type="presOf" srcId="{F08B11C0-4589-4C29-BFEB-77197F14FD2A}" destId="{98BE618F-1AC8-445F-B0C8-4A8EF36E791F}" srcOrd="0" destOrd="0" presId="urn:microsoft.com/office/officeart/2018/2/layout/IconVerticalSolidList"/>
    <dgm:cxn modelId="{539CD5C3-0BE9-4BFE-ABD7-6BBA7F3FC778}" type="presOf" srcId="{7DC647F7-CD21-4DB6-AC60-8DD9F4B41CA8}" destId="{3743D209-673B-4620-8960-E28B64E169B5}" srcOrd="0" destOrd="2" presId="urn:microsoft.com/office/officeart/2018/2/layout/IconVerticalSolidList"/>
    <dgm:cxn modelId="{27981DC6-D21F-4C5F-9350-33C0F9D81B74}" srcId="{F08B11C0-4589-4C29-BFEB-77197F14FD2A}" destId="{24DE72F7-8EA2-4588-9028-47B3B9C03456}" srcOrd="2" destOrd="0" parTransId="{825E88AF-F2AB-46FB-BDB8-E086712AED21}" sibTransId="{D99F507B-94FB-4FE8-A1AE-5292C9EE2C32}"/>
    <dgm:cxn modelId="{E56D18C8-8EE8-4D18-A8AB-D5B4CF32CD6F}" srcId="{3E3220C3-CAEE-4ED9-BB13-195411057301}" destId="{BB9B801D-16AF-4F6E-ABD0-0286482D4735}" srcOrd="0" destOrd="0" parTransId="{9C1C0636-D39B-4327-A883-17F8E15048E7}" sibTransId="{4ACDDDBB-8B71-497A-B00E-A05FFB640590}"/>
    <dgm:cxn modelId="{E780C1DF-0680-4389-A3C5-C681FE14EA4C}" srcId="{47DA02AE-7638-4044-B011-52BB48ECCAA1}" destId="{9911B43D-FCB9-45FE-A61C-D77CAF30F2AA}" srcOrd="1" destOrd="0" parTransId="{457B6824-B5F5-4A33-9A5C-EDD994D4F7D3}" sibTransId="{8EC40B85-B00D-46AB-B187-6CDB089488FA}"/>
    <dgm:cxn modelId="{A11544E3-BDD6-48F9-B24E-E2EF5D435186}" type="presOf" srcId="{C7ECD7ED-6139-47A8-B530-334729BE69C7}" destId="{3743D209-673B-4620-8960-E28B64E169B5}" srcOrd="0" destOrd="0" presId="urn:microsoft.com/office/officeart/2018/2/layout/IconVerticalSolidList"/>
    <dgm:cxn modelId="{E94ECDE9-FF97-4DF7-90CF-B85D28F86A9F}" type="presOf" srcId="{746DE468-85DB-4E24-88F1-F80E62F103AC}" destId="{853FB08A-4322-4F7D-88DC-1F049C65C99A}" srcOrd="0" destOrd="2" presId="urn:microsoft.com/office/officeart/2018/2/layout/IconVerticalSolidList"/>
    <dgm:cxn modelId="{E1FB95EE-54A2-47CB-B009-08469C15D992}" type="presOf" srcId="{EB964917-9B41-4FA9-94C1-263776709D70}" destId="{4C2704A3-9CFE-4814-B02E-DB77DC3EDFBB}" srcOrd="0" destOrd="1" presId="urn:microsoft.com/office/officeart/2018/2/layout/IconVerticalSolidList"/>
    <dgm:cxn modelId="{B0E009F0-D287-4248-9A2D-54EE60729E02}" srcId="{47DA02AE-7638-4044-B011-52BB48ECCAA1}" destId="{9FD02D41-2A77-4AF0-A7F6-3A3CBE652BEB}" srcOrd="2" destOrd="0" parTransId="{B7A79AFA-3285-435E-AF5F-4ADD7ECA3C74}" sibTransId="{34594E27-8561-4B62-8D4E-A45DB48190D7}"/>
    <dgm:cxn modelId="{7C0FD2F1-BFEA-4B38-960C-5385D897AA01}" srcId="{F08B11C0-4589-4C29-BFEB-77197F14FD2A}" destId="{EB964917-9B41-4FA9-94C1-263776709D70}" srcOrd="1" destOrd="0" parTransId="{8CEC535D-FB76-46EB-B03D-B621D0A7E697}" sibTransId="{2BA881DF-6A11-4395-8385-6984BF5A8636}"/>
    <dgm:cxn modelId="{6BAF0AFE-4508-4518-BDA3-5A5EC61B17E0}" type="presOf" srcId="{DD66CC7A-F268-4098-A131-D97575A0F284}" destId="{A3961D65-963A-4F4A-BB0A-45C9A55255B5}" srcOrd="0" destOrd="2" presId="urn:microsoft.com/office/officeart/2018/2/layout/IconVerticalSolidList"/>
    <dgm:cxn modelId="{571E562E-3E64-4B0B-8B4E-3E897F300EFC}" type="presParOf" srcId="{7423DCD3-E94C-428A-8F02-141D660855E7}" destId="{60877365-39EE-43C8-9F74-2D167B6FDDB4}" srcOrd="0" destOrd="0" presId="urn:microsoft.com/office/officeart/2018/2/layout/IconVerticalSolidList"/>
    <dgm:cxn modelId="{0F9E4F32-99CE-48B9-9E13-0DAE03110056}" type="presParOf" srcId="{60877365-39EE-43C8-9F74-2D167B6FDDB4}" destId="{85EFC336-18CF-4B9B-B308-63626A132841}" srcOrd="0" destOrd="0" presId="urn:microsoft.com/office/officeart/2018/2/layout/IconVerticalSolidList"/>
    <dgm:cxn modelId="{CFC6EBD1-A72D-48BE-8F70-B8544CDDE139}" type="presParOf" srcId="{60877365-39EE-43C8-9F74-2D167B6FDDB4}" destId="{DADA5D46-B733-4206-9416-413212404413}" srcOrd="1" destOrd="0" presId="urn:microsoft.com/office/officeart/2018/2/layout/IconVerticalSolidList"/>
    <dgm:cxn modelId="{CE0CF40C-39E8-4A75-B867-A8AE40B449A3}" type="presParOf" srcId="{60877365-39EE-43C8-9F74-2D167B6FDDB4}" destId="{D638747B-CED2-417F-9844-4791DE37A396}" srcOrd="2" destOrd="0" presId="urn:microsoft.com/office/officeart/2018/2/layout/IconVerticalSolidList"/>
    <dgm:cxn modelId="{2E12A0CB-19B3-495C-B7C5-AA366CFBA440}" type="presParOf" srcId="{60877365-39EE-43C8-9F74-2D167B6FDDB4}" destId="{98BE618F-1AC8-445F-B0C8-4A8EF36E791F}" srcOrd="3" destOrd="0" presId="urn:microsoft.com/office/officeart/2018/2/layout/IconVerticalSolidList"/>
    <dgm:cxn modelId="{9A2ADBC4-A148-48EC-9A4F-2A395CAA3992}" type="presParOf" srcId="{60877365-39EE-43C8-9F74-2D167B6FDDB4}" destId="{4C2704A3-9CFE-4814-B02E-DB77DC3EDFBB}" srcOrd="4" destOrd="0" presId="urn:microsoft.com/office/officeart/2018/2/layout/IconVerticalSolidList"/>
    <dgm:cxn modelId="{85BD79C2-F823-4CE3-8621-EA49E69DBE04}" type="presParOf" srcId="{7423DCD3-E94C-428A-8F02-141D660855E7}" destId="{3E29B70F-11C4-4911-8290-B21D015C82A9}" srcOrd="1" destOrd="0" presId="urn:microsoft.com/office/officeart/2018/2/layout/IconVerticalSolidList"/>
    <dgm:cxn modelId="{2D0D9B46-F995-489C-97AC-6207949E5396}" type="presParOf" srcId="{7423DCD3-E94C-428A-8F02-141D660855E7}" destId="{06828577-55D0-48D8-99FC-099B17A224B2}" srcOrd="2" destOrd="0" presId="urn:microsoft.com/office/officeart/2018/2/layout/IconVerticalSolidList"/>
    <dgm:cxn modelId="{07E1C117-D9A2-4D62-B533-05B770295DE1}" type="presParOf" srcId="{06828577-55D0-48D8-99FC-099B17A224B2}" destId="{45F19FD3-BB2C-477F-8EAC-757966CEB997}" srcOrd="0" destOrd="0" presId="urn:microsoft.com/office/officeart/2018/2/layout/IconVerticalSolidList"/>
    <dgm:cxn modelId="{B886551A-54B4-49CC-A08D-CD358D2ED8BC}" type="presParOf" srcId="{06828577-55D0-48D8-99FC-099B17A224B2}" destId="{3BC4A2AA-B36B-45E2-847B-F02ABD966002}" srcOrd="1" destOrd="0" presId="urn:microsoft.com/office/officeart/2018/2/layout/IconVerticalSolidList"/>
    <dgm:cxn modelId="{65FA6F3E-955E-4292-AC8B-DCFE2D68F12B}" type="presParOf" srcId="{06828577-55D0-48D8-99FC-099B17A224B2}" destId="{BC52DB0A-1336-4295-B9FD-72416FF03F3D}" srcOrd="2" destOrd="0" presId="urn:microsoft.com/office/officeart/2018/2/layout/IconVerticalSolidList"/>
    <dgm:cxn modelId="{8B7D29A8-0E40-4356-A502-80CFE3026875}" type="presParOf" srcId="{06828577-55D0-48D8-99FC-099B17A224B2}" destId="{776647F4-F950-47E5-8879-741E59C9CD39}" srcOrd="3" destOrd="0" presId="urn:microsoft.com/office/officeart/2018/2/layout/IconVerticalSolidList"/>
    <dgm:cxn modelId="{09E64A21-394B-4B5D-BEAE-4319F0A4A7A2}" type="presParOf" srcId="{06828577-55D0-48D8-99FC-099B17A224B2}" destId="{3743D209-673B-4620-8960-E28B64E169B5}" srcOrd="4" destOrd="0" presId="urn:microsoft.com/office/officeart/2018/2/layout/IconVerticalSolidList"/>
    <dgm:cxn modelId="{2E7436AA-EC0A-4B73-9443-ACEF90C3ECCC}" type="presParOf" srcId="{7423DCD3-E94C-428A-8F02-141D660855E7}" destId="{AEC78399-146F-420A-93F9-DA33051CA58E}" srcOrd="3" destOrd="0" presId="urn:microsoft.com/office/officeart/2018/2/layout/IconVerticalSolidList"/>
    <dgm:cxn modelId="{C9FE78FE-D243-45F1-87AE-3B5D513B5674}" type="presParOf" srcId="{7423DCD3-E94C-428A-8F02-141D660855E7}" destId="{2D52C6B9-D734-4964-B2BE-4207DEDF6E0E}" srcOrd="4" destOrd="0" presId="urn:microsoft.com/office/officeart/2018/2/layout/IconVerticalSolidList"/>
    <dgm:cxn modelId="{0D608371-1A5B-4599-9088-C2A84CE47E93}" type="presParOf" srcId="{2D52C6B9-D734-4964-B2BE-4207DEDF6E0E}" destId="{DE979763-C9E0-4DE9-8937-E48CFE807326}" srcOrd="0" destOrd="0" presId="urn:microsoft.com/office/officeart/2018/2/layout/IconVerticalSolidList"/>
    <dgm:cxn modelId="{8FF40C94-563F-41BD-92C5-437D49E3322A}" type="presParOf" srcId="{2D52C6B9-D734-4964-B2BE-4207DEDF6E0E}" destId="{00E6BA5F-99D4-48B0-9EAB-EEB4303FAC86}" srcOrd="1" destOrd="0" presId="urn:microsoft.com/office/officeart/2018/2/layout/IconVerticalSolidList"/>
    <dgm:cxn modelId="{54B986F8-AA7F-426A-B529-3ECA2FFB1D78}" type="presParOf" srcId="{2D52C6B9-D734-4964-B2BE-4207DEDF6E0E}" destId="{38999152-68F9-4A0A-938C-83CD8642ED93}" srcOrd="2" destOrd="0" presId="urn:microsoft.com/office/officeart/2018/2/layout/IconVerticalSolidList"/>
    <dgm:cxn modelId="{08FE240A-3FFA-4047-845C-36EF6D92D588}" type="presParOf" srcId="{2D52C6B9-D734-4964-B2BE-4207DEDF6E0E}" destId="{5E45FE95-4843-41AC-8E20-3F39BAA81DBA}" srcOrd="3" destOrd="0" presId="urn:microsoft.com/office/officeart/2018/2/layout/IconVerticalSolidList"/>
    <dgm:cxn modelId="{AF07C67C-E7F6-40EC-AB9A-360EA985674F}" type="presParOf" srcId="{2D52C6B9-D734-4964-B2BE-4207DEDF6E0E}" destId="{853FB08A-4322-4F7D-88DC-1F049C65C99A}" srcOrd="4" destOrd="0" presId="urn:microsoft.com/office/officeart/2018/2/layout/IconVerticalSolidList"/>
    <dgm:cxn modelId="{66F9C56E-3938-4315-AA93-B6C015429629}" type="presParOf" srcId="{7423DCD3-E94C-428A-8F02-141D660855E7}" destId="{95BC189D-2513-44FF-9416-A1D5CD8CF4D6}" srcOrd="5" destOrd="0" presId="urn:microsoft.com/office/officeart/2018/2/layout/IconVerticalSolidList"/>
    <dgm:cxn modelId="{65C2579E-3C76-492E-B323-C95ED7275D81}" type="presParOf" srcId="{7423DCD3-E94C-428A-8F02-141D660855E7}" destId="{FDD25DFD-8EF5-487F-A022-61E1AB1FD9DC}" srcOrd="6" destOrd="0" presId="urn:microsoft.com/office/officeart/2018/2/layout/IconVerticalSolidList"/>
    <dgm:cxn modelId="{6444876A-9EE1-437B-87E7-B585C1EB884D}" type="presParOf" srcId="{FDD25DFD-8EF5-487F-A022-61E1AB1FD9DC}" destId="{39E3F29A-A973-4EFD-8EE8-C4579101B2C2}" srcOrd="0" destOrd="0" presId="urn:microsoft.com/office/officeart/2018/2/layout/IconVerticalSolidList"/>
    <dgm:cxn modelId="{577F8849-F40A-4E6F-8D8A-78DF89B656A1}" type="presParOf" srcId="{FDD25DFD-8EF5-487F-A022-61E1AB1FD9DC}" destId="{7A992E90-32B9-40DD-990C-B6E5D27FCAAA}" srcOrd="1" destOrd="0" presId="urn:microsoft.com/office/officeart/2018/2/layout/IconVerticalSolidList"/>
    <dgm:cxn modelId="{430112A2-68B3-4386-AD3F-BBAC39FBDE9F}" type="presParOf" srcId="{FDD25DFD-8EF5-487F-A022-61E1AB1FD9DC}" destId="{E6731A3D-B8C1-4BE7-83A5-B5049DD86551}" srcOrd="2" destOrd="0" presId="urn:microsoft.com/office/officeart/2018/2/layout/IconVerticalSolidList"/>
    <dgm:cxn modelId="{0124AFB3-8F84-415D-9613-FB9E1C7AC9A3}" type="presParOf" srcId="{FDD25DFD-8EF5-487F-A022-61E1AB1FD9DC}" destId="{5F15C911-C508-490D-A03F-55194F7F8E34}" srcOrd="3" destOrd="0" presId="urn:microsoft.com/office/officeart/2018/2/layout/IconVerticalSolidList"/>
    <dgm:cxn modelId="{74FA967C-BFD5-4D91-B2C1-85B6067359E6}" type="presParOf" srcId="{FDD25DFD-8EF5-487F-A022-61E1AB1FD9DC}" destId="{A3961D65-963A-4F4A-BB0A-45C9A55255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3AA-7760-4EE3-8F22-8FB20D438FC6}">
      <dsp:nvSpPr>
        <dsp:cNvPr id="0" name=""/>
        <dsp:cNvSpPr/>
      </dsp:nvSpPr>
      <dsp:spPr>
        <a:xfrm>
          <a:off x="0" y="246716"/>
          <a:ext cx="5926959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para el cliente:</a:t>
          </a:r>
          <a:r>
            <a:rPr lang="es-MX" sz="1300" kern="1200"/>
            <a:t> Incapacidad para realizar pedidos y transacciones en el comedor universitario. Posible frustración debido a la falta de acceso a servicios alimentarios.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 dirty="0"/>
            <a:t>Impacto en el servicio:</a:t>
          </a:r>
          <a:r>
            <a:rPr lang="es-MX" sz="1300" kern="1200" dirty="0"/>
            <a:t> Indisponibilidad temporal del sistema, interrupción en las operaciones diarias del comedor.</a:t>
          </a:r>
          <a:endParaRPr lang="en-US" sz="1300" kern="1200" dirty="0"/>
        </a:p>
      </dsp:txBody>
      <dsp:txXfrm>
        <a:off x="0" y="246716"/>
        <a:ext cx="5926959" cy="1310400"/>
      </dsp:txXfrm>
    </dsp:sp>
    <dsp:sp modelId="{C0A5A619-78CE-44D5-BE0D-8FECFA782927}">
      <dsp:nvSpPr>
        <dsp:cNvPr id="0" name=""/>
        <dsp:cNvSpPr/>
      </dsp:nvSpPr>
      <dsp:spPr>
        <a:xfrm>
          <a:off x="296347" y="64668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Pérdida de energía eléctrica:</a:t>
          </a:r>
          <a:endParaRPr lang="en-US" sz="1300" kern="1200"/>
        </a:p>
      </dsp:txBody>
      <dsp:txXfrm>
        <a:off x="315081" y="83402"/>
        <a:ext cx="4111403" cy="346292"/>
      </dsp:txXfrm>
    </dsp:sp>
    <dsp:sp modelId="{B88571CD-194E-4545-99F9-6D1BDF877DC7}">
      <dsp:nvSpPr>
        <dsp:cNvPr id="0" name=""/>
        <dsp:cNvSpPr/>
      </dsp:nvSpPr>
      <dsp:spPr>
        <a:xfrm>
          <a:off x="0" y="1829028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para el cliente:</a:t>
          </a:r>
          <a:r>
            <a:rPr lang="es-MX" sz="1300" kern="1200"/>
            <a:t> Imposibilidad de acceder a menús, realizar pedidos o revisar transacciones pasadas.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en el servicio:</a:t>
          </a:r>
          <a:r>
            <a:rPr lang="es-MX" sz="1300" kern="1200"/>
            <a:t> Pérdida temporal de acceso a la base de datos, interrupción en la prestación de servicios.</a:t>
          </a:r>
          <a:endParaRPr lang="en-US" sz="1300" kern="1200"/>
        </a:p>
      </dsp:txBody>
      <dsp:txXfrm>
        <a:off x="0" y="1829028"/>
        <a:ext cx="5926959" cy="1126125"/>
      </dsp:txXfrm>
    </dsp:sp>
    <dsp:sp modelId="{32DD427B-CCB8-4A7B-9693-33A6CAA9FCAE}">
      <dsp:nvSpPr>
        <dsp:cNvPr id="0" name=""/>
        <dsp:cNvSpPr/>
      </dsp:nvSpPr>
      <dsp:spPr>
        <a:xfrm>
          <a:off x="296347" y="1637148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Fallo en el hardware del servidor:</a:t>
          </a:r>
          <a:endParaRPr lang="en-US" sz="1300" kern="1200"/>
        </a:p>
      </dsp:txBody>
      <dsp:txXfrm>
        <a:off x="315081" y="1655882"/>
        <a:ext cx="4111403" cy="346292"/>
      </dsp:txXfrm>
    </dsp:sp>
    <dsp:sp modelId="{05DE69F3-0259-4523-A13C-992F05E3962C}">
      <dsp:nvSpPr>
        <dsp:cNvPr id="0" name=""/>
        <dsp:cNvSpPr/>
      </dsp:nvSpPr>
      <dsp:spPr>
        <a:xfrm>
          <a:off x="0" y="3217233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 dirty="0"/>
            <a:t>Impacto para el cliente:</a:t>
          </a:r>
          <a:r>
            <a:rPr lang="es-MX" sz="1300" kern="1200" dirty="0"/>
            <a:t> Riesgo de pérdida de datos personales, contraseñas u otra información confidencial.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en el servicio:</a:t>
          </a:r>
          <a:r>
            <a:rPr lang="es-MX" sz="1300" kern="1200"/>
            <a:t> Compromiso de la integridad y confidencialidad de la información del comedor, posible interrupción del servicio.</a:t>
          </a:r>
          <a:endParaRPr lang="en-US" sz="1300" kern="1200"/>
        </a:p>
      </dsp:txBody>
      <dsp:txXfrm>
        <a:off x="0" y="3217233"/>
        <a:ext cx="5926959" cy="1126125"/>
      </dsp:txXfrm>
    </dsp:sp>
    <dsp:sp modelId="{C0436F3C-5E51-4279-83C1-E101703CACBD}">
      <dsp:nvSpPr>
        <dsp:cNvPr id="0" name=""/>
        <dsp:cNvSpPr/>
      </dsp:nvSpPr>
      <dsp:spPr>
        <a:xfrm>
          <a:off x="296347" y="3025353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Ataques cibernéticos:</a:t>
          </a:r>
          <a:endParaRPr lang="en-US" sz="1300" kern="1200"/>
        </a:p>
      </dsp:txBody>
      <dsp:txXfrm>
        <a:off x="315081" y="3044087"/>
        <a:ext cx="4111403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3AA-7760-4EE3-8F22-8FB20D438FC6}">
      <dsp:nvSpPr>
        <dsp:cNvPr id="0" name=""/>
        <dsp:cNvSpPr/>
      </dsp:nvSpPr>
      <dsp:spPr>
        <a:xfrm>
          <a:off x="0" y="338853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1" kern="1200"/>
            <a:t>Impacto para el cliente:</a:t>
          </a:r>
          <a:r>
            <a:rPr lang="es-MX" sz="1300" kern="1200"/>
            <a:t> Posible pérdida de historial de transacciones o datos personales.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en el servicio:</a:t>
          </a:r>
          <a:r>
            <a:rPr lang="es-MX" sz="1300" kern="1200"/>
            <a:t> Corrupción o pérdida de datos críticos, afectando la calidad del servicio.</a:t>
          </a:r>
        </a:p>
      </dsp:txBody>
      <dsp:txXfrm>
        <a:off x="0" y="338853"/>
        <a:ext cx="5926959" cy="1126125"/>
      </dsp:txXfrm>
    </dsp:sp>
    <dsp:sp modelId="{C0A5A619-78CE-44D5-BE0D-8FECFA782927}">
      <dsp:nvSpPr>
        <dsp:cNvPr id="0" name=""/>
        <dsp:cNvSpPr/>
      </dsp:nvSpPr>
      <dsp:spPr>
        <a:xfrm>
          <a:off x="296347" y="156805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Errores humanos en la manipulación de datos:</a:t>
          </a:r>
          <a:endParaRPr lang="en-US" sz="1300" kern="1200" dirty="0"/>
        </a:p>
      </dsp:txBody>
      <dsp:txXfrm>
        <a:off x="315081" y="175539"/>
        <a:ext cx="4111403" cy="346292"/>
      </dsp:txXfrm>
    </dsp:sp>
    <dsp:sp modelId="{9B054F7E-6FE8-4DD5-A3FC-22615DE59DE2}">
      <dsp:nvSpPr>
        <dsp:cNvPr id="0" name=""/>
        <dsp:cNvSpPr/>
      </dsp:nvSpPr>
      <dsp:spPr>
        <a:xfrm>
          <a:off x="0" y="1736891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para el cliente:</a:t>
          </a:r>
          <a:r>
            <a:rPr lang="es-MX" sz="1300" kern="1200"/>
            <a:t> Dificultad para realizar transacciones y acceder a información actualizada.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en el servicio:</a:t>
          </a:r>
          <a:r>
            <a:rPr lang="es-MX" sz="1300" kern="1200"/>
            <a:t> Interrupción en la comunicación con otros sistemas, posiblemente afectando la operación normal del comedor.</a:t>
          </a:r>
        </a:p>
      </dsp:txBody>
      <dsp:txXfrm>
        <a:off x="0" y="1736891"/>
        <a:ext cx="5926959" cy="1126125"/>
      </dsp:txXfrm>
    </dsp:sp>
    <dsp:sp modelId="{E0910200-3862-4D4E-B2EC-40BF03DF282A}">
      <dsp:nvSpPr>
        <dsp:cNvPr id="0" name=""/>
        <dsp:cNvSpPr/>
      </dsp:nvSpPr>
      <dsp:spPr>
        <a:xfrm>
          <a:off x="296347" y="1545011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Pérdida de conexión con la API:</a:t>
          </a:r>
          <a:endParaRPr lang="es-MX" sz="1300" kern="1200"/>
        </a:p>
      </dsp:txBody>
      <dsp:txXfrm>
        <a:off x="315081" y="1563745"/>
        <a:ext cx="4111403" cy="346292"/>
      </dsp:txXfrm>
    </dsp:sp>
    <dsp:sp modelId="{41560909-EB19-4666-8D3B-3A0179A0A7AE}">
      <dsp:nvSpPr>
        <dsp:cNvPr id="0" name=""/>
        <dsp:cNvSpPr/>
      </dsp:nvSpPr>
      <dsp:spPr>
        <a:xfrm>
          <a:off x="0" y="3125096"/>
          <a:ext cx="5926959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270764" rIns="45999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para el cliente:</a:t>
          </a:r>
          <a:r>
            <a:rPr lang="es-MX" sz="1300" kern="1200"/>
            <a:t> Pérdida potencial de historial de transacciones y preferencias de usuarios.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300" b="1" kern="1200"/>
            <a:t>Impacto en el servicio:</a:t>
          </a:r>
          <a:r>
            <a:rPr lang="es-MX" sz="1300" kern="1200"/>
            <a:t> Dificultades para restaurar el sistema a un estado funcional, posible interrupción prolongada del servicio.</a:t>
          </a:r>
        </a:p>
      </dsp:txBody>
      <dsp:txXfrm>
        <a:off x="0" y="3125096"/>
        <a:ext cx="5926959" cy="1126125"/>
      </dsp:txXfrm>
    </dsp:sp>
    <dsp:sp modelId="{FEC09F29-7237-49D3-B2D4-8534B7AC7315}">
      <dsp:nvSpPr>
        <dsp:cNvPr id="0" name=""/>
        <dsp:cNvSpPr/>
      </dsp:nvSpPr>
      <dsp:spPr>
        <a:xfrm>
          <a:off x="296347" y="2933216"/>
          <a:ext cx="41488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Incapacidad de recuperar datos del respaldo:</a:t>
          </a:r>
          <a:endParaRPr lang="es-MX" sz="1300" kern="1200"/>
        </a:p>
      </dsp:txBody>
      <dsp:txXfrm>
        <a:off x="315081" y="2951950"/>
        <a:ext cx="4111403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3AA-7760-4EE3-8F22-8FB20D438FC6}">
      <dsp:nvSpPr>
        <dsp:cNvPr id="0" name=""/>
        <dsp:cNvSpPr/>
      </dsp:nvSpPr>
      <dsp:spPr>
        <a:xfrm>
          <a:off x="0" y="535912"/>
          <a:ext cx="592695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333248" rIns="45999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600" b="1" kern="1200"/>
            <a:t>Impacto para el cliente:</a:t>
          </a:r>
          <a:r>
            <a:rPr lang="es-MX" sz="1600" kern="1200"/>
            <a:t> Interrupción completa de los servicios alimentarios durante un período prolongado.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600" b="1" kern="1200"/>
            <a:t>Impacto en el servicio:</a:t>
          </a:r>
          <a:r>
            <a:rPr lang="es-MX" sz="1600" kern="1200"/>
            <a:t> Daño físico a la infraestructura, pérdida de datos y posible cese temporal de las operaciones.</a:t>
          </a:r>
        </a:p>
      </dsp:txBody>
      <dsp:txXfrm>
        <a:off x="0" y="535912"/>
        <a:ext cx="5926959" cy="1612800"/>
      </dsp:txXfrm>
    </dsp:sp>
    <dsp:sp modelId="{C0A5A619-78CE-44D5-BE0D-8FECFA782927}">
      <dsp:nvSpPr>
        <dsp:cNvPr id="0" name=""/>
        <dsp:cNvSpPr/>
      </dsp:nvSpPr>
      <dsp:spPr>
        <a:xfrm>
          <a:off x="296347" y="311853"/>
          <a:ext cx="414887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Desastres naturales o eventos catastróficos:</a:t>
          </a:r>
          <a:endParaRPr lang="en-US" sz="1600" kern="1200" dirty="0"/>
        </a:p>
      </dsp:txBody>
      <dsp:txXfrm>
        <a:off x="319404" y="334910"/>
        <a:ext cx="4102757" cy="426206"/>
      </dsp:txXfrm>
    </dsp:sp>
    <dsp:sp modelId="{E45FFD0C-5B3C-46AA-ACF1-9719692DA41A}">
      <dsp:nvSpPr>
        <dsp:cNvPr id="0" name=""/>
        <dsp:cNvSpPr/>
      </dsp:nvSpPr>
      <dsp:spPr>
        <a:xfrm>
          <a:off x="0" y="2483373"/>
          <a:ext cx="592695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333248" rIns="45999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600" b="1" kern="1200"/>
            <a:t>Impacto para el cliente:</a:t>
          </a:r>
          <a:r>
            <a:rPr lang="es-MX" sz="1600" kern="1200"/>
            <a:t> Experimentar errores al realizar pedidos o acceder a menús.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600" b="1" kern="1200"/>
            <a:t>Impacto en el servicio:</a:t>
          </a:r>
          <a:r>
            <a:rPr lang="es-MX" sz="1600" kern="1200"/>
            <a:t> Interrupciones temporales debido a problemas de software, afectando la experiencia del usuario.</a:t>
          </a:r>
        </a:p>
      </dsp:txBody>
      <dsp:txXfrm>
        <a:off x="0" y="2483373"/>
        <a:ext cx="5926959" cy="1612800"/>
      </dsp:txXfrm>
    </dsp:sp>
    <dsp:sp modelId="{0ABF5623-48F6-4946-8DA1-CB3B5DF7734F}">
      <dsp:nvSpPr>
        <dsp:cNvPr id="0" name=""/>
        <dsp:cNvSpPr/>
      </dsp:nvSpPr>
      <dsp:spPr>
        <a:xfrm>
          <a:off x="296347" y="2247213"/>
          <a:ext cx="414887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/>
            <a:t>Malfuncionamiento del software:</a:t>
          </a:r>
          <a:endParaRPr lang="es-MX" sz="1600" kern="1200"/>
        </a:p>
      </dsp:txBody>
      <dsp:txXfrm>
        <a:off x="319404" y="2270270"/>
        <a:ext cx="4102757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D23AA-7760-4EE3-8F22-8FB20D438FC6}">
      <dsp:nvSpPr>
        <dsp:cNvPr id="0" name=""/>
        <dsp:cNvSpPr/>
      </dsp:nvSpPr>
      <dsp:spPr>
        <a:xfrm>
          <a:off x="0" y="454974"/>
          <a:ext cx="5926959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374904" rIns="4599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800" b="1" kern="1200" dirty="0"/>
            <a:t>Impacto para el cliente:</a:t>
          </a:r>
          <a:r>
            <a:rPr lang="es-MX" sz="1800" kern="1200" dirty="0"/>
            <a:t> Vulnerabilidad a posibles ataques, riesgo de pérdida de datos personales.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800" b="1" kern="1200"/>
            <a:t>Impacto en el servicio:</a:t>
          </a:r>
          <a:r>
            <a:rPr lang="es-MX" sz="1800" kern="1200"/>
            <a:t> Posible compromiso de la seguridad de la base de datos y pérdida de confianza del cliente.</a:t>
          </a:r>
        </a:p>
      </dsp:txBody>
      <dsp:txXfrm>
        <a:off x="0" y="454974"/>
        <a:ext cx="5926959" cy="1814400"/>
      </dsp:txXfrm>
    </dsp:sp>
    <dsp:sp modelId="{C0A5A619-78CE-44D5-BE0D-8FECFA782927}">
      <dsp:nvSpPr>
        <dsp:cNvPr id="0" name=""/>
        <dsp:cNvSpPr/>
      </dsp:nvSpPr>
      <dsp:spPr>
        <a:xfrm>
          <a:off x="296347" y="202908"/>
          <a:ext cx="41488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Falta de actualizaciones de seguridad:</a:t>
          </a:r>
          <a:endParaRPr lang="en-US" sz="1800" kern="1200" dirty="0"/>
        </a:p>
      </dsp:txBody>
      <dsp:txXfrm>
        <a:off x="322286" y="228847"/>
        <a:ext cx="4096993" cy="479482"/>
      </dsp:txXfrm>
    </dsp:sp>
    <dsp:sp modelId="{78E4C271-DB31-458F-B025-5AE20C10CD27}">
      <dsp:nvSpPr>
        <dsp:cNvPr id="0" name=""/>
        <dsp:cNvSpPr/>
      </dsp:nvSpPr>
      <dsp:spPr>
        <a:xfrm>
          <a:off x="0" y="2645868"/>
          <a:ext cx="5926959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998" tIns="374904" rIns="45999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800" b="1" kern="1200"/>
            <a:t>Impacto para el cliente:</a:t>
          </a:r>
          <a:r>
            <a:rPr lang="es-MX" sz="1800" kern="1200"/>
            <a:t> Pérdida de historial de transacciones y preferencias almacenadas.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s-MX" sz="1800" b="1" kern="1200"/>
            <a:t>Impacto en el servicio:</a:t>
          </a:r>
          <a:r>
            <a:rPr lang="es-MX" sz="1800" kern="1200"/>
            <a:t> Retraso en la migración de datos, posible interrupción temporal del servicio.</a:t>
          </a:r>
        </a:p>
      </dsp:txBody>
      <dsp:txXfrm>
        <a:off x="0" y="2645868"/>
        <a:ext cx="5926959" cy="1559250"/>
      </dsp:txXfrm>
    </dsp:sp>
    <dsp:sp modelId="{514DEEA1-0B15-4AB3-ADFB-ADCC806CE82E}">
      <dsp:nvSpPr>
        <dsp:cNvPr id="0" name=""/>
        <dsp:cNvSpPr/>
      </dsp:nvSpPr>
      <dsp:spPr>
        <a:xfrm>
          <a:off x="296347" y="2380188"/>
          <a:ext cx="41488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17" tIns="0" rIns="15681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Pérdida de datos durante la migración:</a:t>
          </a:r>
          <a:endParaRPr lang="es-MX" sz="1800" kern="1200"/>
        </a:p>
      </dsp:txBody>
      <dsp:txXfrm>
        <a:off x="322286" y="2406127"/>
        <a:ext cx="4096993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FC336-18CF-4B9B-B308-63626A132841}">
      <dsp:nvSpPr>
        <dsp:cNvPr id="0" name=""/>
        <dsp:cNvSpPr/>
      </dsp:nvSpPr>
      <dsp:spPr>
        <a:xfrm>
          <a:off x="-431574" y="8446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A5D46-B733-4206-9416-413212404413}">
      <dsp:nvSpPr>
        <dsp:cNvPr id="0" name=""/>
        <dsp:cNvSpPr/>
      </dsp:nvSpPr>
      <dsp:spPr>
        <a:xfrm>
          <a:off x="-146091" y="220790"/>
          <a:ext cx="519060" cy="519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E618F-1AC8-445F-B0C8-4A8EF36E791F}">
      <dsp:nvSpPr>
        <dsp:cNvPr id="0" name=""/>
        <dsp:cNvSpPr/>
      </dsp:nvSpPr>
      <dsp:spPr>
        <a:xfrm>
          <a:off x="658453" y="8446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Descripción:</a:t>
          </a:r>
          <a:endParaRPr lang="en-US" sz="2200" kern="1200"/>
        </a:p>
      </dsp:txBody>
      <dsp:txXfrm>
        <a:off x="658453" y="8446"/>
        <a:ext cx="4497705" cy="943746"/>
      </dsp:txXfrm>
    </dsp:sp>
    <dsp:sp modelId="{4C2704A3-9CFE-4814-B02E-DB77DC3EDFBB}">
      <dsp:nvSpPr>
        <dsp:cNvPr id="0" name=""/>
        <dsp:cNvSpPr/>
      </dsp:nvSpPr>
      <dsp:spPr>
        <a:xfrm>
          <a:off x="3238822" y="0"/>
          <a:ext cx="6135597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Este usuario tiene privilegios significativos en el sistema de gestión de bases de datos (DBMS).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Es responsable de la administración general, consulta de datos y supervisión de transacciones.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Tiene la capacidad de realizar cambios en la estructura de la base de datos y gestionar la seguridad.</a:t>
          </a:r>
          <a:endParaRPr lang="en-US" sz="1100" kern="1200" dirty="0"/>
        </a:p>
      </dsp:txBody>
      <dsp:txXfrm>
        <a:off x="3238822" y="0"/>
        <a:ext cx="6135597" cy="943746"/>
      </dsp:txXfrm>
    </dsp:sp>
    <dsp:sp modelId="{45F19FD3-BB2C-477F-8EAC-757966CEB997}">
      <dsp:nvSpPr>
        <dsp:cNvPr id="0" name=""/>
        <dsp:cNvSpPr/>
      </dsp:nvSpPr>
      <dsp:spPr>
        <a:xfrm>
          <a:off x="-431574" y="1188130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4A2AA-B36B-45E2-847B-F02ABD966002}">
      <dsp:nvSpPr>
        <dsp:cNvPr id="0" name=""/>
        <dsp:cNvSpPr/>
      </dsp:nvSpPr>
      <dsp:spPr>
        <a:xfrm>
          <a:off x="-146091" y="1400473"/>
          <a:ext cx="519060" cy="519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647F4-F950-47E5-8879-741E59C9CD39}">
      <dsp:nvSpPr>
        <dsp:cNvPr id="0" name=""/>
        <dsp:cNvSpPr/>
      </dsp:nvSpPr>
      <dsp:spPr>
        <a:xfrm>
          <a:off x="658453" y="1188130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Responsabilidades:</a:t>
          </a:r>
          <a:endParaRPr lang="en-US" sz="2200" kern="1200"/>
        </a:p>
      </dsp:txBody>
      <dsp:txXfrm>
        <a:off x="658453" y="1188130"/>
        <a:ext cx="4497705" cy="943746"/>
      </dsp:txXfrm>
    </dsp:sp>
    <dsp:sp modelId="{3743D209-673B-4620-8960-E28B64E169B5}">
      <dsp:nvSpPr>
        <dsp:cNvPr id="0" name=""/>
        <dsp:cNvSpPr/>
      </dsp:nvSpPr>
      <dsp:spPr>
        <a:xfrm>
          <a:off x="5156158" y="1188130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Administración general de la base de datos.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Ejecución de consultas complejas para análisis de datos.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Inicio y supervisión de transacciones.</a:t>
          </a:r>
          <a:endParaRPr lang="en-US" sz="1100" kern="1200"/>
        </a:p>
      </dsp:txBody>
      <dsp:txXfrm>
        <a:off x="5156158" y="1188130"/>
        <a:ext cx="4405035" cy="943746"/>
      </dsp:txXfrm>
    </dsp:sp>
    <dsp:sp modelId="{DE979763-C9E0-4DE9-8937-E48CFE807326}">
      <dsp:nvSpPr>
        <dsp:cNvPr id="0" name=""/>
        <dsp:cNvSpPr/>
      </dsp:nvSpPr>
      <dsp:spPr>
        <a:xfrm>
          <a:off x="-431574" y="2367814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BA5F-99D4-48B0-9EAB-EEB4303FAC86}">
      <dsp:nvSpPr>
        <dsp:cNvPr id="0" name=""/>
        <dsp:cNvSpPr/>
      </dsp:nvSpPr>
      <dsp:spPr>
        <a:xfrm>
          <a:off x="-146091" y="2580157"/>
          <a:ext cx="519060" cy="519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FE95-4843-41AC-8E20-3F39BAA81DBA}">
      <dsp:nvSpPr>
        <dsp:cNvPr id="0" name=""/>
        <dsp:cNvSpPr/>
      </dsp:nvSpPr>
      <dsp:spPr>
        <a:xfrm>
          <a:off x="658453" y="2367814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Permisos:</a:t>
          </a:r>
          <a:endParaRPr lang="en-US" sz="2200" kern="1200"/>
        </a:p>
      </dsp:txBody>
      <dsp:txXfrm>
        <a:off x="658453" y="2367814"/>
        <a:ext cx="4497705" cy="943746"/>
      </dsp:txXfrm>
    </dsp:sp>
    <dsp:sp modelId="{853FB08A-4322-4F7D-88DC-1F049C65C99A}">
      <dsp:nvSpPr>
        <dsp:cNvPr id="0" name=""/>
        <dsp:cNvSpPr/>
      </dsp:nvSpPr>
      <dsp:spPr>
        <a:xfrm>
          <a:off x="5156158" y="2367814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Acceso completo a tablas y vistas.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Capacidad para ejecutar comandos DDL.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Gestión de usuarios y roles.</a:t>
          </a:r>
          <a:endParaRPr lang="en-US" sz="1100" kern="1200"/>
        </a:p>
      </dsp:txBody>
      <dsp:txXfrm>
        <a:off x="5156158" y="2367814"/>
        <a:ext cx="4405035" cy="943746"/>
      </dsp:txXfrm>
    </dsp:sp>
    <dsp:sp modelId="{39E3F29A-A973-4EFD-8EE8-C4579101B2C2}">
      <dsp:nvSpPr>
        <dsp:cNvPr id="0" name=""/>
        <dsp:cNvSpPr/>
      </dsp:nvSpPr>
      <dsp:spPr>
        <a:xfrm>
          <a:off x="-431574" y="3547498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92E90-32B9-40DD-990C-B6E5D27FCAAA}">
      <dsp:nvSpPr>
        <dsp:cNvPr id="0" name=""/>
        <dsp:cNvSpPr/>
      </dsp:nvSpPr>
      <dsp:spPr>
        <a:xfrm>
          <a:off x="-146091" y="3759841"/>
          <a:ext cx="519060" cy="519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5C911-C508-490D-A03F-55194F7F8E34}">
      <dsp:nvSpPr>
        <dsp:cNvPr id="0" name=""/>
        <dsp:cNvSpPr/>
      </dsp:nvSpPr>
      <dsp:spPr>
        <a:xfrm>
          <a:off x="658453" y="3547498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Restricciones:</a:t>
          </a:r>
          <a:endParaRPr lang="en-US" sz="2200" kern="1200"/>
        </a:p>
      </dsp:txBody>
      <dsp:txXfrm>
        <a:off x="658453" y="3547498"/>
        <a:ext cx="4497705" cy="943746"/>
      </dsp:txXfrm>
    </dsp:sp>
    <dsp:sp modelId="{A3961D65-963A-4F4A-BB0A-45C9A55255B5}">
      <dsp:nvSpPr>
        <dsp:cNvPr id="0" name=""/>
        <dsp:cNvSpPr/>
      </dsp:nvSpPr>
      <dsp:spPr>
        <a:xfrm>
          <a:off x="5156158" y="3547498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Operar dentro de políticas y procedimientos organizativos.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Respetar restricciones de seguridad.</a:t>
          </a:r>
          <a:endParaRPr lang="en-US" sz="1100" kern="1200"/>
        </a:p>
      </dsp:txBody>
      <dsp:txXfrm>
        <a:off x="5156158" y="3547498"/>
        <a:ext cx="4405035" cy="9437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FC336-18CF-4B9B-B308-63626A132841}">
      <dsp:nvSpPr>
        <dsp:cNvPr id="0" name=""/>
        <dsp:cNvSpPr/>
      </dsp:nvSpPr>
      <dsp:spPr>
        <a:xfrm>
          <a:off x="-431574" y="8446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A5D46-B733-4206-9416-413212404413}">
      <dsp:nvSpPr>
        <dsp:cNvPr id="0" name=""/>
        <dsp:cNvSpPr/>
      </dsp:nvSpPr>
      <dsp:spPr>
        <a:xfrm>
          <a:off x="-146091" y="220790"/>
          <a:ext cx="519060" cy="519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E618F-1AC8-445F-B0C8-4A8EF36E791F}">
      <dsp:nvSpPr>
        <dsp:cNvPr id="0" name=""/>
        <dsp:cNvSpPr/>
      </dsp:nvSpPr>
      <dsp:spPr>
        <a:xfrm>
          <a:off x="658453" y="8446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Descripción:</a:t>
          </a:r>
          <a:endParaRPr lang="en-US" sz="2200" kern="1200"/>
        </a:p>
      </dsp:txBody>
      <dsp:txXfrm>
        <a:off x="658453" y="8446"/>
        <a:ext cx="4497705" cy="943746"/>
      </dsp:txXfrm>
    </dsp:sp>
    <dsp:sp modelId="{4C2704A3-9CFE-4814-B02E-DB77DC3EDFBB}">
      <dsp:nvSpPr>
        <dsp:cNvPr id="0" name=""/>
        <dsp:cNvSpPr/>
      </dsp:nvSpPr>
      <dsp:spPr>
        <a:xfrm>
          <a:off x="3238822" y="0"/>
          <a:ext cx="6135597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Este usuario tiene permisos limitados y se centra en realizar consultas y transacciones específicas.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No tiene acceso a funciones administrativas avanzadas ni a cambios en la estructura de la base de datos.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Su función principal es interactuar con la base de datos para obtener información y realizar transacciones básicas.</a:t>
          </a:r>
        </a:p>
      </dsp:txBody>
      <dsp:txXfrm>
        <a:off x="3238822" y="0"/>
        <a:ext cx="6135597" cy="943746"/>
      </dsp:txXfrm>
    </dsp:sp>
    <dsp:sp modelId="{45F19FD3-BB2C-477F-8EAC-757966CEB997}">
      <dsp:nvSpPr>
        <dsp:cNvPr id="0" name=""/>
        <dsp:cNvSpPr/>
      </dsp:nvSpPr>
      <dsp:spPr>
        <a:xfrm>
          <a:off x="-431574" y="1188130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4A2AA-B36B-45E2-847B-F02ABD966002}">
      <dsp:nvSpPr>
        <dsp:cNvPr id="0" name=""/>
        <dsp:cNvSpPr/>
      </dsp:nvSpPr>
      <dsp:spPr>
        <a:xfrm>
          <a:off x="-146091" y="1400473"/>
          <a:ext cx="519060" cy="519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647F4-F950-47E5-8879-741E59C9CD39}">
      <dsp:nvSpPr>
        <dsp:cNvPr id="0" name=""/>
        <dsp:cNvSpPr/>
      </dsp:nvSpPr>
      <dsp:spPr>
        <a:xfrm>
          <a:off x="658453" y="1188130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 dirty="0"/>
            <a:t>Responsabilidades:</a:t>
          </a:r>
          <a:endParaRPr lang="en-US" sz="2200" kern="1200" dirty="0"/>
        </a:p>
      </dsp:txBody>
      <dsp:txXfrm>
        <a:off x="658453" y="1188130"/>
        <a:ext cx="4497705" cy="943746"/>
      </dsp:txXfrm>
    </dsp:sp>
    <dsp:sp modelId="{3743D209-673B-4620-8960-E28B64E169B5}">
      <dsp:nvSpPr>
        <dsp:cNvPr id="0" name=""/>
        <dsp:cNvSpPr/>
      </dsp:nvSpPr>
      <dsp:spPr>
        <a:xfrm>
          <a:off x="5156158" y="1188130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Ejecución de consultas para obtener información específica.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Realización de transacciones simples.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Acceso a datos para propósitos específicos.</a:t>
          </a:r>
        </a:p>
      </dsp:txBody>
      <dsp:txXfrm>
        <a:off x="5156158" y="1188130"/>
        <a:ext cx="4405035" cy="943746"/>
      </dsp:txXfrm>
    </dsp:sp>
    <dsp:sp modelId="{DE979763-C9E0-4DE9-8937-E48CFE807326}">
      <dsp:nvSpPr>
        <dsp:cNvPr id="0" name=""/>
        <dsp:cNvSpPr/>
      </dsp:nvSpPr>
      <dsp:spPr>
        <a:xfrm>
          <a:off x="-431574" y="2367814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BA5F-99D4-48B0-9EAB-EEB4303FAC86}">
      <dsp:nvSpPr>
        <dsp:cNvPr id="0" name=""/>
        <dsp:cNvSpPr/>
      </dsp:nvSpPr>
      <dsp:spPr>
        <a:xfrm>
          <a:off x="-146091" y="2580157"/>
          <a:ext cx="519060" cy="519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5FE95-4843-41AC-8E20-3F39BAA81DBA}">
      <dsp:nvSpPr>
        <dsp:cNvPr id="0" name=""/>
        <dsp:cNvSpPr/>
      </dsp:nvSpPr>
      <dsp:spPr>
        <a:xfrm>
          <a:off x="658453" y="2367814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 dirty="0"/>
            <a:t>Permisos:</a:t>
          </a:r>
          <a:endParaRPr lang="en-US" sz="2200" kern="1200" dirty="0"/>
        </a:p>
      </dsp:txBody>
      <dsp:txXfrm>
        <a:off x="658453" y="2367814"/>
        <a:ext cx="4497705" cy="943746"/>
      </dsp:txXfrm>
    </dsp:sp>
    <dsp:sp modelId="{853FB08A-4322-4F7D-88DC-1F049C65C99A}">
      <dsp:nvSpPr>
        <dsp:cNvPr id="0" name=""/>
        <dsp:cNvSpPr/>
      </dsp:nvSpPr>
      <dsp:spPr>
        <a:xfrm>
          <a:off x="5156158" y="2367814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Acceso de solo lectura o permisos específicos para tablas y vistas.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Capacidad para ejecutar comandos DML (Data Manipulation Language) para transacciones.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Limitaciones en la gestión de usuarios y roles.</a:t>
          </a:r>
        </a:p>
      </dsp:txBody>
      <dsp:txXfrm>
        <a:off x="5156158" y="2367814"/>
        <a:ext cx="4405035" cy="943746"/>
      </dsp:txXfrm>
    </dsp:sp>
    <dsp:sp modelId="{39E3F29A-A973-4EFD-8EE8-C4579101B2C2}">
      <dsp:nvSpPr>
        <dsp:cNvPr id="0" name=""/>
        <dsp:cNvSpPr/>
      </dsp:nvSpPr>
      <dsp:spPr>
        <a:xfrm>
          <a:off x="-431574" y="3547498"/>
          <a:ext cx="9994900" cy="94374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92E90-32B9-40DD-990C-B6E5D27FCAAA}">
      <dsp:nvSpPr>
        <dsp:cNvPr id="0" name=""/>
        <dsp:cNvSpPr/>
      </dsp:nvSpPr>
      <dsp:spPr>
        <a:xfrm>
          <a:off x="-146091" y="3759841"/>
          <a:ext cx="519060" cy="519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5C911-C508-490D-A03F-55194F7F8E34}">
      <dsp:nvSpPr>
        <dsp:cNvPr id="0" name=""/>
        <dsp:cNvSpPr/>
      </dsp:nvSpPr>
      <dsp:spPr>
        <a:xfrm>
          <a:off x="658453" y="3547498"/>
          <a:ext cx="449770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i="0" kern="1200"/>
            <a:t>Restricciones:</a:t>
          </a:r>
          <a:endParaRPr lang="en-US" sz="2200" kern="1200"/>
        </a:p>
      </dsp:txBody>
      <dsp:txXfrm>
        <a:off x="658453" y="3547498"/>
        <a:ext cx="4497705" cy="943746"/>
      </dsp:txXfrm>
    </dsp:sp>
    <dsp:sp modelId="{A3961D65-963A-4F4A-BB0A-45C9A55255B5}">
      <dsp:nvSpPr>
        <dsp:cNvPr id="0" name=""/>
        <dsp:cNvSpPr/>
      </dsp:nvSpPr>
      <dsp:spPr>
        <a:xfrm>
          <a:off x="5156158" y="3547498"/>
          <a:ext cx="4405035" cy="94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80" tIns="99880" rIns="99880" bIns="998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No tiene acceso a funciones administrativas críticas.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Restringido en la modificación de la estructura de la base de datos.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Debe operar de acuerdo con las políticas de seguridad establecidas.</a:t>
          </a:r>
        </a:p>
      </dsp:txBody>
      <dsp:txXfrm>
        <a:off x="5156158" y="3547498"/>
        <a:ext cx="4405035" cy="94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84043-50CB-4E62-D048-FD0685E8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ED92E-0D78-28B8-55CA-0E43CC47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9354C-85B5-EF5C-7694-4B8D0ABE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2463C-3EF3-A218-345B-FF24A94B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2DB20-1AD0-68AA-55CD-B7085E51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E869E-2E7D-8BCB-AF37-574FAE71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09DD59-A691-D527-BE38-D667CD56C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36DA0-5AA8-9D09-9F0F-6C9F6774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2D01B-1401-A9B5-1E77-4777DECB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83101-7D70-1CDF-53FA-59228134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77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867BED-1AC0-FF1C-3A15-5E5CA29D4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A5EBD0-FA49-EFF4-A429-BA25BDD4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B688B-58A7-A8C2-7BD2-B57BAC7C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DCFBB-B614-E791-3A76-47969C7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36AC7-4250-AF79-AD25-AD12ED4C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226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9135-A6A2-3A0A-D2DC-A63ADCC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A205B-8314-FFC1-30A2-8BA35E91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E9384-9A14-5D5A-EA31-2F225CC6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AE66E-F567-FBDB-EAF4-DB447A5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D0CE8-65B9-0242-D4A4-42CE08DE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8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09740-C62E-0713-02CD-7924551A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137D0-990C-9D7E-978B-D0D020E3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2DE99-3C22-A155-F04B-EAC9825F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79A96-F297-0B23-8B8C-8C36B28F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EDF34-2250-0703-447D-4A7FC43E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9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5697D-3E6B-79C9-CAA8-8B96CA05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FBD06-A440-0237-BE6E-653DA9ECB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7DCFA8-487B-D91A-733F-ACD307AC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D6124-E5A8-3CAD-2BC3-06066C0C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981B94-7BA1-991E-1BA5-2AFD1D55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F83476-1515-4B1D-C140-D0C86A60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68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78F1D-4E08-D87C-9100-119A3866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7D4F9-5BC9-1F96-63A5-4A163205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B7B62A-012B-FE5D-35D2-AA0DA9B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94AFC4-D4A1-18AC-3B17-1B733BCC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EAAD22-7D11-BBC4-2DD3-DFC98B44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960793-D775-9592-A5B2-0B5B0BE0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CD5EA8-43DD-3F19-9934-9AE12C65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41CECA-34F3-235C-F5B1-ED3A8EE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5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383F7-F3D6-1E4C-86F6-617BA021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EC0631-68B8-E627-2F0E-D7FAD240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EB316C-55C3-BCA6-0C17-B243BD28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9BC2E-6A99-2410-9096-3C61F1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0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6A3B84-C990-F2D0-F7A1-957C99E6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161D66-41FA-1884-F856-491CB823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EE6E91-C176-E8EA-3F21-2AAEB408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51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626C-DFA3-9110-3E1E-A85076E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CFB0C-4845-6E4D-2D3D-6E07B544C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A514B4-C606-0CAF-7FA7-062D9374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D91BA-DD96-2866-4D52-FA0ADC0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E1959-2EF0-9189-ECD0-DF36A139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761007-E788-818F-4467-7E31DB17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77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E13E9-CA79-2579-B4B5-90F1C408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CA492E-172C-237F-0D9C-312E9383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C141F8-EC29-E2C9-6362-AA4E839C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A1820-A0A0-5FAA-14E5-6C65F18E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56BE91-A97F-A73D-754B-C7BDB40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66D68A-BBAF-1753-8E17-39FAE67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48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91EB84-9EBC-C762-6B8A-77F3E8F4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A1EA0-76D6-ECC8-C803-4F6A5CC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9A84D-D12B-2B74-DD22-BDFB8A965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ED63-7318-4A15-B330-CCAFE2D17E9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B176F-79B7-6538-D7CB-C43CCEE42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41048-2EED-79FA-CDEE-6E92F747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1C48-F097-4133-8599-0F64B656AC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11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BACCD-121C-D68E-A718-6D918F879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" r="-2" b="59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C2C6F0-93DE-28DC-CFF9-1F5D7B250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Comedor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Universitario</a:t>
            </a:r>
            <a:endParaRPr lang="es-MX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6E803B-4EBA-80D6-979D-A5BE1901A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Equipo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  <a:endParaRPr lang="es-MX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9F3A9B23-85B7-FDBD-3ABB-2C63142DC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758" r="6758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8DEC15-081B-76CB-7FA7-2449D96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900" b="1" i="0">
                <a:solidFill>
                  <a:schemeClr val="bg1"/>
                </a:solidFill>
                <a:effectLst/>
              </a:rPr>
            </a:br>
            <a:r>
              <a:rPr lang="en-US" sz="3900" b="1" i="0">
                <a:solidFill>
                  <a:schemeClr val="bg1"/>
                </a:solidFill>
                <a:effectLst/>
              </a:rPr>
              <a:t>PLAN DE CONTINGENCIA</a:t>
            </a:r>
            <a:br>
              <a:rPr lang="en-US" sz="3900" b="1" i="0">
                <a:solidFill>
                  <a:schemeClr val="bg1"/>
                </a:solidFill>
                <a:effectLst/>
              </a:rPr>
            </a:br>
            <a:endParaRPr lang="en-US" sz="390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5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0AE842-965E-8DF1-087E-E8E2C417F04D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600"/>
              <a:tabLst>
                <a:tab pos="928370" algn="l"/>
              </a:tabLst>
            </a:pPr>
            <a:r>
              <a:rPr lang="en-US" sz="4000" b="1" kern="1200" spc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Descripción</a:t>
            </a:r>
            <a:r>
              <a:rPr lang="en-US" sz="4000" b="1" kern="1200" spc="-3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spc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</a:t>
            </a:r>
            <a:r>
              <a:rPr lang="en-US" sz="4000" b="1" kern="1200" spc="-35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spc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eventualidad</a:t>
            </a:r>
          </a:p>
        </p:txBody>
      </p:sp>
      <p:graphicFrame>
        <p:nvGraphicFramePr>
          <p:cNvPr id="38" name="Marcador de contenido 3">
            <a:extLst>
              <a:ext uri="{FF2B5EF4-FFF2-40B4-BE49-F238E27FC236}">
                <a16:creationId xmlns:a16="http://schemas.microsoft.com/office/drawing/2014/main" id="{D5BEB042-0E9F-8549-26E2-3BFACE6CF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262247"/>
              </p:ext>
            </p:extLst>
          </p:nvPr>
        </p:nvGraphicFramePr>
        <p:xfrm>
          <a:off x="4502428" y="799502"/>
          <a:ext cx="7225749" cy="5259005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288356">
                  <a:extLst>
                    <a:ext uri="{9D8B030D-6E8A-4147-A177-3AD203B41FA5}">
                      <a16:colId xmlns:a16="http://schemas.microsoft.com/office/drawing/2014/main" val="1780489653"/>
                    </a:ext>
                  </a:extLst>
                </a:gridCol>
                <a:gridCol w="3649104">
                  <a:extLst>
                    <a:ext uri="{9D8B030D-6E8A-4147-A177-3AD203B41FA5}">
                      <a16:colId xmlns:a16="http://schemas.microsoft.com/office/drawing/2014/main" val="2960269377"/>
                    </a:ext>
                  </a:extLst>
                </a:gridCol>
                <a:gridCol w="1288289">
                  <a:extLst>
                    <a:ext uri="{9D8B030D-6E8A-4147-A177-3AD203B41FA5}">
                      <a16:colId xmlns:a16="http://schemas.microsoft.com/office/drawing/2014/main" val="1269477054"/>
                    </a:ext>
                  </a:extLst>
                </a:gridCol>
              </a:tblGrid>
              <a:tr h="321521">
                <a:tc>
                  <a:txBody>
                    <a:bodyPr/>
                    <a:lstStyle/>
                    <a:p>
                      <a:pPr algn="ctr"/>
                      <a:r>
                        <a:rPr lang="es-MX" sz="1200" b="1" cap="none" spc="0">
                          <a:solidFill>
                            <a:schemeClr val="tx1"/>
                          </a:solidFill>
                          <a:effectLst/>
                        </a:rPr>
                        <a:t>Vulnerabilidad</a:t>
                      </a:r>
                      <a:endParaRPr lang="es-MX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5578" marT="13490" marB="101178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cap="none" spc="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MX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5578" marT="13490" marB="101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cap="none" spc="0">
                          <a:solidFill>
                            <a:schemeClr val="tx1"/>
                          </a:solidFill>
                          <a:effectLst/>
                        </a:rPr>
                        <a:t>Clasificación</a:t>
                      </a:r>
                      <a:endParaRPr lang="es-MX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5578" marT="13490" marB="1011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399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Pérdida de energía eléctrica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Interrupciones eléctricas inesperadas que pueden resultar en la indisponibilidad del sistema y pérdida de datos.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Infraestructura Física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57783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Fallo en el hardware del servidor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Problemas en el hardware, como fallas de discos duros o de memoria RAM, que pueden afectar la disponibilidad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Infraestructura Física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75228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Ataques cibernéticos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Intentos de acceso no autorizado, malware o ransomware que pueden comprometer la seguridad de la base de datos.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Seguridad Informática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10012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Errores humanos en la manipulación de datos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Acciones accidentales o malintencionadas por parte de usuarios que pueden resultar en pérdida o corrupción de datos.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Factores Humanos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2454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Pérdida de conexión con la API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Interrupciones en la conexión con la API que pueden afectar la comunicación entre el sistema y otros componentes.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Infraestructura de Red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752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Incapacidad de recuperar datos del respaldo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Problemas en los procedimientos de respaldo que pueden dificultar la recuperación de datos en caso de pérdida.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Proceso y Procedimientos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04290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Desastres naturales o eventos catastróficos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Eventos como terremotos, inundaciones o incendios que pueden afectar la infraestructura física y la disponibilidad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Desastres Naturales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28692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Malfuncionamiento del software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Errores en el código o problemas de compatibilidad que pueden afectar el rendimiento y la estabilidad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Desarrollo de Software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60373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 dirty="0">
                          <a:solidFill>
                            <a:schemeClr val="tx1"/>
                          </a:solidFill>
                          <a:effectLst/>
                        </a:rPr>
                        <a:t>Falta de actualizaciones de seguridad</a:t>
                      </a:r>
                      <a:endParaRPr lang="es-MX" sz="900" b="1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No aplicar actualizaciones de seguridad podría dejar al sistema vulnerable a brechas de seguridad y ataques.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Seguridad Informática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20022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Pérdida de datos durante la migración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Problemas durante la migración de datos que podrían resultar en pérdida o corrupción de información crítica.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Proceso y Procedimientos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437048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Conflictos de versión del sistema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Incompatibilidades entre diferentes versiones de software o componentes que pueden afectar la operación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Desarrollo de Software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8481"/>
                  </a:ext>
                </a:extLst>
              </a:tr>
              <a:tr h="411457">
                <a:tc>
                  <a:txBody>
                    <a:bodyPr/>
                    <a:lstStyle/>
                    <a:p>
                      <a:pPr algn="l"/>
                      <a:r>
                        <a:rPr lang="es-MX" sz="900" b="1" cap="none" spc="0">
                          <a:solidFill>
                            <a:schemeClr val="tx1"/>
                          </a:solidFill>
                          <a:effectLst/>
                        </a:rPr>
                        <a:t>Fallos en la conexión a la base de datos</a:t>
                      </a:r>
                      <a:endParaRPr lang="es-MX" sz="9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>
                          <a:solidFill>
                            <a:schemeClr val="tx1"/>
                          </a:solidFill>
                          <a:effectLst/>
                        </a:rPr>
                        <a:t>Interrupciones o problemas en la conectividad a la base de datos que pueden afectar la disponibilidad del sistema.</a:t>
                      </a:r>
                      <a:endParaRPr lang="es-MX" sz="9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cap="none" spc="0" dirty="0">
                          <a:solidFill>
                            <a:schemeClr val="tx1"/>
                          </a:solidFill>
                          <a:effectLst/>
                        </a:rPr>
                        <a:t>Infraestructura de Red</a:t>
                      </a:r>
                      <a:endParaRPr lang="es-MX" sz="900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47216" marR="19444" marT="13490" marB="1011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78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31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0448C2-2E6B-6949-4A9D-82C3D8B8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614" y="-839842"/>
            <a:ext cx="9591682" cy="2228760"/>
          </a:xfrm>
        </p:spPr>
        <p:txBody>
          <a:bodyPr anchor="b">
            <a:normAutofit/>
          </a:bodyPr>
          <a:lstStyle/>
          <a:p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Impacto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en</a:t>
            </a:r>
            <a:r>
              <a:rPr lang="es-ES" sz="4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el</a:t>
            </a:r>
            <a:r>
              <a:rPr lang="es-E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servicio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y</a:t>
            </a:r>
            <a:r>
              <a:rPr lang="es-E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en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los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clientes</a:t>
            </a:r>
            <a:br>
              <a:rPr lang="es-MX" sz="4000" spc="0" dirty="0">
                <a:effectLst/>
                <a:latin typeface="Arial MT"/>
                <a:ea typeface="Times New Roman" panose="02020603050405020304" pitchFamily="18" charset="0"/>
                <a:cs typeface="Arial MT"/>
              </a:rPr>
            </a:br>
            <a:endParaRPr lang="es-MX" sz="4000" dirty="0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FAD58E0D-FA8F-D548-B603-4EF2A254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2" y="5666842"/>
            <a:ext cx="1198532" cy="1198532"/>
          </a:xfrm>
          <a:prstGeom prst="rect">
            <a:avLst/>
          </a:prstGeom>
        </p:spPr>
      </p:pic>
      <p:pic>
        <p:nvPicPr>
          <p:cNvPr id="9" name="Graphic 8" descr="High Voltage">
            <a:extLst>
              <a:ext uri="{FF2B5EF4-FFF2-40B4-BE49-F238E27FC236}">
                <a16:creationId xmlns:a16="http://schemas.microsoft.com/office/drawing/2014/main" id="{85930619-FF6E-457D-B261-D57417B6E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graphicFrame>
        <p:nvGraphicFramePr>
          <p:cNvPr id="14" name="Marcador de contenido 7">
            <a:extLst>
              <a:ext uri="{FF2B5EF4-FFF2-40B4-BE49-F238E27FC236}">
                <a16:creationId xmlns:a16="http://schemas.microsoft.com/office/drawing/2014/main" id="{F9E62EC2-3102-73D6-C7B4-AF2C9881A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657545"/>
              </p:ext>
            </p:extLst>
          </p:nvPr>
        </p:nvGraphicFramePr>
        <p:xfrm>
          <a:off x="189950" y="1251441"/>
          <a:ext cx="5926959" cy="44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Marcador de contenido 7">
            <a:extLst>
              <a:ext uri="{FF2B5EF4-FFF2-40B4-BE49-F238E27FC236}">
                <a16:creationId xmlns:a16="http://schemas.microsoft.com/office/drawing/2014/main" id="{C6E94F01-155C-92C5-643E-3CBEEF50A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620738"/>
              </p:ext>
            </p:extLst>
          </p:nvPr>
        </p:nvGraphicFramePr>
        <p:xfrm>
          <a:off x="6213767" y="1297379"/>
          <a:ext cx="5926959" cy="44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3" name="Graphic 6" descr="High Voltage">
            <a:extLst>
              <a:ext uri="{FF2B5EF4-FFF2-40B4-BE49-F238E27FC236}">
                <a16:creationId xmlns:a16="http://schemas.microsoft.com/office/drawing/2014/main" id="{32A8A47F-A9A4-34B2-AB39-302617B2D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7450" y="5610527"/>
            <a:ext cx="1198532" cy="1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7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48C2-2E6B-6949-4A9D-82C3D8B8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2" y="-456384"/>
            <a:ext cx="8107011" cy="2228760"/>
          </a:xfrm>
        </p:spPr>
        <p:txBody>
          <a:bodyPr anchor="b">
            <a:normAutofit/>
          </a:bodyPr>
          <a:lstStyle/>
          <a:p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Impacto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en</a:t>
            </a:r>
            <a:r>
              <a:rPr lang="es-ES" sz="4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el</a:t>
            </a:r>
            <a:r>
              <a:rPr lang="es-E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servicio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y</a:t>
            </a:r>
            <a:r>
              <a:rPr lang="es-E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en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los</a:t>
            </a:r>
            <a:r>
              <a:rPr lang="es-E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 </a:t>
            </a:r>
            <a:r>
              <a:rPr lang="es-ES" sz="4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clientes</a:t>
            </a:r>
            <a:br>
              <a:rPr lang="es-MX" sz="4000" spc="0" dirty="0">
                <a:effectLst/>
                <a:latin typeface="Arial MT"/>
                <a:ea typeface="Times New Roman" panose="02020603050405020304" pitchFamily="18" charset="0"/>
                <a:cs typeface="Arial MT"/>
              </a:rPr>
            </a:br>
            <a:endParaRPr lang="es-MX" sz="4000" dirty="0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FAD58E0D-FA8F-D548-B603-4EF2A254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2" y="5666842"/>
            <a:ext cx="1198532" cy="1198532"/>
          </a:xfrm>
          <a:prstGeom prst="rect">
            <a:avLst/>
          </a:prstGeom>
        </p:spPr>
      </p:pic>
      <p:graphicFrame>
        <p:nvGraphicFramePr>
          <p:cNvPr id="14" name="Marcador de contenido 7">
            <a:extLst>
              <a:ext uri="{FF2B5EF4-FFF2-40B4-BE49-F238E27FC236}">
                <a16:creationId xmlns:a16="http://schemas.microsoft.com/office/drawing/2014/main" id="{F9E62EC2-3102-73D6-C7B4-AF2C9881A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540425"/>
              </p:ext>
            </p:extLst>
          </p:nvPr>
        </p:nvGraphicFramePr>
        <p:xfrm>
          <a:off x="189950" y="1251441"/>
          <a:ext cx="5926959" cy="44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Marcador de contenido 7">
            <a:extLst>
              <a:ext uri="{FF2B5EF4-FFF2-40B4-BE49-F238E27FC236}">
                <a16:creationId xmlns:a16="http://schemas.microsoft.com/office/drawing/2014/main" id="{C6E94F01-155C-92C5-643E-3CBEEF50A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984429"/>
              </p:ext>
            </p:extLst>
          </p:nvPr>
        </p:nvGraphicFramePr>
        <p:xfrm>
          <a:off x="6171949" y="1090902"/>
          <a:ext cx="5926959" cy="44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" name="Graphic 6" descr="High Voltage">
            <a:extLst>
              <a:ext uri="{FF2B5EF4-FFF2-40B4-BE49-F238E27FC236}">
                <a16:creationId xmlns:a16="http://schemas.microsoft.com/office/drawing/2014/main" id="{9B86C53C-A951-E3B1-1708-08ABDDCD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3518" y="5659468"/>
            <a:ext cx="1198532" cy="1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CB571-733C-4CF0-F45B-4530B07E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kern="1200" spc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Acciones</a:t>
            </a:r>
            <a:r>
              <a:rPr lang="en-US" sz="3200" b="1" kern="1200" spc="-3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spc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inmediatas</a:t>
            </a:r>
            <a:r>
              <a:rPr lang="en-US" sz="3200" b="1" kern="1200" spc="-2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spc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que</a:t>
            </a:r>
            <a:r>
              <a:rPr lang="en-US" sz="3200" b="1" kern="1200" spc="-2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spc="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tomar</a:t>
            </a:r>
            <a:br>
              <a:rPr lang="en-US" sz="3200" b="1" kern="1200" spc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27A88-9BFC-7629-512E-C6B17F2B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299" y="186813"/>
            <a:ext cx="3918357" cy="6548284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118110" lvl="0" indent="0"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n-US" sz="1400" b="1" dirty="0" err="1">
                <a:effectLst/>
              </a:rPr>
              <a:t>Pérdida</a:t>
            </a:r>
            <a:r>
              <a:rPr lang="en-US" sz="1400" b="1" dirty="0">
                <a:effectLst/>
              </a:rPr>
              <a:t> de </a:t>
            </a:r>
            <a:r>
              <a:rPr lang="en-US" sz="1400" b="1" dirty="0" err="1">
                <a:effectLst/>
              </a:rPr>
              <a:t>energía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eléctrica</a:t>
            </a:r>
            <a:r>
              <a:rPr lang="en-US" sz="1400" b="1" dirty="0">
                <a:effectLst/>
              </a:rPr>
              <a:t>:</a:t>
            </a:r>
            <a:endParaRPr lang="en-US" sz="1400" dirty="0">
              <a:effectLst/>
            </a:endParaRP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400" dirty="0" err="1">
                <a:effectLst/>
              </a:rPr>
              <a:t>Implementar</a:t>
            </a:r>
            <a:r>
              <a:rPr lang="en-US" sz="1400" dirty="0">
                <a:effectLst/>
              </a:rPr>
              <a:t> un </a:t>
            </a:r>
            <a:r>
              <a:rPr lang="en-US" sz="1400" dirty="0" err="1">
                <a:effectLst/>
              </a:rPr>
              <a:t>sistema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alimentación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ininterrumpida</a:t>
            </a:r>
            <a:r>
              <a:rPr lang="en-US" sz="1400" dirty="0">
                <a:effectLst/>
              </a:rPr>
              <a:t> (UPS) para </a:t>
            </a:r>
            <a:r>
              <a:rPr lang="en-US" sz="1400" dirty="0" err="1">
                <a:effectLst/>
              </a:rPr>
              <a:t>asegurar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transición</a:t>
            </a:r>
            <a:r>
              <a:rPr lang="en-US" sz="1400" dirty="0">
                <a:effectLst/>
              </a:rPr>
              <a:t> suave </a:t>
            </a:r>
            <a:r>
              <a:rPr lang="en-US" sz="1400" dirty="0" err="1">
                <a:effectLst/>
              </a:rPr>
              <a:t>durante</a:t>
            </a:r>
            <a:r>
              <a:rPr lang="en-US" sz="1400" dirty="0">
                <a:effectLst/>
              </a:rPr>
              <a:t> cortes de </a:t>
            </a:r>
            <a:r>
              <a:rPr lang="en-US" sz="1400" dirty="0" err="1">
                <a:effectLst/>
              </a:rPr>
              <a:t>energía</a:t>
            </a:r>
            <a:r>
              <a:rPr lang="en-US" sz="1400" dirty="0">
                <a:effectLst/>
              </a:rPr>
              <a:t>.</a:t>
            </a: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400" dirty="0" err="1">
                <a:effectLst/>
              </a:rPr>
              <a:t>Desarrollar</a:t>
            </a:r>
            <a:r>
              <a:rPr lang="en-US" sz="1400" dirty="0">
                <a:effectLst/>
              </a:rPr>
              <a:t> un </a:t>
            </a:r>
            <a:r>
              <a:rPr lang="en-US" sz="1400" dirty="0" err="1">
                <a:effectLst/>
              </a:rPr>
              <a:t>procedimiento</a:t>
            </a:r>
            <a:r>
              <a:rPr lang="en-US" sz="1400" dirty="0">
                <a:effectLst/>
              </a:rPr>
              <a:t> para </a:t>
            </a:r>
            <a:r>
              <a:rPr lang="en-US" sz="1400" dirty="0" err="1">
                <a:effectLst/>
              </a:rPr>
              <a:t>salvar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automáticamente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datos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críticos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caso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interrupción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eléctrica</a:t>
            </a:r>
            <a:r>
              <a:rPr lang="en-US" sz="1400" dirty="0">
                <a:effectLst/>
              </a:rPr>
              <a:t>.</a:t>
            </a:r>
          </a:p>
          <a:p>
            <a:pPr marL="0" marR="118110" lvl="0" indent="0"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n-US" sz="1400" b="1" dirty="0" err="1">
                <a:effectLst/>
              </a:rPr>
              <a:t>Fallo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en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el</a:t>
            </a:r>
            <a:r>
              <a:rPr lang="en-US" sz="1400" b="1" dirty="0">
                <a:effectLst/>
              </a:rPr>
              <a:t> hardware del </a:t>
            </a:r>
            <a:r>
              <a:rPr lang="en-US" sz="1400" b="1" dirty="0" err="1">
                <a:effectLst/>
              </a:rPr>
              <a:t>servidor</a:t>
            </a:r>
            <a:r>
              <a:rPr lang="en-US" sz="1400" b="1" dirty="0">
                <a:effectLst/>
              </a:rPr>
              <a:t>:</a:t>
            </a:r>
            <a:endParaRPr lang="en-US" sz="1400" dirty="0">
              <a:effectLst/>
            </a:endParaRP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400" dirty="0" err="1">
                <a:effectLst/>
              </a:rPr>
              <a:t>Monitorizar</a:t>
            </a:r>
            <a:r>
              <a:rPr lang="en-US" sz="1400" dirty="0">
                <a:effectLst/>
              </a:rPr>
              <a:t> la </a:t>
            </a:r>
            <a:r>
              <a:rPr lang="en-US" sz="1400" dirty="0" err="1">
                <a:effectLst/>
              </a:rPr>
              <a:t>salud</a:t>
            </a:r>
            <a:r>
              <a:rPr lang="en-US" sz="1400" dirty="0">
                <a:effectLst/>
              </a:rPr>
              <a:t> del hardware y </a:t>
            </a:r>
            <a:r>
              <a:rPr lang="en-US" sz="1400" dirty="0" err="1">
                <a:effectLst/>
              </a:rPr>
              <a:t>establecer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alertas</a:t>
            </a:r>
            <a:r>
              <a:rPr lang="en-US" sz="1400" dirty="0">
                <a:effectLst/>
              </a:rPr>
              <a:t> para </a:t>
            </a:r>
            <a:r>
              <a:rPr lang="en-US" sz="1400" dirty="0" err="1">
                <a:effectLst/>
              </a:rPr>
              <a:t>identificar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problemas</a:t>
            </a:r>
            <a:r>
              <a:rPr lang="en-US" sz="1400" dirty="0">
                <a:effectLst/>
              </a:rPr>
              <a:t> antes de que </a:t>
            </a:r>
            <a:r>
              <a:rPr lang="en-US" sz="1400" dirty="0" err="1">
                <a:effectLst/>
              </a:rPr>
              <a:t>afecten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servicio</a:t>
            </a:r>
            <a:r>
              <a:rPr lang="en-US" sz="1400" dirty="0">
                <a:effectLst/>
              </a:rPr>
              <a:t>.</a:t>
            </a: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400" dirty="0" err="1">
                <a:effectLst/>
              </a:rPr>
              <a:t>Mantener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lista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repuestos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críticos</a:t>
            </a:r>
            <a:r>
              <a:rPr lang="en-US" sz="1400" dirty="0">
                <a:effectLst/>
              </a:rPr>
              <a:t> y un plan para la </a:t>
            </a:r>
            <a:r>
              <a:rPr lang="en-US" sz="1400" dirty="0" err="1">
                <a:effectLst/>
              </a:rPr>
              <a:t>rápida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sustitución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caso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fallo</a:t>
            </a:r>
            <a:r>
              <a:rPr lang="en-US" sz="1400" dirty="0">
                <a:effectLst/>
              </a:rPr>
              <a:t>.</a:t>
            </a:r>
          </a:p>
          <a:p>
            <a:pPr marL="0" marR="118110" lvl="0" indent="0"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n-US" sz="1400" b="1" dirty="0" err="1">
                <a:effectLst/>
              </a:rPr>
              <a:t>Ataques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cibernéticos</a:t>
            </a:r>
            <a:r>
              <a:rPr lang="en-US" sz="1400" b="1" dirty="0">
                <a:effectLst/>
              </a:rPr>
              <a:t>:</a:t>
            </a:r>
            <a:endParaRPr lang="en-US" sz="1400" dirty="0">
              <a:effectLst/>
            </a:endParaRP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400" dirty="0" err="1">
                <a:effectLst/>
              </a:rPr>
              <a:t>Reforzar</a:t>
            </a:r>
            <a:r>
              <a:rPr lang="en-US" sz="1400" dirty="0">
                <a:effectLst/>
              </a:rPr>
              <a:t> la </a:t>
            </a:r>
            <a:r>
              <a:rPr lang="en-US" sz="1400" dirty="0" err="1">
                <a:effectLst/>
              </a:rPr>
              <a:t>seguridad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mediante</a:t>
            </a:r>
            <a:r>
              <a:rPr lang="en-US" sz="1400" dirty="0">
                <a:effectLst/>
              </a:rPr>
              <a:t> firewalls, antivirus y </a:t>
            </a:r>
            <a:r>
              <a:rPr lang="en-US" sz="1400" dirty="0" err="1">
                <a:effectLst/>
              </a:rPr>
              <a:t>sistemas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detección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intrusiones</a:t>
            </a:r>
            <a:r>
              <a:rPr lang="en-US" sz="1400" dirty="0">
                <a:effectLst/>
              </a:rPr>
              <a:t>.</a:t>
            </a: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400" dirty="0" err="1">
                <a:effectLst/>
              </a:rPr>
              <a:t>Actualizar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regularmente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los</a:t>
            </a:r>
            <a:r>
              <a:rPr lang="en-US" sz="1400" dirty="0">
                <a:effectLst/>
              </a:rPr>
              <a:t> parches de </a:t>
            </a:r>
            <a:r>
              <a:rPr lang="en-US" sz="1400" dirty="0" err="1">
                <a:effectLst/>
              </a:rPr>
              <a:t>seguridad</a:t>
            </a:r>
            <a:r>
              <a:rPr lang="en-US" sz="1400" dirty="0">
                <a:effectLst/>
              </a:rPr>
              <a:t> y </a:t>
            </a:r>
            <a:r>
              <a:rPr lang="en-US" sz="1400" dirty="0" err="1">
                <a:effectLst/>
              </a:rPr>
              <a:t>realizar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auditorías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seguridad</a:t>
            </a:r>
            <a:r>
              <a:rPr lang="en-US" sz="1400" dirty="0">
                <a:effectLst/>
              </a:rPr>
              <a:t>.</a:t>
            </a:r>
          </a:p>
          <a:p>
            <a:endParaRPr lang="en-US" sz="1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5265CB2-9B9D-8EC0-9F96-909E33E94D75}"/>
              </a:ext>
            </a:extLst>
          </p:cNvPr>
          <p:cNvSpPr txBox="1">
            <a:spLocks/>
          </p:cNvSpPr>
          <p:nvPr/>
        </p:nvSpPr>
        <p:spPr>
          <a:xfrm>
            <a:off x="8091948" y="186813"/>
            <a:ext cx="3619705" cy="6548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18110" lvl="0" indent="0"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n-US" sz="1600" b="1" dirty="0" err="1">
                <a:effectLst/>
              </a:rPr>
              <a:t>Errores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humanos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en</a:t>
            </a:r>
            <a:r>
              <a:rPr lang="en-US" sz="1600" b="1" dirty="0">
                <a:effectLst/>
              </a:rPr>
              <a:t> la </a:t>
            </a:r>
            <a:r>
              <a:rPr lang="en-US" sz="1600" b="1" dirty="0" err="1">
                <a:effectLst/>
              </a:rPr>
              <a:t>manipulación</a:t>
            </a:r>
            <a:r>
              <a:rPr lang="en-US" sz="1600" b="1" dirty="0">
                <a:effectLst/>
              </a:rPr>
              <a:t> de </a:t>
            </a:r>
            <a:r>
              <a:rPr lang="en-US" sz="1600" b="1" dirty="0" err="1">
                <a:effectLst/>
              </a:rPr>
              <a:t>datos</a:t>
            </a:r>
            <a:r>
              <a:rPr lang="en-US" sz="1600" b="1" dirty="0">
                <a:effectLst/>
              </a:rPr>
              <a:t>:</a:t>
            </a:r>
            <a:endParaRPr lang="en-US" sz="1600" dirty="0">
              <a:effectLst/>
            </a:endParaRP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600" dirty="0" err="1">
                <a:effectLst/>
              </a:rPr>
              <a:t>Implementar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niveles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autorización</a:t>
            </a:r>
            <a:r>
              <a:rPr lang="en-US" sz="1600" dirty="0">
                <a:effectLst/>
              </a:rPr>
              <a:t> y </a:t>
            </a:r>
            <a:r>
              <a:rPr lang="en-US" sz="1600" dirty="0" err="1">
                <a:effectLst/>
              </a:rPr>
              <a:t>validar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los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cambios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críticos</a:t>
            </a:r>
            <a:r>
              <a:rPr lang="en-US" sz="1600" dirty="0">
                <a:effectLst/>
              </a:rPr>
              <a:t> antes de </a:t>
            </a:r>
            <a:r>
              <a:rPr lang="en-US" sz="1600" dirty="0" err="1">
                <a:effectLst/>
              </a:rPr>
              <a:t>su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ejecución</a:t>
            </a:r>
            <a:r>
              <a:rPr lang="en-US" sz="1600" dirty="0">
                <a:effectLst/>
              </a:rPr>
              <a:t>.</a:t>
            </a: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600" dirty="0" err="1">
                <a:effectLst/>
              </a:rPr>
              <a:t>Realizar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copias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seguridad</a:t>
            </a:r>
            <a:r>
              <a:rPr lang="en-US" sz="1600" dirty="0">
                <a:effectLst/>
              </a:rPr>
              <a:t> antes de </a:t>
            </a:r>
            <a:r>
              <a:rPr lang="en-US" sz="1600" dirty="0" err="1">
                <a:effectLst/>
              </a:rPr>
              <a:t>realizar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cambios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significativos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los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datos</a:t>
            </a:r>
            <a:r>
              <a:rPr lang="en-US" sz="1600" dirty="0">
                <a:effectLst/>
              </a:rPr>
              <a:t>. </a:t>
            </a:r>
          </a:p>
          <a:p>
            <a:pPr marL="0" marR="118110" lvl="0" indent="0"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n-US" sz="1600" b="1" dirty="0" err="1">
                <a:effectLst/>
              </a:rPr>
              <a:t>Pérdida</a:t>
            </a:r>
            <a:r>
              <a:rPr lang="en-US" sz="1600" b="1" dirty="0">
                <a:effectLst/>
              </a:rPr>
              <a:t> de </a:t>
            </a:r>
            <a:r>
              <a:rPr lang="en-US" sz="1600" b="1" dirty="0" err="1">
                <a:effectLst/>
              </a:rPr>
              <a:t>conexión</a:t>
            </a:r>
            <a:r>
              <a:rPr lang="en-US" sz="1600" b="1" dirty="0">
                <a:effectLst/>
              </a:rPr>
              <a:t> con la API:</a:t>
            </a:r>
            <a:endParaRPr lang="en-US" sz="1600" dirty="0">
              <a:effectLst/>
            </a:endParaRP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600" dirty="0" err="1">
                <a:effectLst/>
              </a:rPr>
              <a:t>Implementar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mecanismos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reintento</a:t>
            </a:r>
            <a:r>
              <a:rPr lang="en-US" sz="1600" dirty="0">
                <a:effectLst/>
              </a:rPr>
              <a:t> y </a:t>
            </a:r>
            <a:r>
              <a:rPr lang="en-US" sz="1600" dirty="0" err="1">
                <a:effectLst/>
              </a:rPr>
              <a:t>recuperación</a:t>
            </a:r>
            <a:r>
              <a:rPr lang="en-US" sz="1600" dirty="0">
                <a:effectLst/>
              </a:rPr>
              <a:t> para </a:t>
            </a:r>
            <a:r>
              <a:rPr lang="en-US" sz="1600" dirty="0" err="1">
                <a:effectLst/>
              </a:rPr>
              <a:t>garantizar</a:t>
            </a:r>
            <a:r>
              <a:rPr lang="en-US" sz="1600" dirty="0">
                <a:effectLst/>
              </a:rPr>
              <a:t> la </a:t>
            </a:r>
            <a:r>
              <a:rPr lang="en-US" sz="1600" dirty="0" err="1">
                <a:effectLst/>
              </a:rPr>
              <a:t>continuidad</a:t>
            </a:r>
            <a:r>
              <a:rPr lang="en-US" sz="1600" dirty="0">
                <a:effectLst/>
              </a:rPr>
              <a:t> del </a:t>
            </a:r>
            <a:r>
              <a:rPr lang="en-US" sz="1600" dirty="0" err="1">
                <a:effectLst/>
              </a:rPr>
              <a:t>servicio</a:t>
            </a:r>
            <a:r>
              <a:rPr lang="en-US" sz="1600" dirty="0">
                <a:effectLst/>
              </a:rPr>
              <a:t>.</a:t>
            </a: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600" dirty="0" err="1">
                <a:effectLst/>
              </a:rPr>
              <a:t>Establecer</a:t>
            </a:r>
            <a:r>
              <a:rPr lang="en-US" sz="1600" dirty="0">
                <a:effectLst/>
              </a:rPr>
              <a:t> un </a:t>
            </a:r>
            <a:r>
              <a:rPr lang="en-US" sz="1600" dirty="0" err="1">
                <a:effectLst/>
              </a:rPr>
              <a:t>sistema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monitoreo</a:t>
            </a:r>
            <a:r>
              <a:rPr lang="en-US" sz="1600" dirty="0">
                <a:effectLst/>
              </a:rPr>
              <a:t> para </a:t>
            </a:r>
            <a:r>
              <a:rPr lang="en-US" sz="1600" dirty="0" err="1">
                <a:effectLst/>
              </a:rPr>
              <a:t>detectar</a:t>
            </a:r>
            <a:r>
              <a:rPr lang="en-US" sz="1600" dirty="0">
                <a:effectLst/>
              </a:rPr>
              <a:t> y </a:t>
            </a:r>
            <a:r>
              <a:rPr lang="en-US" sz="1600" dirty="0" err="1">
                <a:effectLst/>
              </a:rPr>
              <a:t>abordar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rápidamente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problemas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conectividad</a:t>
            </a:r>
            <a:r>
              <a:rPr lang="en-US" sz="1600" dirty="0">
                <a:effectLst/>
              </a:rPr>
              <a:t>. </a:t>
            </a:r>
          </a:p>
          <a:p>
            <a:pPr marL="0" marR="118110" lvl="0" indent="0"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n-US" sz="1600" b="1" dirty="0" err="1">
                <a:effectLst/>
              </a:rPr>
              <a:t>Incapacidad</a:t>
            </a:r>
            <a:r>
              <a:rPr lang="en-US" sz="1600" b="1" dirty="0">
                <a:effectLst/>
              </a:rPr>
              <a:t> de </a:t>
            </a:r>
            <a:r>
              <a:rPr lang="en-US" sz="1600" b="1" dirty="0" err="1">
                <a:effectLst/>
              </a:rPr>
              <a:t>recuperar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datos</a:t>
            </a:r>
            <a:r>
              <a:rPr lang="en-US" sz="1600" b="1" dirty="0">
                <a:effectLst/>
              </a:rPr>
              <a:t> del </a:t>
            </a:r>
            <a:r>
              <a:rPr lang="en-US" sz="1600" b="1" dirty="0" err="1">
                <a:effectLst/>
              </a:rPr>
              <a:t>respaldo</a:t>
            </a:r>
            <a:r>
              <a:rPr lang="en-US" sz="1600" b="1" dirty="0">
                <a:effectLst/>
              </a:rPr>
              <a:t>:</a:t>
            </a:r>
            <a:endParaRPr lang="en-US" sz="1600" dirty="0">
              <a:effectLst/>
            </a:endParaRP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600" dirty="0" err="1">
                <a:effectLst/>
              </a:rPr>
              <a:t>Realizar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pruebas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regulares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recuperación</a:t>
            </a:r>
            <a:r>
              <a:rPr lang="en-US" sz="1600" dirty="0">
                <a:effectLst/>
              </a:rPr>
              <a:t> para </a:t>
            </a:r>
            <a:r>
              <a:rPr lang="en-US" sz="1600" dirty="0" err="1">
                <a:effectLst/>
              </a:rPr>
              <a:t>verificar</a:t>
            </a:r>
            <a:r>
              <a:rPr lang="en-US" sz="1600" dirty="0">
                <a:effectLst/>
              </a:rPr>
              <a:t> la </a:t>
            </a:r>
            <a:r>
              <a:rPr lang="en-US" sz="1600" dirty="0" err="1">
                <a:effectLst/>
              </a:rPr>
              <a:t>eficacia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los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procedimientos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respaldo</a:t>
            </a:r>
            <a:r>
              <a:rPr lang="en-US" sz="1600" dirty="0">
                <a:effectLst/>
              </a:rPr>
              <a:t>.</a:t>
            </a:r>
          </a:p>
          <a:p>
            <a:pPr marL="1143000" marR="118110" lvl="2">
              <a:spcAft>
                <a:spcPts val="0"/>
              </a:spcAft>
              <a:buSzPts val="1000"/>
              <a:tabLst>
                <a:tab pos="1181735" algn="l"/>
                <a:tab pos="1371600" algn="l"/>
              </a:tabLst>
            </a:pPr>
            <a:r>
              <a:rPr lang="en-US" sz="1600" dirty="0" err="1">
                <a:effectLst/>
              </a:rPr>
              <a:t>Establecer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alertas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automáticas</a:t>
            </a:r>
            <a:r>
              <a:rPr lang="en-US" sz="1600" dirty="0">
                <a:effectLst/>
              </a:rPr>
              <a:t> para </a:t>
            </a:r>
            <a:r>
              <a:rPr lang="en-US" sz="1600" dirty="0" err="1">
                <a:effectLst/>
              </a:rPr>
              <a:t>notificar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cualquier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fallo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los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procedimientos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respaldo</a:t>
            </a:r>
            <a:r>
              <a:rPr lang="en-US" sz="1600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7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CB571-733C-4CF0-F45B-4530B07E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kern="1200" spc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Acciones</a:t>
            </a:r>
            <a:r>
              <a:rPr lang="en-US" sz="3200" b="1" kern="1200" spc="-3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spc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inmediatas</a:t>
            </a:r>
            <a:r>
              <a:rPr lang="en-US" sz="3200" b="1" kern="1200" spc="-2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spc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que</a:t>
            </a:r>
            <a:r>
              <a:rPr lang="en-US" sz="3200" b="1" kern="1200" spc="-2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spc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tomar</a:t>
            </a:r>
            <a:br>
              <a:rPr lang="en-US" sz="3200" b="1" kern="1200" spc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27A88-9BFC-7629-512E-C6B17F2B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7" y="1130711"/>
            <a:ext cx="6307115" cy="497908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118110" lvl="0" indent="0" algn="just">
              <a:lnSpc>
                <a:spcPct val="120000"/>
              </a:lnSpc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s-MX" sz="16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Desastres naturales o eventos catastróficos: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1143000" marR="118110" lvl="2" indent="-228600" algn="just">
              <a:lnSpc>
                <a:spcPct val="12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181735" algn="l"/>
                <a:tab pos="1371600" algn="l"/>
              </a:tabLst>
            </a:pPr>
            <a:r>
              <a:rPr lang="es-MX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Crear un plan de evacuación y asegurar la integridad física del personal.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1143000" marR="118110" lvl="2" indent="-228600" algn="just">
              <a:lnSpc>
                <a:spcPct val="12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181735" algn="l"/>
                <a:tab pos="1371600" algn="l"/>
              </a:tabLst>
            </a:pPr>
            <a:r>
              <a:rPr lang="es-MX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Implementar sistemas de respaldo en ubicaciones geográficamente separadas.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0" marR="118110" lvl="0" indent="0" algn="just">
              <a:lnSpc>
                <a:spcPct val="120000"/>
              </a:lnSpc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s-MX" sz="16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Malfuncionamiento del software: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1143000" marR="118110" lvl="2" indent="-228600" algn="just">
              <a:lnSpc>
                <a:spcPct val="12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181735" algn="l"/>
                <a:tab pos="1371600" algn="l"/>
              </a:tabLst>
            </a:pPr>
            <a:r>
              <a:rPr lang="es-MX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Realizar una revisión del código para identificar y corregir errores críticos.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1143000" marR="118110" lvl="2" indent="-228600" algn="just">
              <a:lnSpc>
                <a:spcPct val="12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181735" algn="l"/>
                <a:tab pos="1371600" algn="l"/>
              </a:tabLst>
            </a:pPr>
            <a:r>
              <a:rPr lang="es-MX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Mantener un entorno de prueba para validar nuevas versiones antes de implementarlas.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0" marR="118110" lvl="0" indent="0" algn="just">
              <a:lnSpc>
                <a:spcPct val="120000"/>
              </a:lnSpc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s-MX" sz="16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Falta de actualizaciones de seguridad: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1143000" marR="118110" lvl="2" indent="-228600" algn="just">
              <a:lnSpc>
                <a:spcPct val="12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181735" algn="l"/>
                <a:tab pos="1371600" algn="l"/>
              </a:tabLst>
            </a:pPr>
            <a:r>
              <a:rPr lang="es-MX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Establecer un calendario de actualizaciones regulares para todos los componentes del sistema.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1143000" marR="118110" lvl="2" indent="-228600" algn="just">
              <a:lnSpc>
                <a:spcPct val="12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181735" algn="l"/>
                <a:tab pos="1371600" algn="l"/>
              </a:tabLst>
            </a:pPr>
            <a:r>
              <a:rPr lang="es-MX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Monitorear las alertas de seguridad y aplicar parches críticos de inmediato. 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0" marR="118110" lvl="0" indent="0" algn="just">
              <a:lnSpc>
                <a:spcPct val="120000"/>
              </a:lnSpc>
              <a:spcAft>
                <a:spcPts val="0"/>
              </a:spcAft>
              <a:buNone/>
              <a:tabLst>
                <a:tab pos="457200" algn="l"/>
                <a:tab pos="1181735" algn="l"/>
              </a:tabLst>
            </a:pPr>
            <a:r>
              <a:rPr lang="es-MX" sz="16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Pérdida de datos durante la migración: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1143000" marR="118110" lvl="2" indent="-228600" algn="just">
              <a:lnSpc>
                <a:spcPct val="12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181735" algn="l"/>
                <a:tab pos="1371600" algn="l"/>
              </a:tabLst>
            </a:pPr>
            <a:r>
              <a:rPr lang="es-MX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Realizar una revisión completa del proceso de migración para identificar y corregir posibles problemas.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  <a:p>
            <a:pPr marL="1143000" marR="118110" lvl="2" indent="-228600" algn="just">
              <a:lnSpc>
                <a:spcPct val="12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181735" algn="l"/>
                <a:tab pos="1371600" algn="l"/>
              </a:tabLst>
            </a:pPr>
            <a:r>
              <a:rPr lang="es-MX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Implementar una estrategia de respaldo adicional durante el proceso de migración.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8151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D9A99C-E2B5-5223-B175-4E83481EE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0849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5883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7675D3-E726-133A-0F3F-6D9CC31F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968" y="818775"/>
            <a:ext cx="8423238" cy="705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USUARIOS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9" y="25635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FF48C22-F92D-6526-82BC-7C613857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58" y="348023"/>
            <a:ext cx="9317294" cy="815254"/>
          </a:xfrm>
          <a:prstGeom prst="rect">
            <a:avLst/>
          </a:prstGeom>
        </p:spPr>
      </p:pic>
      <p:graphicFrame>
        <p:nvGraphicFramePr>
          <p:cNvPr id="22" name="Marcador de contenido 8">
            <a:extLst>
              <a:ext uri="{FF2B5EF4-FFF2-40B4-BE49-F238E27FC236}">
                <a16:creationId xmlns:a16="http://schemas.microsoft.com/office/drawing/2014/main" id="{8A70D9AF-F6C2-6DE8-15FD-12E9A07E9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428928"/>
              </p:ext>
            </p:extLst>
          </p:nvPr>
        </p:nvGraphicFramePr>
        <p:xfrm>
          <a:off x="1009650" y="1602659"/>
          <a:ext cx="9994900" cy="449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28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Marcador de contenido 8">
            <a:extLst>
              <a:ext uri="{FF2B5EF4-FFF2-40B4-BE49-F238E27FC236}">
                <a16:creationId xmlns:a16="http://schemas.microsoft.com/office/drawing/2014/main" id="{8A70D9AF-F6C2-6DE8-15FD-12E9A07E9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956859"/>
              </p:ext>
            </p:extLst>
          </p:nvPr>
        </p:nvGraphicFramePr>
        <p:xfrm>
          <a:off x="1009650" y="1602659"/>
          <a:ext cx="9994900" cy="4499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9ACE9FDE-F013-42FD-DD47-B8C95DAF6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974" y="396431"/>
            <a:ext cx="10123374" cy="7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0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D8F51-AA70-AB1B-E034-2F220B08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Plan de Respaldos:</a:t>
            </a:r>
            <a:br>
              <a:rPr lang="en-US" sz="40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Base de datos">
            <a:extLst>
              <a:ext uri="{FF2B5EF4-FFF2-40B4-BE49-F238E27FC236}">
                <a16:creationId xmlns:a16="http://schemas.microsoft.com/office/drawing/2014/main" id="{CD165209-EF52-9364-AAEF-A281859B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5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244EF3C3-54C9-1AAB-8DF5-0A2220770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F4061-8776-A6A7-6DC0-BD18B620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>
                <a:solidFill>
                  <a:schemeClr val="bg1"/>
                </a:solidFill>
                <a:effectLst/>
              </a:rPr>
              <a:t>Esquema de la base de datos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16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8B5400-1280-8BDE-4E5D-4403746B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MX" sz="3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 del Plan de Respaldos</a:t>
            </a:r>
            <a:br>
              <a:rPr lang="es-MX" sz="3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03B3FB7-2534-EFF4-9A16-136CF9685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505131"/>
              </p:ext>
            </p:extLst>
          </p:nvPr>
        </p:nvGraphicFramePr>
        <p:xfrm>
          <a:off x="913162" y="1737360"/>
          <a:ext cx="10356533" cy="4535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2474">
                  <a:extLst>
                    <a:ext uri="{9D8B030D-6E8A-4147-A177-3AD203B41FA5}">
                      <a16:colId xmlns:a16="http://schemas.microsoft.com/office/drawing/2014/main" val="4079699892"/>
                    </a:ext>
                  </a:extLst>
                </a:gridCol>
                <a:gridCol w="5924059">
                  <a:extLst>
                    <a:ext uri="{9D8B030D-6E8A-4147-A177-3AD203B41FA5}">
                      <a16:colId xmlns:a16="http://schemas.microsoft.com/office/drawing/2014/main" val="1672331707"/>
                    </a:ext>
                  </a:extLst>
                </a:gridCol>
              </a:tblGrid>
              <a:tr h="244992"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Objetivo del Plan de Respaldos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Descripción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2510337411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Garantizar la Integridad de los Datos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</a:rPr>
                        <a:t>Asegurar la coherencia y autenticidad de los datos críticos relacionados con las operaciones del comedor universitario.</a:t>
                      </a:r>
                      <a:endParaRPr lang="es-MX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868815744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Minimizar la Pérdida de Datos en Caso de Falla del Sistema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Reducir la posibilidad de pérdida de datos ante situaciones adversas, manteniendo la continuidad operativa del sistema.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1129946056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Facilitar la Recuperación Rápida en Situaciones de Emergencia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Establecer procedimientos eficientes que permitan la recuperación rápida de datos en casos de eventos imprevistos o fallos.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3256623510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Asegurar la Continuidad Operativa del Comedor Universitario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Contribuir a mantener el funcionamiento sin interrupciones del comedor, permitiendo operaciones y transacciones ininterrumpidas.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1731222647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Minimizar el Impacto en las Operaciones Diarias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Reducir al mínimo el impacto en las operaciones cotidianas del comedor universitario, garantizando el acceso fluido a la información.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1544030023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Establecer Políticas Claras de Respaldos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Definir políticas detalladas que rijan la frecuencia, tipo y retención de los respaldos para una ejecución consistente.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1640146504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Proporcionar un Registro Detallado de las Actividades de Respaldos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Mantener un registro completo que documente todas las actividades de respaldo, facilitando la supervisión y auditoría.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700301128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Implementar Medidas de Seguridad para los Datos Respaldados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Aplicar medidas como el cifrado y el control de acceso para salvaguardar los datos respaldados contra accesos no autorizados.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1933449092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Fomentar la Conciencia y Capacitación del Personal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Desarrollar programas de conciencia y capacitación para el personal, asegurando una comprensión clara de los procedimientos.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3045226400"/>
                  </a:ext>
                </a:extLst>
              </a:tr>
              <a:tr h="429044">
                <a:tc>
                  <a:txBody>
                    <a:bodyPr/>
                    <a:lstStyle/>
                    <a:p>
                      <a:r>
                        <a:rPr lang="es-MX" sz="1200">
                          <a:effectLst/>
                        </a:rPr>
                        <a:t>Adaptabilidad para Futuras Expansiones y Evoluciones del Sistema</a:t>
                      </a:r>
                      <a:endParaRPr lang="es-MX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</a:rPr>
                        <a:t>Diseñar el plan con flexibilidad para ajustarse a cambios en la infraestructura y adaptarse a futuras expansiones y evoluciones.</a:t>
                      </a:r>
                      <a:endParaRPr lang="es-MX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8384" marR="8384" marT="8384" marB="8384" anchor="b"/>
                </a:tc>
                <a:extLst>
                  <a:ext uri="{0D108BD9-81ED-4DB2-BD59-A6C34878D82A}">
                    <a16:rowId xmlns:a16="http://schemas.microsoft.com/office/drawing/2014/main" val="139876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6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70D4FC-80A4-C05C-9F40-55E70872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Frecuencia</a:t>
            </a:r>
            <a:r>
              <a:rPr lang="en-US" sz="37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y Tipo de </a:t>
            </a:r>
            <a:r>
              <a:rPr lang="en-US" sz="37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Respaldos</a:t>
            </a:r>
            <a:br>
              <a:rPr lang="en-US" sz="37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2CA241-D2C3-3817-480C-7697AD2D6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78265"/>
              </p:ext>
            </p:extLst>
          </p:nvPr>
        </p:nvGraphicFramePr>
        <p:xfrm>
          <a:off x="6223820" y="986605"/>
          <a:ext cx="5519018" cy="42701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90240">
                  <a:extLst>
                    <a:ext uri="{9D8B030D-6E8A-4147-A177-3AD203B41FA5}">
                      <a16:colId xmlns:a16="http://schemas.microsoft.com/office/drawing/2014/main" val="402301403"/>
                    </a:ext>
                  </a:extLst>
                </a:gridCol>
                <a:gridCol w="3028778">
                  <a:extLst>
                    <a:ext uri="{9D8B030D-6E8A-4147-A177-3AD203B41FA5}">
                      <a16:colId xmlns:a16="http://schemas.microsoft.com/office/drawing/2014/main" val="3103735822"/>
                    </a:ext>
                  </a:extLst>
                </a:gridCol>
              </a:tblGrid>
              <a:tr h="71387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u="none" strike="noStrike" dirty="0">
                          <a:effectLst/>
                        </a:rPr>
                        <a:t>Frecuencia y Tipo de Respaldos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16" marR="15416" marT="15416" marB="15416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u="none" strike="noStrike">
                          <a:effectLst/>
                        </a:rPr>
                        <a:t>Descripción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16" marR="15416" marT="15416" marB="15416" anchor="b"/>
                </a:tc>
                <a:extLst>
                  <a:ext uri="{0D108BD9-81ED-4DB2-BD59-A6C34878D82A}">
                    <a16:rowId xmlns:a16="http://schemas.microsoft.com/office/drawing/2014/main" val="3509220366"/>
                  </a:ext>
                </a:extLst>
              </a:tr>
              <a:tr h="16261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u="none" strike="noStrike" dirty="0">
                          <a:effectLst/>
                        </a:rPr>
                        <a:t>Respaldos Diarios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16" marR="15416" marT="15416" marB="15416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u="none" strike="noStrike" dirty="0">
                          <a:effectLst/>
                        </a:rPr>
                        <a:t>Respaldos completos de la base de datos realizados al final de cada día para capturar todos los datos actualizados.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16" marR="15416" marT="15416" marB="15416" anchor="b"/>
                </a:tc>
                <a:extLst>
                  <a:ext uri="{0D108BD9-81ED-4DB2-BD59-A6C34878D82A}">
                    <a16:rowId xmlns:a16="http://schemas.microsoft.com/office/drawing/2014/main" val="3625954669"/>
                  </a:ext>
                </a:extLst>
              </a:tr>
              <a:tr h="193020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u="none" strike="noStrike" dirty="0">
                          <a:effectLst/>
                        </a:rPr>
                        <a:t>Respaldos Incrementales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16" marR="15416" marT="15416" marB="15416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u="none" strike="noStrike" dirty="0">
                          <a:effectLst/>
                        </a:rPr>
                        <a:t>Respaldos incrementales cada hora durante las horas de mayor actividad, capturando solo los cambios desde el último respaldo completo.</a:t>
                      </a:r>
                      <a:endParaRPr lang="es-MX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16" marR="15416" marT="15416" marB="15416" anchor="b"/>
                </a:tc>
                <a:extLst>
                  <a:ext uri="{0D108BD9-81ED-4DB2-BD59-A6C34878D82A}">
                    <a16:rowId xmlns:a16="http://schemas.microsoft.com/office/drawing/2014/main" val="239498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72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s-MX" sz="3400" b="1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Almacenamiento de Respaldos</a:t>
            </a:r>
            <a:endParaRPr lang="es-MX" sz="3400" dirty="0">
              <a:solidFill>
                <a:schemeClr val="tx2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9058779-5B2C-CB7C-4543-90BE905CB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869"/>
              </p:ext>
            </p:extLst>
          </p:nvPr>
        </p:nvGraphicFramePr>
        <p:xfrm>
          <a:off x="6232289" y="1373578"/>
          <a:ext cx="5115492" cy="37133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5958">
                  <a:extLst>
                    <a:ext uri="{9D8B030D-6E8A-4147-A177-3AD203B41FA5}">
                      <a16:colId xmlns:a16="http://schemas.microsoft.com/office/drawing/2014/main" val="431581924"/>
                    </a:ext>
                  </a:extLst>
                </a:gridCol>
                <a:gridCol w="2649534">
                  <a:extLst>
                    <a:ext uri="{9D8B030D-6E8A-4147-A177-3AD203B41FA5}">
                      <a16:colId xmlns:a16="http://schemas.microsoft.com/office/drawing/2014/main" val="539788532"/>
                    </a:ext>
                  </a:extLst>
                </a:gridCol>
              </a:tblGrid>
              <a:tr h="549891"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effectLst/>
                        </a:rPr>
                        <a:t>Almacenamiento de Respaldos</a:t>
                      </a:r>
                      <a:endParaRPr lang="es-MX" sz="2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942" marR="13942" marT="13942" marB="1394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>
                          <a:effectLst/>
                        </a:rPr>
                        <a:t>Descripción</a:t>
                      </a:r>
                      <a:endParaRPr lang="es-MX" sz="2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942" marR="13942" marT="13942" marB="13942" anchor="b"/>
                </a:tc>
                <a:extLst>
                  <a:ext uri="{0D108BD9-81ED-4DB2-BD59-A6C34878D82A}">
                    <a16:rowId xmlns:a16="http://schemas.microsoft.com/office/drawing/2014/main" val="1012530717"/>
                  </a:ext>
                </a:extLst>
              </a:tr>
              <a:tr h="1486825">
                <a:tc>
                  <a:txBody>
                    <a:bodyPr/>
                    <a:lstStyle/>
                    <a:p>
                      <a:r>
                        <a:rPr lang="es-MX" sz="2400" dirty="0">
                          <a:effectLst/>
                        </a:rPr>
                        <a:t>Dispositivos de Almacenamiento Externos</a:t>
                      </a:r>
                      <a:endParaRPr lang="es-MX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942" marR="13942" marT="13942" marB="13942" anchor="b"/>
                </a:tc>
                <a:tc>
                  <a:txBody>
                    <a:bodyPr/>
                    <a:lstStyle/>
                    <a:p>
                      <a:r>
                        <a:rPr lang="es-MX" sz="2400" dirty="0">
                          <a:effectLst/>
                        </a:rPr>
                        <a:t>Almacenamiento de copias de respaldo en discos duros externos u otros dispositivos fuera de las instalaciones para resguardar contra desastres físicos.</a:t>
                      </a:r>
                      <a:endParaRPr lang="es-MX" sz="2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942" marR="13942" marT="13942" marB="13942" anchor="b"/>
                </a:tc>
                <a:extLst>
                  <a:ext uri="{0D108BD9-81ED-4DB2-BD59-A6C34878D82A}">
                    <a16:rowId xmlns:a16="http://schemas.microsoft.com/office/drawing/2014/main" val="217680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2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s-MX" sz="3400" b="1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Proceso de Respaldos</a:t>
            </a:r>
            <a:endParaRPr lang="es-MX" sz="3400" dirty="0">
              <a:solidFill>
                <a:schemeClr val="tx2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7164C06-9FD5-0F63-2182-61A2D035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27088"/>
              </p:ext>
            </p:extLst>
          </p:nvPr>
        </p:nvGraphicFramePr>
        <p:xfrm>
          <a:off x="6123812" y="1760831"/>
          <a:ext cx="5724060" cy="317187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62030">
                  <a:extLst>
                    <a:ext uri="{9D8B030D-6E8A-4147-A177-3AD203B41FA5}">
                      <a16:colId xmlns:a16="http://schemas.microsoft.com/office/drawing/2014/main" val="1031432697"/>
                    </a:ext>
                  </a:extLst>
                </a:gridCol>
                <a:gridCol w="2862030">
                  <a:extLst>
                    <a:ext uri="{9D8B030D-6E8A-4147-A177-3AD203B41FA5}">
                      <a16:colId xmlns:a16="http://schemas.microsoft.com/office/drawing/2014/main" val="2363642098"/>
                    </a:ext>
                  </a:extLst>
                </a:gridCol>
              </a:tblGrid>
              <a:tr h="542756"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Proceso de Respaldos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Descripción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374200344"/>
                  </a:ext>
                </a:extLst>
              </a:tr>
              <a:tr h="1027771"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Automatización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effectLst/>
                        </a:rPr>
                        <a:t>Implementación de herramientas del plan de respaldo de SQL server management studio 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825317051"/>
                  </a:ext>
                </a:extLst>
              </a:tr>
              <a:tr h="1512787">
                <a:tc>
                  <a:txBody>
                    <a:bodyPr/>
                    <a:lstStyle/>
                    <a:p>
                      <a:r>
                        <a:rPr lang="es-MX" sz="1800">
                          <a:effectLst/>
                        </a:rPr>
                        <a:t>Registro Detallado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Mantenimiento de un registro detallado que documente cada actividad de respaldo, incluyendo fechas, horas y estados.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81439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Retención</a:t>
            </a:r>
            <a: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Respaldos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60E965A-707A-DFA6-F6F7-6765580D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43872"/>
              </p:ext>
            </p:extLst>
          </p:nvPr>
        </p:nvGraphicFramePr>
        <p:xfrm>
          <a:off x="6413920" y="1779096"/>
          <a:ext cx="5217642" cy="41694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8821">
                  <a:extLst>
                    <a:ext uri="{9D8B030D-6E8A-4147-A177-3AD203B41FA5}">
                      <a16:colId xmlns:a16="http://schemas.microsoft.com/office/drawing/2014/main" val="458003220"/>
                    </a:ext>
                  </a:extLst>
                </a:gridCol>
                <a:gridCol w="2608821">
                  <a:extLst>
                    <a:ext uri="{9D8B030D-6E8A-4147-A177-3AD203B41FA5}">
                      <a16:colId xmlns:a16="http://schemas.microsoft.com/office/drawing/2014/main" val="1964836903"/>
                    </a:ext>
                  </a:extLst>
                </a:gridCol>
              </a:tblGrid>
              <a:tr h="44537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Retención de Respaldos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Descripción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1978825"/>
                  </a:ext>
                </a:extLst>
              </a:tr>
              <a:tr h="1241350">
                <a:tc>
                  <a:txBody>
                    <a:bodyPr/>
                    <a:lstStyle/>
                    <a:p>
                      <a:r>
                        <a:rPr lang="es-MX" sz="1600">
                          <a:effectLst/>
                        </a:rPr>
                        <a:t>Retención de Respaldos Diarios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effectLst/>
                        </a:rPr>
                        <a:t>Mantenimiento de respaldos diarios durante al menos una semana, permitiendo recuperación de datos recientes.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22781483"/>
                  </a:ext>
                </a:extLst>
              </a:tr>
              <a:tr h="1241350">
                <a:tc>
                  <a:txBody>
                    <a:bodyPr/>
                    <a:lstStyle/>
                    <a:p>
                      <a:r>
                        <a:rPr lang="es-MX" sz="1600">
                          <a:effectLst/>
                        </a:rPr>
                        <a:t>Retención de Respaldos Semanales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effectLst/>
                        </a:rPr>
                        <a:t>Conservación de respaldos semanales durante al menos un mes, asegurando disponibilidad de datos históricos.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74132614"/>
                  </a:ext>
                </a:extLst>
              </a:tr>
              <a:tr h="1241350">
                <a:tc>
                  <a:txBody>
                    <a:bodyPr/>
                    <a:lstStyle/>
                    <a:p>
                      <a:r>
                        <a:rPr lang="es-MX" sz="1600">
                          <a:effectLst/>
                        </a:rPr>
                        <a:t>Retención de Respaldos Mensuales</a:t>
                      </a:r>
                      <a:endParaRPr lang="es-MX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effectLst/>
                        </a:rPr>
                        <a:t>Almacenamiento de respaldos mensuales durante al menos un año, preservando datos a largo plazo.</a:t>
                      </a:r>
                      <a:endParaRPr lang="es-MX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5920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15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1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Procedimientos</a:t>
            </a:r>
            <a: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Recuperación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6738EE5-485E-5453-71AD-E07981079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53211"/>
              </p:ext>
            </p:extLst>
          </p:nvPr>
        </p:nvGraphicFramePr>
        <p:xfrm>
          <a:off x="6408102" y="991209"/>
          <a:ext cx="5263516" cy="4542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31758">
                  <a:extLst>
                    <a:ext uri="{9D8B030D-6E8A-4147-A177-3AD203B41FA5}">
                      <a16:colId xmlns:a16="http://schemas.microsoft.com/office/drawing/2014/main" val="624410848"/>
                    </a:ext>
                  </a:extLst>
                </a:gridCol>
                <a:gridCol w="2631758">
                  <a:extLst>
                    <a:ext uri="{9D8B030D-6E8A-4147-A177-3AD203B41FA5}">
                      <a16:colId xmlns:a16="http://schemas.microsoft.com/office/drawing/2014/main" val="4243278601"/>
                    </a:ext>
                  </a:extLst>
                </a:gridCol>
              </a:tblGrid>
              <a:tr h="539944"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Procedimientos de Recuperación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effectLst/>
                        </a:rPr>
                        <a:t>Descripción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05123932"/>
                  </a:ext>
                </a:extLst>
              </a:tr>
              <a:tr h="1987455">
                <a:tc>
                  <a:txBody>
                    <a:bodyPr/>
                    <a:lstStyle/>
                    <a:p>
                      <a:r>
                        <a:rPr lang="es-MX" sz="1800">
                          <a:effectLst/>
                        </a:rPr>
                        <a:t>Escenarios de Recuperación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effectLst/>
                        </a:rPr>
                        <a:t>Establecimiento de procedimientos detallados para diferentes escenarios, como pérdida de datos, corrupción de la base de datos, entre otros.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260298536"/>
                  </a:ext>
                </a:extLst>
              </a:tr>
              <a:tr h="1987455">
                <a:tc>
                  <a:txBody>
                    <a:bodyPr/>
                    <a:lstStyle/>
                    <a:p>
                      <a:r>
                        <a:rPr lang="es-MX" sz="1800">
                          <a:effectLst/>
                        </a:rPr>
                        <a:t>Simulacros de Recuperación</a:t>
                      </a:r>
                      <a:endParaRPr lang="es-MX" sz="20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effectLst/>
                        </a:rPr>
                        <a:t>Realización periódica de simulacros para evaluar la eficacia de los procedimientos de recuperación y garantizar la preparación del personal.</a:t>
                      </a:r>
                      <a:endParaRPr lang="es-MX" sz="20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4361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82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Monitoreo</a:t>
            </a:r>
            <a:r>
              <a:rPr lang="en-US" sz="40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y </a:t>
            </a:r>
            <a:r>
              <a:rPr lang="en-US" sz="4000" b="1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Alertas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CC6F00B-37C3-B492-43B1-86A6175D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90791"/>
              </p:ext>
            </p:extLst>
          </p:nvPr>
        </p:nvGraphicFramePr>
        <p:xfrm>
          <a:off x="6379341" y="973329"/>
          <a:ext cx="5029201" cy="49035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96441">
                  <a:extLst>
                    <a:ext uri="{9D8B030D-6E8A-4147-A177-3AD203B41FA5}">
                      <a16:colId xmlns:a16="http://schemas.microsoft.com/office/drawing/2014/main" val="410614836"/>
                    </a:ext>
                  </a:extLst>
                </a:gridCol>
                <a:gridCol w="2532760">
                  <a:extLst>
                    <a:ext uri="{9D8B030D-6E8A-4147-A177-3AD203B41FA5}">
                      <a16:colId xmlns:a16="http://schemas.microsoft.com/office/drawing/2014/main" val="784287692"/>
                    </a:ext>
                  </a:extLst>
                </a:gridCol>
              </a:tblGrid>
              <a:tr h="828692"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30">
                          <a:solidFill>
                            <a:schemeClr val="tx1"/>
                          </a:solidFill>
                          <a:effectLst/>
                        </a:rPr>
                        <a:t>Monitoreo y Alertas</a:t>
                      </a:r>
                      <a:endParaRPr lang="es-MX" sz="2400" b="1" cap="none" spc="3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13947" marT="14528" marB="14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cap="none" spc="3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MX" sz="2400" b="1" cap="none" spc="3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13947" marT="14528" marB="14528" anchor="ctr"/>
                </a:tc>
                <a:extLst>
                  <a:ext uri="{0D108BD9-81ED-4DB2-BD59-A6C34878D82A}">
                    <a16:rowId xmlns:a16="http://schemas.microsoft.com/office/drawing/2014/main" val="2909010384"/>
                  </a:ext>
                </a:extLst>
              </a:tr>
              <a:tr h="2037444">
                <a:tc>
                  <a:txBody>
                    <a:bodyPr/>
                    <a:lstStyle/>
                    <a:p>
                      <a:r>
                        <a:rPr lang="es-MX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Monitoreo Continuo</a:t>
                      </a:r>
                      <a:endParaRPr lang="es-MX" sz="1800" b="1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14528" marT="14528" marB="14528" anchor="b"/>
                </a:tc>
                <a:tc>
                  <a:txBody>
                    <a:bodyPr/>
                    <a:lstStyle/>
                    <a:p>
                      <a:r>
                        <a:rPr lang="es-MX" sz="1800" cap="none" spc="0">
                          <a:solidFill>
                            <a:schemeClr val="tx1"/>
                          </a:solidFill>
                          <a:effectLst/>
                        </a:rPr>
                        <a:t>Implementación de sistemas de monitoreo continuo para verificar la integridad de los respaldos y el funcionamiento del sistema.</a:t>
                      </a:r>
                      <a:endParaRPr lang="es-MX" sz="18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14528" marT="14528" marB="14528" anchor="b"/>
                </a:tc>
                <a:extLst>
                  <a:ext uri="{0D108BD9-81ED-4DB2-BD59-A6C34878D82A}">
                    <a16:rowId xmlns:a16="http://schemas.microsoft.com/office/drawing/2014/main" val="3685393146"/>
                  </a:ext>
                </a:extLst>
              </a:tr>
              <a:tr h="2037444">
                <a:tc>
                  <a:txBody>
                    <a:bodyPr/>
                    <a:lstStyle/>
                    <a:p>
                      <a:r>
                        <a:rPr lang="es-MX" sz="1800" b="1" cap="none" spc="0">
                          <a:solidFill>
                            <a:schemeClr val="tx1"/>
                          </a:solidFill>
                          <a:effectLst/>
                        </a:rPr>
                        <a:t>Alertas Automáticas</a:t>
                      </a:r>
                      <a:endParaRPr lang="es-MX" sz="18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9736" marR="14528" marT="14528" marB="14528" anchor="b"/>
                </a:tc>
                <a:tc>
                  <a:txBody>
                    <a:bodyPr/>
                    <a:lstStyle/>
                    <a:p>
                      <a:r>
                        <a:rPr lang="es-MX" sz="1800" cap="none" spc="0" dirty="0">
                          <a:solidFill>
                            <a:schemeClr val="tx1"/>
                          </a:solidFill>
                          <a:effectLst/>
                        </a:rPr>
                        <a:t>Configuración de alertas automáticas que notifiquen de inmediato en caso de fallos en los procesos de respaldo o eventos críticos.</a:t>
                      </a:r>
                      <a:endParaRPr lang="es-MX" sz="1800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69736" marR="14528" marT="14528" marB="14528" anchor="b"/>
                </a:tc>
                <a:extLst>
                  <a:ext uri="{0D108BD9-81ED-4DB2-BD59-A6C34878D82A}">
                    <a16:rowId xmlns:a16="http://schemas.microsoft.com/office/drawing/2014/main" val="410634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4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CFB3B-2378-0598-6BA8-D0F58EE7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Seguridad de los Respaldos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2FA339B-8BC5-96CE-D957-01F2C5448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2039"/>
              </p:ext>
            </p:extLst>
          </p:nvPr>
        </p:nvGraphicFramePr>
        <p:xfrm>
          <a:off x="6379341" y="2039305"/>
          <a:ext cx="5029201" cy="27716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48974">
                  <a:extLst>
                    <a:ext uri="{9D8B030D-6E8A-4147-A177-3AD203B41FA5}">
                      <a16:colId xmlns:a16="http://schemas.microsoft.com/office/drawing/2014/main" val="1279463132"/>
                    </a:ext>
                  </a:extLst>
                </a:gridCol>
                <a:gridCol w="2780227">
                  <a:extLst>
                    <a:ext uri="{9D8B030D-6E8A-4147-A177-3AD203B41FA5}">
                      <a16:colId xmlns:a16="http://schemas.microsoft.com/office/drawing/2014/main" val="672519969"/>
                    </a:ext>
                  </a:extLst>
                </a:gridCol>
              </a:tblGrid>
              <a:tr h="748309">
                <a:tc>
                  <a:txBody>
                    <a:bodyPr/>
                    <a:lstStyle/>
                    <a:p>
                      <a:pPr algn="ctr"/>
                      <a:r>
                        <a:rPr lang="es-MX" sz="2100">
                          <a:effectLst/>
                        </a:rPr>
                        <a:t>Seguridad de los Respaldos</a:t>
                      </a:r>
                      <a:endParaRPr lang="es-MX" sz="2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8973" marR="18973" marT="18973" marB="18973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100">
                          <a:effectLst/>
                        </a:rPr>
                        <a:t>Descripción</a:t>
                      </a:r>
                      <a:endParaRPr lang="es-MX" sz="2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8973" marR="18973" marT="18973" marB="18973" anchor="b"/>
                </a:tc>
                <a:extLst>
                  <a:ext uri="{0D108BD9-81ED-4DB2-BD59-A6C34878D82A}">
                    <a16:rowId xmlns:a16="http://schemas.microsoft.com/office/drawing/2014/main" val="2022065698"/>
                  </a:ext>
                </a:extLst>
              </a:tr>
              <a:tr h="2023317">
                <a:tc>
                  <a:txBody>
                    <a:bodyPr/>
                    <a:lstStyle/>
                    <a:p>
                      <a:r>
                        <a:rPr lang="es-MX" sz="2100">
                          <a:effectLst/>
                        </a:rPr>
                        <a:t>Cifrado</a:t>
                      </a:r>
                      <a:endParaRPr lang="es-MX" sz="2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8973" marR="18973" marT="18973" marB="18973" anchor="b"/>
                </a:tc>
                <a:tc>
                  <a:txBody>
                    <a:bodyPr/>
                    <a:lstStyle/>
                    <a:p>
                      <a:r>
                        <a:rPr lang="es-MX" sz="2100" dirty="0">
                          <a:effectLst/>
                        </a:rPr>
                        <a:t>Aplicación de cifrado a los respaldos almacenados fuera de las instalaciones y en la nube para garantizar su confidencialidad.</a:t>
                      </a:r>
                      <a:endParaRPr lang="es-MX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8973" marR="18973" marT="18973" marB="18973" anchor="b"/>
                </a:tc>
                <a:extLst>
                  <a:ext uri="{0D108BD9-81ED-4DB2-BD59-A6C34878D82A}">
                    <a16:rowId xmlns:a16="http://schemas.microsoft.com/office/drawing/2014/main" val="411162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9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DEC928A-AE8A-5B60-91AE-65F39BB92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5" y="2311120"/>
            <a:ext cx="11589360" cy="27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EB87F47F-F769-7C76-F42B-998453124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31270" r="8052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90ABA2-6321-B9F2-45D2-2ECDBAA8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>
                <a:solidFill>
                  <a:schemeClr val="bg1"/>
                </a:solidFill>
                <a:effectLst/>
              </a:rPr>
              <a:t>Esquema de recursos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D2A3778-BD80-2EEB-A7BA-D7DD930FC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48" y="681920"/>
            <a:ext cx="4716261" cy="5983532"/>
          </a:xfr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4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3CD7F-36F2-39A2-8827-559CBAD5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363794"/>
            <a:ext cx="4198375" cy="5738894"/>
          </a:xfrm>
        </p:spPr>
        <p:txBody>
          <a:bodyPr>
            <a:normAutofit lnSpcReduction="10000"/>
          </a:bodyPr>
          <a:lstStyle/>
          <a:p>
            <a:r>
              <a:rPr lang="es-MX" sz="2400" b="0" i="0" dirty="0">
                <a:effectLst/>
                <a:latin typeface="Söhne"/>
              </a:rPr>
              <a:t>Servidor de Bases de Datos: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Söhne"/>
              </a:rPr>
              <a:t>Número de Usuarios:</a:t>
            </a:r>
            <a:r>
              <a:rPr lang="es-MX" sz="2400" b="0" i="0" dirty="0">
                <a:effectLst/>
                <a:latin typeface="Söhne"/>
              </a:rPr>
              <a:t> 5,000 (Estudiantes, personal académico y administrativo).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effectLst/>
                <a:latin typeface="Söhne"/>
              </a:rPr>
              <a:t>Características del Servidor:</a:t>
            </a:r>
            <a:endParaRPr lang="es-MX" sz="2400" b="0" i="0" dirty="0">
              <a:effectLst/>
              <a:latin typeface="Söhne"/>
            </a:endParaRPr>
          </a:p>
          <a:p>
            <a:pPr lvl="1"/>
            <a:r>
              <a:rPr lang="es-MX" b="1" i="0" dirty="0">
                <a:effectLst/>
                <a:latin typeface="Söhne"/>
              </a:rPr>
              <a:t>Procesador:</a:t>
            </a:r>
            <a:r>
              <a:rPr lang="es-MX" b="0" i="0" dirty="0">
                <a:effectLst/>
                <a:latin typeface="Söhne"/>
              </a:rPr>
              <a:t> Intel Xeon Gold 6240 a 2.60GHz.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Memoria RAM:</a:t>
            </a:r>
            <a:r>
              <a:rPr lang="es-MX" b="0" i="0" dirty="0">
                <a:effectLst/>
                <a:latin typeface="Söhne"/>
              </a:rPr>
              <a:t> 32GB DDR4.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Almacenamiento:</a:t>
            </a:r>
            <a:r>
              <a:rPr lang="es-MX" b="0" i="0" dirty="0">
                <a:effectLst/>
                <a:latin typeface="Söhne"/>
              </a:rPr>
              <a:t> 2.4TB SATA III (2.5" HDD).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Conexión de Red:</a:t>
            </a:r>
            <a:r>
              <a:rPr lang="es-MX" b="0" i="0" dirty="0">
                <a:effectLst/>
                <a:latin typeface="Söhne"/>
              </a:rPr>
              <a:t> Gigabit Ethernet.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Factor de Forma:</a:t>
            </a:r>
            <a:r>
              <a:rPr lang="es-MX" b="0" i="0" dirty="0">
                <a:effectLst/>
                <a:latin typeface="Söhne"/>
              </a:rPr>
              <a:t> Rack (2U).</a:t>
            </a:r>
          </a:p>
          <a:p>
            <a:pPr lvl="1"/>
            <a:r>
              <a:rPr lang="es-MX" b="1" i="0" dirty="0">
                <a:effectLst/>
                <a:latin typeface="Söhne"/>
              </a:rPr>
              <a:t>Sistema Operativo:</a:t>
            </a:r>
            <a:r>
              <a:rPr lang="es-MX" dirty="0">
                <a:latin typeface="Söhne"/>
              </a:rPr>
              <a:t> Linux</a:t>
            </a:r>
            <a:r>
              <a:rPr lang="es-MX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EBC6C1-1B3B-0C68-17BF-8911CDAB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571247"/>
            <a:ext cx="6155141" cy="37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4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A3F22-3D5F-2440-F665-E486BF8F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757084"/>
            <a:ext cx="5001330" cy="5345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Marca y Modelo:</a:t>
            </a:r>
            <a:r>
              <a:rPr lang="es-MX" sz="2000" b="0" i="0" dirty="0">
                <a:effectLst/>
                <a:latin typeface="Söhne"/>
              </a:rPr>
              <a:t> Seagate </a:t>
            </a:r>
            <a:r>
              <a:rPr lang="es-MX" sz="2000" b="0" i="0" dirty="0" err="1">
                <a:effectLst/>
                <a:latin typeface="Söhne"/>
              </a:rPr>
              <a:t>IronWolf</a:t>
            </a:r>
            <a:r>
              <a:rPr lang="es-MX" sz="2000" b="0" i="0" dirty="0">
                <a:effectLst/>
                <a:latin typeface="Söhne"/>
              </a:rPr>
              <a:t> Pro 12 TB SATA III HDD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Tipo de Disco:</a:t>
            </a:r>
            <a:r>
              <a:rPr lang="es-MX" sz="2000" b="0" i="0" dirty="0">
                <a:effectLst/>
                <a:latin typeface="Söhne"/>
              </a:rPr>
              <a:t> Disco Duro Interno.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Capacidad:</a:t>
            </a:r>
            <a:r>
              <a:rPr lang="es-MX" sz="2000" b="0" i="0" dirty="0">
                <a:effectLst/>
                <a:latin typeface="Söhne"/>
              </a:rPr>
              <a:t> 12 TB.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Interfaz:</a:t>
            </a:r>
            <a:r>
              <a:rPr lang="es-MX" sz="2000" b="0" i="0" dirty="0">
                <a:effectLst/>
                <a:latin typeface="Söhne"/>
              </a:rPr>
              <a:t> SATA III.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Velocidad de Rotación:</a:t>
            </a:r>
            <a:r>
              <a:rPr lang="es-MX" sz="2000" b="0" i="0" dirty="0">
                <a:effectLst/>
                <a:latin typeface="Söhne"/>
              </a:rPr>
              <a:t> 7200 RPM.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Factor de Forma:</a:t>
            </a:r>
            <a:r>
              <a:rPr lang="es-MX" sz="2000" b="0" i="0" dirty="0">
                <a:effectLst/>
                <a:latin typeface="Söhne"/>
              </a:rPr>
              <a:t> 3.5".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Características Adicionales:</a:t>
            </a:r>
            <a:endParaRPr lang="es-MX" sz="2000" b="0" i="0" dirty="0">
              <a:effectLst/>
              <a:latin typeface="Söhne"/>
            </a:endParaRPr>
          </a:p>
          <a:p>
            <a:pPr lvl="1"/>
            <a:r>
              <a:rPr lang="es-MX" sz="2000" b="1" i="0" dirty="0">
                <a:effectLst/>
                <a:latin typeface="Söhne"/>
              </a:rPr>
              <a:t>Tecnología </a:t>
            </a:r>
            <a:r>
              <a:rPr lang="es-MX" sz="2000" b="1" i="0" dirty="0" err="1">
                <a:effectLst/>
                <a:latin typeface="Söhne"/>
              </a:rPr>
              <a:t>AgileArray</a:t>
            </a:r>
            <a:r>
              <a:rPr lang="es-MX" sz="2000" b="1" i="0" dirty="0">
                <a:effectLst/>
                <a:latin typeface="Söhne"/>
              </a:rPr>
              <a:t>:</a:t>
            </a:r>
            <a:r>
              <a:rPr lang="es-MX" sz="2000" b="0" i="0" dirty="0">
                <a:effectLst/>
                <a:latin typeface="Söhne"/>
              </a:rPr>
              <a:t> Mejora la confiabilidad y el rendimiento del sistema.</a:t>
            </a:r>
          </a:p>
          <a:p>
            <a:pPr lvl="1"/>
            <a:r>
              <a:rPr lang="es-MX" sz="2000" b="1" i="0" dirty="0">
                <a:effectLst/>
                <a:latin typeface="Söhne"/>
              </a:rPr>
              <a:t>Sensores de Vibración Rotacional (VR):</a:t>
            </a:r>
            <a:r>
              <a:rPr lang="es-MX" sz="2000" b="0" i="0" dirty="0">
                <a:effectLst/>
                <a:latin typeface="Söhne"/>
              </a:rPr>
              <a:t> Ayuda a mantener la integridad de los datos en entornos </a:t>
            </a:r>
            <a:r>
              <a:rPr lang="es-MX" sz="2000" b="0" i="0" dirty="0" err="1">
                <a:effectLst/>
                <a:latin typeface="Söhne"/>
              </a:rPr>
              <a:t>multi-disco</a:t>
            </a:r>
            <a:r>
              <a:rPr lang="es-MX" sz="2000" b="0" i="0" dirty="0">
                <a:effectLst/>
                <a:latin typeface="Söhne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D48012-D3E4-E198-44EA-8153547B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699021"/>
            <a:ext cx="4737650" cy="34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35937-25C5-243B-334B-E1EF7718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127819"/>
            <a:ext cx="5604387" cy="638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SSD para la Unidad C: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Marca y Modelo:</a:t>
            </a:r>
            <a:r>
              <a:rPr lang="es-MX" sz="2000" b="0" i="0" dirty="0">
                <a:effectLst/>
                <a:latin typeface="Söhne"/>
              </a:rPr>
              <a:t> Samsung 870 EVO 2 TB SATA III SSD.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Tipo de Disco:</a:t>
            </a:r>
            <a:r>
              <a:rPr lang="es-MX" sz="2000" b="0" i="0" dirty="0">
                <a:effectLst/>
                <a:latin typeface="Söhne"/>
              </a:rPr>
              <a:t> SSD.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Capacidad:</a:t>
            </a:r>
            <a:r>
              <a:rPr lang="es-MX" sz="2000" b="0" i="0" dirty="0">
                <a:effectLst/>
                <a:latin typeface="Söhne"/>
              </a:rPr>
              <a:t> 2 TB.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Interfaz:</a:t>
            </a:r>
            <a:r>
              <a:rPr lang="es-MX" sz="2000" b="0" i="0" dirty="0">
                <a:effectLst/>
                <a:latin typeface="Söhne"/>
              </a:rPr>
              <a:t> SATA III.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Velocidad de Transferencia:</a:t>
            </a:r>
            <a:r>
              <a:rPr lang="es-MX" sz="2000" b="0" i="0" dirty="0">
                <a:effectLst/>
                <a:latin typeface="Söhne"/>
              </a:rPr>
              <a:t> Alta velocidad de lectura/escritura para mejorar el rendimiento general del sistema.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Durabilidad:</a:t>
            </a:r>
            <a:r>
              <a:rPr lang="es-MX" sz="2000" b="0" i="0" dirty="0">
                <a:effectLst/>
                <a:latin typeface="Söhne"/>
              </a:rPr>
              <a:t> Los SSD son más resistentes a impactos y vibraciones que los discos duros tradicionales.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Características Adicionales:</a:t>
            </a:r>
            <a:endParaRPr lang="es-MX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effectLst/>
                <a:latin typeface="Söhne"/>
              </a:rPr>
              <a:t>Tecnología de caché para mejorar el rendimiento.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effectLst/>
                <a:latin typeface="Söhne"/>
              </a:rPr>
              <a:t>Soporte para la gestión avanzada de energía para optimizar el consumo.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i="0" dirty="0">
                <a:effectLst/>
                <a:latin typeface="Söhne"/>
              </a:rPr>
              <a:t>Herramientas de software para monitorear la salud del SSD.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D3EE2-F349-56BD-DB37-3460F3D0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58241"/>
            <a:ext cx="4737650" cy="33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3F248-AD7A-F81C-5FC9-8E8F989A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78658"/>
            <a:ext cx="5987845" cy="6558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Disco Duro Externo o NAS para Respaldos: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Marca y Modelo:</a:t>
            </a:r>
            <a:r>
              <a:rPr lang="es-MX" sz="2000" b="0" i="0" dirty="0">
                <a:effectLst/>
                <a:latin typeface="Söhne"/>
              </a:rPr>
              <a:t> Seagate </a:t>
            </a:r>
            <a:r>
              <a:rPr lang="es-MX" sz="2000" b="0" i="0" dirty="0" err="1">
                <a:effectLst/>
                <a:latin typeface="Söhne"/>
              </a:rPr>
              <a:t>Backup</a:t>
            </a:r>
            <a:r>
              <a:rPr lang="es-MX" sz="2000" b="0" i="0" dirty="0">
                <a:effectLst/>
                <a:latin typeface="Söhne"/>
              </a:rPr>
              <a:t> Plus Hub 20 TB </a:t>
            </a:r>
            <a:r>
              <a:rPr lang="es-MX" sz="2000" b="0" i="0" dirty="0" err="1">
                <a:effectLst/>
                <a:latin typeface="Söhne"/>
              </a:rPr>
              <a:t>External</a:t>
            </a:r>
            <a:r>
              <a:rPr lang="es-MX" sz="2000" b="0" i="0" dirty="0">
                <a:effectLst/>
                <a:latin typeface="Söhne"/>
              </a:rPr>
              <a:t> </a:t>
            </a:r>
            <a:r>
              <a:rPr lang="es-MX" sz="2000" b="0" i="0" dirty="0" err="1">
                <a:effectLst/>
                <a:latin typeface="Söhne"/>
              </a:rPr>
              <a:t>Hard</a:t>
            </a:r>
            <a:r>
              <a:rPr lang="es-MX" sz="2000" b="0" i="0" dirty="0">
                <a:effectLst/>
                <a:latin typeface="Söhne"/>
              </a:rPr>
              <a:t> Drive.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Tipo de Disco:</a:t>
            </a:r>
            <a:r>
              <a:rPr lang="es-MX" sz="2000" b="0" i="0" dirty="0">
                <a:effectLst/>
                <a:latin typeface="Söhne"/>
              </a:rPr>
              <a:t> Disco Duro Externo.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Capacidad:</a:t>
            </a:r>
            <a:r>
              <a:rPr lang="es-MX" sz="2000" b="0" i="0" dirty="0">
                <a:effectLst/>
                <a:latin typeface="Söhne"/>
              </a:rPr>
              <a:t> 20TB.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Interfaz:</a:t>
            </a:r>
            <a:r>
              <a:rPr lang="es-MX" sz="2000" b="0" i="0" dirty="0">
                <a:effectLst/>
                <a:latin typeface="Söhne"/>
              </a:rPr>
              <a:t> Conexión USB 3.0.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Cifrado de Hardware:</a:t>
            </a:r>
            <a:r>
              <a:rPr lang="es-MX" sz="2000" b="0" i="0" dirty="0">
                <a:effectLst/>
                <a:latin typeface="Söhne"/>
              </a:rPr>
              <a:t> Incorpora cifrado de hardware para proporcionar una capa adicional de seguridad.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Software de Gestión de Respaldo:</a:t>
            </a:r>
            <a:r>
              <a:rPr lang="es-MX" sz="2000" b="0" i="0" dirty="0">
                <a:effectLst/>
                <a:latin typeface="Söhne"/>
              </a:rPr>
              <a:t> Incluye software de gestión de respaldo para facilitar la programación y gestión eficientes.</a:t>
            </a:r>
          </a:p>
          <a:p>
            <a:pPr marL="0" indent="0">
              <a:buNone/>
            </a:pPr>
            <a:r>
              <a:rPr lang="es-MX" sz="2000" b="1" i="0" dirty="0">
                <a:effectLst/>
                <a:latin typeface="Söhne"/>
              </a:rPr>
              <a:t>Características Adicionales: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Diseñado para respaldos automáticos y programados.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Verificación de integridad de datos integrada.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Diseño robusto y confiable para garantizar la integridad de los datos respaldados.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Compatible con diferentes sistemas operativos.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3731-7BC2-001D-4F5B-1DFAA484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111319"/>
            <a:ext cx="4737650" cy="46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2374</Words>
  <Application>Microsoft Office PowerPoint</Application>
  <PresentationFormat>Panorámica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Arial MT</vt:lpstr>
      <vt:lpstr>Calibri</vt:lpstr>
      <vt:lpstr>Calibri Light</vt:lpstr>
      <vt:lpstr>Cambria</vt:lpstr>
      <vt:lpstr>Söhne</vt:lpstr>
      <vt:lpstr>Symbol</vt:lpstr>
      <vt:lpstr>Times New Roman</vt:lpstr>
      <vt:lpstr>Tema de Office</vt:lpstr>
      <vt:lpstr>Comedor Universitario</vt:lpstr>
      <vt:lpstr>Esquema de la base de datos</vt:lpstr>
      <vt:lpstr>Presentación de PowerPoint</vt:lpstr>
      <vt:lpstr>Esquema de recursos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PLAN DE CONTINGENCIA </vt:lpstr>
      <vt:lpstr>Presentación de PowerPoint</vt:lpstr>
      <vt:lpstr>Impacto en el servicio y en los clientes </vt:lpstr>
      <vt:lpstr>Impacto en el servicio y en los clientes </vt:lpstr>
      <vt:lpstr>Acciones inmediatas que tomar </vt:lpstr>
      <vt:lpstr>Acciones inmediatas que tomar </vt:lpstr>
      <vt:lpstr>USUARIOS</vt:lpstr>
      <vt:lpstr>Presentación de PowerPoint</vt:lpstr>
      <vt:lpstr>Presentación de PowerPoint</vt:lpstr>
      <vt:lpstr>Plan de Respaldos: </vt:lpstr>
      <vt:lpstr>Objetivos del Plan de Respaldos </vt:lpstr>
      <vt:lpstr>Frecuencia y Tipo de Respaldos </vt:lpstr>
      <vt:lpstr>Almacenamiento de Respaldos</vt:lpstr>
      <vt:lpstr>Proceso de Respaldos</vt:lpstr>
      <vt:lpstr>Retención de Respaldos</vt:lpstr>
      <vt:lpstr>Procedimientos de Recuperación</vt:lpstr>
      <vt:lpstr>Monitoreo y Alertas</vt:lpstr>
      <vt:lpstr>Seguridad de los Respaldos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RODRIGUEZ SOLIS EDUARDO</dc:creator>
  <cp:lastModifiedBy>RODRIGUEZ SOLIS EDUARDO</cp:lastModifiedBy>
  <cp:revision>3</cp:revision>
  <dcterms:created xsi:type="dcterms:W3CDTF">2023-12-01T19:33:27Z</dcterms:created>
  <dcterms:modified xsi:type="dcterms:W3CDTF">2023-12-07T05:54:33Z</dcterms:modified>
</cp:coreProperties>
</file>