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3BB3AB-26F3-41A9-9833-E173486985A0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A13693-4262-4F75-8A44-5A8FEFA0895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Verbo – terminações dos modos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Luciano Costa - 2022</a:t>
            </a:r>
          </a:p>
        </p:txBody>
      </p:sp>
    </p:spTree>
    <p:extLst>
      <p:ext uri="{BB962C8B-B14F-4D97-AF65-F5344CB8AC3E}">
        <p14:creationId xmlns:p14="http://schemas.microsoft.com/office/powerpoint/2010/main" val="59764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   1ª conjugação        2ª conjugação           3ª conjugação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67345"/>
              </p:ext>
            </p:extLst>
          </p:nvPr>
        </p:nvGraphicFramePr>
        <p:xfrm>
          <a:off x="467544" y="3717032"/>
          <a:ext cx="8229600" cy="1798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>
                          <a:solidFill>
                            <a:srgbClr val="000000"/>
                          </a:solidFill>
                          <a:effectLst/>
                        </a:rPr>
                        <a:t>Futuro do subjuntivo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-ar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-ares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-armos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-ardes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-er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-erdes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-irdes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0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Terminações verbais do modo imperativo</a:t>
            </a:r>
          </a:p>
          <a:p>
            <a:pPr marL="0" indent="0">
              <a:buNone/>
            </a:pPr>
            <a:r>
              <a:rPr lang="pt-BR" sz="2000" dirty="0"/>
              <a:t>                                     1ª conjugação        2ª conjugação           3ª conjugação</a:t>
            </a:r>
          </a:p>
          <a:p>
            <a:pPr marL="0" indent="0">
              <a:buNone/>
            </a:pPr>
            <a:endParaRPr lang="pt-BR" sz="2000" b="1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62077"/>
              </p:ext>
            </p:extLst>
          </p:nvPr>
        </p:nvGraphicFramePr>
        <p:xfrm>
          <a:off x="1115616" y="3501008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Imperativo afirmativo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---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---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-ei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---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0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1ª conjugação        2ª conjugação           3ª conjugação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80488"/>
              </p:ext>
            </p:extLst>
          </p:nvPr>
        </p:nvGraphicFramePr>
        <p:xfrm>
          <a:off x="1115616" y="3645024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Imperativo negativo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---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-eis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---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---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/>
              <a:t>Terminações verbais das formas nominais 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1ª conjugação        2ª conjugação           3ª conjugação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16232"/>
              </p:ext>
            </p:extLst>
          </p:nvPr>
        </p:nvGraphicFramePr>
        <p:xfrm>
          <a:off x="1187624" y="2996952"/>
          <a:ext cx="6940448" cy="335280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Infinitivo pessoal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armos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-ardes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erdes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-ires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-ir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-irmos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-irdes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-irem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>
                          <a:solidFill>
                            <a:srgbClr val="000000"/>
                          </a:solidFill>
                          <a:effectLst/>
                        </a:rPr>
                        <a:t>Infinitivo impessoal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>
                          <a:solidFill>
                            <a:srgbClr val="000000"/>
                          </a:solidFill>
                          <a:effectLst/>
                        </a:rPr>
                        <a:t>Particípio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-ado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>
                          <a:solidFill>
                            <a:srgbClr val="000000"/>
                          </a:solidFill>
                          <a:effectLst/>
                        </a:rPr>
                        <a:t>Gerúndio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-ando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-endo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-indo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Obrigado por participar da aula de Português.</a:t>
            </a:r>
          </a:p>
        </p:txBody>
      </p:sp>
    </p:spTree>
    <p:extLst>
      <p:ext uri="{BB962C8B-B14F-4D97-AF65-F5344CB8AC3E}">
        <p14:creationId xmlns:p14="http://schemas.microsoft.com/office/powerpoint/2010/main" val="28742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                                          Terminações verbais do modo indicativo 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1ª conjugação(-ar)   2ª conjugação (-</a:t>
            </a:r>
            <a:r>
              <a:rPr lang="pt-BR" sz="2000" dirty="0" err="1"/>
              <a:t>er</a:t>
            </a:r>
            <a:r>
              <a:rPr lang="pt-BR" sz="2000" dirty="0"/>
              <a:t>) 3ª conjugação (-ir)</a:t>
            </a:r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17209"/>
              </p:ext>
            </p:extLst>
          </p:nvPr>
        </p:nvGraphicFramePr>
        <p:xfrm>
          <a:off x="1115616" y="3501008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Presente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 -o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 -as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 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 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 -ais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 -</a:t>
                      </a:r>
                      <a:r>
                        <a:rPr lang="pt-BR" dirty="0" err="1">
                          <a:effectLst/>
                        </a:rPr>
                        <a:t>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-o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-o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9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                                   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         1ª conjugação        2ª conjugação           3ª conjugação</a:t>
            </a:r>
          </a:p>
          <a:p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57232"/>
              </p:ext>
            </p:extLst>
          </p:nvPr>
        </p:nvGraphicFramePr>
        <p:xfrm>
          <a:off x="1043608" y="3789040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Pretérito imperfeito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ava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avas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ava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</a:t>
                      </a:r>
                      <a:r>
                        <a:rPr lang="pt-BR" dirty="0" err="1">
                          <a:effectLst/>
                        </a:rPr>
                        <a:t>ávamos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áveis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avam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-ia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-ias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-ia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-íamos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-íeis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-iam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-íamos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-íeis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                              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   1ª conjugação        2ª conjugação           3ª conjugação</a:t>
            </a:r>
          </a:p>
          <a:p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08265"/>
              </p:ext>
            </p:extLst>
          </p:nvPr>
        </p:nvGraphicFramePr>
        <p:xfrm>
          <a:off x="1115616" y="3501008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Pretérito perfeito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-ei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aste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-ou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astes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-i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-este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-eu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-estes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-eram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iste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iu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istes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–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                                     </a:t>
            </a:r>
          </a:p>
          <a:p>
            <a:pPr marL="0" indent="0">
              <a:buNone/>
            </a:pPr>
            <a:r>
              <a:rPr lang="pt-BR" sz="2000" dirty="0"/>
              <a:t>                             </a:t>
            </a:r>
          </a:p>
          <a:p>
            <a:pPr marL="0" indent="0">
              <a:buNone/>
            </a:pPr>
            <a:r>
              <a:rPr lang="pt-BR" sz="2000" dirty="0"/>
              <a:t>                                      1ª conjugação        2ª conjugação           3ª conjugação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27749"/>
              </p:ext>
            </p:extLst>
          </p:nvPr>
        </p:nvGraphicFramePr>
        <p:xfrm>
          <a:off x="1043608" y="3573016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Pretérito mais-que-perfeito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</a:t>
                      </a:r>
                      <a:r>
                        <a:rPr lang="pt-BR" dirty="0" err="1">
                          <a:effectLst/>
                        </a:rPr>
                        <a:t>áramos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áreis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-era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</a:t>
                      </a:r>
                      <a:r>
                        <a:rPr lang="pt-BR" dirty="0" err="1">
                          <a:effectLst/>
                        </a:rPr>
                        <a:t>êramos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êreis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</a:t>
                      </a:r>
                      <a:r>
                        <a:rPr lang="pt-BR" dirty="0" err="1">
                          <a:effectLst/>
                        </a:rPr>
                        <a:t>íramos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íreis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3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                                       1ª conjugação        2ª conjugação           3ª conjugação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1248"/>
              </p:ext>
            </p:extLst>
          </p:nvPr>
        </p:nvGraphicFramePr>
        <p:xfrm>
          <a:off x="1043608" y="3284984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Futuro do presente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-arei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-arás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-ará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+aremos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arão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-erei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erás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erá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+eremos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erão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-irei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-irás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-irá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iremos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-irão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4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     1ª conjugação        2ª conjugação           3ª conjugação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6739"/>
              </p:ext>
            </p:extLst>
          </p:nvPr>
        </p:nvGraphicFramePr>
        <p:xfrm>
          <a:off x="1115616" y="3501008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Futuro do pretérito do indicativo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-arias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</a:t>
                      </a:r>
                      <a:r>
                        <a:rPr lang="pt-BR" dirty="0" err="1">
                          <a:effectLst/>
                        </a:rPr>
                        <a:t>aríamos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aríeis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-ariam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erias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</a:t>
                      </a:r>
                      <a:r>
                        <a:rPr lang="pt-BR" dirty="0" err="1">
                          <a:effectLst/>
                        </a:rPr>
                        <a:t>eríamos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eríeis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eriam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-iria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-irias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-iria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+iríamos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-iríeis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-iriam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0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Terminações verbais do modo subjuntivo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1ª conjugação        2ª conjugação           3ª conjugação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62596"/>
              </p:ext>
            </p:extLst>
          </p:nvPr>
        </p:nvGraphicFramePr>
        <p:xfrm>
          <a:off x="1115616" y="3429000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Presente do subjuntivo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radical + -a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-amos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-ais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radical + -am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am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Verbo - terminações dos modos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                         1ª conjugação        2ª conjugação           3ª conjugação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09424"/>
              </p:ext>
            </p:extLst>
          </p:nvPr>
        </p:nvGraphicFramePr>
        <p:xfrm>
          <a:off x="1043608" y="3789040"/>
          <a:ext cx="6940448" cy="1798320"/>
        </p:xfrm>
        <a:graphic>
          <a:graphicData uri="http://schemas.openxmlformats.org/drawingml/2006/table">
            <a:tbl>
              <a:tblPr/>
              <a:tblGrid>
                <a:gridCol w="17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</a:rPr>
                        <a:t>Pretérito imperfeito do subjuntivo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89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-asse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-asses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-asse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 err="1">
                          <a:effectLst/>
                        </a:rPr>
                        <a:t>radicalássemos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ásseis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assem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-esse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-esses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-esse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 err="1">
                          <a:effectLst/>
                        </a:rPr>
                        <a:t>radicalêssemos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êsseis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</a:t>
                      </a:r>
                      <a:r>
                        <a:rPr lang="pt-BR" dirty="0" err="1">
                          <a:effectLst/>
                        </a:rPr>
                        <a:t>essem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isses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isse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</a:t>
                      </a:r>
                      <a:r>
                        <a:rPr lang="pt-BR" dirty="0" err="1">
                          <a:effectLst/>
                        </a:rPr>
                        <a:t>íssemos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ísseis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radical + -</a:t>
                      </a:r>
                      <a:r>
                        <a:rPr lang="pt-BR" dirty="0" err="1">
                          <a:effectLst/>
                        </a:rPr>
                        <a:t>issem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9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</TotalTime>
  <Words>384</Words>
  <Application>Microsoft Office PowerPoint</Application>
  <PresentationFormat>Apresentação na tela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Verbo – terminações dos modos</vt:lpstr>
      <vt:lpstr>Verbo – terminações dos modos</vt:lpstr>
      <vt:lpstr>Verbo – terminações dos modos</vt:lpstr>
      <vt:lpstr>Verbo – terminações dos modos</vt:lpstr>
      <vt:lpstr>Verbo – terminações dos modos</vt:lpstr>
      <vt:lpstr>Verbo - terminações dos modos</vt:lpstr>
      <vt:lpstr>Verbo - terminações dos modos</vt:lpstr>
      <vt:lpstr>Verbo - terminações dos modos</vt:lpstr>
      <vt:lpstr>Verbo - terminações dos modos</vt:lpstr>
      <vt:lpstr>Verbo - terminações dos modos</vt:lpstr>
      <vt:lpstr>Verbo - terminações dos modos</vt:lpstr>
      <vt:lpstr>Verbo - terminações dos modos</vt:lpstr>
      <vt:lpstr>Verbo - terminações dos modos</vt:lpstr>
      <vt:lpstr>Verbo - terminações dos modos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Verbo – terminações dos modos</dc:title>
  <dc:creator>Luci</dc:creator>
  <cp:lastModifiedBy>Eduarda Marques</cp:lastModifiedBy>
  <cp:revision>4</cp:revision>
  <dcterms:created xsi:type="dcterms:W3CDTF">2022-09-25T17:57:09Z</dcterms:created>
  <dcterms:modified xsi:type="dcterms:W3CDTF">2022-10-04T23:34:30Z</dcterms:modified>
</cp:coreProperties>
</file>