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5217F-E7C9-4B6C-B7CC-907C7B1B7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360279-471A-4006-A144-76B076971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9C34B2-1532-405D-8161-A635A6F0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DA3246-2800-452E-8999-A165173C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5DEA5F-B319-43B7-B91B-04B5D730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68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75D6E-1978-41C3-89CF-FB982237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66A18A-85B2-4E4D-AB61-720C53D94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BE9D7A-7D38-4247-A23C-2DF804B5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F17BB3-FDEF-4CE7-A8BB-EEB52AA5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781E34-0DC3-4929-B6FF-595C33E3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47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182E47-89FF-4BC7-8E3E-09EE29C09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4E6BB8-CD5A-410A-B80D-247DB2C8A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F175BE-092E-452F-A38E-C1F09D39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1F38BD-060D-46A6-9210-6551B730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7F75AE-4E10-4FFB-9157-433A8CF1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67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3872A-948D-4906-A4C5-F1D8B742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BE3F17-469A-455F-A257-43104FD41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C6EFDA-1F3A-41F7-B7C2-72B845D8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339EF8-8D35-43C3-94A9-91850FE2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938ED1-61A7-487C-ABF5-E3DE1CAF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48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C371D-1A5F-4BB5-8582-C4B9290B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9D7E1D-02C9-46E9-8D43-1B4BB7F0E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48E949-2A10-411A-A473-5DCB5501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6E60CB-DDAA-49F3-86EA-C2E7ABD5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006F28-4D22-4CBA-BDF2-55F284A5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13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D0034-A8E1-47B9-836E-8108CBCE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38BF66-3E8C-49B0-8B05-BD1BFF7CD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7654F0-0981-495B-894A-8EED3C494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BD4083-5448-4CF9-9194-5D716134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376424-2BA5-46CD-87D9-DF4F9A20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1297F6-8A68-4B16-9594-389F94E9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8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ADEFD-9DB9-4C3D-B56D-4D31C038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FCB381-58C8-4A85-903E-46A77364D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9892B5-CDB4-4036-9900-74D9B417B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61EB83F-B7AE-4E3D-A87A-CB50084A7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FC0456A-79D3-474A-A7D1-0DFF4CFEE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A3A5A5-DF6C-43CB-AF01-F1B1BBDF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5C8512-6CCA-442A-8AAB-AB0BD0F12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8B78553-F8AF-473E-BFC0-1B8B4CC4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0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6C097-15DC-41EF-ADE2-B294A00F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50EAAF-42C1-4224-B8B1-3168B93E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69DB14-6981-40E7-9B18-43C3CEAD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8A990D-2D1D-472E-9587-44475D4F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81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97A188-BAD9-4993-A7CE-9181F9759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C8C9031-B5C1-4F73-8564-0C0EDA0F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4CE888-AB9F-4053-A06E-F19D786A9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88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43EC5-6F47-4E5C-85A4-A382E872F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DBDE04-DB9A-483E-829D-85E32102E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B9F8A2-788C-434D-ACFE-047E5DB26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6EC1EA-E0BB-45EA-9B7E-374FCFAD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80CFBC-D1DA-4966-A576-14C88472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CCDF47-ACC3-4A5A-8F00-23122F23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6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C3187-E433-48C1-BA5F-4C7E3BE5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EFEA95F-EFCA-4461-BE8A-1C7A252EB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C501B5-893C-4447-A85C-433DEAAFC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313105-D8FE-438D-B413-F4D272A8A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754D85-4036-4412-9A34-0BE4C8F5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1C2C82-66E5-4C76-B687-D0641C5C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04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BE46984-6190-41EE-AE17-2E029286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A9E328-0223-4854-BC38-1099D6077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FDC0F6-64F6-4237-A13E-1D1A1A9CE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62B38-24C6-4F4F-935A-6D05ED13AA2C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6FA81D-E1E8-4635-9F84-9FA704089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6BF06-91C4-45D2-AEB1-778609CB9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38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1F999CF-BDC4-4DD4-B8B7-72902810A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347663"/>
            <a:ext cx="12049125" cy="616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B2DFE42-1C51-4D0B-9B1C-ACBF68A5D908}"/>
              </a:ext>
            </a:extLst>
          </p:cNvPr>
          <p:cNvSpPr txBox="1"/>
          <p:nvPr/>
        </p:nvSpPr>
        <p:spPr>
          <a:xfrm>
            <a:off x="3333750" y="0"/>
            <a:ext cx="520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Cubo professor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C80BE9E7-F87F-449E-B23F-DC0FC18BAE38}"/>
              </a:ext>
            </a:extLst>
          </p:cNvPr>
          <p:cNvSpPr/>
          <p:nvPr/>
        </p:nvSpPr>
        <p:spPr>
          <a:xfrm>
            <a:off x="539931" y="661851"/>
            <a:ext cx="3526972" cy="1872343"/>
          </a:xfrm>
          <a:prstGeom prst="ellipse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35EE462-B48F-4877-A0FD-439B36FA81FF}"/>
              </a:ext>
            </a:extLst>
          </p:cNvPr>
          <p:cNvSpPr/>
          <p:nvPr/>
        </p:nvSpPr>
        <p:spPr>
          <a:xfrm>
            <a:off x="657496" y="3513908"/>
            <a:ext cx="3526972" cy="1872343"/>
          </a:xfrm>
          <a:prstGeom prst="ellipse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EFAF071-150F-4510-A042-4D7633DC18EE}"/>
              </a:ext>
            </a:extLst>
          </p:cNvPr>
          <p:cNvSpPr/>
          <p:nvPr/>
        </p:nvSpPr>
        <p:spPr>
          <a:xfrm>
            <a:off x="8665028" y="4241074"/>
            <a:ext cx="3526972" cy="1872343"/>
          </a:xfrm>
          <a:prstGeom prst="ellipse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68A208F-3A10-40E9-BD77-13D07936B28A}"/>
              </a:ext>
            </a:extLst>
          </p:cNvPr>
          <p:cNvSpPr/>
          <p:nvPr/>
        </p:nvSpPr>
        <p:spPr>
          <a:xfrm>
            <a:off x="8773885" y="1014547"/>
            <a:ext cx="3526972" cy="1872343"/>
          </a:xfrm>
          <a:prstGeom prst="ellipse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Balão de Fala: Retângulo 7">
            <a:extLst>
              <a:ext uri="{FF2B5EF4-FFF2-40B4-BE49-F238E27FC236}">
                <a16:creationId xmlns:a16="http://schemas.microsoft.com/office/drawing/2014/main" id="{90C7D58F-B0A4-447D-AFCE-999649B42FD0}"/>
              </a:ext>
            </a:extLst>
          </p:cNvPr>
          <p:cNvSpPr/>
          <p:nvPr/>
        </p:nvSpPr>
        <p:spPr>
          <a:xfrm>
            <a:off x="6531429" y="4119154"/>
            <a:ext cx="2242456" cy="444137"/>
          </a:xfrm>
          <a:prstGeom prst="wedgeRectCallout">
            <a:avLst>
              <a:gd name="adj1" fmla="val -53876"/>
              <a:gd name="adj2" fmla="val 68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Número de registros</a:t>
            </a:r>
          </a:p>
        </p:txBody>
      </p:sp>
      <p:sp>
        <p:nvSpPr>
          <p:cNvPr id="12" name="Balão de Fala: Retângulo 11">
            <a:extLst>
              <a:ext uri="{FF2B5EF4-FFF2-40B4-BE49-F238E27FC236}">
                <a16:creationId xmlns:a16="http://schemas.microsoft.com/office/drawing/2014/main" id="{11450922-CC9D-41E1-BF3F-53CD038A78D3}"/>
              </a:ext>
            </a:extLst>
          </p:cNvPr>
          <p:cNvSpPr/>
          <p:nvPr/>
        </p:nvSpPr>
        <p:spPr>
          <a:xfrm>
            <a:off x="7019109" y="5867740"/>
            <a:ext cx="2242456" cy="444137"/>
          </a:xfrm>
          <a:prstGeom prst="wedgeRectCallout">
            <a:avLst>
              <a:gd name="adj1" fmla="val -69021"/>
              <a:gd name="adj2" fmla="val -231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Vínculo contrato</a:t>
            </a:r>
          </a:p>
        </p:txBody>
      </p:sp>
      <p:sp>
        <p:nvSpPr>
          <p:cNvPr id="11" name="Balão de Fala: Retângulo 10">
            <a:extLst>
              <a:ext uri="{FF2B5EF4-FFF2-40B4-BE49-F238E27FC236}">
                <a16:creationId xmlns:a16="http://schemas.microsoft.com/office/drawing/2014/main" id="{F1CD4586-88F0-48A7-9692-841F0E5583BD}"/>
              </a:ext>
            </a:extLst>
          </p:cNvPr>
          <p:cNvSpPr/>
          <p:nvPr/>
        </p:nvSpPr>
        <p:spPr>
          <a:xfrm>
            <a:off x="6958149" y="5197179"/>
            <a:ext cx="2242456" cy="444137"/>
          </a:xfrm>
          <a:prstGeom prst="wedgeRectCallout">
            <a:avLst>
              <a:gd name="adj1" fmla="val -73682"/>
              <a:gd name="adj2" fmla="val -1296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Vínculo classe</a:t>
            </a:r>
          </a:p>
        </p:txBody>
      </p:sp>
    </p:spTree>
    <p:extLst>
      <p:ext uri="{BB962C8B-B14F-4D97-AF65-F5344CB8AC3E}">
        <p14:creationId xmlns:p14="http://schemas.microsoft.com/office/powerpoint/2010/main" val="148313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4F83572-612C-4421-8702-EF03A79E2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371475"/>
            <a:ext cx="10544175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E1BFF5C-C219-4FBB-892C-3312808BDD59}"/>
              </a:ext>
            </a:extLst>
          </p:cNvPr>
          <p:cNvSpPr txBox="1"/>
          <p:nvPr/>
        </p:nvSpPr>
        <p:spPr>
          <a:xfrm>
            <a:off x="3333750" y="0"/>
            <a:ext cx="520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Cubo técnico</a:t>
            </a:r>
          </a:p>
        </p:txBody>
      </p:sp>
    </p:spTree>
    <p:extLst>
      <p:ext uri="{BB962C8B-B14F-4D97-AF65-F5344CB8AC3E}">
        <p14:creationId xmlns:p14="http://schemas.microsoft.com/office/powerpoint/2010/main" val="382738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45935-6AB1-4FEF-BCEA-93A55D08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CB1CCA-B77E-4E34-A317-3D1D564B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53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D9C3B-AFFD-40AA-BE8A-D0DD6D71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C65CAF-1161-44E1-8ECC-BFF7D18F6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37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EC569-C55C-4D61-94DB-E067C0A7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0121D8-3600-4201-8BB2-4CA92F64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603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 Silva Pereira</dc:creator>
  <cp:lastModifiedBy>Vinicius Silva Pereira</cp:lastModifiedBy>
  <cp:revision>6</cp:revision>
  <dcterms:created xsi:type="dcterms:W3CDTF">2022-04-07T23:09:44Z</dcterms:created>
  <dcterms:modified xsi:type="dcterms:W3CDTF">2022-04-09T03:42:16Z</dcterms:modified>
</cp:coreProperties>
</file>