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9C18-81C0-5B75-5FA5-5B89BFDE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7F78D3-7529-08B6-AD5B-728FCF52F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75C050-E59D-4390-B946-2A6778F3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8B1B8-386F-945D-9712-5FCA56D6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5A2F9-17D7-361A-D5D7-BFACE6A2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52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6381-4CAF-8FB8-0CA5-E899BA29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C050D5-63C2-729D-44D5-56647B329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8B987-7FE2-13FC-AA0A-A0627D18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E1B25-C990-D370-772C-1993987E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3CDCF-65D7-D404-769F-9FCE471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95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C5DE4E-E809-E3C5-ED51-8240A502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CA933A-F9EA-92B8-B949-9C05D7D3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34658-84CF-63B4-CEA2-250B2FCD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44D04-1C64-581E-898C-2D0D7747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27F0C9-6961-E62F-847C-8D92D3FF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DC815-08E8-F16E-B1B6-06C9D430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99204-A0B3-4A85-D6F2-DCC9BB12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D469C-56D6-28D7-0CFE-C931D6B0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E28B2-8C51-1904-07D0-E8E8A5DC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BBCEE-4BF0-B133-0E3B-D7BF0129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26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C977-4BC0-0FBE-2CDC-6C3684E5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EA97B-A3BC-303A-9C0A-9B00EBEF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09DCD-8162-D44D-DC4F-2A699A6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83A99-833B-E7FA-2093-12A384B8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3E1E7-0977-6D39-665E-ADDE20A2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1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6E2C-08B1-D6FC-FAE6-A3427AD7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25D21-BC4F-F55F-EFBB-C7DE1A4CD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D89270-7039-3203-A4A0-015A2863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742AD7-3F15-1DE3-823D-3CBFA00F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7CD07B-946D-2F08-DDA5-A99D2D05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6D3D8D-A9E7-9E0C-F2EE-F93D8AD9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9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EEAA3-A533-58F0-D4C6-95D6711E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5223C5-7AFB-1813-397A-64BE6CFA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2B30B7-F655-5B86-418B-68256E51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9FCE9B-CE2A-9719-4A40-34C5402CE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923432-3133-A503-8785-A9F702DF4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10AC03-5FFF-12D1-05E7-00B8B729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EAC750-544E-E65E-A4C6-039E62A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2ED9B7-58A4-3918-493E-29C5DC53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85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AC2E1-487D-7772-F2E6-E79E16F6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084795-8DE2-392E-DAE7-0EF5B3CD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8E5F53-CE6E-7F8A-E926-8205924E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8FB888-7B3A-8B21-55EF-3F8F5A3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76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30E830-6979-BF17-035B-B60FCFC8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9F10-B788-A627-A0BE-98EFBBBA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373E50-19BD-3066-340D-4683435E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6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CB572-F9B6-7B3F-F82D-E32E2414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19C71-37D2-2424-282E-B531F20D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055F7C-AA79-C294-E792-A3B3D181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89C89-1A43-D618-562A-927278A1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EE6982-103C-B9F6-7155-C2FDF01F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43A88-DAB4-04C6-3F29-5C9B7A99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0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5501F-E092-618B-199E-2C27C97D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330B1E-D81A-4F1F-CA97-8E59E708C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EE900B-8824-D9D2-5876-156A94D4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7CF3E-4B87-282E-6106-2EC7AB7C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87584-A12E-6E3F-D1EB-32729D15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ECBAD-DF6C-A69D-950E-54BFE9CA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ADE674-AC1E-E82E-8E1E-8032B813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A1172B-0A14-0B27-EBFF-7964BCDA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33F97-67E5-3AA3-890D-DA194AF5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083C2-5E01-47EF-84C5-586988C00D73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D6B068-6043-0C12-8398-858836FFE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6647D-C136-E972-E8BB-E73B732E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40CD8-7C6C-43F2-A929-B537BFFDF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0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C98E-8DF9-9830-47B0-DD83FAFFE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BB3E9-BE5C-37EE-9C75-52162C270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uso </a:t>
            </a:r>
            <a:r>
              <a:rPr lang="pt-BR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63398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 </dc:title>
  <dc:creator>Duda Brito</dc:creator>
  <cp:lastModifiedBy>Duda Brito</cp:lastModifiedBy>
  <cp:revision>1</cp:revision>
  <dcterms:created xsi:type="dcterms:W3CDTF">2024-04-03T12:17:26Z</dcterms:created>
  <dcterms:modified xsi:type="dcterms:W3CDTF">2024-04-03T12:17:50Z</dcterms:modified>
</cp:coreProperties>
</file>