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41872-000A-C54C-8A13-6381ADC7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EBA97-24AF-DF40-8C5F-4FA92DF2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2CFFF-4AF2-0C88-F56E-90169EB1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62354-00D1-9B52-B6B2-B49284D0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98A7F-1B5E-FA13-AF9B-E63A3D2D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12B0-E7A0-7681-2A6E-BB092E5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44FD2D-7C96-8278-93AE-4D0D8211C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D8C00-822E-3F7E-E567-37836F98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83C4A-FDC0-4A94-7F08-6DB83C55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54D92-31A7-9825-765E-2FCDC35E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046700-89D6-1CED-CFD3-0D778574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B27DC3-9B50-8E1B-F039-E7F83D10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02973-0D23-57CD-A5D1-C99CB4D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79658-8638-50C8-66BB-DD98D338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F9290-EF6E-F4A8-2902-6136AFA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0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C1E5F-BCA9-94DD-C457-8EC8E18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39BB-FA4E-1658-E790-B82784AF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4D7E8-658D-953C-B9A4-CC45E06B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C1499-1362-8F29-E1B1-27EA4106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8ADF6-9E6D-9971-1585-5FFC2AA2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3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2CD0B-3685-3A79-C87E-4F664B2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D04E1-0B20-E42F-D6CB-11DFB124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2E69A-76DD-DEE1-B166-9668C764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BE249-B00C-61B3-4025-8A9A180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14E4EE-71DA-BCB3-9BA8-01F0655D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8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DBF3-FD9B-F1BD-191E-60E9DE11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2423F-8D6D-4C19-1B7B-5E9D2BC19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6DA7E5-E7CA-D3C5-3F6D-569078A3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F53B31-2AD7-0878-15E4-5935FC3C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48FBA-0F95-F373-7BE3-3FD875B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93F4E8-435C-BC5A-FCC5-5997C100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0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B737B-C7D6-CE2D-8C41-A02C9096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472FCF-9577-9455-0A77-BC17BDA3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4D7A8A-DE53-3B19-4BC5-1B6A8E06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260B4F-2661-79BF-525E-CCCCF60A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CBAFAB-7864-4F80-047D-93B4FC5D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838EE-EC96-33D9-6F0C-2357A6B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CDA3B0-EBAB-4FE1-3A60-677EA598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FC5D6B-6216-6580-E93E-CF89C33E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967C7-953F-8B0B-7504-BF61F8C9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A6DE33-7176-D166-56AB-A67EC60B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890BF2-66F7-7E91-3786-BA423783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1407E9-EBAB-430A-14D2-DBECCF15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E47F67-7F60-F9C0-83B9-A5FAC00A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27E65C-A2E3-1BA4-E8DD-9CAFB889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F7B3BD-916E-EADA-D794-27460AA3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9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C4ACE-64AC-0EDB-7044-C9231F10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A1CCB-D667-55FD-4ED2-15F6C20A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4917A6-3596-1BA5-5A4F-6D2C73845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F6C3A-0915-E230-3707-30D80A33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D5930C-1340-A5F0-AB13-3C57E5BD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3CED1-A3B9-FA5B-47CF-50FE410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28D93-1C92-1E87-2705-4730D4C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B8720A-BEC6-0990-F7FF-B535EA5EE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927A0A-25DB-C40A-618B-E9C51389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87453F-1994-C99E-E1F6-5144DD46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C9B79-4DF1-6BD0-8DB6-73FA1D0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3AA13A-7BBB-70DD-39CF-FA53267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6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5065DE-8FBB-C396-CAD9-BB5865F7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9788C0-75B3-98DE-A5E2-2ED74F00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B03F8-7629-4434-28E4-A1B96C7C7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6E16-DC63-4FBB-B2EF-37847E620C5A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FB325-B07B-DF13-52C5-5F79272F7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D37AD-F24F-55EB-D45D-3F49F9452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6F85-F79F-4AA0-9E50-50BA88995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033189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00156161-F25A-1F13-77CA-0A2B6C8D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2560444"/>
            <a:ext cx="12192000" cy="4472745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02" y="120898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753829" y="1718016"/>
            <a:ext cx="552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RUN PIECE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91" y="1759632"/>
            <a:ext cx="4978638" cy="4978638"/>
          </a:xfrm>
          <a:prstGeom prst="rect">
            <a:avLst/>
          </a:prstGeom>
        </p:spPr>
      </p:pic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776" y="-12942"/>
            <a:ext cx="2258837" cy="22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38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328613" y="1703025"/>
            <a:ext cx="552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RUN PIECE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876" y="-68234"/>
            <a:ext cx="2258837" cy="22588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C01BC3-45CF-D6F7-42EC-BC002E039D72}"/>
              </a:ext>
            </a:extLst>
          </p:cNvPr>
          <p:cNvSpPr txBox="1"/>
          <p:nvPr/>
        </p:nvSpPr>
        <p:spPr>
          <a:xfrm>
            <a:off x="2474754" y="3262230"/>
            <a:ext cx="7236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Raleway" pitchFamily="2" charset="0"/>
              </a:rPr>
              <a:t>Jogo de corrida inspirado no anime One Piece e nos jogos de plataforma dos anos 2000.</a:t>
            </a:r>
          </a:p>
        </p:txBody>
      </p:sp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669280"/>
            <a:ext cx="12192000" cy="13639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3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4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64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328613" y="1703025"/>
            <a:ext cx="5477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ONE PIECE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802" y="-68234"/>
            <a:ext cx="2258837" cy="22588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C01BC3-45CF-D6F7-42EC-BC002E039D72}"/>
              </a:ext>
            </a:extLst>
          </p:cNvPr>
          <p:cNvSpPr txBox="1"/>
          <p:nvPr/>
        </p:nvSpPr>
        <p:spPr>
          <a:xfrm>
            <a:off x="2474754" y="3279648"/>
            <a:ext cx="7236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Raleway" pitchFamily="2" charset="0"/>
              </a:rPr>
              <a:t>Anime publicado no ano de 1999 por </a:t>
            </a:r>
            <a:r>
              <a:rPr lang="pt-BR" sz="3600" b="1" dirty="0" err="1">
                <a:solidFill>
                  <a:schemeClr val="bg1"/>
                </a:solidFill>
                <a:latin typeface="Raleway" pitchFamily="2" charset="0"/>
              </a:rPr>
              <a:t>Eiichiro</a:t>
            </a:r>
            <a:r>
              <a:rPr lang="pt-BR" sz="3600" b="1" dirty="0">
                <a:solidFill>
                  <a:schemeClr val="bg1"/>
                </a:solidFill>
                <a:latin typeface="Raleway" pitchFamily="2" charset="0"/>
              </a:rPr>
              <a:t> Oda, que trata-se de um universo pirata.</a:t>
            </a:r>
          </a:p>
        </p:txBody>
      </p:sp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66052"/>
            <a:ext cx="12192000" cy="14671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1" y="5217339"/>
            <a:ext cx="1640661" cy="1640661"/>
          </a:xfrm>
          <a:prstGeom prst="rect">
            <a:avLst/>
          </a:prstGeom>
        </p:spPr>
      </p:pic>
      <p:pic>
        <p:nvPicPr>
          <p:cNvPr id="10" name="Imagem 9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3583A49-F314-2604-3DBA-B3D25D62A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96" y="7150297"/>
            <a:ext cx="1822510" cy="22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9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763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3497729" y="2767280"/>
            <a:ext cx="5190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CONEXÃO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7601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21234"/>
            <a:ext cx="12192000" cy="15119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0" y="5217339"/>
            <a:ext cx="1640661" cy="1640661"/>
          </a:xfrm>
          <a:prstGeom prst="rect">
            <a:avLst/>
          </a:prstGeom>
        </p:spPr>
      </p:pic>
      <p:pic>
        <p:nvPicPr>
          <p:cNvPr id="6" name="Imagem 5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6235AEAA-585E-4E96-E4A9-64E30E30E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64" y="4644951"/>
            <a:ext cx="1822510" cy="22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4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35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4913983" y="2767280"/>
            <a:ext cx="2358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SITE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273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392530"/>
            <a:ext cx="12192000" cy="16406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2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71" y="-292297"/>
            <a:ext cx="2258838" cy="2258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F95833-A4CF-AE36-896B-9A66F371BBA9}"/>
              </a:ext>
            </a:extLst>
          </p:cNvPr>
          <p:cNvSpPr txBox="1"/>
          <p:nvPr/>
        </p:nvSpPr>
        <p:spPr>
          <a:xfrm>
            <a:off x="1950030" y="2151727"/>
            <a:ext cx="8286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DIFICULDADES/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SUPERAÇÃO</a:t>
            </a:r>
          </a:p>
        </p:txBody>
      </p:sp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2109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66052"/>
            <a:ext cx="12192000" cy="14671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8" y="5217339"/>
            <a:ext cx="1640661" cy="1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0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A7D21CD-DEAF-EDD4-0AFE-639AC0E1C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848" y="0"/>
            <a:ext cx="12192000" cy="6858000"/>
          </a:xfrm>
          <a:prstGeom prst="rect">
            <a:avLst/>
          </a:prstGeom>
          <a:solidFill>
            <a:srgbClr val="5FDC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D46CA57-8C7D-CF2D-F884-C34004A9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49" y="-292297"/>
            <a:ext cx="2258838" cy="2258838"/>
          </a:xfrm>
          <a:prstGeom prst="rect">
            <a:avLst/>
          </a:prstGeom>
        </p:spPr>
      </p:pic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3963EE5-7188-1FCE-2178-81036CB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487" y="-68234"/>
            <a:ext cx="2258837" cy="2258838"/>
          </a:xfrm>
          <a:prstGeom prst="rect">
            <a:avLst/>
          </a:prstGeom>
        </p:spPr>
      </p:pic>
      <p:pic>
        <p:nvPicPr>
          <p:cNvPr id="3" name="Imagem 2" descr="Imagem gráfica de uma praia&#10;&#10;Descrição gerada automaticamente com confiança média">
            <a:extLst>
              <a:ext uri="{FF2B5EF4-FFF2-40B4-BE49-F238E27FC236}">
                <a16:creationId xmlns:a16="http://schemas.microsoft.com/office/drawing/2014/main" id="{3E9D23F4-BDEE-03A0-1CBE-9391CEE9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" y="5599610"/>
            <a:ext cx="12192000" cy="14335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B2C73B-3B42-DF3B-65A2-7CADDFEE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" y="5217339"/>
            <a:ext cx="1640661" cy="16406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696FDFB-1DC3-29B9-8B86-50AA856A7B1E}"/>
              </a:ext>
            </a:extLst>
          </p:cNvPr>
          <p:cNvSpPr txBox="1"/>
          <p:nvPr/>
        </p:nvSpPr>
        <p:spPr>
          <a:xfrm>
            <a:off x="1260739" y="2767280"/>
            <a:ext cx="966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Raleway" pitchFamily="2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10892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7" ma:contentTypeDescription="Create a new document." ma:contentTypeScope="" ma:versionID="7612087c9a896cb80997049d540acbc4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43d9bae1c0f04967a6ce28d987965119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BA8182-F5C1-44C9-94C0-5662FD0D0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E8FB0-F977-470C-8D89-CAC7746A3FE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8531b0eb-b9ec-4304-8fd5-4ef867e31f75"/>
    <ds:schemaRef ds:uri="4bc5c97c-1d73-4ddd-b761-3e2b250dfd2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702509-CDA9-47A6-B94F-9CAD3936A0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EDUARDA CALIXTO EVANGELISTA .</dc:creator>
  <cp:lastModifiedBy>Vitor Mendes</cp:lastModifiedBy>
  <cp:revision>3</cp:revision>
  <dcterms:created xsi:type="dcterms:W3CDTF">2022-06-06T21:29:29Z</dcterms:created>
  <dcterms:modified xsi:type="dcterms:W3CDTF">2022-06-07T12:47:27Z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