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59" r:id="rId6"/>
    <p:sldId id="269" r:id="rId7"/>
    <p:sldId id="277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D56E3-3EFB-4881-89F2-E41CCD3D76ED}">
  <a:tblStyle styleId="{C45D56E3-3EFB-4881-89F2-E41CCD3D7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ccd0f2cc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ccd0f2cc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c7ac81ef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c7ac81ef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c7ac81ef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c7ac81ef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ccc2c3ef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ccc2c3ef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c7ac81efbd_1_24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c7ac81efbd_1_24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ccc2c3ef7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ccc2c3ef7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ccc2c3ef7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ccc2c3ef7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ccc2c3ef7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ccc2c3ef7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478025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42334" y="501192"/>
            <a:ext cx="914921" cy="684534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15105" y="3097687"/>
            <a:ext cx="1039473" cy="950537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203024" y="778401"/>
            <a:ext cx="1870356" cy="3880814"/>
            <a:chOff x="6055046" y="647882"/>
            <a:chExt cx="1986781" cy="4122385"/>
          </a:xfrm>
        </p:grpSpPr>
        <p:sp>
          <p:nvSpPr>
            <p:cNvPr id="14" name="Google Shape;14;p2"/>
            <p:cNvSpPr/>
            <p:nvPr/>
          </p:nvSpPr>
          <p:spPr>
            <a:xfrm>
              <a:off x="6490065" y="2157140"/>
              <a:ext cx="1551761" cy="2315815"/>
            </a:xfrm>
            <a:custGeom>
              <a:avLst/>
              <a:gdLst/>
              <a:ahLst/>
              <a:cxnLst/>
              <a:rect l="l" t="t" r="r" b="b"/>
              <a:pathLst>
                <a:path w="76687" h="114446" extrusionOk="0">
                  <a:moveTo>
                    <a:pt x="33750" y="0"/>
                  </a:moveTo>
                  <a:lnTo>
                    <a:pt x="33549" y="8"/>
                  </a:lnTo>
                  <a:lnTo>
                    <a:pt x="33340" y="31"/>
                  </a:lnTo>
                  <a:lnTo>
                    <a:pt x="33131" y="70"/>
                  </a:lnTo>
                  <a:lnTo>
                    <a:pt x="32953" y="116"/>
                  </a:lnTo>
                  <a:lnTo>
                    <a:pt x="32783" y="163"/>
                  </a:lnTo>
                  <a:lnTo>
                    <a:pt x="32613" y="225"/>
                  </a:lnTo>
                  <a:lnTo>
                    <a:pt x="32450" y="287"/>
                  </a:lnTo>
                  <a:lnTo>
                    <a:pt x="32295" y="364"/>
                  </a:lnTo>
                  <a:lnTo>
                    <a:pt x="32140" y="441"/>
                  </a:lnTo>
                  <a:lnTo>
                    <a:pt x="31993" y="527"/>
                  </a:lnTo>
                  <a:lnTo>
                    <a:pt x="31854" y="619"/>
                  </a:lnTo>
                  <a:lnTo>
                    <a:pt x="31715" y="712"/>
                  </a:lnTo>
                  <a:lnTo>
                    <a:pt x="31583" y="821"/>
                  </a:lnTo>
                  <a:lnTo>
                    <a:pt x="31452" y="929"/>
                  </a:lnTo>
                  <a:lnTo>
                    <a:pt x="31328" y="1045"/>
                  </a:lnTo>
                  <a:lnTo>
                    <a:pt x="31204" y="1161"/>
                  </a:lnTo>
                  <a:lnTo>
                    <a:pt x="31096" y="1285"/>
                  </a:lnTo>
                  <a:lnTo>
                    <a:pt x="30980" y="1409"/>
                  </a:lnTo>
                  <a:lnTo>
                    <a:pt x="30871" y="1548"/>
                  </a:lnTo>
                  <a:lnTo>
                    <a:pt x="30771" y="1680"/>
                  </a:lnTo>
                  <a:lnTo>
                    <a:pt x="30670" y="1819"/>
                  </a:lnTo>
                  <a:lnTo>
                    <a:pt x="30577" y="1966"/>
                  </a:lnTo>
                  <a:lnTo>
                    <a:pt x="30484" y="2113"/>
                  </a:lnTo>
                  <a:lnTo>
                    <a:pt x="30314" y="2415"/>
                  </a:lnTo>
                  <a:lnTo>
                    <a:pt x="30159" y="2724"/>
                  </a:lnTo>
                  <a:lnTo>
                    <a:pt x="30012" y="3049"/>
                  </a:lnTo>
                  <a:lnTo>
                    <a:pt x="29881" y="3374"/>
                  </a:lnTo>
                  <a:lnTo>
                    <a:pt x="29765" y="3707"/>
                  </a:lnTo>
                  <a:lnTo>
                    <a:pt x="29656" y="4040"/>
                  </a:lnTo>
                  <a:lnTo>
                    <a:pt x="29563" y="4381"/>
                  </a:lnTo>
                  <a:lnTo>
                    <a:pt x="29478" y="4713"/>
                  </a:lnTo>
                  <a:lnTo>
                    <a:pt x="29409" y="5038"/>
                  </a:lnTo>
                  <a:lnTo>
                    <a:pt x="29339" y="5363"/>
                  </a:lnTo>
                  <a:lnTo>
                    <a:pt x="29285" y="5681"/>
                  </a:lnTo>
                  <a:lnTo>
                    <a:pt x="29238" y="5990"/>
                  </a:lnTo>
                  <a:lnTo>
                    <a:pt x="29200" y="6284"/>
                  </a:lnTo>
                  <a:lnTo>
                    <a:pt x="29161" y="6571"/>
                  </a:lnTo>
                  <a:lnTo>
                    <a:pt x="29115" y="7089"/>
                  </a:lnTo>
                  <a:lnTo>
                    <a:pt x="29084" y="7530"/>
                  </a:lnTo>
                  <a:lnTo>
                    <a:pt x="29068" y="7886"/>
                  </a:lnTo>
                  <a:lnTo>
                    <a:pt x="29068" y="8126"/>
                  </a:lnTo>
                  <a:lnTo>
                    <a:pt x="29068" y="8258"/>
                  </a:lnTo>
                  <a:lnTo>
                    <a:pt x="28944" y="8204"/>
                  </a:lnTo>
                  <a:lnTo>
                    <a:pt x="26290" y="7081"/>
                  </a:lnTo>
                  <a:lnTo>
                    <a:pt x="26143" y="7051"/>
                  </a:lnTo>
                  <a:lnTo>
                    <a:pt x="25965" y="7020"/>
                  </a:lnTo>
                  <a:lnTo>
                    <a:pt x="25725" y="6981"/>
                  </a:lnTo>
                  <a:lnTo>
                    <a:pt x="25431" y="6934"/>
                  </a:lnTo>
                  <a:lnTo>
                    <a:pt x="25083" y="6903"/>
                  </a:lnTo>
                  <a:lnTo>
                    <a:pt x="24688" y="6865"/>
                  </a:lnTo>
                  <a:lnTo>
                    <a:pt x="24254" y="6849"/>
                  </a:lnTo>
                  <a:lnTo>
                    <a:pt x="23775" y="6842"/>
                  </a:lnTo>
                  <a:lnTo>
                    <a:pt x="23527" y="6842"/>
                  </a:lnTo>
                  <a:lnTo>
                    <a:pt x="23272" y="6849"/>
                  </a:lnTo>
                  <a:lnTo>
                    <a:pt x="23008" y="6865"/>
                  </a:lnTo>
                  <a:lnTo>
                    <a:pt x="22738" y="6888"/>
                  </a:lnTo>
                  <a:lnTo>
                    <a:pt x="22467" y="6919"/>
                  </a:lnTo>
                  <a:lnTo>
                    <a:pt x="22180" y="6950"/>
                  </a:lnTo>
                  <a:lnTo>
                    <a:pt x="21902" y="6996"/>
                  </a:lnTo>
                  <a:lnTo>
                    <a:pt x="21608" y="7043"/>
                  </a:lnTo>
                  <a:lnTo>
                    <a:pt x="21321" y="7105"/>
                  </a:lnTo>
                  <a:lnTo>
                    <a:pt x="21027" y="7174"/>
                  </a:lnTo>
                  <a:lnTo>
                    <a:pt x="20733" y="7252"/>
                  </a:lnTo>
                  <a:lnTo>
                    <a:pt x="20439" y="7345"/>
                  </a:lnTo>
                  <a:lnTo>
                    <a:pt x="20137" y="7445"/>
                  </a:lnTo>
                  <a:lnTo>
                    <a:pt x="19843" y="7554"/>
                  </a:lnTo>
                  <a:lnTo>
                    <a:pt x="19719" y="7600"/>
                  </a:lnTo>
                  <a:lnTo>
                    <a:pt x="19596" y="7662"/>
                  </a:lnTo>
                  <a:lnTo>
                    <a:pt x="19371" y="7763"/>
                  </a:lnTo>
                  <a:lnTo>
                    <a:pt x="19147" y="7863"/>
                  </a:lnTo>
                  <a:lnTo>
                    <a:pt x="18922" y="7979"/>
                  </a:lnTo>
                  <a:lnTo>
                    <a:pt x="18698" y="8103"/>
                  </a:lnTo>
                  <a:lnTo>
                    <a:pt x="18481" y="8235"/>
                  </a:lnTo>
                  <a:lnTo>
                    <a:pt x="18264" y="8374"/>
                  </a:lnTo>
                  <a:lnTo>
                    <a:pt x="18048" y="8529"/>
                  </a:lnTo>
                  <a:lnTo>
                    <a:pt x="17839" y="8683"/>
                  </a:lnTo>
                  <a:lnTo>
                    <a:pt x="17630" y="8854"/>
                  </a:lnTo>
                  <a:lnTo>
                    <a:pt x="17421" y="9024"/>
                  </a:lnTo>
                  <a:lnTo>
                    <a:pt x="17220" y="9210"/>
                  </a:lnTo>
                  <a:lnTo>
                    <a:pt x="17018" y="9403"/>
                  </a:lnTo>
                  <a:lnTo>
                    <a:pt x="16825" y="9612"/>
                  </a:lnTo>
                  <a:lnTo>
                    <a:pt x="16639" y="9829"/>
                  </a:lnTo>
                  <a:lnTo>
                    <a:pt x="16453" y="10053"/>
                  </a:lnTo>
                  <a:lnTo>
                    <a:pt x="16268" y="10293"/>
                  </a:lnTo>
                  <a:lnTo>
                    <a:pt x="16144" y="10471"/>
                  </a:lnTo>
                  <a:lnTo>
                    <a:pt x="16020" y="10649"/>
                  </a:lnTo>
                  <a:lnTo>
                    <a:pt x="15904" y="10827"/>
                  </a:lnTo>
                  <a:lnTo>
                    <a:pt x="15796" y="11005"/>
                  </a:lnTo>
                  <a:lnTo>
                    <a:pt x="15695" y="11183"/>
                  </a:lnTo>
                  <a:lnTo>
                    <a:pt x="15594" y="11361"/>
                  </a:lnTo>
                  <a:lnTo>
                    <a:pt x="15502" y="11539"/>
                  </a:lnTo>
                  <a:lnTo>
                    <a:pt x="15416" y="11709"/>
                  </a:lnTo>
                  <a:lnTo>
                    <a:pt x="15339" y="11887"/>
                  </a:lnTo>
                  <a:lnTo>
                    <a:pt x="15262" y="12065"/>
                  </a:lnTo>
                  <a:lnTo>
                    <a:pt x="15122" y="12414"/>
                  </a:lnTo>
                  <a:lnTo>
                    <a:pt x="15006" y="12762"/>
                  </a:lnTo>
                  <a:lnTo>
                    <a:pt x="14913" y="13102"/>
                  </a:lnTo>
                  <a:lnTo>
                    <a:pt x="14828" y="13443"/>
                  </a:lnTo>
                  <a:lnTo>
                    <a:pt x="14766" y="13776"/>
                  </a:lnTo>
                  <a:lnTo>
                    <a:pt x="14720" y="14109"/>
                  </a:lnTo>
                  <a:lnTo>
                    <a:pt x="14689" y="14434"/>
                  </a:lnTo>
                  <a:lnTo>
                    <a:pt x="14674" y="14751"/>
                  </a:lnTo>
                  <a:lnTo>
                    <a:pt x="14666" y="15068"/>
                  </a:lnTo>
                  <a:lnTo>
                    <a:pt x="14674" y="15370"/>
                  </a:lnTo>
                  <a:lnTo>
                    <a:pt x="14689" y="15672"/>
                  </a:lnTo>
                  <a:lnTo>
                    <a:pt x="14689" y="15680"/>
                  </a:lnTo>
                  <a:lnTo>
                    <a:pt x="14704" y="15819"/>
                  </a:lnTo>
                  <a:lnTo>
                    <a:pt x="14720" y="15958"/>
                  </a:lnTo>
                  <a:lnTo>
                    <a:pt x="14766" y="16306"/>
                  </a:lnTo>
                  <a:lnTo>
                    <a:pt x="14828" y="16639"/>
                  </a:lnTo>
                  <a:lnTo>
                    <a:pt x="14898" y="16964"/>
                  </a:lnTo>
                  <a:lnTo>
                    <a:pt x="14975" y="17274"/>
                  </a:lnTo>
                  <a:lnTo>
                    <a:pt x="15060" y="17568"/>
                  </a:lnTo>
                  <a:lnTo>
                    <a:pt x="15153" y="17846"/>
                  </a:lnTo>
                  <a:lnTo>
                    <a:pt x="15246" y="18110"/>
                  </a:lnTo>
                  <a:lnTo>
                    <a:pt x="15339" y="18357"/>
                  </a:lnTo>
                  <a:lnTo>
                    <a:pt x="15440" y="18589"/>
                  </a:lnTo>
                  <a:lnTo>
                    <a:pt x="15533" y="18798"/>
                  </a:lnTo>
                  <a:lnTo>
                    <a:pt x="15625" y="18984"/>
                  </a:lnTo>
                  <a:lnTo>
                    <a:pt x="15711" y="19154"/>
                  </a:lnTo>
                  <a:lnTo>
                    <a:pt x="15865" y="19433"/>
                  </a:lnTo>
                  <a:lnTo>
                    <a:pt x="15981" y="19626"/>
                  </a:lnTo>
                  <a:lnTo>
                    <a:pt x="16051" y="19727"/>
                  </a:lnTo>
                  <a:lnTo>
                    <a:pt x="16005" y="19735"/>
                  </a:lnTo>
                  <a:lnTo>
                    <a:pt x="15455" y="19766"/>
                  </a:lnTo>
                  <a:lnTo>
                    <a:pt x="14929" y="19820"/>
                  </a:lnTo>
                  <a:lnTo>
                    <a:pt x="14426" y="19882"/>
                  </a:lnTo>
                  <a:lnTo>
                    <a:pt x="13946" y="19959"/>
                  </a:lnTo>
                  <a:lnTo>
                    <a:pt x="13489" y="20044"/>
                  </a:lnTo>
                  <a:lnTo>
                    <a:pt x="13048" y="20153"/>
                  </a:lnTo>
                  <a:lnTo>
                    <a:pt x="12638" y="20261"/>
                  </a:lnTo>
                  <a:lnTo>
                    <a:pt x="12236" y="20393"/>
                  </a:lnTo>
                  <a:lnTo>
                    <a:pt x="11864" y="20524"/>
                  </a:lnTo>
                  <a:lnTo>
                    <a:pt x="11501" y="20671"/>
                  </a:lnTo>
                  <a:lnTo>
                    <a:pt x="11168" y="20834"/>
                  </a:lnTo>
                  <a:lnTo>
                    <a:pt x="10843" y="20996"/>
                  </a:lnTo>
                  <a:lnTo>
                    <a:pt x="10541" y="21174"/>
                  </a:lnTo>
                  <a:lnTo>
                    <a:pt x="10255" y="21360"/>
                  </a:lnTo>
                  <a:lnTo>
                    <a:pt x="9991" y="21553"/>
                  </a:lnTo>
                  <a:lnTo>
                    <a:pt x="9736" y="21755"/>
                  </a:lnTo>
                  <a:lnTo>
                    <a:pt x="9504" y="21964"/>
                  </a:lnTo>
                  <a:lnTo>
                    <a:pt x="9287" y="22180"/>
                  </a:lnTo>
                  <a:lnTo>
                    <a:pt x="9078" y="22405"/>
                  </a:lnTo>
                  <a:lnTo>
                    <a:pt x="8892" y="22637"/>
                  </a:lnTo>
                  <a:lnTo>
                    <a:pt x="8714" y="22869"/>
                  </a:lnTo>
                  <a:lnTo>
                    <a:pt x="8560" y="23109"/>
                  </a:lnTo>
                  <a:lnTo>
                    <a:pt x="8413" y="23357"/>
                  </a:lnTo>
                  <a:lnTo>
                    <a:pt x="8281" y="23604"/>
                  </a:lnTo>
                  <a:lnTo>
                    <a:pt x="8157" y="23860"/>
                  </a:lnTo>
                  <a:lnTo>
                    <a:pt x="8049" y="24123"/>
                  </a:lnTo>
                  <a:lnTo>
                    <a:pt x="7948" y="24378"/>
                  </a:lnTo>
                  <a:lnTo>
                    <a:pt x="7863" y="24641"/>
                  </a:lnTo>
                  <a:lnTo>
                    <a:pt x="7794" y="24912"/>
                  </a:lnTo>
                  <a:lnTo>
                    <a:pt x="7724" y="25175"/>
                  </a:lnTo>
                  <a:lnTo>
                    <a:pt x="7670" y="25446"/>
                  </a:lnTo>
                  <a:lnTo>
                    <a:pt x="7631" y="25717"/>
                  </a:lnTo>
                  <a:lnTo>
                    <a:pt x="7592" y="25988"/>
                  </a:lnTo>
                  <a:lnTo>
                    <a:pt x="7569" y="26259"/>
                  </a:lnTo>
                  <a:lnTo>
                    <a:pt x="7546" y="26530"/>
                  </a:lnTo>
                  <a:lnTo>
                    <a:pt x="7538" y="26793"/>
                  </a:lnTo>
                  <a:lnTo>
                    <a:pt x="7530" y="27064"/>
                  </a:lnTo>
                  <a:lnTo>
                    <a:pt x="7538" y="27327"/>
                  </a:lnTo>
                  <a:lnTo>
                    <a:pt x="7546" y="27590"/>
                  </a:lnTo>
                  <a:lnTo>
                    <a:pt x="7561" y="27853"/>
                  </a:lnTo>
                  <a:lnTo>
                    <a:pt x="7585" y="28116"/>
                  </a:lnTo>
                  <a:lnTo>
                    <a:pt x="7608" y="28364"/>
                  </a:lnTo>
                  <a:lnTo>
                    <a:pt x="7639" y="28619"/>
                  </a:lnTo>
                  <a:lnTo>
                    <a:pt x="7677" y="28867"/>
                  </a:lnTo>
                  <a:lnTo>
                    <a:pt x="7763" y="29339"/>
                  </a:lnTo>
                  <a:lnTo>
                    <a:pt x="7855" y="29796"/>
                  </a:lnTo>
                  <a:lnTo>
                    <a:pt x="7956" y="30221"/>
                  </a:lnTo>
                  <a:lnTo>
                    <a:pt x="8064" y="30624"/>
                  </a:lnTo>
                  <a:lnTo>
                    <a:pt x="8165" y="30987"/>
                  </a:lnTo>
                  <a:lnTo>
                    <a:pt x="8273" y="31312"/>
                  </a:lnTo>
                  <a:lnTo>
                    <a:pt x="8366" y="31599"/>
                  </a:lnTo>
                  <a:lnTo>
                    <a:pt x="8459" y="31846"/>
                  </a:lnTo>
                  <a:lnTo>
                    <a:pt x="8591" y="32179"/>
                  </a:lnTo>
                  <a:lnTo>
                    <a:pt x="8645" y="32303"/>
                  </a:lnTo>
                  <a:lnTo>
                    <a:pt x="8536" y="32373"/>
                  </a:lnTo>
                  <a:lnTo>
                    <a:pt x="8157" y="32628"/>
                  </a:lnTo>
                  <a:lnTo>
                    <a:pt x="7801" y="32891"/>
                  </a:lnTo>
                  <a:lnTo>
                    <a:pt x="7461" y="33154"/>
                  </a:lnTo>
                  <a:lnTo>
                    <a:pt x="7136" y="33417"/>
                  </a:lnTo>
                  <a:lnTo>
                    <a:pt x="6826" y="33688"/>
                  </a:lnTo>
                  <a:lnTo>
                    <a:pt x="6532" y="33967"/>
                  </a:lnTo>
                  <a:lnTo>
                    <a:pt x="6261" y="34238"/>
                  </a:lnTo>
                  <a:lnTo>
                    <a:pt x="5998" y="34516"/>
                  </a:lnTo>
                  <a:lnTo>
                    <a:pt x="5750" y="34803"/>
                  </a:lnTo>
                  <a:lnTo>
                    <a:pt x="5518" y="35081"/>
                  </a:lnTo>
                  <a:lnTo>
                    <a:pt x="5302" y="35368"/>
                  </a:lnTo>
                  <a:lnTo>
                    <a:pt x="5100" y="35654"/>
                  </a:lnTo>
                  <a:lnTo>
                    <a:pt x="4907" y="35940"/>
                  </a:lnTo>
                  <a:lnTo>
                    <a:pt x="4729" y="36234"/>
                  </a:lnTo>
                  <a:lnTo>
                    <a:pt x="4566" y="36521"/>
                  </a:lnTo>
                  <a:lnTo>
                    <a:pt x="4412" y="36815"/>
                  </a:lnTo>
                  <a:lnTo>
                    <a:pt x="4272" y="37101"/>
                  </a:lnTo>
                  <a:lnTo>
                    <a:pt x="4141" y="37395"/>
                  </a:lnTo>
                  <a:lnTo>
                    <a:pt x="4025" y="37689"/>
                  </a:lnTo>
                  <a:lnTo>
                    <a:pt x="3924" y="37976"/>
                  </a:lnTo>
                  <a:lnTo>
                    <a:pt x="3823" y="38270"/>
                  </a:lnTo>
                  <a:lnTo>
                    <a:pt x="3738" y="38564"/>
                  </a:lnTo>
                  <a:lnTo>
                    <a:pt x="3661" y="38850"/>
                  </a:lnTo>
                  <a:lnTo>
                    <a:pt x="3599" y="39137"/>
                  </a:lnTo>
                  <a:lnTo>
                    <a:pt x="3545" y="39423"/>
                  </a:lnTo>
                  <a:lnTo>
                    <a:pt x="3498" y="39709"/>
                  </a:lnTo>
                  <a:lnTo>
                    <a:pt x="3452" y="39996"/>
                  </a:lnTo>
                  <a:lnTo>
                    <a:pt x="3421" y="40274"/>
                  </a:lnTo>
                  <a:lnTo>
                    <a:pt x="3398" y="40561"/>
                  </a:lnTo>
                  <a:lnTo>
                    <a:pt x="3382" y="40831"/>
                  </a:lnTo>
                  <a:lnTo>
                    <a:pt x="3375" y="41110"/>
                  </a:lnTo>
                  <a:lnTo>
                    <a:pt x="3375" y="41381"/>
                  </a:lnTo>
                  <a:lnTo>
                    <a:pt x="3382" y="41652"/>
                  </a:lnTo>
                  <a:lnTo>
                    <a:pt x="3390" y="41915"/>
                  </a:lnTo>
                  <a:lnTo>
                    <a:pt x="3406" y="42170"/>
                  </a:lnTo>
                  <a:lnTo>
                    <a:pt x="3429" y="42433"/>
                  </a:lnTo>
                  <a:lnTo>
                    <a:pt x="3452" y="42681"/>
                  </a:lnTo>
                  <a:lnTo>
                    <a:pt x="3483" y="42936"/>
                  </a:lnTo>
                  <a:lnTo>
                    <a:pt x="3522" y="43176"/>
                  </a:lnTo>
                  <a:lnTo>
                    <a:pt x="3560" y="43416"/>
                  </a:lnTo>
                  <a:lnTo>
                    <a:pt x="3645" y="43881"/>
                  </a:lnTo>
                  <a:lnTo>
                    <a:pt x="3746" y="44322"/>
                  </a:lnTo>
                  <a:lnTo>
                    <a:pt x="3862" y="44740"/>
                  </a:lnTo>
                  <a:lnTo>
                    <a:pt x="3970" y="45127"/>
                  </a:lnTo>
                  <a:lnTo>
                    <a:pt x="4094" y="45490"/>
                  </a:lnTo>
                  <a:lnTo>
                    <a:pt x="4210" y="45823"/>
                  </a:lnTo>
                  <a:lnTo>
                    <a:pt x="4326" y="46133"/>
                  </a:lnTo>
                  <a:lnTo>
                    <a:pt x="4435" y="46396"/>
                  </a:lnTo>
                  <a:lnTo>
                    <a:pt x="4535" y="46636"/>
                  </a:lnTo>
                  <a:lnTo>
                    <a:pt x="4628" y="46829"/>
                  </a:lnTo>
                  <a:lnTo>
                    <a:pt x="4760" y="47108"/>
                  </a:lnTo>
                  <a:lnTo>
                    <a:pt x="4814" y="47216"/>
                  </a:lnTo>
                  <a:lnTo>
                    <a:pt x="4768" y="47263"/>
                  </a:lnTo>
                  <a:lnTo>
                    <a:pt x="4721" y="47301"/>
                  </a:lnTo>
                  <a:lnTo>
                    <a:pt x="4435" y="47541"/>
                  </a:lnTo>
                  <a:lnTo>
                    <a:pt x="4164" y="47781"/>
                  </a:lnTo>
                  <a:lnTo>
                    <a:pt x="3901" y="48029"/>
                  </a:lnTo>
                  <a:lnTo>
                    <a:pt x="3645" y="48276"/>
                  </a:lnTo>
                  <a:lnTo>
                    <a:pt x="3406" y="48524"/>
                  </a:lnTo>
                  <a:lnTo>
                    <a:pt x="3166" y="48772"/>
                  </a:lnTo>
                  <a:lnTo>
                    <a:pt x="2941" y="49027"/>
                  </a:lnTo>
                  <a:lnTo>
                    <a:pt x="2724" y="49282"/>
                  </a:lnTo>
                  <a:lnTo>
                    <a:pt x="2516" y="49538"/>
                  </a:lnTo>
                  <a:lnTo>
                    <a:pt x="2322" y="49801"/>
                  </a:lnTo>
                  <a:lnTo>
                    <a:pt x="2129" y="50064"/>
                  </a:lnTo>
                  <a:lnTo>
                    <a:pt x="1951" y="50327"/>
                  </a:lnTo>
                  <a:lnTo>
                    <a:pt x="1780" y="50590"/>
                  </a:lnTo>
                  <a:lnTo>
                    <a:pt x="1610" y="50861"/>
                  </a:lnTo>
                  <a:lnTo>
                    <a:pt x="1455" y="51132"/>
                  </a:lnTo>
                  <a:lnTo>
                    <a:pt x="1308" y="51403"/>
                  </a:lnTo>
                  <a:lnTo>
                    <a:pt x="1169" y="51674"/>
                  </a:lnTo>
                  <a:lnTo>
                    <a:pt x="1045" y="51952"/>
                  </a:lnTo>
                  <a:lnTo>
                    <a:pt x="921" y="52231"/>
                  </a:lnTo>
                  <a:lnTo>
                    <a:pt x="805" y="52510"/>
                  </a:lnTo>
                  <a:lnTo>
                    <a:pt x="697" y="52788"/>
                  </a:lnTo>
                  <a:lnTo>
                    <a:pt x="604" y="53075"/>
                  </a:lnTo>
                  <a:lnTo>
                    <a:pt x="511" y="53361"/>
                  </a:lnTo>
                  <a:lnTo>
                    <a:pt x="426" y="53647"/>
                  </a:lnTo>
                  <a:lnTo>
                    <a:pt x="349" y="53934"/>
                  </a:lnTo>
                  <a:lnTo>
                    <a:pt x="287" y="54228"/>
                  </a:lnTo>
                  <a:lnTo>
                    <a:pt x="225" y="54514"/>
                  </a:lnTo>
                  <a:lnTo>
                    <a:pt x="171" y="54808"/>
                  </a:lnTo>
                  <a:lnTo>
                    <a:pt x="124" y="55102"/>
                  </a:lnTo>
                  <a:lnTo>
                    <a:pt x="85" y="55404"/>
                  </a:lnTo>
                  <a:lnTo>
                    <a:pt x="55" y="55698"/>
                  </a:lnTo>
                  <a:lnTo>
                    <a:pt x="31" y="56000"/>
                  </a:lnTo>
                  <a:lnTo>
                    <a:pt x="16" y="56302"/>
                  </a:lnTo>
                  <a:lnTo>
                    <a:pt x="8" y="56604"/>
                  </a:lnTo>
                  <a:lnTo>
                    <a:pt x="0" y="56905"/>
                  </a:lnTo>
                  <a:lnTo>
                    <a:pt x="8" y="57215"/>
                  </a:lnTo>
                  <a:lnTo>
                    <a:pt x="16" y="57517"/>
                  </a:lnTo>
                  <a:lnTo>
                    <a:pt x="31" y="57826"/>
                  </a:lnTo>
                  <a:lnTo>
                    <a:pt x="55" y="58136"/>
                  </a:lnTo>
                  <a:lnTo>
                    <a:pt x="85" y="58453"/>
                  </a:lnTo>
                  <a:lnTo>
                    <a:pt x="124" y="58763"/>
                  </a:lnTo>
                  <a:lnTo>
                    <a:pt x="163" y="59072"/>
                  </a:lnTo>
                  <a:lnTo>
                    <a:pt x="209" y="59390"/>
                  </a:lnTo>
                  <a:lnTo>
                    <a:pt x="263" y="59707"/>
                  </a:lnTo>
                  <a:lnTo>
                    <a:pt x="325" y="60024"/>
                  </a:lnTo>
                  <a:lnTo>
                    <a:pt x="387" y="60342"/>
                  </a:lnTo>
                  <a:lnTo>
                    <a:pt x="465" y="60659"/>
                  </a:lnTo>
                  <a:lnTo>
                    <a:pt x="542" y="60984"/>
                  </a:lnTo>
                  <a:lnTo>
                    <a:pt x="619" y="61301"/>
                  </a:lnTo>
                  <a:lnTo>
                    <a:pt x="712" y="61626"/>
                  </a:lnTo>
                  <a:lnTo>
                    <a:pt x="805" y="61951"/>
                  </a:lnTo>
                  <a:lnTo>
                    <a:pt x="906" y="62276"/>
                  </a:lnTo>
                  <a:lnTo>
                    <a:pt x="1115" y="62926"/>
                  </a:lnTo>
                  <a:lnTo>
                    <a:pt x="1347" y="63584"/>
                  </a:lnTo>
                  <a:lnTo>
                    <a:pt x="1602" y="64242"/>
                  </a:lnTo>
                  <a:lnTo>
                    <a:pt x="1873" y="64908"/>
                  </a:lnTo>
                  <a:lnTo>
                    <a:pt x="2167" y="65573"/>
                  </a:lnTo>
                  <a:lnTo>
                    <a:pt x="2477" y="66239"/>
                  </a:lnTo>
                  <a:lnTo>
                    <a:pt x="2802" y="66912"/>
                  </a:lnTo>
                  <a:lnTo>
                    <a:pt x="3142" y="67585"/>
                  </a:lnTo>
                  <a:lnTo>
                    <a:pt x="3498" y="68266"/>
                  </a:lnTo>
                  <a:lnTo>
                    <a:pt x="3870" y="68940"/>
                  </a:lnTo>
                  <a:lnTo>
                    <a:pt x="4257" y="69621"/>
                  </a:lnTo>
                  <a:lnTo>
                    <a:pt x="4659" y="70302"/>
                  </a:lnTo>
                  <a:lnTo>
                    <a:pt x="5069" y="70983"/>
                  </a:lnTo>
                  <a:lnTo>
                    <a:pt x="5495" y="71672"/>
                  </a:lnTo>
                  <a:lnTo>
                    <a:pt x="5928" y="72353"/>
                  </a:lnTo>
                  <a:lnTo>
                    <a:pt x="6377" y="73041"/>
                  </a:lnTo>
                  <a:lnTo>
                    <a:pt x="6834" y="73722"/>
                  </a:lnTo>
                  <a:lnTo>
                    <a:pt x="7298" y="74411"/>
                  </a:lnTo>
                  <a:lnTo>
                    <a:pt x="7770" y="75100"/>
                  </a:lnTo>
                  <a:lnTo>
                    <a:pt x="8258" y="75781"/>
                  </a:lnTo>
                  <a:lnTo>
                    <a:pt x="8745" y="76470"/>
                  </a:lnTo>
                  <a:lnTo>
                    <a:pt x="9241" y="77151"/>
                  </a:lnTo>
                  <a:lnTo>
                    <a:pt x="9744" y="77840"/>
                  </a:lnTo>
                  <a:lnTo>
                    <a:pt x="10247" y="78521"/>
                  </a:lnTo>
                  <a:lnTo>
                    <a:pt x="11276" y="79883"/>
                  </a:lnTo>
                  <a:lnTo>
                    <a:pt x="12321" y="81237"/>
                  </a:lnTo>
                  <a:lnTo>
                    <a:pt x="13366" y="82584"/>
                  </a:lnTo>
                  <a:lnTo>
                    <a:pt x="14418" y="83922"/>
                  </a:lnTo>
                  <a:lnTo>
                    <a:pt x="15463" y="85246"/>
                  </a:lnTo>
                  <a:lnTo>
                    <a:pt x="17521" y="87854"/>
                  </a:lnTo>
                  <a:lnTo>
                    <a:pt x="18025" y="88496"/>
                  </a:lnTo>
                  <a:lnTo>
                    <a:pt x="18535" y="89115"/>
                  </a:lnTo>
                  <a:lnTo>
                    <a:pt x="19031" y="89727"/>
                  </a:lnTo>
                  <a:lnTo>
                    <a:pt x="19534" y="90323"/>
                  </a:lnTo>
                  <a:lnTo>
                    <a:pt x="20029" y="90903"/>
                  </a:lnTo>
                  <a:lnTo>
                    <a:pt x="20524" y="91476"/>
                  </a:lnTo>
                  <a:lnTo>
                    <a:pt x="21020" y="92025"/>
                  </a:lnTo>
                  <a:lnTo>
                    <a:pt x="21507" y="92567"/>
                  </a:lnTo>
                  <a:lnTo>
                    <a:pt x="21995" y="93093"/>
                  </a:lnTo>
                  <a:lnTo>
                    <a:pt x="22474" y="93604"/>
                  </a:lnTo>
                  <a:lnTo>
                    <a:pt x="22962" y="94107"/>
                  </a:lnTo>
                  <a:lnTo>
                    <a:pt x="23434" y="94595"/>
                  </a:lnTo>
                  <a:lnTo>
                    <a:pt x="23914" y="95067"/>
                  </a:lnTo>
                  <a:lnTo>
                    <a:pt x="24378" y="95531"/>
                  </a:lnTo>
                  <a:lnTo>
                    <a:pt x="24850" y="95980"/>
                  </a:lnTo>
                  <a:lnTo>
                    <a:pt x="25315" y="96421"/>
                  </a:lnTo>
                  <a:lnTo>
                    <a:pt x="25771" y="96847"/>
                  </a:lnTo>
                  <a:lnTo>
                    <a:pt x="26228" y="97265"/>
                  </a:lnTo>
                  <a:lnTo>
                    <a:pt x="26684" y="97667"/>
                  </a:lnTo>
                  <a:lnTo>
                    <a:pt x="27133" y="98062"/>
                  </a:lnTo>
                  <a:lnTo>
                    <a:pt x="27582" y="98441"/>
                  </a:lnTo>
                  <a:lnTo>
                    <a:pt x="28023" y="98812"/>
                  </a:lnTo>
                  <a:lnTo>
                    <a:pt x="28457" y="99168"/>
                  </a:lnTo>
                  <a:lnTo>
                    <a:pt x="28890" y="99524"/>
                  </a:lnTo>
                  <a:lnTo>
                    <a:pt x="29323" y="99857"/>
                  </a:lnTo>
                  <a:lnTo>
                    <a:pt x="29749" y="100190"/>
                  </a:lnTo>
                  <a:lnTo>
                    <a:pt x="30167" y="100507"/>
                  </a:lnTo>
                  <a:lnTo>
                    <a:pt x="30585" y="100817"/>
                  </a:lnTo>
                  <a:lnTo>
                    <a:pt x="30995" y="101119"/>
                  </a:lnTo>
                  <a:lnTo>
                    <a:pt x="31405" y="101413"/>
                  </a:lnTo>
                  <a:lnTo>
                    <a:pt x="32202" y="101962"/>
                  </a:lnTo>
                  <a:lnTo>
                    <a:pt x="32984" y="102488"/>
                  </a:lnTo>
                  <a:lnTo>
                    <a:pt x="33742" y="102976"/>
                  </a:lnTo>
                  <a:lnTo>
                    <a:pt x="34478" y="103433"/>
                  </a:lnTo>
                  <a:lnTo>
                    <a:pt x="35197" y="103858"/>
                  </a:lnTo>
                  <a:lnTo>
                    <a:pt x="35886" y="104253"/>
                  </a:lnTo>
                  <a:lnTo>
                    <a:pt x="36559" y="104624"/>
                  </a:lnTo>
                  <a:lnTo>
                    <a:pt x="37202" y="104965"/>
                  </a:lnTo>
                  <a:lnTo>
                    <a:pt x="37829" y="105290"/>
                  </a:lnTo>
                  <a:lnTo>
                    <a:pt x="38425" y="105592"/>
                  </a:lnTo>
                  <a:lnTo>
                    <a:pt x="38990" y="105870"/>
                  </a:lnTo>
                  <a:lnTo>
                    <a:pt x="40050" y="106366"/>
                  </a:lnTo>
                  <a:lnTo>
                    <a:pt x="40994" y="106807"/>
                  </a:lnTo>
                  <a:lnTo>
                    <a:pt x="41822" y="107194"/>
                  </a:lnTo>
                  <a:lnTo>
                    <a:pt x="42054" y="107302"/>
                  </a:lnTo>
                  <a:lnTo>
                    <a:pt x="42279" y="107426"/>
                  </a:lnTo>
                  <a:lnTo>
                    <a:pt x="42511" y="107557"/>
                  </a:lnTo>
                  <a:lnTo>
                    <a:pt x="42743" y="107689"/>
                  </a:lnTo>
                  <a:lnTo>
                    <a:pt x="42975" y="107836"/>
                  </a:lnTo>
                  <a:lnTo>
                    <a:pt x="43207" y="107991"/>
                  </a:lnTo>
                  <a:lnTo>
                    <a:pt x="43439" y="108146"/>
                  </a:lnTo>
                  <a:lnTo>
                    <a:pt x="43672" y="108316"/>
                  </a:lnTo>
                  <a:lnTo>
                    <a:pt x="44136" y="108656"/>
                  </a:lnTo>
                  <a:lnTo>
                    <a:pt x="44600" y="109028"/>
                  </a:lnTo>
                  <a:lnTo>
                    <a:pt x="45057" y="109407"/>
                  </a:lnTo>
                  <a:lnTo>
                    <a:pt x="45513" y="109802"/>
                  </a:lnTo>
                  <a:lnTo>
                    <a:pt x="45955" y="110212"/>
                  </a:lnTo>
                  <a:lnTo>
                    <a:pt x="46396" y="110622"/>
                  </a:lnTo>
                  <a:lnTo>
                    <a:pt x="46821" y="111032"/>
                  </a:lnTo>
                  <a:lnTo>
                    <a:pt x="47232" y="111450"/>
                  </a:lnTo>
                  <a:lnTo>
                    <a:pt x="47634" y="111860"/>
                  </a:lnTo>
                  <a:lnTo>
                    <a:pt x="48013" y="112271"/>
                  </a:lnTo>
                  <a:lnTo>
                    <a:pt x="48377" y="112665"/>
                  </a:lnTo>
                  <a:lnTo>
                    <a:pt x="48725" y="113052"/>
                  </a:lnTo>
                  <a:lnTo>
                    <a:pt x="48826" y="113161"/>
                  </a:lnTo>
                  <a:lnTo>
                    <a:pt x="48926" y="113269"/>
                  </a:lnTo>
                  <a:lnTo>
                    <a:pt x="49035" y="113369"/>
                  </a:lnTo>
                  <a:lnTo>
                    <a:pt x="49151" y="113462"/>
                  </a:lnTo>
                  <a:lnTo>
                    <a:pt x="49267" y="113555"/>
                  </a:lnTo>
                  <a:lnTo>
                    <a:pt x="49383" y="113648"/>
                  </a:lnTo>
                  <a:lnTo>
                    <a:pt x="49499" y="113725"/>
                  </a:lnTo>
                  <a:lnTo>
                    <a:pt x="49623" y="113811"/>
                  </a:lnTo>
                  <a:lnTo>
                    <a:pt x="49747" y="113880"/>
                  </a:lnTo>
                  <a:lnTo>
                    <a:pt x="49871" y="113950"/>
                  </a:lnTo>
                  <a:lnTo>
                    <a:pt x="50002" y="114020"/>
                  </a:lnTo>
                  <a:lnTo>
                    <a:pt x="50126" y="114081"/>
                  </a:lnTo>
                  <a:lnTo>
                    <a:pt x="50265" y="114136"/>
                  </a:lnTo>
                  <a:lnTo>
                    <a:pt x="50397" y="114190"/>
                  </a:lnTo>
                  <a:lnTo>
                    <a:pt x="50528" y="114236"/>
                  </a:lnTo>
                  <a:lnTo>
                    <a:pt x="50668" y="114283"/>
                  </a:lnTo>
                  <a:lnTo>
                    <a:pt x="50931" y="114345"/>
                  </a:lnTo>
                  <a:lnTo>
                    <a:pt x="51109" y="114383"/>
                  </a:lnTo>
                  <a:lnTo>
                    <a:pt x="51287" y="114406"/>
                  </a:lnTo>
                  <a:lnTo>
                    <a:pt x="51465" y="114430"/>
                  </a:lnTo>
                  <a:lnTo>
                    <a:pt x="51651" y="114437"/>
                  </a:lnTo>
                  <a:lnTo>
                    <a:pt x="51829" y="114445"/>
                  </a:lnTo>
                  <a:lnTo>
                    <a:pt x="52014" y="114437"/>
                  </a:lnTo>
                  <a:lnTo>
                    <a:pt x="52200" y="114422"/>
                  </a:lnTo>
                  <a:lnTo>
                    <a:pt x="52378" y="114406"/>
                  </a:lnTo>
                  <a:lnTo>
                    <a:pt x="52564" y="114376"/>
                  </a:lnTo>
                  <a:lnTo>
                    <a:pt x="52742" y="114337"/>
                  </a:lnTo>
                  <a:lnTo>
                    <a:pt x="52920" y="114290"/>
                  </a:lnTo>
                  <a:lnTo>
                    <a:pt x="53098" y="114244"/>
                  </a:lnTo>
                  <a:lnTo>
                    <a:pt x="53276" y="114182"/>
                  </a:lnTo>
                  <a:lnTo>
                    <a:pt x="53454" y="114105"/>
                  </a:lnTo>
                  <a:lnTo>
                    <a:pt x="53624" y="114027"/>
                  </a:lnTo>
                  <a:lnTo>
                    <a:pt x="53794" y="113942"/>
                  </a:lnTo>
                  <a:lnTo>
                    <a:pt x="54421" y="113602"/>
                  </a:lnTo>
                  <a:lnTo>
                    <a:pt x="55032" y="113253"/>
                  </a:lnTo>
                  <a:lnTo>
                    <a:pt x="55636" y="112905"/>
                  </a:lnTo>
                  <a:lnTo>
                    <a:pt x="56232" y="112541"/>
                  </a:lnTo>
                  <a:lnTo>
                    <a:pt x="56812" y="112178"/>
                  </a:lnTo>
                  <a:lnTo>
                    <a:pt x="57393" y="111814"/>
                  </a:lnTo>
                  <a:lnTo>
                    <a:pt x="57958" y="111442"/>
                  </a:lnTo>
                  <a:lnTo>
                    <a:pt x="58507" y="111063"/>
                  </a:lnTo>
                  <a:lnTo>
                    <a:pt x="59057" y="110684"/>
                  </a:lnTo>
                  <a:lnTo>
                    <a:pt x="59599" y="110305"/>
                  </a:lnTo>
                  <a:lnTo>
                    <a:pt x="60125" y="109918"/>
                  </a:lnTo>
                  <a:lnTo>
                    <a:pt x="60643" y="109531"/>
                  </a:lnTo>
                  <a:lnTo>
                    <a:pt x="61154" y="109136"/>
                  </a:lnTo>
                  <a:lnTo>
                    <a:pt x="61649" y="108742"/>
                  </a:lnTo>
                  <a:lnTo>
                    <a:pt x="62145" y="108339"/>
                  </a:lnTo>
                  <a:lnTo>
                    <a:pt x="62624" y="107937"/>
                  </a:lnTo>
                  <a:lnTo>
                    <a:pt x="63097" y="107534"/>
                  </a:lnTo>
                  <a:lnTo>
                    <a:pt x="63561" y="107132"/>
                  </a:lnTo>
                  <a:lnTo>
                    <a:pt x="64017" y="106729"/>
                  </a:lnTo>
                  <a:lnTo>
                    <a:pt x="64466" y="106319"/>
                  </a:lnTo>
                  <a:lnTo>
                    <a:pt x="64900" y="105909"/>
                  </a:lnTo>
                  <a:lnTo>
                    <a:pt x="65333" y="105499"/>
                  </a:lnTo>
                  <a:lnTo>
                    <a:pt x="65751" y="105089"/>
                  </a:lnTo>
                  <a:lnTo>
                    <a:pt x="66161" y="104679"/>
                  </a:lnTo>
                  <a:lnTo>
                    <a:pt x="66571" y="104268"/>
                  </a:lnTo>
                  <a:lnTo>
                    <a:pt x="66966" y="103858"/>
                  </a:lnTo>
                  <a:lnTo>
                    <a:pt x="67353" y="103456"/>
                  </a:lnTo>
                  <a:lnTo>
                    <a:pt x="67724" y="103046"/>
                  </a:lnTo>
                  <a:lnTo>
                    <a:pt x="68096" y="102635"/>
                  </a:lnTo>
                  <a:lnTo>
                    <a:pt x="68460" y="102225"/>
                  </a:lnTo>
                  <a:lnTo>
                    <a:pt x="68816" y="101823"/>
                  </a:lnTo>
                  <a:lnTo>
                    <a:pt x="69156" y="101413"/>
                  </a:lnTo>
                  <a:lnTo>
                    <a:pt x="69497" y="101010"/>
                  </a:lnTo>
                  <a:lnTo>
                    <a:pt x="69822" y="100616"/>
                  </a:lnTo>
                  <a:lnTo>
                    <a:pt x="70147" y="100213"/>
                  </a:lnTo>
                  <a:lnTo>
                    <a:pt x="70464" y="99818"/>
                  </a:lnTo>
                  <a:lnTo>
                    <a:pt x="71060" y="99037"/>
                  </a:lnTo>
                  <a:lnTo>
                    <a:pt x="71633" y="98263"/>
                  </a:lnTo>
                  <a:lnTo>
                    <a:pt x="72174" y="97504"/>
                  </a:lnTo>
                  <a:lnTo>
                    <a:pt x="72693" y="96769"/>
                  </a:lnTo>
                  <a:lnTo>
                    <a:pt x="73173" y="96049"/>
                  </a:lnTo>
                  <a:lnTo>
                    <a:pt x="73622" y="95345"/>
                  </a:lnTo>
                  <a:lnTo>
                    <a:pt x="74047" y="94664"/>
                  </a:lnTo>
                  <a:lnTo>
                    <a:pt x="74450" y="94014"/>
                  </a:lnTo>
                  <a:lnTo>
                    <a:pt x="74813" y="93387"/>
                  </a:lnTo>
                  <a:lnTo>
                    <a:pt x="75154" y="92784"/>
                  </a:lnTo>
                  <a:lnTo>
                    <a:pt x="75471" y="92219"/>
                  </a:lnTo>
                  <a:lnTo>
                    <a:pt x="75758" y="91677"/>
                  </a:lnTo>
                  <a:lnTo>
                    <a:pt x="76021" y="91174"/>
                  </a:lnTo>
                  <a:lnTo>
                    <a:pt x="76253" y="90702"/>
                  </a:lnTo>
                  <a:lnTo>
                    <a:pt x="76353" y="90485"/>
                  </a:lnTo>
                  <a:lnTo>
                    <a:pt x="76439" y="90261"/>
                  </a:lnTo>
                  <a:lnTo>
                    <a:pt x="76516" y="90029"/>
                  </a:lnTo>
                  <a:lnTo>
                    <a:pt x="76578" y="89804"/>
                  </a:lnTo>
                  <a:lnTo>
                    <a:pt x="76624" y="89572"/>
                  </a:lnTo>
                  <a:lnTo>
                    <a:pt x="76655" y="89340"/>
                  </a:lnTo>
                  <a:lnTo>
                    <a:pt x="76679" y="89100"/>
                  </a:lnTo>
                  <a:lnTo>
                    <a:pt x="76686" y="88868"/>
                  </a:lnTo>
                  <a:lnTo>
                    <a:pt x="76686" y="88721"/>
                  </a:lnTo>
                  <a:lnTo>
                    <a:pt x="76671" y="88574"/>
                  </a:lnTo>
                  <a:lnTo>
                    <a:pt x="76663" y="88434"/>
                  </a:lnTo>
                  <a:lnTo>
                    <a:pt x="76648" y="88295"/>
                  </a:lnTo>
                  <a:lnTo>
                    <a:pt x="76624" y="88156"/>
                  </a:lnTo>
                  <a:lnTo>
                    <a:pt x="76601" y="88016"/>
                  </a:lnTo>
                  <a:lnTo>
                    <a:pt x="76570" y="87877"/>
                  </a:lnTo>
                  <a:lnTo>
                    <a:pt x="76531" y="87738"/>
                  </a:lnTo>
                  <a:lnTo>
                    <a:pt x="76493" y="87598"/>
                  </a:lnTo>
                  <a:lnTo>
                    <a:pt x="76446" y="87467"/>
                  </a:lnTo>
                  <a:lnTo>
                    <a:pt x="76392" y="87328"/>
                  </a:lnTo>
                  <a:lnTo>
                    <a:pt x="76338" y="87196"/>
                  </a:lnTo>
                  <a:lnTo>
                    <a:pt x="76284" y="87064"/>
                  </a:lnTo>
                  <a:lnTo>
                    <a:pt x="76214" y="86933"/>
                  </a:lnTo>
                  <a:lnTo>
                    <a:pt x="76145" y="86809"/>
                  </a:lnTo>
                  <a:lnTo>
                    <a:pt x="76075" y="86685"/>
                  </a:lnTo>
                  <a:lnTo>
                    <a:pt x="75990" y="86561"/>
                  </a:lnTo>
                  <a:lnTo>
                    <a:pt x="75905" y="86438"/>
                  </a:lnTo>
                  <a:lnTo>
                    <a:pt x="74721" y="84781"/>
                  </a:lnTo>
                  <a:lnTo>
                    <a:pt x="73405" y="82955"/>
                  </a:lnTo>
                  <a:lnTo>
                    <a:pt x="72112" y="81183"/>
                  </a:lnTo>
                  <a:lnTo>
                    <a:pt x="71524" y="80393"/>
                  </a:lnTo>
                  <a:lnTo>
                    <a:pt x="71006" y="79697"/>
                  </a:lnTo>
                  <a:lnTo>
                    <a:pt x="70913" y="79565"/>
                  </a:lnTo>
                  <a:lnTo>
                    <a:pt x="70828" y="79411"/>
                  </a:lnTo>
                  <a:lnTo>
                    <a:pt x="70735" y="79233"/>
                  </a:lnTo>
                  <a:lnTo>
                    <a:pt x="70650" y="79039"/>
                  </a:lnTo>
                  <a:lnTo>
                    <a:pt x="70572" y="78822"/>
                  </a:lnTo>
                  <a:lnTo>
                    <a:pt x="70495" y="78590"/>
                  </a:lnTo>
                  <a:lnTo>
                    <a:pt x="70410" y="78343"/>
                  </a:lnTo>
                  <a:lnTo>
                    <a:pt x="70340" y="78072"/>
                  </a:lnTo>
                  <a:lnTo>
                    <a:pt x="70263" y="77793"/>
                  </a:lnTo>
                  <a:lnTo>
                    <a:pt x="70193" y="77491"/>
                  </a:lnTo>
                  <a:lnTo>
                    <a:pt x="70124" y="77174"/>
                  </a:lnTo>
                  <a:lnTo>
                    <a:pt x="70054" y="76841"/>
                  </a:lnTo>
                  <a:lnTo>
                    <a:pt x="69922" y="76129"/>
                  </a:lnTo>
                  <a:lnTo>
                    <a:pt x="69791" y="75363"/>
                  </a:lnTo>
                  <a:lnTo>
                    <a:pt x="69667" y="74543"/>
                  </a:lnTo>
                  <a:lnTo>
                    <a:pt x="69551" y="73676"/>
                  </a:lnTo>
                  <a:lnTo>
                    <a:pt x="69427" y="72763"/>
                  </a:lnTo>
                  <a:lnTo>
                    <a:pt x="69303" y="71803"/>
                  </a:lnTo>
                  <a:lnTo>
                    <a:pt x="69056" y="69791"/>
                  </a:lnTo>
                  <a:lnTo>
                    <a:pt x="68800" y="67655"/>
                  </a:lnTo>
                  <a:lnTo>
                    <a:pt x="68661" y="66548"/>
                  </a:lnTo>
                  <a:lnTo>
                    <a:pt x="68514" y="65434"/>
                  </a:lnTo>
                  <a:lnTo>
                    <a:pt x="68359" y="64296"/>
                  </a:lnTo>
                  <a:lnTo>
                    <a:pt x="68197" y="63151"/>
                  </a:lnTo>
                  <a:lnTo>
                    <a:pt x="68026" y="61998"/>
                  </a:lnTo>
                  <a:lnTo>
                    <a:pt x="67848" y="60845"/>
                  </a:lnTo>
                  <a:lnTo>
                    <a:pt x="67647" y="59691"/>
                  </a:lnTo>
                  <a:lnTo>
                    <a:pt x="67438" y="58546"/>
                  </a:lnTo>
                  <a:lnTo>
                    <a:pt x="67221" y="57401"/>
                  </a:lnTo>
                  <a:lnTo>
                    <a:pt x="67098" y="56836"/>
                  </a:lnTo>
                  <a:lnTo>
                    <a:pt x="66982" y="56279"/>
                  </a:lnTo>
                  <a:lnTo>
                    <a:pt x="66850" y="55721"/>
                  </a:lnTo>
                  <a:lnTo>
                    <a:pt x="66726" y="55164"/>
                  </a:lnTo>
                  <a:lnTo>
                    <a:pt x="66587" y="54622"/>
                  </a:lnTo>
                  <a:lnTo>
                    <a:pt x="66448" y="54081"/>
                  </a:lnTo>
                  <a:lnTo>
                    <a:pt x="66308" y="53539"/>
                  </a:lnTo>
                  <a:lnTo>
                    <a:pt x="66153" y="53013"/>
                  </a:lnTo>
                  <a:lnTo>
                    <a:pt x="65999" y="52494"/>
                  </a:lnTo>
                  <a:lnTo>
                    <a:pt x="65844" y="51976"/>
                  </a:lnTo>
                  <a:lnTo>
                    <a:pt x="65681" y="51465"/>
                  </a:lnTo>
                  <a:lnTo>
                    <a:pt x="65511" y="50970"/>
                  </a:lnTo>
                  <a:lnTo>
                    <a:pt x="65333" y="50482"/>
                  </a:lnTo>
                  <a:lnTo>
                    <a:pt x="65155" y="50002"/>
                  </a:lnTo>
                  <a:lnTo>
                    <a:pt x="64962" y="49515"/>
                  </a:lnTo>
                  <a:lnTo>
                    <a:pt x="64753" y="49012"/>
                  </a:lnTo>
                  <a:lnTo>
                    <a:pt x="64528" y="48493"/>
                  </a:lnTo>
                  <a:lnTo>
                    <a:pt x="64296" y="47959"/>
                  </a:lnTo>
                  <a:lnTo>
                    <a:pt x="64041" y="47410"/>
                  </a:lnTo>
                  <a:lnTo>
                    <a:pt x="63778" y="46845"/>
                  </a:lnTo>
                  <a:lnTo>
                    <a:pt x="63499" y="46264"/>
                  </a:lnTo>
                  <a:lnTo>
                    <a:pt x="63213" y="45668"/>
                  </a:lnTo>
                  <a:lnTo>
                    <a:pt x="62911" y="45065"/>
                  </a:lnTo>
                  <a:lnTo>
                    <a:pt x="62594" y="44446"/>
                  </a:lnTo>
                  <a:lnTo>
                    <a:pt x="61936" y="43176"/>
                  </a:lnTo>
                  <a:lnTo>
                    <a:pt x="61239" y="41868"/>
                  </a:lnTo>
                  <a:lnTo>
                    <a:pt x="60504" y="40522"/>
                  </a:lnTo>
                  <a:lnTo>
                    <a:pt x="59738" y="39144"/>
                  </a:lnTo>
                  <a:lnTo>
                    <a:pt x="58941" y="37744"/>
                  </a:lnTo>
                  <a:lnTo>
                    <a:pt x="58128" y="36327"/>
                  </a:lnTo>
                  <a:lnTo>
                    <a:pt x="57285" y="34896"/>
                  </a:lnTo>
                  <a:lnTo>
                    <a:pt x="56433" y="33456"/>
                  </a:lnTo>
                  <a:lnTo>
                    <a:pt x="55566" y="32017"/>
                  </a:lnTo>
                  <a:lnTo>
                    <a:pt x="54700" y="30577"/>
                  </a:lnTo>
                  <a:lnTo>
                    <a:pt x="53817" y="29153"/>
                  </a:lnTo>
                  <a:lnTo>
                    <a:pt x="52943" y="27737"/>
                  </a:lnTo>
                  <a:lnTo>
                    <a:pt x="52068" y="26344"/>
                  </a:lnTo>
                  <a:lnTo>
                    <a:pt x="51209" y="24974"/>
                  </a:lnTo>
                  <a:lnTo>
                    <a:pt x="50358" y="23643"/>
                  </a:lnTo>
                  <a:lnTo>
                    <a:pt x="49522" y="22343"/>
                  </a:lnTo>
                  <a:lnTo>
                    <a:pt x="48710" y="21081"/>
                  </a:lnTo>
                  <a:lnTo>
                    <a:pt x="47920" y="19874"/>
                  </a:lnTo>
                  <a:lnTo>
                    <a:pt x="47154" y="18713"/>
                  </a:lnTo>
                  <a:lnTo>
                    <a:pt x="46427" y="17614"/>
                  </a:lnTo>
                  <a:lnTo>
                    <a:pt x="45730" y="16585"/>
                  </a:lnTo>
                  <a:lnTo>
                    <a:pt x="45080" y="15618"/>
                  </a:lnTo>
                  <a:lnTo>
                    <a:pt x="44469" y="14728"/>
                  </a:lnTo>
                  <a:lnTo>
                    <a:pt x="43912" y="13915"/>
                  </a:lnTo>
                  <a:lnTo>
                    <a:pt x="43401" y="13195"/>
                  </a:lnTo>
                  <a:lnTo>
                    <a:pt x="42944" y="12561"/>
                  </a:lnTo>
                  <a:lnTo>
                    <a:pt x="42557" y="12027"/>
                  </a:lnTo>
                  <a:lnTo>
                    <a:pt x="42255" y="11609"/>
                  </a:lnTo>
                  <a:lnTo>
                    <a:pt x="41961" y="11183"/>
                  </a:lnTo>
                  <a:lnTo>
                    <a:pt x="41822" y="10959"/>
                  </a:lnTo>
                  <a:lnTo>
                    <a:pt x="41567" y="10564"/>
                  </a:lnTo>
                  <a:lnTo>
                    <a:pt x="41319" y="10162"/>
                  </a:lnTo>
                  <a:lnTo>
                    <a:pt x="41079" y="9751"/>
                  </a:lnTo>
                  <a:lnTo>
                    <a:pt x="40847" y="9334"/>
                  </a:lnTo>
                  <a:lnTo>
                    <a:pt x="40615" y="8923"/>
                  </a:lnTo>
                  <a:lnTo>
                    <a:pt x="40398" y="8505"/>
                  </a:lnTo>
                  <a:lnTo>
                    <a:pt x="39965" y="7677"/>
                  </a:lnTo>
                  <a:lnTo>
                    <a:pt x="39547" y="6849"/>
                  </a:lnTo>
                  <a:lnTo>
                    <a:pt x="39137" y="6037"/>
                  </a:lnTo>
                  <a:lnTo>
                    <a:pt x="38742" y="5240"/>
                  </a:lnTo>
                  <a:lnTo>
                    <a:pt x="38347" y="4473"/>
                  </a:lnTo>
                  <a:lnTo>
                    <a:pt x="38154" y="4102"/>
                  </a:lnTo>
                  <a:lnTo>
                    <a:pt x="37960" y="3746"/>
                  </a:lnTo>
                  <a:lnTo>
                    <a:pt x="37759" y="3390"/>
                  </a:lnTo>
                  <a:lnTo>
                    <a:pt x="37566" y="3057"/>
                  </a:lnTo>
                  <a:lnTo>
                    <a:pt x="37364" y="2732"/>
                  </a:lnTo>
                  <a:lnTo>
                    <a:pt x="37163" y="2415"/>
                  </a:lnTo>
                  <a:lnTo>
                    <a:pt x="36962" y="2121"/>
                  </a:lnTo>
                  <a:lnTo>
                    <a:pt x="36753" y="1842"/>
                  </a:lnTo>
                  <a:lnTo>
                    <a:pt x="36544" y="1571"/>
                  </a:lnTo>
                  <a:lnTo>
                    <a:pt x="36327" y="1324"/>
                  </a:lnTo>
                  <a:lnTo>
                    <a:pt x="36111" y="1099"/>
                  </a:lnTo>
                  <a:lnTo>
                    <a:pt x="35886" y="882"/>
                  </a:lnTo>
                  <a:lnTo>
                    <a:pt x="35778" y="790"/>
                  </a:lnTo>
                  <a:lnTo>
                    <a:pt x="35662" y="697"/>
                  </a:lnTo>
                  <a:lnTo>
                    <a:pt x="35546" y="612"/>
                  </a:lnTo>
                  <a:lnTo>
                    <a:pt x="35430" y="527"/>
                  </a:lnTo>
                  <a:lnTo>
                    <a:pt x="35313" y="449"/>
                  </a:lnTo>
                  <a:lnTo>
                    <a:pt x="35190" y="379"/>
                  </a:lnTo>
                  <a:lnTo>
                    <a:pt x="35066" y="318"/>
                  </a:lnTo>
                  <a:lnTo>
                    <a:pt x="34942" y="256"/>
                  </a:lnTo>
                  <a:lnTo>
                    <a:pt x="34826" y="201"/>
                  </a:lnTo>
                  <a:lnTo>
                    <a:pt x="34702" y="155"/>
                  </a:lnTo>
                  <a:lnTo>
                    <a:pt x="34516" y="93"/>
                  </a:lnTo>
                  <a:lnTo>
                    <a:pt x="34331" y="54"/>
                  </a:lnTo>
                  <a:lnTo>
                    <a:pt x="34145" y="23"/>
                  </a:lnTo>
                  <a:lnTo>
                    <a:pt x="3395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75568" y="2321564"/>
              <a:ext cx="307572" cy="1575254"/>
            </a:xfrm>
            <a:custGeom>
              <a:avLst/>
              <a:gdLst/>
              <a:ahLst/>
              <a:cxnLst/>
              <a:rect l="l" t="t" r="r" b="b"/>
              <a:pathLst>
                <a:path w="15200" h="77848" extrusionOk="0">
                  <a:moveTo>
                    <a:pt x="101" y="0"/>
                  </a:moveTo>
                  <a:lnTo>
                    <a:pt x="78" y="8"/>
                  </a:lnTo>
                  <a:lnTo>
                    <a:pt x="55" y="23"/>
                  </a:lnTo>
                  <a:lnTo>
                    <a:pt x="31" y="39"/>
                  </a:lnTo>
                  <a:lnTo>
                    <a:pt x="16" y="62"/>
                  </a:lnTo>
                  <a:lnTo>
                    <a:pt x="8" y="85"/>
                  </a:lnTo>
                  <a:lnTo>
                    <a:pt x="1" y="109"/>
                  </a:lnTo>
                  <a:lnTo>
                    <a:pt x="1" y="132"/>
                  </a:lnTo>
                  <a:lnTo>
                    <a:pt x="39" y="999"/>
                  </a:lnTo>
                  <a:lnTo>
                    <a:pt x="86" y="1865"/>
                  </a:lnTo>
                  <a:lnTo>
                    <a:pt x="155" y="2724"/>
                  </a:lnTo>
                  <a:lnTo>
                    <a:pt x="233" y="3576"/>
                  </a:lnTo>
                  <a:lnTo>
                    <a:pt x="318" y="4427"/>
                  </a:lnTo>
                  <a:lnTo>
                    <a:pt x="418" y="5263"/>
                  </a:lnTo>
                  <a:lnTo>
                    <a:pt x="535" y="6099"/>
                  </a:lnTo>
                  <a:lnTo>
                    <a:pt x="658" y="6934"/>
                  </a:lnTo>
                  <a:lnTo>
                    <a:pt x="798" y="7755"/>
                  </a:lnTo>
                  <a:lnTo>
                    <a:pt x="945" y="8567"/>
                  </a:lnTo>
                  <a:lnTo>
                    <a:pt x="1099" y="9380"/>
                  </a:lnTo>
                  <a:lnTo>
                    <a:pt x="1262" y="10185"/>
                  </a:lnTo>
                  <a:lnTo>
                    <a:pt x="1440" y="10974"/>
                  </a:lnTo>
                  <a:lnTo>
                    <a:pt x="1626" y="11764"/>
                  </a:lnTo>
                  <a:lnTo>
                    <a:pt x="1819" y="12545"/>
                  </a:lnTo>
                  <a:lnTo>
                    <a:pt x="2013" y="13311"/>
                  </a:lnTo>
                  <a:lnTo>
                    <a:pt x="2222" y="14078"/>
                  </a:lnTo>
                  <a:lnTo>
                    <a:pt x="2438" y="14828"/>
                  </a:lnTo>
                  <a:lnTo>
                    <a:pt x="2655" y="15571"/>
                  </a:lnTo>
                  <a:lnTo>
                    <a:pt x="2879" y="16306"/>
                  </a:lnTo>
                  <a:lnTo>
                    <a:pt x="3112" y="17034"/>
                  </a:lnTo>
                  <a:lnTo>
                    <a:pt x="3344" y="17746"/>
                  </a:lnTo>
                  <a:lnTo>
                    <a:pt x="3584" y="18450"/>
                  </a:lnTo>
                  <a:lnTo>
                    <a:pt x="3831" y="19147"/>
                  </a:lnTo>
                  <a:lnTo>
                    <a:pt x="4079" y="19835"/>
                  </a:lnTo>
                  <a:lnTo>
                    <a:pt x="4334" y="20509"/>
                  </a:lnTo>
                  <a:lnTo>
                    <a:pt x="4590" y="21167"/>
                  </a:lnTo>
                  <a:lnTo>
                    <a:pt x="4845" y="21817"/>
                  </a:lnTo>
                  <a:lnTo>
                    <a:pt x="5101" y="22459"/>
                  </a:lnTo>
                  <a:lnTo>
                    <a:pt x="5364" y="23086"/>
                  </a:lnTo>
                  <a:lnTo>
                    <a:pt x="5619" y="23697"/>
                  </a:lnTo>
                  <a:lnTo>
                    <a:pt x="5882" y="24301"/>
                  </a:lnTo>
                  <a:lnTo>
                    <a:pt x="6145" y="24889"/>
                  </a:lnTo>
                  <a:lnTo>
                    <a:pt x="6408" y="25462"/>
                  </a:lnTo>
                  <a:lnTo>
                    <a:pt x="6664" y="26027"/>
                  </a:lnTo>
                  <a:lnTo>
                    <a:pt x="6927" y="26576"/>
                  </a:lnTo>
                  <a:lnTo>
                    <a:pt x="7438" y="27629"/>
                  </a:lnTo>
                  <a:lnTo>
                    <a:pt x="7941" y="28627"/>
                  </a:lnTo>
                  <a:lnTo>
                    <a:pt x="8428" y="29571"/>
                  </a:lnTo>
                  <a:lnTo>
                    <a:pt x="8900" y="30446"/>
                  </a:lnTo>
                  <a:lnTo>
                    <a:pt x="9349" y="31258"/>
                  </a:lnTo>
                  <a:lnTo>
                    <a:pt x="9767" y="32001"/>
                  </a:lnTo>
                  <a:lnTo>
                    <a:pt x="10170" y="32682"/>
                  </a:lnTo>
                  <a:lnTo>
                    <a:pt x="10533" y="33294"/>
                  </a:lnTo>
                  <a:lnTo>
                    <a:pt x="10858" y="33828"/>
                  </a:lnTo>
                  <a:lnTo>
                    <a:pt x="11145" y="34292"/>
                  </a:lnTo>
                  <a:lnTo>
                    <a:pt x="11594" y="34981"/>
                  </a:lnTo>
                  <a:lnTo>
                    <a:pt x="11841" y="35352"/>
                  </a:lnTo>
                  <a:lnTo>
                    <a:pt x="11663" y="35817"/>
                  </a:lnTo>
                  <a:lnTo>
                    <a:pt x="11493" y="36281"/>
                  </a:lnTo>
                  <a:lnTo>
                    <a:pt x="11330" y="36753"/>
                  </a:lnTo>
                  <a:lnTo>
                    <a:pt x="11176" y="37217"/>
                  </a:lnTo>
                  <a:lnTo>
                    <a:pt x="11021" y="37689"/>
                  </a:lnTo>
                  <a:lnTo>
                    <a:pt x="10882" y="38161"/>
                  </a:lnTo>
                  <a:lnTo>
                    <a:pt x="10742" y="38626"/>
                  </a:lnTo>
                  <a:lnTo>
                    <a:pt x="10611" y="39098"/>
                  </a:lnTo>
                  <a:lnTo>
                    <a:pt x="10487" y="39570"/>
                  </a:lnTo>
                  <a:lnTo>
                    <a:pt x="10363" y="40042"/>
                  </a:lnTo>
                  <a:lnTo>
                    <a:pt x="10247" y="40514"/>
                  </a:lnTo>
                  <a:lnTo>
                    <a:pt x="10139" y="40986"/>
                  </a:lnTo>
                  <a:lnTo>
                    <a:pt x="10038" y="41458"/>
                  </a:lnTo>
                  <a:lnTo>
                    <a:pt x="9945" y="41930"/>
                  </a:lnTo>
                  <a:lnTo>
                    <a:pt x="9852" y="42402"/>
                  </a:lnTo>
                  <a:lnTo>
                    <a:pt x="9767" y="42875"/>
                  </a:lnTo>
                  <a:lnTo>
                    <a:pt x="9682" y="43339"/>
                  </a:lnTo>
                  <a:lnTo>
                    <a:pt x="9612" y="43811"/>
                  </a:lnTo>
                  <a:lnTo>
                    <a:pt x="9543" y="44283"/>
                  </a:lnTo>
                  <a:lnTo>
                    <a:pt x="9473" y="44755"/>
                  </a:lnTo>
                  <a:lnTo>
                    <a:pt x="9411" y="45219"/>
                  </a:lnTo>
                  <a:lnTo>
                    <a:pt x="9357" y="45692"/>
                  </a:lnTo>
                  <a:lnTo>
                    <a:pt x="9311" y="46164"/>
                  </a:lnTo>
                  <a:lnTo>
                    <a:pt x="9264" y="46628"/>
                  </a:lnTo>
                  <a:lnTo>
                    <a:pt x="9187" y="47564"/>
                  </a:lnTo>
                  <a:lnTo>
                    <a:pt x="9133" y="48493"/>
                  </a:lnTo>
                  <a:lnTo>
                    <a:pt x="9094" y="49414"/>
                  </a:lnTo>
                  <a:lnTo>
                    <a:pt x="9071" y="50335"/>
                  </a:lnTo>
                  <a:lnTo>
                    <a:pt x="9063" y="51248"/>
                  </a:lnTo>
                  <a:lnTo>
                    <a:pt x="9071" y="52154"/>
                  </a:lnTo>
                  <a:lnTo>
                    <a:pt x="9094" y="53059"/>
                  </a:lnTo>
                  <a:lnTo>
                    <a:pt x="9133" y="53957"/>
                  </a:lnTo>
                  <a:lnTo>
                    <a:pt x="9187" y="54839"/>
                  </a:lnTo>
                  <a:lnTo>
                    <a:pt x="9249" y="55721"/>
                  </a:lnTo>
                  <a:lnTo>
                    <a:pt x="9334" y="56588"/>
                  </a:lnTo>
                  <a:lnTo>
                    <a:pt x="9419" y="57455"/>
                  </a:lnTo>
                  <a:lnTo>
                    <a:pt x="9520" y="58298"/>
                  </a:lnTo>
                  <a:lnTo>
                    <a:pt x="9628" y="59142"/>
                  </a:lnTo>
                  <a:lnTo>
                    <a:pt x="9752" y="59970"/>
                  </a:lnTo>
                  <a:lnTo>
                    <a:pt x="9876" y="60790"/>
                  </a:lnTo>
                  <a:lnTo>
                    <a:pt x="10015" y="61595"/>
                  </a:lnTo>
                  <a:lnTo>
                    <a:pt x="10162" y="62392"/>
                  </a:lnTo>
                  <a:lnTo>
                    <a:pt x="10317" y="63166"/>
                  </a:lnTo>
                  <a:lnTo>
                    <a:pt x="10471" y="63932"/>
                  </a:lnTo>
                  <a:lnTo>
                    <a:pt x="10634" y="64683"/>
                  </a:lnTo>
                  <a:lnTo>
                    <a:pt x="10804" y="65418"/>
                  </a:lnTo>
                  <a:lnTo>
                    <a:pt x="10982" y="66146"/>
                  </a:lnTo>
                  <a:lnTo>
                    <a:pt x="11160" y="66850"/>
                  </a:lnTo>
                  <a:lnTo>
                    <a:pt x="11338" y="67539"/>
                  </a:lnTo>
                  <a:lnTo>
                    <a:pt x="11524" y="68204"/>
                  </a:lnTo>
                  <a:lnTo>
                    <a:pt x="11710" y="68862"/>
                  </a:lnTo>
                  <a:lnTo>
                    <a:pt x="11895" y="69497"/>
                  </a:lnTo>
                  <a:lnTo>
                    <a:pt x="12081" y="70108"/>
                  </a:lnTo>
                  <a:lnTo>
                    <a:pt x="12267" y="70712"/>
                  </a:lnTo>
                  <a:lnTo>
                    <a:pt x="12453" y="71285"/>
                  </a:lnTo>
                  <a:lnTo>
                    <a:pt x="12631" y="71842"/>
                  </a:lnTo>
                  <a:lnTo>
                    <a:pt x="12994" y="72887"/>
                  </a:lnTo>
                  <a:lnTo>
                    <a:pt x="13335" y="73846"/>
                  </a:lnTo>
                  <a:lnTo>
                    <a:pt x="13668" y="74713"/>
                  </a:lnTo>
                  <a:lnTo>
                    <a:pt x="13962" y="75479"/>
                  </a:lnTo>
                  <a:lnTo>
                    <a:pt x="14233" y="76145"/>
                  </a:lnTo>
                  <a:lnTo>
                    <a:pt x="14472" y="76702"/>
                  </a:lnTo>
                  <a:lnTo>
                    <a:pt x="14666" y="77151"/>
                  </a:lnTo>
                  <a:lnTo>
                    <a:pt x="14813" y="77484"/>
                  </a:lnTo>
                  <a:lnTo>
                    <a:pt x="14952" y="77778"/>
                  </a:lnTo>
                  <a:lnTo>
                    <a:pt x="14976" y="77809"/>
                  </a:lnTo>
                  <a:lnTo>
                    <a:pt x="15006" y="77832"/>
                  </a:lnTo>
                  <a:lnTo>
                    <a:pt x="15037" y="77847"/>
                  </a:lnTo>
                  <a:lnTo>
                    <a:pt x="15099" y="77847"/>
                  </a:lnTo>
                  <a:lnTo>
                    <a:pt x="15123" y="77840"/>
                  </a:lnTo>
                  <a:lnTo>
                    <a:pt x="15146" y="77824"/>
                  </a:lnTo>
                  <a:lnTo>
                    <a:pt x="15169" y="77809"/>
                  </a:lnTo>
                  <a:lnTo>
                    <a:pt x="15177" y="77785"/>
                  </a:lnTo>
                  <a:lnTo>
                    <a:pt x="15192" y="77762"/>
                  </a:lnTo>
                  <a:lnTo>
                    <a:pt x="15200" y="77739"/>
                  </a:lnTo>
                  <a:lnTo>
                    <a:pt x="15200" y="77716"/>
                  </a:lnTo>
                  <a:lnTo>
                    <a:pt x="15192" y="77685"/>
                  </a:lnTo>
                  <a:lnTo>
                    <a:pt x="15184" y="77662"/>
                  </a:lnTo>
                  <a:lnTo>
                    <a:pt x="15045" y="77367"/>
                  </a:lnTo>
                  <a:lnTo>
                    <a:pt x="14898" y="77042"/>
                  </a:lnTo>
                  <a:lnTo>
                    <a:pt x="14705" y="76594"/>
                  </a:lnTo>
                  <a:lnTo>
                    <a:pt x="14472" y="76036"/>
                  </a:lnTo>
                  <a:lnTo>
                    <a:pt x="14202" y="75371"/>
                  </a:lnTo>
                  <a:lnTo>
                    <a:pt x="13900" y="74605"/>
                  </a:lnTo>
                  <a:lnTo>
                    <a:pt x="13575" y="73746"/>
                  </a:lnTo>
                  <a:lnTo>
                    <a:pt x="13234" y="72786"/>
                  </a:lnTo>
                  <a:lnTo>
                    <a:pt x="12871" y="71741"/>
                  </a:lnTo>
                  <a:lnTo>
                    <a:pt x="12693" y="71192"/>
                  </a:lnTo>
                  <a:lnTo>
                    <a:pt x="12507" y="70611"/>
                  </a:lnTo>
                  <a:lnTo>
                    <a:pt x="12321" y="70015"/>
                  </a:lnTo>
                  <a:lnTo>
                    <a:pt x="12135" y="69404"/>
                  </a:lnTo>
                  <a:lnTo>
                    <a:pt x="11950" y="68769"/>
                  </a:lnTo>
                  <a:lnTo>
                    <a:pt x="11764" y="68119"/>
                  </a:lnTo>
                  <a:lnTo>
                    <a:pt x="11586" y="67454"/>
                  </a:lnTo>
                  <a:lnTo>
                    <a:pt x="11400" y="66765"/>
                  </a:lnTo>
                  <a:lnTo>
                    <a:pt x="11230" y="66061"/>
                  </a:lnTo>
                  <a:lnTo>
                    <a:pt x="11052" y="65341"/>
                  </a:lnTo>
                  <a:lnTo>
                    <a:pt x="10882" y="64606"/>
                  </a:lnTo>
                  <a:lnTo>
                    <a:pt x="10719" y="63855"/>
                  </a:lnTo>
                  <a:lnTo>
                    <a:pt x="10564" y="63097"/>
                  </a:lnTo>
                  <a:lnTo>
                    <a:pt x="10410" y="62315"/>
                  </a:lnTo>
                  <a:lnTo>
                    <a:pt x="10270" y="61526"/>
                  </a:lnTo>
                  <a:lnTo>
                    <a:pt x="10131" y="60721"/>
                  </a:lnTo>
                  <a:lnTo>
                    <a:pt x="9999" y="59908"/>
                  </a:lnTo>
                  <a:lnTo>
                    <a:pt x="9883" y="59080"/>
                  </a:lnTo>
                  <a:lnTo>
                    <a:pt x="9775" y="58244"/>
                  </a:lnTo>
                  <a:lnTo>
                    <a:pt x="9674" y="57393"/>
                  </a:lnTo>
                  <a:lnTo>
                    <a:pt x="9581" y="56542"/>
                  </a:lnTo>
                  <a:lnTo>
                    <a:pt x="9504" y="55667"/>
                  </a:lnTo>
                  <a:lnTo>
                    <a:pt x="9442" y="54793"/>
                  </a:lnTo>
                  <a:lnTo>
                    <a:pt x="9388" y="53910"/>
                  </a:lnTo>
                  <a:lnTo>
                    <a:pt x="9357" y="53020"/>
                  </a:lnTo>
                  <a:lnTo>
                    <a:pt x="9334" y="52123"/>
                  </a:lnTo>
                  <a:lnTo>
                    <a:pt x="9318" y="51217"/>
                  </a:lnTo>
                  <a:lnTo>
                    <a:pt x="9326" y="50304"/>
                  </a:lnTo>
                  <a:lnTo>
                    <a:pt x="9349" y="49391"/>
                  </a:lnTo>
                  <a:lnTo>
                    <a:pt x="9396" y="48462"/>
                  </a:lnTo>
                  <a:lnTo>
                    <a:pt x="9450" y="47541"/>
                  </a:lnTo>
                  <a:lnTo>
                    <a:pt x="9527" y="46612"/>
                  </a:lnTo>
                  <a:lnTo>
                    <a:pt x="9574" y="46148"/>
                  </a:lnTo>
                  <a:lnTo>
                    <a:pt x="9620" y="45676"/>
                  </a:lnTo>
                  <a:lnTo>
                    <a:pt x="9674" y="45212"/>
                  </a:lnTo>
                  <a:lnTo>
                    <a:pt x="9736" y="44747"/>
                  </a:lnTo>
                  <a:lnTo>
                    <a:pt x="9798" y="44275"/>
                  </a:lnTo>
                  <a:lnTo>
                    <a:pt x="9876" y="43811"/>
                  </a:lnTo>
                  <a:lnTo>
                    <a:pt x="9945" y="43339"/>
                  </a:lnTo>
                  <a:lnTo>
                    <a:pt x="10030" y="42867"/>
                  </a:lnTo>
                  <a:lnTo>
                    <a:pt x="10115" y="42402"/>
                  </a:lnTo>
                  <a:lnTo>
                    <a:pt x="10208" y="41930"/>
                  </a:lnTo>
                  <a:lnTo>
                    <a:pt x="10301" y="41458"/>
                  </a:lnTo>
                  <a:lnTo>
                    <a:pt x="10402" y="40994"/>
                  </a:lnTo>
                  <a:lnTo>
                    <a:pt x="10518" y="40522"/>
                  </a:lnTo>
                  <a:lnTo>
                    <a:pt x="10626" y="40050"/>
                  </a:lnTo>
                  <a:lnTo>
                    <a:pt x="10750" y="39585"/>
                  </a:lnTo>
                  <a:lnTo>
                    <a:pt x="10874" y="39113"/>
                  </a:lnTo>
                  <a:lnTo>
                    <a:pt x="11005" y="38641"/>
                  </a:lnTo>
                  <a:lnTo>
                    <a:pt x="11145" y="38177"/>
                  </a:lnTo>
                  <a:lnTo>
                    <a:pt x="11292" y="37705"/>
                  </a:lnTo>
                  <a:lnTo>
                    <a:pt x="11439" y="37241"/>
                  </a:lnTo>
                  <a:lnTo>
                    <a:pt x="11601" y="36776"/>
                  </a:lnTo>
                  <a:lnTo>
                    <a:pt x="11764" y="36312"/>
                  </a:lnTo>
                  <a:lnTo>
                    <a:pt x="11934" y="35847"/>
                  </a:lnTo>
                  <a:lnTo>
                    <a:pt x="12112" y="35383"/>
                  </a:lnTo>
                  <a:lnTo>
                    <a:pt x="12120" y="35352"/>
                  </a:lnTo>
                  <a:lnTo>
                    <a:pt x="12120" y="35313"/>
                  </a:lnTo>
                  <a:lnTo>
                    <a:pt x="12112" y="35283"/>
                  </a:lnTo>
                  <a:lnTo>
                    <a:pt x="12097" y="35259"/>
                  </a:lnTo>
                  <a:lnTo>
                    <a:pt x="11950" y="35043"/>
                  </a:lnTo>
                  <a:lnTo>
                    <a:pt x="11578" y="34485"/>
                  </a:lnTo>
                  <a:lnTo>
                    <a:pt x="11323" y="34075"/>
                  </a:lnTo>
                  <a:lnTo>
                    <a:pt x="11013" y="33588"/>
                  </a:lnTo>
                  <a:lnTo>
                    <a:pt x="10673" y="33023"/>
                  </a:lnTo>
                  <a:lnTo>
                    <a:pt x="10293" y="32380"/>
                  </a:lnTo>
                  <a:lnTo>
                    <a:pt x="9876" y="31668"/>
                  </a:lnTo>
                  <a:lnTo>
                    <a:pt x="9434" y="30879"/>
                  </a:lnTo>
                  <a:lnTo>
                    <a:pt x="8962" y="30020"/>
                  </a:lnTo>
                  <a:lnTo>
                    <a:pt x="8475" y="29099"/>
                  </a:lnTo>
                  <a:lnTo>
                    <a:pt x="7964" y="28108"/>
                  </a:lnTo>
                  <a:lnTo>
                    <a:pt x="7445" y="27056"/>
                  </a:lnTo>
                  <a:lnTo>
                    <a:pt x="7182" y="26506"/>
                  </a:lnTo>
                  <a:lnTo>
                    <a:pt x="6911" y="25949"/>
                  </a:lnTo>
                  <a:lnTo>
                    <a:pt x="6648" y="25369"/>
                  </a:lnTo>
                  <a:lnTo>
                    <a:pt x="6377" y="24781"/>
                  </a:lnTo>
                  <a:lnTo>
                    <a:pt x="6114" y="24169"/>
                  </a:lnTo>
                  <a:lnTo>
                    <a:pt x="5843" y="23550"/>
                  </a:lnTo>
                  <a:lnTo>
                    <a:pt x="5573" y="22923"/>
                  </a:lnTo>
                  <a:lnTo>
                    <a:pt x="5309" y="22273"/>
                  </a:lnTo>
                  <a:lnTo>
                    <a:pt x="5046" y="21615"/>
                  </a:lnTo>
                  <a:lnTo>
                    <a:pt x="4783" y="20950"/>
                  </a:lnTo>
                  <a:lnTo>
                    <a:pt x="4520" y="20269"/>
                  </a:lnTo>
                  <a:lnTo>
                    <a:pt x="4265" y="19572"/>
                  </a:lnTo>
                  <a:lnTo>
                    <a:pt x="4009" y="18868"/>
                  </a:lnTo>
                  <a:lnTo>
                    <a:pt x="3754" y="18148"/>
                  </a:lnTo>
                  <a:lnTo>
                    <a:pt x="3514" y="17421"/>
                  </a:lnTo>
                  <a:lnTo>
                    <a:pt x="3274" y="16686"/>
                  </a:lnTo>
                  <a:lnTo>
                    <a:pt x="3034" y="15935"/>
                  </a:lnTo>
                  <a:lnTo>
                    <a:pt x="2810" y="15176"/>
                  </a:lnTo>
                  <a:lnTo>
                    <a:pt x="2585" y="14410"/>
                  </a:lnTo>
                  <a:lnTo>
                    <a:pt x="2369" y="13629"/>
                  </a:lnTo>
                  <a:lnTo>
                    <a:pt x="2160" y="12847"/>
                  </a:lnTo>
                  <a:lnTo>
                    <a:pt x="1959" y="12050"/>
                  </a:lnTo>
                  <a:lnTo>
                    <a:pt x="1765" y="11245"/>
                  </a:lnTo>
                  <a:lnTo>
                    <a:pt x="1587" y="10432"/>
                  </a:lnTo>
                  <a:lnTo>
                    <a:pt x="1409" y="9612"/>
                  </a:lnTo>
                  <a:lnTo>
                    <a:pt x="1247" y="8776"/>
                  </a:lnTo>
                  <a:lnTo>
                    <a:pt x="1092" y="7940"/>
                  </a:lnTo>
                  <a:lnTo>
                    <a:pt x="952" y="7097"/>
                  </a:lnTo>
                  <a:lnTo>
                    <a:pt x="821" y="6246"/>
                  </a:lnTo>
                  <a:lnTo>
                    <a:pt x="697" y="5394"/>
                  </a:lnTo>
                  <a:lnTo>
                    <a:pt x="596" y="4528"/>
                  </a:lnTo>
                  <a:lnTo>
                    <a:pt x="496" y="3661"/>
                  </a:lnTo>
                  <a:lnTo>
                    <a:pt x="418" y="2786"/>
                  </a:lnTo>
                  <a:lnTo>
                    <a:pt x="349" y="1904"/>
                  </a:lnTo>
                  <a:lnTo>
                    <a:pt x="302" y="1014"/>
                  </a:lnTo>
                  <a:lnTo>
                    <a:pt x="264" y="124"/>
                  </a:lnTo>
                  <a:lnTo>
                    <a:pt x="256" y="101"/>
                  </a:lnTo>
                  <a:lnTo>
                    <a:pt x="248" y="78"/>
                  </a:lnTo>
                  <a:lnTo>
                    <a:pt x="233" y="54"/>
                  </a:lnTo>
                  <a:lnTo>
                    <a:pt x="217" y="31"/>
                  </a:lnTo>
                  <a:lnTo>
                    <a:pt x="202" y="16"/>
                  </a:lnTo>
                  <a:lnTo>
                    <a:pt x="179" y="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18766" y="3007589"/>
              <a:ext cx="129990" cy="26973"/>
            </a:xfrm>
            <a:custGeom>
              <a:avLst/>
              <a:gdLst/>
              <a:ahLst/>
              <a:cxnLst/>
              <a:rect l="l" t="t" r="r" b="b"/>
              <a:pathLst>
                <a:path w="6424" h="1333" extrusionOk="0">
                  <a:moveTo>
                    <a:pt x="5108" y="1"/>
                  </a:moveTo>
                  <a:lnTo>
                    <a:pt x="4713" y="24"/>
                  </a:lnTo>
                  <a:lnTo>
                    <a:pt x="4311" y="47"/>
                  </a:lnTo>
                  <a:lnTo>
                    <a:pt x="3916" y="86"/>
                  </a:lnTo>
                  <a:lnTo>
                    <a:pt x="3521" y="140"/>
                  </a:lnTo>
                  <a:lnTo>
                    <a:pt x="3127" y="202"/>
                  </a:lnTo>
                  <a:lnTo>
                    <a:pt x="2740" y="272"/>
                  </a:lnTo>
                  <a:lnTo>
                    <a:pt x="2345" y="357"/>
                  </a:lnTo>
                  <a:lnTo>
                    <a:pt x="1966" y="450"/>
                  </a:lnTo>
                  <a:lnTo>
                    <a:pt x="1579" y="550"/>
                  </a:lnTo>
                  <a:lnTo>
                    <a:pt x="1200" y="667"/>
                  </a:lnTo>
                  <a:lnTo>
                    <a:pt x="821" y="798"/>
                  </a:lnTo>
                  <a:lnTo>
                    <a:pt x="449" y="930"/>
                  </a:lnTo>
                  <a:lnTo>
                    <a:pt x="78" y="1077"/>
                  </a:lnTo>
                  <a:lnTo>
                    <a:pt x="54" y="1092"/>
                  </a:lnTo>
                  <a:lnTo>
                    <a:pt x="39" y="1108"/>
                  </a:lnTo>
                  <a:lnTo>
                    <a:pt x="23" y="1131"/>
                  </a:lnTo>
                  <a:lnTo>
                    <a:pt x="8" y="1146"/>
                  </a:lnTo>
                  <a:lnTo>
                    <a:pt x="0" y="1177"/>
                  </a:lnTo>
                  <a:lnTo>
                    <a:pt x="0" y="1201"/>
                  </a:lnTo>
                  <a:lnTo>
                    <a:pt x="0" y="1224"/>
                  </a:lnTo>
                  <a:lnTo>
                    <a:pt x="8" y="1247"/>
                  </a:lnTo>
                  <a:lnTo>
                    <a:pt x="31" y="1286"/>
                  </a:lnTo>
                  <a:lnTo>
                    <a:pt x="62" y="1309"/>
                  </a:lnTo>
                  <a:lnTo>
                    <a:pt x="101" y="1324"/>
                  </a:lnTo>
                  <a:lnTo>
                    <a:pt x="140" y="1332"/>
                  </a:lnTo>
                  <a:lnTo>
                    <a:pt x="178" y="1317"/>
                  </a:lnTo>
                  <a:lnTo>
                    <a:pt x="542" y="1177"/>
                  </a:lnTo>
                  <a:lnTo>
                    <a:pt x="906" y="1038"/>
                  </a:lnTo>
                  <a:lnTo>
                    <a:pt x="1277" y="914"/>
                  </a:lnTo>
                  <a:lnTo>
                    <a:pt x="1649" y="806"/>
                  </a:lnTo>
                  <a:lnTo>
                    <a:pt x="2028" y="697"/>
                  </a:lnTo>
                  <a:lnTo>
                    <a:pt x="2407" y="605"/>
                  </a:lnTo>
                  <a:lnTo>
                    <a:pt x="2786" y="527"/>
                  </a:lnTo>
                  <a:lnTo>
                    <a:pt x="3173" y="458"/>
                  </a:lnTo>
                  <a:lnTo>
                    <a:pt x="3560" y="396"/>
                  </a:lnTo>
                  <a:lnTo>
                    <a:pt x="3947" y="349"/>
                  </a:lnTo>
                  <a:lnTo>
                    <a:pt x="4334" y="311"/>
                  </a:lnTo>
                  <a:lnTo>
                    <a:pt x="4729" y="280"/>
                  </a:lnTo>
                  <a:lnTo>
                    <a:pt x="5116" y="264"/>
                  </a:lnTo>
                  <a:lnTo>
                    <a:pt x="5503" y="256"/>
                  </a:lnTo>
                  <a:lnTo>
                    <a:pt x="5897" y="264"/>
                  </a:lnTo>
                  <a:lnTo>
                    <a:pt x="6284" y="280"/>
                  </a:lnTo>
                  <a:lnTo>
                    <a:pt x="6308" y="280"/>
                  </a:lnTo>
                  <a:lnTo>
                    <a:pt x="6338" y="272"/>
                  </a:lnTo>
                  <a:lnTo>
                    <a:pt x="6362" y="264"/>
                  </a:lnTo>
                  <a:lnTo>
                    <a:pt x="6377" y="249"/>
                  </a:lnTo>
                  <a:lnTo>
                    <a:pt x="6393" y="233"/>
                  </a:lnTo>
                  <a:lnTo>
                    <a:pt x="6408" y="210"/>
                  </a:lnTo>
                  <a:lnTo>
                    <a:pt x="6416" y="187"/>
                  </a:lnTo>
                  <a:lnTo>
                    <a:pt x="6424" y="156"/>
                  </a:lnTo>
                  <a:lnTo>
                    <a:pt x="6424" y="133"/>
                  </a:lnTo>
                  <a:lnTo>
                    <a:pt x="6416" y="109"/>
                  </a:lnTo>
                  <a:lnTo>
                    <a:pt x="6400" y="86"/>
                  </a:lnTo>
                  <a:lnTo>
                    <a:pt x="6393" y="63"/>
                  </a:lnTo>
                  <a:lnTo>
                    <a:pt x="6369" y="47"/>
                  </a:lnTo>
                  <a:lnTo>
                    <a:pt x="6346" y="32"/>
                  </a:lnTo>
                  <a:lnTo>
                    <a:pt x="6323" y="24"/>
                  </a:lnTo>
                  <a:lnTo>
                    <a:pt x="6300" y="2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88638" y="2160276"/>
              <a:ext cx="150508" cy="226450"/>
            </a:xfrm>
            <a:custGeom>
              <a:avLst/>
              <a:gdLst/>
              <a:ahLst/>
              <a:cxnLst/>
              <a:rect l="l" t="t" r="r" b="b"/>
              <a:pathLst>
                <a:path w="7438" h="11191" extrusionOk="0">
                  <a:moveTo>
                    <a:pt x="178" y="0"/>
                  </a:moveTo>
                  <a:lnTo>
                    <a:pt x="116" y="302"/>
                  </a:lnTo>
                  <a:lnTo>
                    <a:pt x="62" y="604"/>
                  </a:lnTo>
                  <a:lnTo>
                    <a:pt x="31" y="898"/>
                  </a:lnTo>
                  <a:lnTo>
                    <a:pt x="8" y="1200"/>
                  </a:lnTo>
                  <a:lnTo>
                    <a:pt x="0" y="1486"/>
                  </a:lnTo>
                  <a:lnTo>
                    <a:pt x="8" y="1772"/>
                  </a:lnTo>
                  <a:lnTo>
                    <a:pt x="23" y="2059"/>
                  </a:lnTo>
                  <a:lnTo>
                    <a:pt x="47" y="2337"/>
                  </a:lnTo>
                  <a:lnTo>
                    <a:pt x="77" y="2600"/>
                  </a:lnTo>
                  <a:lnTo>
                    <a:pt x="124" y="2863"/>
                  </a:lnTo>
                  <a:lnTo>
                    <a:pt x="170" y="3119"/>
                  </a:lnTo>
                  <a:lnTo>
                    <a:pt x="225" y="3367"/>
                  </a:lnTo>
                  <a:lnTo>
                    <a:pt x="286" y="3606"/>
                  </a:lnTo>
                  <a:lnTo>
                    <a:pt x="348" y="3831"/>
                  </a:lnTo>
                  <a:lnTo>
                    <a:pt x="410" y="4048"/>
                  </a:lnTo>
                  <a:lnTo>
                    <a:pt x="480" y="4256"/>
                  </a:lnTo>
                  <a:lnTo>
                    <a:pt x="581" y="4551"/>
                  </a:lnTo>
                  <a:lnTo>
                    <a:pt x="697" y="4837"/>
                  </a:lnTo>
                  <a:lnTo>
                    <a:pt x="813" y="5123"/>
                  </a:lnTo>
                  <a:lnTo>
                    <a:pt x="937" y="5402"/>
                  </a:lnTo>
                  <a:lnTo>
                    <a:pt x="1068" y="5680"/>
                  </a:lnTo>
                  <a:lnTo>
                    <a:pt x="1207" y="5951"/>
                  </a:lnTo>
                  <a:lnTo>
                    <a:pt x="1347" y="6222"/>
                  </a:lnTo>
                  <a:lnTo>
                    <a:pt x="1494" y="6485"/>
                  </a:lnTo>
                  <a:lnTo>
                    <a:pt x="1641" y="6741"/>
                  </a:lnTo>
                  <a:lnTo>
                    <a:pt x="1788" y="6996"/>
                  </a:lnTo>
                  <a:lnTo>
                    <a:pt x="2097" y="7499"/>
                  </a:lnTo>
                  <a:lnTo>
                    <a:pt x="2407" y="7971"/>
                  </a:lnTo>
                  <a:lnTo>
                    <a:pt x="2709" y="8428"/>
                  </a:lnTo>
                  <a:lnTo>
                    <a:pt x="2933" y="8753"/>
                  </a:lnTo>
                  <a:lnTo>
                    <a:pt x="3165" y="9070"/>
                  </a:lnTo>
                  <a:lnTo>
                    <a:pt x="3413" y="9387"/>
                  </a:lnTo>
                  <a:lnTo>
                    <a:pt x="3537" y="9535"/>
                  </a:lnTo>
                  <a:lnTo>
                    <a:pt x="3668" y="9689"/>
                  </a:lnTo>
                  <a:lnTo>
                    <a:pt x="3800" y="9836"/>
                  </a:lnTo>
                  <a:lnTo>
                    <a:pt x="3939" y="9976"/>
                  </a:lnTo>
                  <a:lnTo>
                    <a:pt x="4086" y="10115"/>
                  </a:lnTo>
                  <a:lnTo>
                    <a:pt x="4233" y="10247"/>
                  </a:lnTo>
                  <a:lnTo>
                    <a:pt x="4388" y="10378"/>
                  </a:lnTo>
                  <a:lnTo>
                    <a:pt x="4543" y="10502"/>
                  </a:lnTo>
                  <a:lnTo>
                    <a:pt x="4705" y="10610"/>
                  </a:lnTo>
                  <a:lnTo>
                    <a:pt x="4876" y="10719"/>
                  </a:lnTo>
                  <a:lnTo>
                    <a:pt x="5092" y="10835"/>
                  </a:lnTo>
                  <a:lnTo>
                    <a:pt x="5309" y="10935"/>
                  </a:lnTo>
                  <a:lnTo>
                    <a:pt x="5541" y="11020"/>
                  </a:lnTo>
                  <a:lnTo>
                    <a:pt x="5789" y="11090"/>
                  </a:lnTo>
                  <a:lnTo>
                    <a:pt x="5905" y="11121"/>
                  </a:lnTo>
                  <a:lnTo>
                    <a:pt x="6037" y="11144"/>
                  </a:lnTo>
                  <a:lnTo>
                    <a:pt x="6160" y="11167"/>
                  </a:lnTo>
                  <a:lnTo>
                    <a:pt x="6284" y="11175"/>
                  </a:lnTo>
                  <a:lnTo>
                    <a:pt x="6416" y="11191"/>
                  </a:lnTo>
                  <a:lnTo>
                    <a:pt x="6671" y="11191"/>
                  </a:lnTo>
                  <a:lnTo>
                    <a:pt x="6795" y="11183"/>
                  </a:lnTo>
                  <a:lnTo>
                    <a:pt x="6957" y="11160"/>
                  </a:lnTo>
                  <a:lnTo>
                    <a:pt x="7120" y="11129"/>
                  </a:lnTo>
                  <a:lnTo>
                    <a:pt x="7283" y="11082"/>
                  </a:lnTo>
                  <a:lnTo>
                    <a:pt x="7437" y="11028"/>
                  </a:lnTo>
                  <a:lnTo>
                    <a:pt x="7298" y="10804"/>
                  </a:lnTo>
                  <a:lnTo>
                    <a:pt x="7151" y="10850"/>
                  </a:lnTo>
                  <a:lnTo>
                    <a:pt x="7004" y="10881"/>
                  </a:lnTo>
                  <a:lnTo>
                    <a:pt x="6857" y="10912"/>
                  </a:lnTo>
                  <a:lnTo>
                    <a:pt x="6710" y="10920"/>
                  </a:lnTo>
                  <a:lnTo>
                    <a:pt x="6555" y="10928"/>
                  </a:lnTo>
                  <a:lnTo>
                    <a:pt x="6408" y="10928"/>
                  </a:lnTo>
                  <a:lnTo>
                    <a:pt x="6261" y="10912"/>
                  </a:lnTo>
                  <a:lnTo>
                    <a:pt x="6106" y="10897"/>
                  </a:lnTo>
                  <a:lnTo>
                    <a:pt x="5959" y="10866"/>
                  </a:lnTo>
                  <a:lnTo>
                    <a:pt x="5812" y="10835"/>
                  </a:lnTo>
                  <a:lnTo>
                    <a:pt x="5673" y="10788"/>
                  </a:lnTo>
                  <a:lnTo>
                    <a:pt x="5533" y="10742"/>
                  </a:lnTo>
                  <a:lnTo>
                    <a:pt x="5394" y="10688"/>
                  </a:lnTo>
                  <a:lnTo>
                    <a:pt x="5263" y="10633"/>
                  </a:lnTo>
                  <a:lnTo>
                    <a:pt x="5139" y="10564"/>
                  </a:lnTo>
                  <a:lnTo>
                    <a:pt x="5015" y="10502"/>
                  </a:lnTo>
                  <a:lnTo>
                    <a:pt x="4852" y="10394"/>
                  </a:lnTo>
                  <a:lnTo>
                    <a:pt x="4698" y="10285"/>
                  </a:lnTo>
                  <a:lnTo>
                    <a:pt x="4543" y="10169"/>
                  </a:lnTo>
                  <a:lnTo>
                    <a:pt x="4396" y="10045"/>
                  </a:lnTo>
                  <a:lnTo>
                    <a:pt x="4257" y="9921"/>
                  </a:lnTo>
                  <a:lnTo>
                    <a:pt x="4117" y="9790"/>
                  </a:lnTo>
                  <a:lnTo>
                    <a:pt x="3986" y="9651"/>
                  </a:lnTo>
                  <a:lnTo>
                    <a:pt x="3854" y="9504"/>
                  </a:lnTo>
                  <a:lnTo>
                    <a:pt x="3730" y="9357"/>
                  </a:lnTo>
                  <a:lnTo>
                    <a:pt x="3606" y="9209"/>
                  </a:lnTo>
                  <a:lnTo>
                    <a:pt x="3374" y="8908"/>
                  </a:lnTo>
                  <a:lnTo>
                    <a:pt x="3142" y="8590"/>
                  </a:lnTo>
                  <a:lnTo>
                    <a:pt x="2925" y="8281"/>
                  </a:lnTo>
                  <a:lnTo>
                    <a:pt x="2624" y="7832"/>
                  </a:lnTo>
                  <a:lnTo>
                    <a:pt x="2322" y="7360"/>
                  </a:lnTo>
                  <a:lnTo>
                    <a:pt x="2012" y="6872"/>
                  </a:lnTo>
                  <a:lnTo>
                    <a:pt x="1865" y="6617"/>
                  </a:lnTo>
                  <a:lnTo>
                    <a:pt x="1718" y="6362"/>
                  </a:lnTo>
                  <a:lnTo>
                    <a:pt x="1579" y="6106"/>
                  </a:lnTo>
                  <a:lnTo>
                    <a:pt x="1440" y="5835"/>
                  </a:lnTo>
                  <a:lnTo>
                    <a:pt x="1300" y="5572"/>
                  </a:lnTo>
                  <a:lnTo>
                    <a:pt x="1176" y="5301"/>
                  </a:lnTo>
                  <a:lnTo>
                    <a:pt x="1053" y="5023"/>
                  </a:lnTo>
                  <a:lnTo>
                    <a:pt x="937" y="4744"/>
                  </a:lnTo>
                  <a:lnTo>
                    <a:pt x="820" y="4458"/>
                  </a:lnTo>
                  <a:lnTo>
                    <a:pt x="720" y="4171"/>
                  </a:lnTo>
                  <a:lnTo>
                    <a:pt x="658" y="3978"/>
                  </a:lnTo>
                  <a:lnTo>
                    <a:pt x="596" y="3769"/>
                  </a:lnTo>
                  <a:lnTo>
                    <a:pt x="534" y="3552"/>
                  </a:lnTo>
                  <a:lnTo>
                    <a:pt x="480" y="3320"/>
                  </a:lnTo>
                  <a:lnTo>
                    <a:pt x="433" y="3088"/>
                  </a:lnTo>
                  <a:lnTo>
                    <a:pt x="387" y="2840"/>
                  </a:lnTo>
                  <a:lnTo>
                    <a:pt x="341" y="2593"/>
                  </a:lnTo>
                  <a:lnTo>
                    <a:pt x="310" y="2329"/>
                  </a:lnTo>
                  <a:lnTo>
                    <a:pt x="286" y="2066"/>
                  </a:lnTo>
                  <a:lnTo>
                    <a:pt x="271" y="1795"/>
                  </a:lnTo>
                  <a:lnTo>
                    <a:pt x="263" y="1525"/>
                  </a:lnTo>
                  <a:lnTo>
                    <a:pt x="271" y="1246"/>
                  </a:lnTo>
                  <a:lnTo>
                    <a:pt x="286" y="960"/>
                  </a:lnTo>
                  <a:lnTo>
                    <a:pt x="317" y="673"/>
                  </a:lnTo>
                  <a:lnTo>
                    <a:pt x="364" y="387"/>
                  </a:lnTo>
                  <a:lnTo>
                    <a:pt x="418" y="101"/>
                  </a:lnTo>
                  <a:lnTo>
                    <a:pt x="302" y="4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13432" y="2506182"/>
              <a:ext cx="249315" cy="85675"/>
            </a:xfrm>
            <a:custGeom>
              <a:avLst/>
              <a:gdLst/>
              <a:ahLst/>
              <a:cxnLst/>
              <a:rect l="l" t="t" r="r" b="b"/>
              <a:pathLst>
                <a:path w="12321" h="4234" extrusionOk="0">
                  <a:moveTo>
                    <a:pt x="12158" y="1"/>
                  </a:moveTo>
                  <a:lnTo>
                    <a:pt x="12135" y="8"/>
                  </a:lnTo>
                  <a:lnTo>
                    <a:pt x="12112" y="24"/>
                  </a:lnTo>
                  <a:lnTo>
                    <a:pt x="12096" y="39"/>
                  </a:lnTo>
                  <a:lnTo>
                    <a:pt x="12081" y="62"/>
                  </a:lnTo>
                  <a:lnTo>
                    <a:pt x="11833" y="442"/>
                  </a:lnTo>
                  <a:lnTo>
                    <a:pt x="11586" y="798"/>
                  </a:lnTo>
                  <a:lnTo>
                    <a:pt x="11323" y="1138"/>
                  </a:lnTo>
                  <a:lnTo>
                    <a:pt x="11183" y="1301"/>
                  </a:lnTo>
                  <a:lnTo>
                    <a:pt x="11052" y="1463"/>
                  </a:lnTo>
                  <a:lnTo>
                    <a:pt x="10912" y="1618"/>
                  </a:lnTo>
                  <a:lnTo>
                    <a:pt x="10773" y="1765"/>
                  </a:lnTo>
                  <a:lnTo>
                    <a:pt x="10634" y="1912"/>
                  </a:lnTo>
                  <a:lnTo>
                    <a:pt x="10487" y="2051"/>
                  </a:lnTo>
                  <a:lnTo>
                    <a:pt x="10340" y="2183"/>
                  </a:lnTo>
                  <a:lnTo>
                    <a:pt x="10193" y="2315"/>
                  </a:lnTo>
                  <a:lnTo>
                    <a:pt x="10046" y="2438"/>
                  </a:lnTo>
                  <a:lnTo>
                    <a:pt x="9891" y="2554"/>
                  </a:lnTo>
                  <a:lnTo>
                    <a:pt x="9736" y="2671"/>
                  </a:lnTo>
                  <a:lnTo>
                    <a:pt x="9581" y="2787"/>
                  </a:lnTo>
                  <a:lnTo>
                    <a:pt x="9419" y="2887"/>
                  </a:lnTo>
                  <a:lnTo>
                    <a:pt x="9264" y="2988"/>
                  </a:lnTo>
                  <a:lnTo>
                    <a:pt x="9102" y="3088"/>
                  </a:lnTo>
                  <a:lnTo>
                    <a:pt x="8939" y="3174"/>
                  </a:lnTo>
                  <a:lnTo>
                    <a:pt x="8769" y="3266"/>
                  </a:lnTo>
                  <a:lnTo>
                    <a:pt x="8598" y="3344"/>
                  </a:lnTo>
                  <a:lnTo>
                    <a:pt x="8436" y="3421"/>
                  </a:lnTo>
                  <a:lnTo>
                    <a:pt x="8258" y="3491"/>
                  </a:lnTo>
                  <a:lnTo>
                    <a:pt x="8088" y="3561"/>
                  </a:lnTo>
                  <a:lnTo>
                    <a:pt x="7910" y="3622"/>
                  </a:lnTo>
                  <a:lnTo>
                    <a:pt x="7732" y="3677"/>
                  </a:lnTo>
                  <a:lnTo>
                    <a:pt x="7554" y="3731"/>
                  </a:lnTo>
                  <a:lnTo>
                    <a:pt x="7376" y="3777"/>
                  </a:lnTo>
                  <a:lnTo>
                    <a:pt x="7190" y="3816"/>
                  </a:lnTo>
                  <a:lnTo>
                    <a:pt x="6857" y="3886"/>
                  </a:lnTo>
                  <a:lnTo>
                    <a:pt x="6532" y="3924"/>
                  </a:lnTo>
                  <a:lnTo>
                    <a:pt x="6199" y="3955"/>
                  </a:lnTo>
                  <a:lnTo>
                    <a:pt x="5874" y="3971"/>
                  </a:lnTo>
                  <a:lnTo>
                    <a:pt x="5549" y="3978"/>
                  </a:lnTo>
                  <a:lnTo>
                    <a:pt x="5232" y="3963"/>
                  </a:lnTo>
                  <a:lnTo>
                    <a:pt x="4915" y="3940"/>
                  </a:lnTo>
                  <a:lnTo>
                    <a:pt x="4605" y="3909"/>
                  </a:lnTo>
                  <a:lnTo>
                    <a:pt x="4303" y="3862"/>
                  </a:lnTo>
                  <a:lnTo>
                    <a:pt x="4009" y="3808"/>
                  </a:lnTo>
                  <a:lnTo>
                    <a:pt x="3715" y="3746"/>
                  </a:lnTo>
                  <a:lnTo>
                    <a:pt x="3429" y="3677"/>
                  </a:lnTo>
                  <a:lnTo>
                    <a:pt x="3158" y="3607"/>
                  </a:lnTo>
                  <a:lnTo>
                    <a:pt x="2887" y="3522"/>
                  </a:lnTo>
                  <a:lnTo>
                    <a:pt x="2632" y="3437"/>
                  </a:lnTo>
                  <a:lnTo>
                    <a:pt x="2376" y="3352"/>
                  </a:lnTo>
                  <a:lnTo>
                    <a:pt x="2144" y="3266"/>
                  </a:lnTo>
                  <a:lnTo>
                    <a:pt x="1912" y="3174"/>
                  </a:lnTo>
                  <a:lnTo>
                    <a:pt x="1494" y="2988"/>
                  </a:lnTo>
                  <a:lnTo>
                    <a:pt x="1123" y="2818"/>
                  </a:lnTo>
                  <a:lnTo>
                    <a:pt x="805" y="2655"/>
                  </a:lnTo>
                  <a:lnTo>
                    <a:pt x="558" y="2516"/>
                  </a:lnTo>
                  <a:lnTo>
                    <a:pt x="364" y="2400"/>
                  </a:lnTo>
                  <a:lnTo>
                    <a:pt x="202" y="2299"/>
                  </a:lnTo>
                  <a:lnTo>
                    <a:pt x="178" y="2291"/>
                  </a:lnTo>
                  <a:lnTo>
                    <a:pt x="155" y="2284"/>
                  </a:lnTo>
                  <a:lnTo>
                    <a:pt x="132" y="2276"/>
                  </a:lnTo>
                  <a:lnTo>
                    <a:pt x="101" y="2284"/>
                  </a:lnTo>
                  <a:lnTo>
                    <a:pt x="78" y="2284"/>
                  </a:lnTo>
                  <a:lnTo>
                    <a:pt x="55" y="2299"/>
                  </a:lnTo>
                  <a:lnTo>
                    <a:pt x="39" y="2315"/>
                  </a:lnTo>
                  <a:lnTo>
                    <a:pt x="24" y="2338"/>
                  </a:lnTo>
                  <a:lnTo>
                    <a:pt x="8" y="2361"/>
                  </a:lnTo>
                  <a:lnTo>
                    <a:pt x="0" y="2384"/>
                  </a:lnTo>
                  <a:lnTo>
                    <a:pt x="0" y="2407"/>
                  </a:lnTo>
                  <a:lnTo>
                    <a:pt x="0" y="2431"/>
                  </a:lnTo>
                  <a:lnTo>
                    <a:pt x="8" y="2454"/>
                  </a:lnTo>
                  <a:lnTo>
                    <a:pt x="16" y="2477"/>
                  </a:lnTo>
                  <a:lnTo>
                    <a:pt x="39" y="2500"/>
                  </a:lnTo>
                  <a:lnTo>
                    <a:pt x="55" y="2516"/>
                  </a:lnTo>
                  <a:lnTo>
                    <a:pt x="202" y="2609"/>
                  </a:lnTo>
                  <a:lnTo>
                    <a:pt x="364" y="2701"/>
                  </a:lnTo>
                  <a:lnTo>
                    <a:pt x="589" y="2833"/>
                  </a:lnTo>
                  <a:lnTo>
                    <a:pt x="867" y="2980"/>
                  </a:lnTo>
                  <a:lnTo>
                    <a:pt x="1192" y="3135"/>
                  </a:lnTo>
                  <a:lnTo>
                    <a:pt x="1564" y="3305"/>
                  </a:lnTo>
                  <a:lnTo>
                    <a:pt x="1982" y="3483"/>
                  </a:lnTo>
                  <a:lnTo>
                    <a:pt x="2206" y="3568"/>
                  </a:lnTo>
                  <a:lnTo>
                    <a:pt x="2438" y="3646"/>
                  </a:lnTo>
                  <a:lnTo>
                    <a:pt x="2678" y="3731"/>
                  </a:lnTo>
                  <a:lnTo>
                    <a:pt x="2926" y="3808"/>
                  </a:lnTo>
                  <a:lnTo>
                    <a:pt x="3181" y="3878"/>
                  </a:lnTo>
                  <a:lnTo>
                    <a:pt x="3444" y="3947"/>
                  </a:lnTo>
                  <a:lnTo>
                    <a:pt x="3715" y="4009"/>
                  </a:lnTo>
                  <a:lnTo>
                    <a:pt x="3986" y="4071"/>
                  </a:lnTo>
                  <a:lnTo>
                    <a:pt x="4272" y="4118"/>
                  </a:lnTo>
                  <a:lnTo>
                    <a:pt x="4559" y="4164"/>
                  </a:lnTo>
                  <a:lnTo>
                    <a:pt x="4853" y="4195"/>
                  </a:lnTo>
                  <a:lnTo>
                    <a:pt x="5147" y="4218"/>
                  </a:lnTo>
                  <a:lnTo>
                    <a:pt x="5449" y="4234"/>
                  </a:lnTo>
                  <a:lnTo>
                    <a:pt x="5751" y="4234"/>
                  </a:lnTo>
                  <a:lnTo>
                    <a:pt x="6060" y="4226"/>
                  </a:lnTo>
                  <a:lnTo>
                    <a:pt x="6370" y="4203"/>
                  </a:lnTo>
                  <a:lnTo>
                    <a:pt x="6586" y="4180"/>
                  </a:lnTo>
                  <a:lnTo>
                    <a:pt x="6803" y="4156"/>
                  </a:lnTo>
                  <a:lnTo>
                    <a:pt x="7027" y="4118"/>
                  </a:lnTo>
                  <a:lnTo>
                    <a:pt x="7244" y="4071"/>
                  </a:lnTo>
                  <a:lnTo>
                    <a:pt x="7438" y="4033"/>
                  </a:lnTo>
                  <a:lnTo>
                    <a:pt x="7623" y="3978"/>
                  </a:lnTo>
                  <a:lnTo>
                    <a:pt x="7809" y="3924"/>
                  </a:lnTo>
                  <a:lnTo>
                    <a:pt x="7995" y="3870"/>
                  </a:lnTo>
                  <a:lnTo>
                    <a:pt x="8173" y="3808"/>
                  </a:lnTo>
                  <a:lnTo>
                    <a:pt x="8351" y="3739"/>
                  </a:lnTo>
                  <a:lnTo>
                    <a:pt x="8529" y="3661"/>
                  </a:lnTo>
                  <a:lnTo>
                    <a:pt x="8707" y="3584"/>
                  </a:lnTo>
                  <a:lnTo>
                    <a:pt x="8877" y="3499"/>
                  </a:lnTo>
                  <a:lnTo>
                    <a:pt x="9055" y="3413"/>
                  </a:lnTo>
                  <a:lnTo>
                    <a:pt x="9225" y="3313"/>
                  </a:lnTo>
                  <a:lnTo>
                    <a:pt x="9388" y="3220"/>
                  </a:lnTo>
                  <a:lnTo>
                    <a:pt x="9558" y="3112"/>
                  </a:lnTo>
                  <a:lnTo>
                    <a:pt x="9721" y="3003"/>
                  </a:lnTo>
                  <a:lnTo>
                    <a:pt x="9883" y="2887"/>
                  </a:lnTo>
                  <a:lnTo>
                    <a:pt x="10038" y="2771"/>
                  </a:lnTo>
                  <a:lnTo>
                    <a:pt x="10200" y="2647"/>
                  </a:lnTo>
                  <a:lnTo>
                    <a:pt x="10355" y="2516"/>
                  </a:lnTo>
                  <a:lnTo>
                    <a:pt x="10502" y="2384"/>
                  </a:lnTo>
                  <a:lnTo>
                    <a:pt x="10657" y="2245"/>
                  </a:lnTo>
                  <a:lnTo>
                    <a:pt x="10804" y="2106"/>
                  </a:lnTo>
                  <a:lnTo>
                    <a:pt x="10951" y="1951"/>
                  </a:lnTo>
                  <a:lnTo>
                    <a:pt x="11098" y="1804"/>
                  </a:lnTo>
                  <a:lnTo>
                    <a:pt x="11237" y="1641"/>
                  </a:lnTo>
                  <a:lnTo>
                    <a:pt x="11377" y="1479"/>
                  </a:lnTo>
                  <a:lnTo>
                    <a:pt x="11516" y="1308"/>
                  </a:lnTo>
                  <a:lnTo>
                    <a:pt x="11655" y="1138"/>
                  </a:lnTo>
                  <a:lnTo>
                    <a:pt x="11787" y="960"/>
                  </a:lnTo>
                  <a:lnTo>
                    <a:pt x="12050" y="589"/>
                  </a:lnTo>
                  <a:lnTo>
                    <a:pt x="12298" y="194"/>
                  </a:lnTo>
                  <a:lnTo>
                    <a:pt x="12313" y="171"/>
                  </a:lnTo>
                  <a:lnTo>
                    <a:pt x="12321" y="148"/>
                  </a:lnTo>
                  <a:lnTo>
                    <a:pt x="12321" y="124"/>
                  </a:lnTo>
                  <a:lnTo>
                    <a:pt x="12313" y="101"/>
                  </a:lnTo>
                  <a:lnTo>
                    <a:pt x="12305" y="78"/>
                  </a:lnTo>
                  <a:lnTo>
                    <a:pt x="12298" y="55"/>
                  </a:lnTo>
                  <a:lnTo>
                    <a:pt x="12282" y="32"/>
                  </a:lnTo>
                  <a:lnTo>
                    <a:pt x="12259" y="16"/>
                  </a:lnTo>
                  <a:lnTo>
                    <a:pt x="12236" y="8"/>
                  </a:lnTo>
                  <a:lnTo>
                    <a:pt x="12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2321" y="2574938"/>
              <a:ext cx="576617" cy="511298"/>
            </a:xfrm>
            <a:custGeom>
              <a:avLst/>
              <a:gdLst/>
              <a:ahLst/>
              <a:cxnLst/>
              <a:rect l="l" t="t" r="r" b="b"/>
              <a:pathLst>
                <a:path w="28496" h="25268" extrusionOk="0">
                  <a:moveTo>
                    <a:pt x="9945" y="0"/>
                  </a:moveTo>
                  <a:lnTo>
                    <a:pt x="9922" y="8"/>
                  </a:lnTo>
                  <a:lnTo>
                    <a:pt x="9898" y="23"/>
                  </a:lnTo>
                  <a:lnTo>
                    <a:pt x="9875" y="39"/>
                  </a:lnTo>
                  <a:lnTo>
                    <a:pt x="9860" y="54"/>
                  </a:lnTo>
                  <a:lnTo>
                    <a:pt x="9844" y="77"/>
                  </a:lnTo>
                  <a:lnTo>
                    <a:pt x="9837" y="101"/>
                  </a:lnTo>
                  <a:lnTo>
                    <a:pt x="9837" y="124"/>
                  </a:lnTo>
                  <a:lnTo>
                    <a:pt x="9837" y="155"/>
                  </a:lnTo>
                  <a:lnTo>
                    <a:pt x="9844" y="178"/>
                  </a:lnTo>
                  <a:lnTo>
                    <a:pt x="9852" y="201"/>
                  </a:lnTo>
                  <a:lnTo>
                    <a:pt x="9868" y="217"/>
                  </a:lnTo>
                  <a:lnTo>
                    <a:pt x="9883" y="240"/>
                  </a:lnTo>
                  <a:lnTo>
                    <a:pt x="10115" y="410"/>
                  </a:lnTo>
                  <a:lnTo>
                    <a:pt x="10703" y="851"/>
                  </a:lnTo>
                  <a:lnTo>
                    <a:pt x="11601" y="1532"/>
                  </a:lnTo>
                  <a:lnTo>
                    <a:pt x="12754" y="2438"/>
                  </a:lnTo>
                  <a:lnTo>
                    <a:pt x="13412" y="2956"/>
                  </a:lnTo>
                  <a:lnTo>
                    <a:pt x="14116" y="3514"/>
                  </a:lnTo>
                  <a:lnTo>
                    <a:pt x="14851" y="4117"/>
                  </a:lnTo>
                  <a:lnTo>
                    <a:pt x="15625" y="4752"/>
                  </a:lnTo>
                  <a:lnTo>
                    <a:pt x="16430" y="5417"/>
                  </a:lnTo>
                  <a:lnTo>
                    <a:pt x="17251" y="6106"/>
                  </a:lnTo>
                  <a:lnTo>
                    <a:pt x="18086" y="6826"/>
                  </a:lnTo>
                  <a:lnTo>
                    <a:pt x="18922" y="7553"/>
                  </a:lnTo>
                  <a:lnTo>
                    <a:pt x="19766" y="8304"/>
                  </a:lnTo>
                  <a:lnTo>
                    <a:pt x="20602" y="9070"/>
                  </a:lnTo>
                  <a:lnTo>
                    <a:pt x="21430" y="9844"/>
                  </a:lnTo>
                  <a:lnTo>
                    <a:pt x="22234" y="10618"/>
                  </a:lnTo>
                  <a:lnTo>
                    <a:pt x="22629" y="11005"/>
                  </a:lnTo>
                  <a:lnTo>
                    <a:pt x="23016" y="11392"/>
                  </a:lnTo>
                  <a:lnTo>
                    <a:pt x="23395" y="11779"/>
                  </a:lnTo>
                  <a:lnTo>
                    <a:pt x="23767" y="12166"/>
                  </a:lnTo>
                  <a:lnTo>
                    <a:pt x="24131" y="12553"/>
                  </a:lnTo>
                  <a:lnTo>
                    <a:pt x="24487" y="12932"/>
                  </a:lnTo>
                  <a:lnTo>
                    <a:pt x="24827" y="13311"/>
                  </a:lnTo>
                  <a:lnTo>
                    <a:pt x="25152" y="13690"/>
                  </a:lnTo>
                  <a:lnTo>
                    <a:pt x="25469" y="14062"/>
                  </a:lnTo>
                  <a:lnTo>
                    <a:pt x="25779" y="14433"/>
                  </a:lnTo>
                  <a:lnTo>
                    <a:pt x="26065" y="14797"/>
                  </a:lnTo>
                  <a:lnTo>
                    <a:pt x="26344" y="15161"/>
                  </a:lnTo>
                  <a:lnTo>
                    <a:pt x="26599" y="15509"/>
                  </a:lnTo>
                  <a:lnTo>
                    <a:pt x="26847" y="15857"/>
                  </a:lnTo>
                  <a:lnTo>
                    <a:pt x="27071" y="16206"/>
                  </a:lnTo>
                  <a:lnTo>
                    <a:pt x="27280" y="16538"/>
                  </a:lnTo>
                  <a:lnTo>
                    <a:pt x="27466" y="16863"/>
                  </a:lnTo>
                  <a:lnTo>
                    <a:pt x="27636" y="17188"/>
                  </a:lnTo>
                  <a:lnTo>
                    <a:pt x="27783" y="17498"/>
                  </a:lnTo>
                  <a:lnTo>
                    <a:pt x="27915" y="17800"/>
                  </a:lnTo>
                  <a:lnTo>
                    <a:pt x="28023" y="18094"/>
                  </a:lnTo>
                  <a:lnTo>
                    <a:pt x="28062" y="18241"/>
                  </a:lnTo>
                  <a:lnTo>
                    <a:pt x="28101" y="18380"/>
                  </a:lnTo>
                  <a:lnTo>
                    <a:pt x="28139" y="18520"/>
                  </a:lnTo>
                  <a:lnTo>
                    <a:pt x="28163" y="18659"/>
                  </a:lnTo>
                  <a:lnTo>
                    <a:pt x="28186" y="18790"/>
                  </a:lnTo>
                  <a:lnTo>
                    <a:pt x="28201" y="18922"/>
                  </a:lnTo>
                  <a:lnTo>
                    <a:pt x="28217" y="19170"/>
                  </a:lnTo>
                  <a:lnTo>
                    <a:pt x="28232" y="19410"/>
                  </a:lnTo>
                  <a:lnTo>
                    <a:pt x="28232" y="19642"/>
                  </a:lnTo>
                  <a:lnTo>
                    <a:pt x="28232" y="19874"/>
                  </a:lnTo>
                  <a:lnTo>
                    <a:pt x="28224" y="20091"/>
                  </a:lnTo>
                  <a:lnTo>
                    <a:pt x="28201" y="20307"/>
                  </a:lnTo>
                  <a:lnTo>
                    <a:pt x="28178" y="20516"/>
                  </a:lnTo>
                  <a:lnTo>
                    <a:pt x="28155" y="20717"/>
                  </a:lnTo>
                  <a:lnTo>
                    <a:pt x="28116" y="20919"/>
                  </a:lnTo>
                  <a:lnTo>
                    <a:pt x="28077" y="21104"/>
                  </a:lnTo>
                  <a:lnTo>
                    <a:pt x="28031" y="21290"/>
                  </a:lnTo>
                  <a:lnTo>
                    <a:pt x="27985" y="21468"/>
                  </a:lnTo>
                  <a:lnTo>
                    <a:pt x="27923" y="21638"/>
                  </a:lnTo>
                  <a:lnTo>
                    <a:pt x="27861" y="21809"/>
                  </a:lnTo>
                  <a:lnTo>
                    <a:pt x="27799" y="21971"/>
                  </a:lnTo>
                  <a:lnTo>
                    <a:pt x="27729" y="22126"/>
                  </a:lnTo>
                  <a:lnTo>
                    <a:pt x="27660" y="22273"/>
                  </a:lnTo>
                  <a:lnTo>
                    <a:pt x="27574" y="22420"/>
                  </a:lnTo>
                  <a:lnTo>
                    <a:pt x="27497" y="22559"/>
                  </a:lnTo>
                  <a:lnTo>
                    <a:pt x="27412" y="22699"/>
                  </a:lnTo>
                  <a:lnTo>
                    <a:pt x="27327" y="22822"/>
                  </a:lnTo>
                  <a:lnTo>
                    <a:pt x="27234" y="22946"/>
                  </a:lnTo>
                  <a:lnTo>
                    <a:pt x="27141" y="23070"/>
                  </a:lnTo>
                  <a:lnTo>
                    <a:pt x="27040" y="23186"/>
                  </a:lnTo>
                  <a:lnTo>
                    <a:pt x="26948" y="23295"/>
                  </a:lnTo>
                  <a:lnTo>
                    <a:pt x="26847" y="23403"/>
                  </a:lnTo>
                  <a:lnTo>
                    <a:pt x="26638" y="23596"/>
                  </a:lnTo>
                  <a:lnTo>
                    <a:pt x="26429" y="23782"/>
                  </a:lnTo>
                  <a:lnTo>
                    <a:pt x="26212" y="23945"/>
                  </a:lnTo>
                  <a:lnTo>
                    <a:pt x="25996" y="24099"/>
                  </a:lnTo>
                  <a:lnTo>
                    <a:pt x="25779" y="24231"/>
                  </a:lnTo>
                  <a:lnTo>
                    <a:pt x="25562" y="24355"/>
                  </a:lnTo>
                  <a:lnTo>
                    <a:pt x="25346" y="24455"/>
                  </a:lnTo>
                  <a:lnTo>
                    <a:pt x="25144" y="24556"/>
                  </a:lnTo>
                  <a:lnTo>
                    <a:pt x="24943" y="24633"/>
                  </a:lnTo>
                  <a:lnTo>
                    <a:pt x="24750" y="24703"/>
                  </a:lnTo>
                  <a:lnTo>
                    <a:pt x="24564" y="24765"/>
                  </a:lnTo>
                  <a:lnTo>
                    <a:pt x="24401" y="24819"/>
                  </a:lnTo>
                  <a:lnTo>
                    <a:pt x="24247" y="24858"/>
                  </a:lnTo>
                  <a:lnTo>
                    <a:pt x="23983" y="24920"/>
                  </a:lnTo>
                  <a:lnTo>
                    <a:pt x="23805" y="24958"/>
                  </a:lnTo>
                  <a:lnTo>
                    <a:pt x="23713" y="24966"/>
                  </a:lnTo>
                  <a:lnTo>
                    <a:pt x="23635" y="24974"/>
                  </a:lnTo>
                  <a:lnTo>
                    <a:pt x="23419" y="24989"/>
                  </a:lnTo>
                  <a:lnTo>
                    <a:pt x="23202" y="25005"/>
                  </a:lnTo>
                  <a:lnTo>
                    <a:pt x="22985" y="25013"/>
                  </a:lnTo>
                  <a:lnTo>
                    <a:pt x="22761" y="25013"/>
                  </a:lnTo>
                  <a:lnTo>
                    <a:pt x="22544" y="25005"/>
                  </a:lnTo>
                  <a:lnTo>
                    <a:pt x="22320" y="24997"/>
                  </a:lnTo>
                  <a:lnTo>
                    <a:pt x="22095" y="24982"/>
                  </a:lnTo>
                  <a:lnTo>
                    <a:pt x="21863" y="24958"/>
                  </a:lnTo>
                  <a:lnTo>
                    <a:pt x="21406" y="24912"/>
                  </a:lnTo>
                  <a:lnTo>
                    <a:pt x="20942" y="24835"/>
                  </a:lnTo>
                  <a:lnTo>
                    <a:pt x="20478" y="24749"/>
                  </a:lnTo>
                  <a:lnTo>
                    <a:pt x="20006" y="24641"/>
                  </a:lnTo>
                  <a:lnTo>
                    <a:pt x="19526" y="24517"/>
                  </a:lnTo>
                  <a:lnTo>
                    <a:pt x="19046" y="24378"/>
                  </a:lnTo>
                  <a:lnTo>
                    <a:pt x="18566" y="24223"/>
                  </a:lnTo>
                  <a:lnTo>
                    <a:pt x="18086" y="24053"/>
                  </a:lnTo>
                  <a:lnTo>
                    <a:pt x="17599" y="23875"/>
                  </a:lnTo>
                  <a:lnTo>
                    <a:pt x="17111" y="23674"/>
                  </a:lnTo>
                  <a:lnTo>
                    <a:pt x="16616" y="23465"/>
                  </a:lnTo>
                  <a:lnTo>
                    <a:pt x="16128" y="23248"/>
                  </a:lnTo>
                  <a:lnTo>
                    <a:pt x="15641" y="23016"/>
                  </a:lnTo>
                  <a:lnTo>
                    <a:pt x="15146" y="22768"/>
                  </a:lnTo>
                  <a:lnTo>
                    <a:pt x="14658" y="22521"/>
                  </a:lnTo>
                  <a:lnTo>
                    <a:pt x="14170" y="22257"/>
                  </a:lnTo>
                  <a:lnTo>
                    <a:pt x="13683" y="21987"/>
                  </a:lnTo>
                  <a:lnTo>
                    <a:pt x="13195" y="21708"/>
                  </a:lnTo>
                  <a:lnTo>
                    <a:pt x="12715" y="21422"/>
                  </a:lnTo>
                  <a:lnTo>
                    <a:pt x="12236" y="21128"/>
                  </a:lnTo>
                  <a:lnTo>
                    <a:pt x="11756" y="20834"/>
                  </a:lnTo>
                  <a:lnTo>
                    <a:pt x="11284" y="20524"/>
                  </a:lnTo>
                  <a:lnTo>
                    <a:pt x="10812" y="20222"/>
                  </a:lnTo>
                  <a:lnTo>
                    <a:pt x="10347" y="19905"/>
                  </a:lnTo>
                  <a:lnTo>
                    <a:pt x="9891" y="19588"/>
                  </a:lnTo>
                  <a:lnTo>
                    <a:pt x="9434" y="19270"/>
                  </a:lnTo>
                  <a:lnTo>
                    <a:pt x="8985" y="18953"/>
                  </a:lnTo>
                  <a:lnTo>
                    <a:pt x="8544" y="18628"/>
                  </a:lnTo>
                  <a:lnTo>
                    <a:pt x="7677" y="17986"/>
                  </a:lnTo>
                  <a:lnTo>
                    <a:pt x="6842" y="17343"/>
                  </a:lnTo>
                  <a:lnTo>
                    <a:pt x="6037" y="16709"/>
                  </a:lnTo>
                  <a:lnTo>
                    <a:pt x="5271" y="16089"/>
                  </a:lnTo>
                  <a:lnTo>
                    <a:pt x="4551" y="15486"/>
                  </a:lnTo>
                  <a:lnTo>
                    <a:pt x="3870" y="14905"/>
                  </a:lnTo>
                  <a:lnTo>
                    <a:pt x="3235" y="14348"/>
                  </a:lnTo>
                  <a:lnTo>
                    <a:pt x="2647" y="13837"/>
                  </a:lnTo>
                  <a:lnTo>
                    <a:pt x="2121" y="13358"/>
                  </a:lnTo>
                  <a:lnTo>
                    <a:pt x="1649" y="12924"/>
                  </a:lnTo>
                  <a:lnTo>
                    <a:pt x="890" y="12212"/>
                  </a:lnTo>
                  <a:lnTo>
                    <a:pt x="403" y="11748"/>
                  </a:lnTo>
                  <a:lnTo>
                    <a:pt x="217" y="11562"/>
                  </a:lnTo>
                  <a:lnTo>
                    <a:pt x="201" y="11547"/>
                  </a:lnTo>
                  <a:lnTo>
                    <a:pt x="178" y="11531"/>
                  </a:lnTo>
                  <a:lnTo>
                    <a:pt x="155" y="11523"/>
                  </a:lnTo>
                  <a:lnTo>
                    <a:pt x="101" y="11523"/>
                  </a:lnTo>
                  <a:lnTo>
                    <a:pt x="78" y="11531"/>
                  </a:lnTo>
                  <a:lnTo>
                    <a:pt x="54" y="11547"/>
                  </a:lnTo>
                  <a:lnTo>
                    <a:pt x="39" y="11562"/>
                  </a:lnTo>
                  <a:lnTo>
                    <a:pt x="23" y="11585"/>
                  </a:lnTo>
                  <a:lnTo>
                    <a:pt x="8" y="11601"/>
                  </a:lnTo>
                  <a:lnTo>
                    <a:pt x="0" y="11632"/>
                  </a:lnTo>
                  <a:lnTo>
                    <a:pt x="0" y="11655"/>
                  </a:lnTo>
                  <a:lnTo>
                    <a:pt x="0" y="11678"/>
                  </a:lnTo>
                  <a:lnTo>
                    <a:pt x="8" y="11701"/>
                  </a:lnTo>
                  <a:lnTo>
                    <a:pt x="16" y="11725"/>
                  </a:lnTo>
                  <a:lnTo>
                    <a:pt x="39" y="11748"/>
                  </a:lnTo>
                  <a:lnTo>
                    <a:pt x="225" y="11934"/>
                  </a:lnTo>
                  <a:lnTo>
                    <a:pt x="712" y="12398"/>
                  </a:lnTo>
                  <a:lnTo>
                    <a:pt x="1471" y="13118"/>
                  </a:lnTo>
                  <a:lnTo>
                    <a:pt x="1951" y="13551"/>
                  </a:lnTo>
                  <a:lnTo>
                    <a:pt x="2484" y="14031"/>
                  </a:lnTo>
                  <a:lnTo>
                    <a:pt x="3065" y="14549"/>
                  </a:lnTo>
                  <a:lnTo>
                    <a:pt x="3707" y="15107"/>
                  </a:lnTo>
                  <a:lnTo>
                    <a:pt x="4396" y="15687"/>
                  </a:lnTo>
                  <a:lnTo>
                    <a:pt x="5123" y="16298"/>
                  </a:lnTo>
                  <a:lnTo>
                    <a:pt x="5897" y="16925"/>
                  </a:lnTo>
                  <a:lnTo>
                    <a:pt x="6702" y="17560"/>
                  </a:lnTo>
                  <a:lnTo>
                    <a:pt x="7546" y="18210"/>
                  </a:lnTo>
                  <a:lnTo>
                    <a:pt x="8420" y="18852"/>
                  </a:lnTo>
                  <a:lnTo>
                    <a:pt x="8861" y="19177"/>
                  </a:lnTo>
                  <a:lnTo>
                    <a:pt x="9318" y="19502"/>
                  </a:lnTo>
                  <a:lnTo>
                    <a:pt x="9775" y="19820"/>
                  </a:lnTo>
                  <a:lnTo>
                    <a:pt x="10239" y="20137"/>
                  </a:lnTo>
                  <a:lnTo>
                    <a:pt x="10711" y="20454"/>
                  </a:lnTo>
                  <a:lnTo>
                    <a:pt x="11183" y="20764"/>
                  </a:lnTo>
                  <a:lnTo>
                    <a:pt x="11655" y="21073"/>
                  </a:lnTo>
                  <a:lnTo>
                    <a:pt x="12143" y="21368"/>
                  </a:lnTo>
                  <a:lnTo>
                    <a:pt x="12623" y="21662"/>
                  </a:lnTo>
                  <a:lnTo>
                    <a:pt x="13110" y="21948"/>
                  </a:lnTo>
                  <a:lnTo>
                    <a:pt x="13605" y="22234"/>
                  </a:lnTo>
                  <a:lnTo>
                    <a:pt x="14093" y="22505"/>
                  </a:lnTo>
                  <a:lnTo>
                    <a:pt x="14588" y="22768"/>
                  </a:lnTo>
                  <a:lnTo>
                    <a:pt x="15084" y="23024"/>
                  </a:lnTo>
                  <a:lnTo>
                    <a:pt x="15579" y="23264"/>
                  </a:lnTo>
                  <a:lnTo>
                    <a:pt x="16074" y="23496"/>
                  </a:lnTo>
                  <a:lnTo>
                    <a:pt x="16562" y="23720"/>
                  </a:lnTo>
                  <a:lnTo>
                    <a:pt x="17057" y="23929"/>
                  </a:lnTo>
                  <a:lnTo>
                    <a:pt x="17552" y="24130"/>
                  </a:lnTo>
                  <a:lnTo>
                    <a:pt x="18048" y="24308"/>
                  </a:lnTo>
                  <a:lnTo>
                    <a:pt x="18535" y="24479"/>
                  </a:lnTo>
                  <a:lnTo>
                    <a:pt x="19023" y="24633"/>
                  </a:lnTo>
                  <a:lnTo>
                    <a:pt x="19503" y="24773"/>
                  </a:lnTo>
                  <a:lnTo>
                    <a:pt x="19982" y="24897"/>
                  </a:lnTo>
                  <a:lnTo>
                    <a:pt x="20462" y="25005"/>
                  </a:lnTo>
                  <a:lnTo>
                    <a:pt x="20934" y="25098"/>
                  </a:lnTo>
                  <a:lnTo>
                    <a:pt x="21406" y="25167"/>
                  </a:lnTo>
                  <a:lnTo>
                    <a:pt x="21871" y="25222"/>
                  </a:lnTo>
                  <a:lnTo>
                    <a:pt x="22095" y="25245"/>
                  </a:lnTo>
                  <a:lnTo>
                    <a:pt x="22327" y="25252"/>
                  </a:lnTo>
                  <a:lnTo>
                    <a:pt x="22552" y="25268"/>
                  </a:lnTo>
                  <a:lnTo>
                    <a:pt x="23001" y="25268"/>
                  </a:lnTo>
                  <a:lnTo>
                    <a:pt x="23225" y="25260"/>
                  </a:lnTo>
                  <a:lnTo>
                    <a:pt x="23449" y="25252"/>
                  </a:lnTo>
                  <a:lnTo>
                    <a:pt x="23666" y="25237"/>
                  </a:lnTo>
                  <a:lnTo>
                    <a:pt x="23744" y="25229"/>
                  </a:lnTo>
                  <a:lnTo>
                    <a:pt x="23813" y="25214"/>
                  </a:lnTo>
                  <a:lnTo>
                    <a:pt x="23983" y="25183"/>
                  </a:lnTo>
                  <a:lnTo>
                    <a:pt x="24239" y="25121"/>
                  </a:lnTo>
                  <a:lnTo>
                    <a:pt x="24401" y="25075"/>
                  </a:lnTo>
                  <a:lnTo>
                    <a:pt x="24572" y="25028"/>
                  </a:lnTo>
                  <a:lnTo>
                    <a:pt x="24757" y="24958"/>
                  </a:lnTo>
                  <a:lnTo>
                    <a:pt x="24959" y="24889"/>
                  </a:lnTo>
                  <a:lnTo>
                    <a:pt x="25175" y="24804"/>
                  </a:lnTo>
                  <a:lnTo>
                    <a:pt x="25392" y="24703"/>
                  </a:lnTo>
                  <a:lnTo>
                    <a:pt x="25616" y="24587"/>
                  </a:lnTo>
                  <a:lnTo>
                    <a:pt x="25849" y="24463"/>
                  </a:lnTo>
                  <a:lnTo>
                    <a:pt x="26081" y="24324"/>
                  </a:lnTo>
                  <a:lnTo>
                    <a:pt x="26313" y="24169"/>
                  </a:lnTo>
                  <a:lnTo>
                    <a:pt x="26537" y="23991"/>
                  </a:lnTo>
                  <a:lnTo>
                    <a:pt x="26770" y="23805"/>
                  </a:lnTo>
                  <a:lnTo>
                    <a:pt x="26986" y="23596"/>
                  </a:lnTo>
                  <a:lnTo>
                    <a:pt x="27095" y="23480"/>
                  </a:lnTo>
                  <a:lnTo>
                    <a:pt x="27203" y="23364"/>
                  </a:lnTo>
                  <a:lnTo>
                    <a:pt x="27304" y="23248"/>
                  </a:lnTo>
                  <a:lnTo>
                    <a:pt x="27404" y="23117"/>
                  </a:lnTo>
                  <a:lnTo>
                    <a:pt x="27505" y="22993"/>
                  </a:lnTo>
                  <a:lnTo>
                    <a:pt x="27598" y="22853"/>
                  </a:lnTo>
                  <a:lnTo>
                    <a:pt x="27690" y="22714"/>
                  </a:lnTo>
                  <a:lnTo>
                    <a:pt x="27776" y="22567"/>
                  </a:lnTo>
                  <a:lnTo>
                    <a:pt x="27861" y="22412"/>
                  </a:lnTo>
                  <a:lnTo>
                    <a:pt x="27938" y="22257"/>
                  </a:lnTo>
                  <a:lnTo>
                    <a:pt x="28016" y="22095"/>
                  </a:lnTo>
                  <a:lnTo>
                    <a:pt x="28085" y="21925"/>
                  </a:lnTo>
                  <a:lnTo>
                    <a:pt x="28155" y="21747"/>
                  </a:lnTo>
                  <a:lnTo>
                    <a:pt x="28217" y="21569"/>
                  </a:lnTo>
                  <a:lnTo>
                    <a:pt x="28271" y="21383"/>
                  </a:lnTo>
                  <a:lnTo>
                    <a:pt x="28317" y="21190"/>
                  </a:lnTo>
                  <a:lnTo>
                    <a:pt x="28364" y="20988"/>
                  </a:lnTo>
                  <a:lnTo>
                    <a:pt x="28402" y="20779"/>
                  </a:lnTo>
                  <a:lnTo>
                    <a:pt x="28433" y="20570"/>
                  </a:lnTo>
                  <a:lnTo>
                    <a:pt x="28457" y="20354"/>
                  </a:lnTo>
                  <a:lnTo>
                    <a:pt x="28480" y="20129"/>
                  </a:lnTo>
                  <a:lnTo>
                    <a:pt x="28488" y="19897"/>
                  </a:lnTo>
                  <a:lnTo>
                    <a:pt x="28495" y="19657"/>
                  </a:lnTo>
                  <a:lnTo>
                    <a:pt x="28488" y="19410"/>
                  </a:lnTo>
                  <a:lnTo>
                    <a:pt x="28480" y="19154"/>
                  </a:lnTo>
                  <a:lnTo>
                    <a:pt x="28457" y="18899"/>
                  </a:lnTo>
                  <a:lnTo>
                    <a:pt x="28441" y="18767"/>
                  </a:lnTo>
                  <a:lnTo>
                    <a:pt x="28426" y="18628"/>
                  </a:lnTo>
                  <a:lnTo>
                    <a:pt x="28395" y="18489"/>
                  </a:lnTo>
                  <a:lnTo>
                    <a:pt x="28364" y="18349"/>
                  </a:lnTo>
                  <a:lnTo>
                    <a:pt x="28325" y="18202"/>
                  </a:lnTo>
                  <a:lnTo>
                    <a:pt x="28279" y="18063"/>
                  </a:lnTo>
                  <a:lnTo>
                    <a:pt x="28178" y="17761"/>
                  </a:lnTo>
                  <a:lnTo>
                    <a:pt x="28054" y="17459"/>
                  </a:lnTo>
                  <a:lnTo>
                    <a:pt x="27907" y="17142"/>
                  </a:lnTo>
                  <a:lnTo>
                    <a:pt x="27737" y="16817"/>
                  </a:lnTo>
                  <a:lnTo>
                    <a:pt x="27551" y="16492"/>
                  </a:lnTo>
                  <a:lnTo>
                    <a:pt x="27350" y="16151"/>
                  </a:lnTo>
                  <a:lnTo>
                    <a:pt x="27126" y="15811"/>
                  </a:lnTo>
                  <a:lnTo>
                    <a:pt x="26886" y="15463"/>
                  </a:lnTo>
                  <a:lnTo>
                    <a:pt x="26638" y="15107"/>
                  </a:lnTo>
                  <a:lnTo>
                    <a:pt x="26367" y="14751"/>
                  </a:lnTo>
                  <a:lnTo>
                    <a:pt x="26081" y="14387"/>
                  </a:lnTo>
                  <a:lnTo>
                    <a:pt x="25779" y="14015"/>
                  </a:lnTo>
                  <a:lnTo>
                    <a:pt x="25469" y="13644"/>
                  </a:lnTo>
                  <a:lnTo>
                    <a:pt x="25144" y="13272"/>
                  </a:lnTo>
                  <a:lnTo>
                    <a:pt x="24812" y="12893"/>
                  </a:lnTo>
                  <a:lnTo>
                    <a:pt x="24463" y="12514"/>
                  </a:lnTo>
                  <a:lnTo>
                    <a:pt x="24107" y="12135"/>
                  </a:lnTo>
                  <a:lnTo>
                    <a:pt x="23744" y="11748"/>
                  </a:lnTo>
                  <a:lnTo>
                    <a:pt x="23372" y="11361"/>
                  </a:lnTo>
                  <a:lnTo>
                    <a:pt x="22993" y="10974"/>
                  </a:lnTo>
                  <a:lnTo>
                    <a:pt x="22606" y="10595"/>
                  </a:lnTo>
                  <a:lnTo>
                    <a:pt x="21809" y="9821"/>
                  </a:lnTo>
                  <a:lnTo>
                    <a:pt x="20996" y="9055"/>
                  </a:lnTo>
                  <a:lnTo>
                    <a:pt x="20168" y="8296"/>
                  </a:lnTo>
                  <a:lnTo>
                    <a:pt x="19332" y="7553"/>
                  </a:lnTo>
                  <a:lnTo>
                    <a:pt x="18504" y="6818"/>
                  </a:lnTo>
                  <a:lnTo>
                    <a:pt x="17676" y="6106"/>
                  </a:lnTo>
                  <a:lnTo>
                    <a:pt x="16856" y="5410"/>
                  </a:lnTo>
                  <a:lnTo>
                    <a:pt x="16059" y="4744"/>
                  </a:lnTo>
                  <a:lnTo>
                    <a:pt x="15277" y="4109"/>
                  </a:lnTo>
                  <a:lnTo>
                    <a:pt x="14534" y="3506"/>
                  </a:lnTo>
                  <a:lnTo>
                    <a:pt x="13822" y="2941"/>
                  </a:lnTo>
                  <a:lnTo>
                    <a:pt x="13157" y="2407"/>
                  </a:lnTo>
                  <a:lnTo>
                    <a:pt x="11965" y="1486"/>
                  </a:lnTo>
                  <a:lnTo>
                    <a:pt x="11021" y="758"/>
                  </a:lnTo>
                  <a:lnTo>
                    <a:pt x="10363" y="263"/>
                  </a:lnTo>
                  <a:lnTo>
                    <a:pt x="10038" y="23"/>
                  </a:lnTo>
                  <a:lnTo>
                    <a:pt x="10015" y="15"/>
                  </a:lnTo>
                  <a:lnTo>
                    <a:pt x="9991" y="8"/>
                  </a:lnTo>
                  <a:lnTo>
                    <a:pt x="9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84965" y="3080108"/>
              <a:ext cx="619515" cy="233188"/>
            </a:xfrm>
            <a:custGeom>
              <a:avLst/>
              <a:gdLst/>
              <a:ahLst/>
              <a:cxnLst/>
              <a:rect l="l" t="t" r="r" b="b"/>
              <a:pathLst>
                <a:path w="30616" h="11524" extrusionOk="0">
                  <a:moveTo>
                    <a:pt x="27551" y="0"/>
                  </a:moveTo>
                  <a:lnTo>
                    <a:pt x="27528" y="8"/>
                  </a:lnTo>
                  <a:lnTo>
                    <a:pt x="27505" y="8"/>
                  </a:lnTo>
                  <a:lnTo>
                    <a:pt x="27481" y="23"/>
                  </a:lnTo>
                  <a:lnTo>
                    <a:pt x="27458" y="39"/>
                  </a:lnTo>
                  <a:lnTo>
                    <a:pt x="27443" y="62"/>
                  </a:lnTo>
                  <a:lnTo>
                    <a:pt x="27427" y="85"/>
                  </a:lnTo>
                  <a:lnTo>
                    <a:pt x="27420" y="109"/>
                  </a:lnTo>
                  <a:lnTo>
                    <a:pt x="27420" y="132"/>
                  </a:lnTo>
                  <a:lnTo>
                    <a:pt x="27420" y="155"/>
                  </a:lnTo>
                  <a:lnTo>
                    <a:pt x="27427" y="178"/>
                  </a:lnTo>
                  <a:lnTo>
                    <a:pt x="27443" y="201"/>
                  </a:lnTo>
                  <a:lnTo>
                    <a:pt x="27458" y="225"/>
                  </a:lnTo>
                  <a:lnTo>
                    <a:pt x="27528" y="294"/>
                  </a:lnTo>
                  <a:lnTo>
                    <a:pt x="27698" y="488"/>
                  </a:lnTo>
                  <a:lnTo>
                    <a:pt x="27954" y="790"/>
                  </a:lnTo>
                  <a:lnTo>
                    <a:pt x="28108" y="975"/>
                  </a:lnTo>
                  <a:lnTo>
                    <a:pt x="28271" y="1192"/>
                  </a:lnTo>
                  <a:lnTo>
                    <a:pt x="28449" y="1424"/>
                  </a:lnTo>
                  <a:lnTo>
                    <a:pt x="28627" y="1680"/>
                  </a:lnTo>
                  <a:lnTo>
                    <a:pt x="28813" y="1950"/>
                  </a:lnTo>
                  <a:lnTo>
                    <a:pt x="28998" y="2244"/>
                  </a:lnTo>
                  <a:lnTo>
                    <a:pt x="29184" y="2554"/>
                  </a:lnTo>
                  <a:lnTo>
                    <a:pt x="29362" y="2879"/>
                  </a:lnTo>
                  <a:lnTo>
                    <a:pt x="29532" y="3220"/>
                  </a:lnTo>
                  <a:lnTo>
                    <a:pt x="29703" y="3576"/>
                  </a:lnTo>
                  <a:lnTo>
                    <a:pt x="29850" y="3939"/>
                  </a:lnTo>
                  <a:lnTo>
                    <a:pt x="29919" y="4133"/>
                  </a:lnTo>
                  <a:lnTo>
                    <a:pt x="29989" y="4319"/>
                  </a:lnTo>
                  <a:lnTo>
                    <a:pt x="30051" y="4512"/>
                  </a:lnTo>
                  <a:lnTo>
                    <a:pt x="30105" y="4705"/>
                  </a:lnTo>
                  <a:lnTo>
                    <a:pt x="30159" y="4907"/>
                  </a:lnTo>
                  <a:lnTo>
                    <a:pt x="30206" y="5100"/>
                  </a:lnTo>
                  <a:lnTo>
                    <a:pt x="30244" y="5301"/>
                  </a:lnTo>
                  <a:lnTo>
                    <a:pt x="30283" y="5503"/>
                  </a:lnTo>
                  <a:lnTo>
                    <a:pt x="30306" y="5712"/>
                  </a:lnTo>
                  <a:lnTo>
                    <a:pt x="30329" y="5913"/>
                  </a:lnTo>
                  <a:lnTo>
                    <a:pt x="30345" y="6122"/>
                  </a:lnTo>
                  <a:lnTo>
                    <a:pt x="30353" y="6323"/>
                  </a:lnTo>
                  <a:lnTo>
                    <a:pt x="30353" y="6532"/>
                  </a:lnTo>
                  <a:lnTo>
                    <a:pt x="30345" y="6741"/>
                  </a:lnTo>
                  <a:lnTo>
                    <a:pt x="30322" y="6950"/>
                  </a:lnTo>
                  <a:lnTo>
                    <a:pt x="30298" y="7159"/>
                  </a:lnTo>
                  <a:lnTo>
                    <a:pt x="30260" y="7375"/>
                  </a:lnTo>
                  <a:lnTo>
                    <a:pt x="30213" y="7584"/>
                  </a:lnTo>
                  <a:lnTo>
                    <a:pt x="30159" y="7793"/>
                  </a:lnTo>
                  <a:lnTo>
                    <a:pt x="30097" y="8002"/>
                  </a:lnTo>
                  <a:lnTo>
                    <a:pt x="30020" y="8211"/>
                  </a:lnTo>
                  <a:lnTo>
                    <a:pt x="29927" y="8420"/>
                  </a:lnTo>
                  <a:lnTo>
                    <a:pt x="29834" y="8629"/>
                  </a:lnTo>
                  <a:lnTo>
                    <a:pt x="29718" y="8838"/>
                  </a:lnTo>
                  <a:lnTo>
                    <a:pt x="29602" y="9039"/>
                  </a:lnTo>
                  <a:lnTo>
                    <a:pt x="29463" y="9248"/>
                  </a:lnTo>
                  <a:lnTo>
                    <a:pt x="29316" y="9450"/>
                  </a:lnTo>
                  <a:lnTo>
                    <a:pt x="29161" y="9651"/>
                  </a:lnTo>
                  <a:lnTo>
                    <a:pt x="28983" y="9852"/>
                  </a:lnTo>
                  <a:lnTo>
                    <a:pt x="28797" y="10053"/>
                  </a:lnTo>
                  <a:lnTo>
                    <a:pt x="28673" y="10177"/>
                  </a:lnTo>
                  <a:lnTo>
                    <a:pt x="28542" y="10285"/>
                  </a:lnTo>
                  <a:lnTo>
                    <a:pt x="28402" y="10394"/>
                  </a:lnTo>
                  <a:lnTo>
                    <a:pt x="28263" y="10494"/>
                  </a:lnTo>
                  <a:lnTo>
                    <a:pt x="28116" y="10587"/>
                  </a:lnTo>
                  <a:lnTo>
                    <a:pt x="27954" y="10672"/>
                  </a:lnTo>
                  <a:lnTo>
                    <a:pt x="27799" y="10757"/>
                  </a:lnTo>
                  <a:lnTo>
                    <a:pt x="27628" y="10827"/>
                  </a:lnTo>
                  <a:lnTo>
                    <a:pt x="27458" y="10897"/>
                  </a:lnTo>
                  <a:lnTo>
                    <a:pt x="27280" y="10959"/>
                  </a:lnTo>
                  <a:lnTo>
                    <a:pt x="27094" y="11013"/>
                  </a:lnTo>
                  <a:lnTo>
                    <a:pt x="26901" y="11067"/>
                  </a:lnTo>
                  <a:lnTo>
                    <a:pt x="26708" y="11106"/>
                  </a:lnTo>
                  <a:lnTo>
                    <a:pt x="26506" y="11144"/>
                  </a:lnTo>
                  <a:lnTo>
                    <a:pt x="26305" y="11175"/>
                  </a:lnTo>
                  <a:lnTo>
                    <a:pt x="26096" y="11206"/>
                  </a:lnTo>
                  <a:lnTo>
                    <a:pt x="25879" y="11230"/>
                  </a:lnTo>
                  <a:lnTo>
                    <a:pt x="25663" y="11245"/>
                  </a:lnTo>
                  <a:lnTo>
                    <a:pt x="25438" y="11253"/>
                  </a:lnTo>
                  <a:lnTo>
                    <a:pt x="25214" y="11260"/>
                  </a:lnTo>
                  <a:lnTo>
                    <a:pt x="24742" y="11260"/>
                  </a:lnTo>
                  <a:lnTo>
                    <a:pt x="24262" y="11237"/>
                  </a:lnTo>
                  <a:lnTo>
                    <a:pt x="23759" y="11191"/>
                  </a:lnTo>
                  <a:lnTo>
                    <a:pt x="23248" y="11129"/>
                  </a:lnTo>
                  <a:lnTo>
                    <a:pt x="22722" y="11052"/>
                  </a:lnTo>
                  <a:lnTo>
                    <a:pt x="22180" y="10959"/>
                  </a:lnTo>
                  <a:lnTo>
                    <a:pt x="21631" y="10850"/>
                  </a:lnTo>
                  <a:lnTo>
                    <a:pt x="21074" y="10726"/>
                  </a:lnTo>
                  <a:lnTo>
                    <a:pt x="20501" y="10587"/>
                  </a:lnTo>
                  <a:lnTo>
                    <a:pt x="19920" y="10432"/>
                  </a:lnTo>
                  <a:lnTo>
                    <a:pt x="19340" y="10270"/>
                  </a:lnTo>
                  <a:lnTo>
                    <a:pt x="18744" y="10092"/>
                  </a:lnTo>
                  <a:lnTo>
                    <a:pt x="18140" y="9898"/>
                  </a:lnTo>
                  <a:lnTo>
                    <a:pt x="17537" y="9697"/>
                  </a:lnTo>
                  <a:lnTo>
                    <a:pt x="16933" y="9488"/>
                  </a:lnTo>
                  <a:lnTo>
                    <a:pt x="16322" y="9272"/>
                  </a:lnTo>
                  <a:lnTo>
                    <a:pt x="15710" y="9039"/>
                  </a:lnTo>
                  <a:lnTo>
                    <a:pt x="15099" y="8807"/>
                  </a:lnTo>
                  <a:lnTo>
                    <a:pt x="14480" y="8567"/>
                  </a:lnTo>
                  <a:lnTo>
                    <a:pt x="13869" y="8320"/>
                  </a:lnTo>
                  <a:lnTo>
                    <a:pt x="13257" y="8064"/>
                  </a:lnTo>
                  <a:lnTo>
                    <a:pt x="12646" y="7801"/>
                  </a:lnTo>
                  <a:lnTo>
                    <a:pt x="12042" y="7538"/>
                  </a:lnTo>
                  <a:lnTo>
                    <a:pt x="11446" y="7275"/>
                  </a:lnTo>
                  <a:lnTo>
                    <a:pt x="10262" y="6733"/>
                  </a:lnTo>
                  <a:lnTo>
                    <a:pt x="9101" y="6191"/>
                  </a:lnTo>
                  <a:lnTo>
                    <a:pt x="7987" y="5657"/>
                  </a:lnTo>
                  <a:lnTo>
                    <a:pt x="6911" y="5123"/>
                  </a:lnTo>
                  <a:lnTo>
                    <a:pt x="5897" y="4605"/>
                  </a:lnTo>
                  <a:lnTo>
                    <a:pt x="4930" y="4102"/>
                  </a:lnTo>
                  <a:lnTo>
                    <a:pt x="4040" y="3630"/>
                  </a:lnTo>
                  <a:lnTo>
                    <a:pt x="3220" y="3189"/>
                  </a:lnTo>
                  <a:lnTo>
                    <a:pt x="2477" y="2786"/>
                  </a:lnTo>
                  <a:lnTo>
                    <a:pt x="1285" y="2121"/>
                  </a:lnTo>
                  <a:lnTo>
                    <a:pt x="503" y="1672"/>
                  </a:lnTo>
                  <a:lnTo>
                    <a:pt x="194" y="1494"/>
                  </a:lnTo>
                  <a:lnTo>
                    <a:pt x="170" y="1486"/>
                  </a:lnTo>
                  <a:lnTo>
                    <a:pt x="147" y="1478"/>
                  </a:lnTo>
                  <a:lnTo>
                    <a:pt x="101" y="1478"/>
                  </a:lnTo>
                  <a:lnTo>
                    <a:pt x="78" y="1486"/>
                  </a:lnTo>
                  <a:lnTo>
                    <a:pt x="54" y="1502"/>
                  </a:lnTo>
                  <a:lnTo>
                    <a:pt x="31" y="1517"/>
                  </a:lnTo>
                  <a:lnTo>
                    <a:pt x="16" y="1540"/>
                  </a:lnTo>
                  <a:lnTo>
                    <a:pt x="8" y="1563"/>
                  </a:lnTo>
                  <a:lnTo>
                    <a:pt x="0" y="1587"/>
                  </a:lnTo>
                  <a:lnTo>
                    <a:pt x="0" y="1610"/>
                  </a:lnTo>
                  <a:lnTo>
                    <a:pt x="8" y="1641"/>
                  </a:lnTo>
                  <a:lnTo>
                    <a:pt x="16" y="1664"/>
                  </a:lnTo>
                  <a:lnTo>
                    <a:pt x="23" y="1680"/>
                  </a:lnTo>
                  <a:lnTo>
                    <a:pt x="39" y="1703"/>
                  </a:lnTo>
                  <a:lnTo>
                    <a:pt x="62" y="1718"/>
                  </a:lnTo>
                  <a:lnTo>
                    <a:pt x="403" y="1919"/>
                  </a:lnTo>
                  <a:lnTo>
                    <a:pt x="1084" y="2306"/>
                  </a:lnTo>
                  <a:lnTo>
                    <a:pt x="2067" y="2864"/>
                  </a:lnTo>
                  <a:lnTo>
                    <a:pt x="3320" y="3552"/>
                  </a:lnTo>
                  <a:lnTo>
                    <a:pt x="4032" y="3939"/>
                  </a:lnTo>
                  <a:lnTo>
                    <a:pt x="4798" y="4349"/>
                  </a:lnTo>
                  <a:lnTo>
                    <a:pt x="5619" y="4775"/>
                  </a:lnTo>
                  <a:lnTo>
                    <a:pt x="6478" y="5216"/>
                  </a:lnTo>
                  <a:lnTo>
                    <a:pt x="7375" y="5665"/>
                  </a:lnTo>
                  <a:lnTo>
                    <a:pt x="8312" y="6129"/>
                  </a:lnTo>
                  <a:lnTo>
                    <a:pt x="9279" y="6594"/>
                  </a:lnTo>
                  <a:lnTo>
                    <a:pt x="10270" y="7058"/>
                  </a:lnTo>
                  <a:lnTo>
                    <a:pt x="11284" y="7515"/>
                  </a:lnTo>
                  <a:lnTo>
                    <a:pt x="12313" y="7971"/>
                  </a:lnTo>
                  <a:lnTo>
                    <a:pt x="13358" y="8412"/>
                  </a:lnTo>
                  <a:lnTo>
                    <a:pt x="14403" y="8846"/>
                  </a:lnTo>
                  <a:lnTo>
                    <a:pt x="14929" y="9047"/>
                  </a:lnTo>
                  <a:lnTo>
                    <a:pt x="15455" y="9256"/>
                  </a:lnTo>
                  <a:lnTo>
                    <a:pt x="15981" y="9450"/>
                  </a:lnTo>
                  <a:lnTo>
                    <a:pt x="16508" y="9643"/>
                  </a:lnTo>
                  <a:lnTo>
                    <a:pt x="17026" y="9821"/>
                  </a:lnTo>
                  <a:lnTo>
                    <a:pt x="17545" y="9999"/>
                  </a:lnTo>
                  <a:lnTo>
                    <a:pt x="18063" y="10169"/>
                  </a:lnTo>
                  <a:lnTo>
                    <a:pt x="18582" y="10332"/>
                  </a:lnTo>
                  <a:lnTo>
                    <a:pt x="19092" y="10487"/>
                  </a:lnTo>
                  <a:lnTo>
                    <a:pt x="19595" y="10634"/>
                  </a:lnTo>
                  <a:lnTo>
                    <a:pt x="20098" y="10773"/>
                  </a:lnTo>
                  <a:lnTo>
                    <a:pt x="20594" y="10897"/>
                  </a:lnTo>
                  <a:lnTo>
                    <a:pt x="21081" y="11013"/>
                  </a:lnTo>
                  <a:lnTo>
                    <a:pt x="21569" y="11121"/>
                  </a:lnTo>
                  <a:lnTo>
                    <a:pt x="22041" y="11214"/>
                  </a:lnTo>
                  <a:lnTo>
                    <a:pt x="22513" y="11291"/>
                  </a:lnTo>
                  <a:lnTo>
                    <a:pt x="22970" y="11369"/>
                  </a:lnTo>
                  <a:lnTo>
                    <a:pt x="23418" y="11423"/>
                  </a:lnTo>
                  <a:lnTo>
                    <a:pt x="23860" y="11469"/>
                  </a:lnTo>
                  <a:lnTo>
                    <a:pt x="24293" y="11500"/>
                  </a:lnTo>
                  <a:lnTo>
                    <a:pt x="24711" y="11524"/>
                  </a:lnTo>
                  <a:lnTo>
                    <a:pt x="25121" y="11524"/>
                  </a:lnTo>
                  <a:lnTo>
                    <a:pt x="25516" y="11516"/>
                  </a:lnTo>
                  <a:lnTo>
                    <a:pt x="25903" y="11485"/>
                  </a:lnTo>
                  <a:lnTo>
                    <a:pt x="26143" y="11462"/>
                  </a:lnTo>
                  <a:lnTo>
                    <a:pt x="26375" y="11431"/>
                  </a:lnTo>
                  <a:lnTo>
                    <a:pt x="26599" y="11392"/>
                  </a:lnTo>
                  <a:lnTo>
                    <a:pt x="26824" y="11346"/>
                  </a:lnTo>
                  <a:lnTo>
                    <a:pt x="27040" y="11299"/>
                  </a:lnTo>
                  <a:lnTo>
                    <a:pt x="27249" y="11237"/>
                  </a:lnTo>
                  <a:lnTo>
                    <a:pt x="27450" y="11175"/>
                  </a:lnTo>
                  <a:lnTo>
                    <a:pt x="27652" y="11098"/>
                  </a:lnTo>
                  <a:lnTo>
                    <a:pt x="27845" y="11021"/>
                  </a:lnTo>
                  <a:lnTo>
                    <a:pt x="28023" y="10928"/>
                  </a:lnTo>
                  <a:lnTo>
                    <a:pt x="28201" y="10835"/>
                  </a:lnTo>
                  <a:lnTo>
                    <a:pt x="28371" y="10726"/>
                  </a:lnTo>
                  <a:lnTo>
                    <a:pt x="28534" y="10618"/>
                  </a:lnTo>
                  <a:lnTo>
                    <a:pt x="28696" y="10502"/>
                  </a:lnTo>
                  <a:lnTo>
                    <a:pt x="28844" y="10370"/>
                  </a:lnTo>
                  <a:lnTo>
                    <a:pt x="28983" y="10239"/>
                  </a:lnTo>
                  <a:lnTo>
                    <a:pt x="29176" y="10030"/>
                  </a:lnTo>
                  <a:lnTo>
                    <a:pt x="29362" y="9821"/>
                  </a:lnTo>
                  <a:lnTo>
                    <a:pt x="29525" y="9604"/>
                  </a:lnTo>
                  <a:lnTo>
                    <a:pt x="29679" y="9395"/>
                  </a:lnTo>
                  <a:lnTo>
                    <a:pt x="29819" y="9179"/>
                  </a:lnTo>
                  <a:lnTo>
                    <a:pt x="29950" y="8970"/>
                  </a:lnTo>
                  <a:lnTo>
                    <a:pt x="30066" y="8753"/>
                  </a:lnTo>
                  <a:lnTo>
                    <a:pt x="30167" y="8536"/>
                  </a:lnTo>
                  <a:lnTo>
                    <a:pt x="30260" y="8320"/>
                  </a:lnTo>
                  <a:lnTo>
                    <a:pt x="30337" y="8103"/>
                  </a:lnTo>
                  <a:lnTo>
                    <a:pt x="30407" y="7878"/>
                  </a:lnTo>
                  <a:lnTo>
                    <a:pt x="30469" y="7662"/>
                  </a:lnTo>
                  <a:lnTo>
                    <a:pt x="30515" y="7445"/>
                  </a:lnTo>
                  <a:lnTo>
                    <a:pt x="30554" y="7228"/>
                  </a:lnTo>
                  <a:lnTo>
                    <a:pt x="30585" y="7012"/>
                  </a:lnTo>
                  <a:lnTo>
                    <a:pt x="30600" y="6795"/>
                  </a:lnTo>
                  <a:lnTo>
                    <a:pt x="30616" y="6578"/>
                  </a:lnTo>
                  <a:lnTo>
                    <a:pt x="30616" y="6362"/>
                  </a:lnTo>
                  <a:lnTo>
                    <a:pt x="30608" y="6145"/>
                  </a:lnTo>
                  <a:lnTo>
                    <a:pt x="30600" y="5928"/>
                  </a:lnTo>
                  <a:lnTo>
                    <a:pt x="30577" y="5719"/>
                  </a:lnTo>
                  <a:lnTo>
                    <a:pt x="30546" y="5503"/>
                  </a:lnTo>
                  <a:lnTo>
                    <a:pt x="30515" y="5294"/>
                  </a:lnTo>
                  <a:lnTo>
                    <a:pt x="30469" y="5085"/>
                  </a:lnTo>
                  <a:lnTo>
                    <a:pt x="30422" y="4883"/>
                  </a:lnTo>
                  <a:lnTo>
                    <a:pt x="30368" y="4675"/>
                  </a:lnTo>
                  <a:lnTo>
                    <a:pt x="30314" y="4473"/>
                  </a:lnTo>
                  <a:lnTo>
                    <a:pt x="30252" y="4280"/>
                  </a:lnTo>
                  <a:lnTo>
                    <a:pt x="30182" y="4079"/>
                  </a:lnTo>
                  <a:lnTo>
                    <a:pt x="30105" y="3885"/>
                  </a:lnTo>
                  <a:lnTo>
                    <a:pt x="29950" y="3506"/>
                  </a:lnTo>
                  <a:lnTo>
                    <a:pt x="29788" y="3142"/>
                  </a:lnTo>
                  <a:lnTo>
                    <a:pt x="29610" y="2786"/>
                  </a:lnTo>
                  <a:lnTo>
                    <a:pt x="29424" y="2453"/>
                  </a:lnTo>
                  <a:lnTo>
                    <a:pt x="29230" y="2128"/>
                  </a:lnTo>
                  <a:lnTo>
                    <a:pt x="29037" y="1827"/>
                  </a:lnTo>
                  <a:lnTo>
                    <a:pt x="28851" y="1540"/>
                  </a:lnTo>
                  <a:lnTo>
                    <a:pt x="28666" y="1277"/>
                  </a:lnTo>
                  <a:lnTo>
                    <a:pt x="28480" y="1037"/>
                  </a:lnTo>
                  <a:lnTo>
                    <a:pt x="28317" y="820"/>
                  </a:lnTo>
                  <a:lnTo>
                    <a:pt x="28155" y="627"/>
                  </a:lnTo>
                  <a:lnTo>
                    <a:pt x="27892" y="317"/>
                  </a:lnTo>
                  <a:lnTo>
                    <a:pt x="27714" y="116"/>
                  </a:lnTo>
                  <a:lnTo>
                    <a:pt x="27644" y="39"/>
                  </a:lnTo>
                  <a:lnTo>
                    <a:pt x="27621" y="23"/>
                  </a:lnTo>
                  <a:lnTo>
                    <a:pt x="27598" y="8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87289" y="2309970"/>
              <a:ext cx="105080" cy="170095"/>
            </a:xfrm>
            <a:custGeom>
              <a:avLst/>
              <a:gdLst/>
              <a:ahLst/>
              <a:cxnLst/>
              <a:rect l="l" t="t" r="r" b="b"/>
              <a:pathLst>
                <a:path w="5193" h="8406" extrusionOk="0">
                  <a:moveTo>
                    <a:pt x="5154" y="1"/>
                  </a:moveTo>
                  <a:lnTo>
                    <a:pt x="5030" y="47"/>
                  </a:lnTo>
                  <a:lnTo>
                    <a:pt x="4907" y="109"/>
                  </a:lnTo>
                  <a:lnTo>
                    <a:pt x="4930" y="256"/>
                  </a:lnTo>
                  <a:lnTo>
                    <a:pt x="4937" y="411"/>
                  </a:lnTo>
                  <a:lnTo>
                    <a:pt x="4930" y="573"/>
                  </a:lnTo>
                  <a:lnTo>
                    <a:pt x="4914" y="736"/>
                  </a:lnTo>
                  <a:lnTo>
                    <a:pt x="4891" y="898"/>
                  </a:lnTo>
                  <a:lnTo>
                    <a:pt x="4860" y="1061"/>
                  </a:lnTo>
                  <a:lnTo>
                    <a:pt x="4814" y="1231"/>
                  </a:lnTo>
                  <a:lnTo>
                    <a:pt x="4759" y="1401"/>
                  </a:lnTo>
                  <a:lnTo>
                    <a:pt x="4667" y="1626"/>
                  </a:lnTo>
                  <a:lnTo>
                    <a:pt x="4558" y="1850"/>
                  </a:lnTo>
                  <a:lnTo>
                    <a:pt x="4442" y="2067"/>
                  </a:lnTo>
                  <a:lnTo>
                    <a:pt x="4311" y="2284"/>
                  </a:lnTo>
                  <a:lnTo>
                    <a:pt x="4179" y="2493"/>
                  </a:lnTo>
                  <a:lnTo>
                    <a:pt x="4040" y="2701"/>
                  </a:lnTo>
                  <a:lnTo>
                    <a:pt x="3753" y="3104"/>
                  </a:lnTo>
                  <a:lnTo>
                    <a:pt x="642" y="7430"/>
                  </a:lnTo>
                  <a:lnTo>
                    <a:pt x="503" y="7616"/>
                  </a:lnTo>
                  <a:lnTo>
                    <a:pt x="426" y="7709"/>
                  </a:lnTo>
                  <a:lnTo>
                    <a:pt x="356" y="7802"/>
                  </a:lnTo>
                  <a:lnTo>
                    <a:pt x="271" y="7894"/>
                  </a:lnTo>
                  <a:lnTo>
                    <a:pt x="186" y="7980"/>
                  </a:lnTo>
                  <a:lnTo>
                    <a:pt x="101" y="8049"/>
                  </a:lnTo>
                  <a:lnTo>
                    <a:pt x="0" y="8119"/>
                  </a:lnTo>
                  <a:lnTo>
                    <a:pt x="0" y="8127"/>
                  </a:lnTo>
                  <a:lnTo>
                    <a:pt x="15" y="8266"/>
                  </a:lnTo>
                  <a:lnTo>
                    <a:pt x="31" y="8405"/>
                  </a:lnTo>
                  <a:lnTo>
                    <a:pt x="163" y="8328"/>
                  </a:lnTo>
                  <a:lnTo>
                    <a:pt x="286" y="8235"/>
                  </a:lnTo>
                  <a:lnTo>
                    <a:pt x="395" y="8134"/>
                  </a:lnTo>
                  <a:lnTo>
                    <a:pt x="503" y="8026"/>
                  </a:lnTo>
                  <a:lnTo>
                    <a:pt x="596" y="7918"/>
                  </a:lnTo>
                  <a:lnTo>
                    <a:pt x="689" y="7802"/>
                  </a:lnTo>
                  <a:lnTo>
                    <a:pt x="851" y="7577"/>
                  </a:lnTo>
                  <a:lnTo>
                    <a:pt x="3962" y="3259"/>
                  </a:lnTo>
                  <a:lnTo>
                    <a:pt x="4256" y="2841"/>
                  </a:lnTo>
                  <a:lnTo>
                    <a:pt x="4404" y="2632"/>
                  </a:lnTo>
                  <a:lnTo>
                    <a:pt x="4543" y="2415"/>
                  </a:lnTo>
                  <a:lnTo>
                    <a:pt x="4674" y="2191"/>
                  </a:lnTo>
                  <a:lnTo>
                    <a:pt x="4798" y="1966"/>
                  </a:lnTo>
                  <a:lnTo>
                    <a:pt x="4907" y="1726"/>
                  </a:lnTo>
                  <a:lnTo>
                    <a:pt x="5007" y="1486"/>
                  </a:lnTo>
                  <a:lnTo>
                    <a:pt x="5069" y="1293"/>
                  </a:lnTo>
                  <a:lnTo>
                    <a:pt x="5115" y="1107"/>
                  </a:lnTo>
                  <a:lnTo>
                    <a:pt x="5154" y="914"/>
                  </a:lnTo>
                  <a:lnTo>
                    <a:pt x="5177" y="728"/>
                  </a:lnTo>
                  <a:lnTo>
                    <a:pt x="5193" y="542"/>
                  </a:lnTo>
                  <a:lnTo>
                    <a:pt x="5193" y="357"/>
                  </a:lnTo>
                  <a:lnTo>
                    <a:pt x="5177" y="179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94914" y="2864309"/>
              <a:ext cx="219428" cy="205952"/>
            </a:xfrm>
            <a:custGeom>
              <a:avLst/>
              <a:gdLst/>
              <a:ahLst/>
              <a:cxnLst/>
              <a:rect l="l" t="t" r="r" b="b"/>
              <a:pathLst>
                <a:path w="10844" h="10178" extrusionOk="0">
                  <a:moveTo>
                    <a:pt x="4265" y="256"/>
                  </a:moveTo>
                  <a:lnTo>
                    <a:pt x="4474" y="264"/>
                  </a:lnTo>
                  <a:lnTo>
                    <a:pt x="4683" y="279"/>
                  </a:lnTo>
                  <a:lnTo>
                    <a:pt x="4892" y="318"/>
                  </a:lnTo>
                  <a:lnTo>
                    <a:pt x="5101" y="357"/>
                  </a:lnTo>
                  <a:lnTo>
                    <a:pt x="5310" y="419"/>
                  </a:lnTo>
                  <a:lnTo>
                    <a:pt x="5511" y="481"/>
                  </a:lnTo>
                  <a:lnTo>
                    <a:pt x="5720" y="558"/>
                  </a:lnTo>
                  <a:lnTo>
                    <a:pt x="5921" y="643"/>
                  </a:lnTo>
                  <a:lnTo>
                    <a:pt x="6115" y="736"/>
                  </a:lnTo>
                  <a:lnTo>
                    <a:pt x="6308" y="837"/>
                  </a:lnTo>
                  <a:lnTo>
                    <a:pt x="6502" y="937"/>
                  </a:lnTo>
                  <a:lnTo>
                    <a:pt x="6687" y="1046"/>
                  </a:lnTo>
                  <a:lnTo>
                    <a:pt x="6865" y="1154"/>
                  </a:lnTo>
                  <a:lnTo>
                    <a:pt x="7036" y="1270"/>
                  </a:lnTo>
                  <a:lnTo>
                    <a:pt x="7206" y="1378"/>
                  </a:lnTo>
                  <a:lnTo>
                    <a:pt x="7492" y="1587"/>
                  </a:lnTo>
                  <a:lnTo>
                    <a:pt x="7763" y="1788"/>
                  </a:lnTo>
                  <a:lnTo>
                    <a:pt x="8019" y="1990"/>
                  </a:lnTo>
                  <a:lnTo>
                    <a:pt x="8266" y="2199"/>
                  </a:lnTo>
                  <a:lnTo>
                    <a:pt x="8498" y="2400"/>
                  </a:lnTo>
                  <a:lnTo>
                    <a:pt x="8723" y="2609"/>
                  </a:lnTo>
                  <a:lnTo>
                    <a:pt x="8932" y="2818"/>
                  </a:lnTo>
                  <a:lnTo>
                    <a:pt x="9125" y="3027"/>
                  </a:lnTo>
                  <a:lnTo>
                    <a:pt x="9311" y="3243"/>
                  </a:lnTo>
                  <a:lnTo>
                    <a:pt x="9481" y="3452"/>
                  </a:lnTo>
                  <a:lnTo>
                    <a:pt x="9636" y="3669"/>
                  </a:lnTo>
                  <a:lnTo>
                    <a:pt x="9783" y="3886"/>
                  </a:lnTo>
                  <a:lnTo>
                    <a:pt x="9922" y="4102"/>
                  </a:lnTo>
                  <a:lnTo>
                    <a:pt x="10038" y="4319"/>
                  </a:lnTo>
                  <a:lnTo>
                    <a:pt x="10155" y="4544"/>
                  </a:lnTo>
                  <a:lnTo>
                    <a:pt x="10247" y="4768"/>
                  </a:lnTo>
                  <a:lnTo>
                    <a:pt x="10309" y="4915"/>
                  </a:lnTo>
                  <a:lnTo>
                    <a:pt x="10356" y="5062"/>
                  </a:lnTo>
                  <a:lnTo>
                    <a:pt x="10402" y="5201"/>
                  </a:lnTo>
                  <a:lnTo>
                    <a:pt x="10441" y="5348"/>
                  </a:lnTo>
                  <a:lnTo>
                    <a:pt x="10480" y="5495"/>
                  </a:lnTo>
                  <a:lnTo>
                    <a:pt x="10511" y="5643"/>
                  </a:lnTo>
                  <a:lnTo>
                    <a:pt x="10534" y="5790"/>
                  </a:lnTo>
                  <a:lnTo>
                    <a:pt x="10549" y="5937"/>
                  </a:lnTo>
                  <a:lnTo>
                    <a:pt x="10565" y="6084"/>
                  </a:lnTo>
                  <a:lnTo>
                    <a:pt x="10580" y="6231"/>
                  </a:lnTo>
                  <a:lnTo>
                    <a:pt x="10580" y="6378"/>
                  </a:lnTo>
                  <a:lnTo>
                    <a:pt x="10580" y="6525"/>
                  </a:lnTo>
                  <a:lnTo>
                    <a:pt x="10572" y="6672"/>
                  </a:lnTo>
                  <a:lnTo>
                    <a:pt x="10565" y="6811"/>
                  </a:lnTo>
                  <a:lnTo>
                    <a:pt x="10549" y="6950"/>
                  </a:lnTo>
                  <a:lnTo>
                    <a:pt x="10526" y="7090"/>
                  </a:lnTo>
                  <a:lnTo>
                    <a:pt x="10503" y="7229"/>
                  </a:lnTo>
                  <a:lnTo>
                    <a:pt x="10472" y="7368"/>
                  </a:lnTo>
                  <a:lnTo>
                    <a:pt x="10441" y="7500"/>
                  </a:lnTo>
                  <a:lnTo>
                    <a:pt x="10402" y="7631"/>
                  </a:lnTo>
                  <a:lnTo>
                    <a:pt x="10356" y="7763"/>
                  </a:lnTo>
                  <a:lnTo>
                    <a:pt x="10309" y="7895"/>
                  </a:lnTo>
                  <a:lnTo>
                    <a:pt x="10255" y="8018"/>
                  </a:lnTo>
                  <a:lnTo>
                    <a:pt x="10193" y="8134"/>
                  </a:lnTo>
                  <a:lnTo>
                    <a:pt x="10131" y="8258"/>
                  </a:lnTo>
                  <a:lnTo>
                    <a:pt x="10062" y="8367"/>
                  </a:lnTo>
                  <a:lnTo>
                    <a:pt x="9992" y="8483"/>
                  </a:lnTo>
                  <a:lnTo>
                    <a:pt x="9915" y="8591"/>
                  </a:lnTo>
                  <a:lnTo>
                    <a:pt x="9837" y="8692"/>
                  </a:lnTo>
                  <a:lnTo>
                    <a:pt x="9752" y="8792"/>
                  </a:lnTo>
                  <a:lnTo>
                    <a:pt x="9659" y="8893"/>
                  </a:lnTo>
                  <a:lnTo>
                    <a:pt x="9566" y="8986"/>
                  </a:lnTo>
                  <a:lnTo>
                    <a:pt x="9450" y="9086"/>
                  </a:lnTo>
                  <a:lnTo>
                    <a:pt x="9326" y="9179"/>
                  </a:lnTo>
                  <a:lnTo>
                    <a:pt x="9195" y="9272"/>
                  </a:lnTo>
                  <a:lnTo>
                    <a:pt x="9063" y="9357"/>
                  </a:lnTo>
                  <a:lnTo>
                    <a:pt x="8924" y="9435"/>
                  </a:lnTo>
                  <a:lnTo>
                    <a:pt x="8777" y="9512"/>
                  </a:lnTo>
                  <a:lnTo>
                    <a:pt x="8622" y="9582"/>
                  </a:lnTo>
                  <a:lnTo>
                    <a:pt x="8467" y="9644"/>
                  </a:lnTo>
                  <a:lnTo>
                    <a:pt x="8305" y="9698"/>
                  </a:lnTo>
                  <a:lnTo>
                    <a:pt x="8142" y="9744"/>
                  </a:lnTo>
                  <a:lnTo>
                    <a:pt x="7972" y="9791"/>
                  </a:lnTo>
                  <a:lnTo>
                    <a:pt x="7794" y="9829"/>
                  </a:lnTo>
                  <a:lnTo>
                    <a:pt x="7616" y="9860"/>
                  </a:lnTo>
                  <a:lnTo>
                    <a:pt x="7430" y="9884"/>
                  </a:lnTo>
                  <a:lnTo>
                    <a:pt x="7252" y="9899"/>
                  </a:lnTo>
                  <a:lnTo>
                    <a:pt x="7059" y="9914"/>
                  </a:lnTo>
                  <a:lnTo>
                    <a:pt x="6711" y="9914"/>
                  </a:lnTo>
                  <a:lnTo>
                    <a:pt x="6355" y="9899"/>
                  </a:lnTo>
                  <a:lnTo>
                    <a:pt x="6006" y="9868"/>
                  </a:lnTo>
                  <a:lnTo>
                    <a:pt x="5666" y="9829"/>
                  </a:lnTo>
                  <a:lnTo>
                    <a:pt x="5318" y="9767"/>
                  </a:lnTo>
                  <a:lnTo>
                    <a:pt x="4977" y="9706"/>
                  </a:lnTo>
                  <a:lnTo>
                    <a:pt x="4637" y="9636"/>
                  </a:lnTo>
                  <a:lnTo>
                    <a:pt x="4304" y="9558"/>
                  </a:lnTo>
                  <a:lnTo>
                    <a:pt x="3932" y="9466"/>
                  </a:lnTo>
                  <a:lnTo>
                    <a:pt x="3561" y="9373"/>
                  </a:lnTo>
                  <a:lnTo>
                    <a:pt x="3189" y="9257"/>
                  </a:lnTo>
                  <a:lnTo>
                    <a:pt x="3004" y="9202"/>
                  </a:lnTo>
                  <a:lnTo>
                    <a:pt x="2826" y="9133"/>
                  </a:lnTo>
                  <a:lnTo>
                    <a:pt x="2648" y="9063"/>
                  </a:lnTo>
                  <a:lnTo>
                    <a:pt x="2470" y="8986"/>
                  </a:lnTo>
                  <a:lnTo>
                    <a:pt x="2299" y="8908"/>
                  </a:lnTo>
                  <a:lnTo>
                    <a:pt x="2129" y="8816"/>
                  </a:lnTo>
                  <a:lnTo>
                    <a:pt x="1967" y="8723"/>
                  </a:lnTo>
                  <a:lnTo>
                    <a:pt x="1812" y="8614"/>
                  </a:lnTo>
                  <a:lnTo>
                    <a:pt x="1657" y="8506"/>
                  </a:lnTo>
                  <a:lnTo>
                    <a:pt x="1510" y="8390"/>
                  </a:lnTo>
                  <a:lnTo>
                    <a:pt x="1378" y="8266"/>
                  </a:lnTo>
                  <a:lnTo>
                    <a:pt x="1255" y="8142"/>
                  </a:lnTo>
                  <a:lnTo>
                    <a:pt x="1139" y="8011"/>
                  </a:lnTo>
                  <a:lnTo>
                    <a:pt x="1030" y="7871"/>
                  </a:lnTo>
                  <a:lnTo>
                    <a:pt x="930" y="7724"/>
                  </a:lnTo>
                  <a:lnTo>
                    <a:pt x="829" y="7577"/>
                  </a:lnTo>
                  <a:lnTo>
                    <a:pt x="744" y="7422"/>
                  </a:lnTo>
                  <a:lnTo>
                    <a:pt x="659" y="7260"/>
                  </a:lnTo>
                  <a:lnTo>
                    <a:pt x="589" y="7097"/>
                  </a:lnTo>
                  <a:lnTo>
                    <a:pt x="519" y="6927"/>
                  </a:lnTo>
                  <a:lnTo>
                    <a:pt x="458" y="6749"/>
                  </a:lnTo>
                  <a:lnTo>
                    <a:pt x="411" y="6571"/>
                  </a:lnTo>
                  <a:lnTo>
                    <a:pt x="365" y="6393"/>
                  </a:lnTo>
                  <a:lnTo>
                    <a:pt x="326" y="6207"/>
                  </a:lnTo>
                  <a:lnTo>
                    <a:pt x="295" y="6022"/>
                  </a:lnTo>
                  <a:lnTo>
                    <a:pt x="280" y="5836"/>
                  </a:lnTo>
                  <a:lnTo>
                    <a:pt x="264" y="5635"/>
                  </a:lnTo>
                  <a:lnTo>
                    <a:pt x="256" y="5434"/>
                  </a:lnTo>
                  <a:lnTo>
                    <a:pt x="264" y="5232"/>
                  </a:lnTo>
                  <a:lnTo>
                    <a:pt x="280" y="5031"/>
                  </a:lnTo>
                  <a:lnTo>
                    <a:pt x="303" y="4822"/>
                  </a:lnTo>
                  <a:lnTo>
                    <a:pt x="334" y="4621"/>
                  </a:lnTo>
                  <a:lnTo>
                    <a:pt x="372" y="4412"/>
                  </a:lnTo>
                  <a:lnTo>
                    <a:pt x="427" y="4211"/>
                  </a:lnTo>
                  <a:lnTo>
                    <a:pt x="512" y="3940"/>
                  </a:lnTo>
                  <a:lnTo>
                    <a:pt x="612" y="3669"/>
                  </a:lnTo>
                  <a:lnTo>
                    <a:pt x="721" y="3398"/>
                  </a:lnTo>
                  <a:lnTo>
                    <a:pt x="852" y="3127"/>
                  </a:lnTo>
                  <a:lnTo>
                    <a:pt x="999" y="2856"/>
                  </a:lnTo>
                  <a:lnTo>
                    <a:pt x="1154" y="2593"/>
                  </a:lnTo>
                  <a:lnTo>
                    <a:pt x="1317" y="2338"/>
                  </a:lnTo>
                  <a:lnTo>
                    <a:pt x="1495" y="2083"/>
                  </a:lnTo>
                  <a:lnTo>
                    <a:pt x="1680" y="1843"/>
                  </a:lnTo>
                  <a:lnTo>
                    <a:pt x="1866" y="1618"/>
                  </a:lnTo>
                  <a:lnTo>
                    <a:pt x="2067" y="1402"/>
                  </a:lnTo>
                  <a:lnTo>
                    <a:pt x="2268" y="1200"/>
                  </a:lnTo>
                  <a:lnTo>
                    <a:pt x="2477" y="1007"/>
                  </a:lnTo>
                  <a:lnTo>
                    <a:pt x="2694" y="837"/>
                  </a:lnTo>
                  <a:lnTo>
                    <a:pt x="2903" y="690"/>
                  </a:lnTo>
                  <a:lnTo>
                    <a:pt x="3120" y="558"/>
                  </a:lnTo>
                  <a:lnTo>
                    <a:pt x="3228" y="496"/>
                  </a:lnTo>
                  <a:lnTo>
                    <a:pt x="3344" y="442"/>
                  </a:lnTo>
                  <a:lnTo>
                    <a:pt x="3460" y="403"/>
                  </a:lnTo>
                  <a:lnTo>
                    <a:pt x="3576" y="364"/>
                  </a:lnTo>
                  <a:lnTo>
                    <a:pt x="3700" y="326"/>
                  </a:lnTo>
                  <a:lnTo>
                    <a:pt x="3816" y="303"/>
                  </a:lnTo>
                  <a:lnTo>
                    <a:pt x="3940" y="279"/>
                  </a:lnTo>
                  <a:lnTo>
                    <a:pt x="4064" y="272"/>
                  </a:lnTo>
                  <a:lnTo>
                    <a:pt x="4265" y="256"/>
                  </a:lnTo>
                  <a:close/>
                  <a:moveTo>
                    <a:pt x="4157" y="1"/>
                  </a:moveTo>
                  <a:lnTo>
                    <a:pt x="4033" y="8"/>
                  </a:lnTo>
                  <a:lnTo>
                    <a:pt x="3909" y="24"/>
                  </a:lnTo>
                  <a:lnTo>
                    <a:pt x="3785" y="47"/>
                  </a:lnTo>
                  <a:lnTo>
                    <a:pt x="3661" y="70"/>
                  </a:lnTo>
                  <a:lnTo>
                    <a:pt x="3545" y="101"/>
                  </a:lnTo>
                  <a:lnTo>
                    <a:pt x="3429" y="132"/>
                  </a:lnTo>
                  <a:lnTo>
                    <a:pt x="3313" y="179"/>
                  </a:lnTo>
                  <a:lnTo>
                    <a:pt x="3205" y="225"/>
                  </a:lnTo>
                  <a:lnTo>
                    <a:pt x="3097" y="279"/>
                  </a:lnTo>
                  <a:lnTo>
                    <a:pt x="2988" y="334"/>
                  </a:lnTo>
                  <a:lnTo>
                    <a:pt x="2857" y="411"/>
                  </a:lnTo>
                  <a:lnTo>
                    <a:pt x="2733" y="488"/>
                  </a:lnTo>
                  <a:lnTo>
                    <a:pt x="2609" y="573"/>
                  </a:lnTo>
                  <a:lnTo>
                    <a:pt x="2485" y="666"/>
                  </a:lnTo>
                  <a:lnTo>
                    <a:pt x="2369" y="759"/>
                  </a:lnTo>
                  <a:lnTo>
                    <a:pt x="2245" y="860"/>
                  </a:lnTo>
                  <a:lnTo>
                    <a:pt x="2021" y="1076"/>
                  </a:lnTo>
                  <a:lnTo>
                    <a:pt x="1796" y="1301"/>
                  </a:lnTo>
                  <a:lnTo>
                    <a:pt x="1587" y="1533"/>
                  </a:lnTo>
                  <a:lnTo>
                    <a:pt x="1394" y="1781"/>
                  </a:lnTo>
                  <a:lnTo>
                    <a:pt x="1200" y="2036"/>
                  </a:lnTo>
                  <a:lnTo>
                    <a:pt x="1022" y="2299"/>
                  </a:lnTo>
                  <a:lnTo>
                    <a:pt x="860" y="2570"/>
                  </a:lnTo>
                  <a:lnTo>
                    <a:pt x="705" y="2833"/>
                  </a:lnTo>
                  <a:lnTo>
                    <a:pt x="566" y="3104"/>
                  </a:lnTo>
                  <a:lnTo>
                    <a:pt x="450" y="3375"/>
                  </a:lnTo>
                  <a:lnTo>
                    <a:pt x="341" y="3638"/>
                  </a:lnTo>
                  <a:lnTo>
                    <a:pt x="249" y="3893"/>
                  </a:lnTo>
                  <a:lnTo>
                    <a:pt x="171" y="4149"/>
                  </a:lnTo>
                  <a:lnTo>
                    <a:pt x="133" y="4304"/>
                  </a:lnTo>
                  <a:lnTo>
                    <a:pt x="102" y="4458"/>
                  </a:lnTo>
                  <a:lnTo>
                    <a:pt x="71" y="4613"/>
                  </a:lnTo>
                  <a:lnTo>
                    <a:pt x="47" y="4776"/>
                  </a:lnTo>
                  <a:lnTo>
                    <a:pt x="24" y="4931"/>
                  </a:lnTo>
                  <a:lnTo>
                    <a:pt x="9" y="5085"/>
                  </a:lnTo>
                  <a:lnTo>
                    <a:pt x="1" y="5240"/>
                  </a:lnTo>
                  <a:lnTo>
                    <a:pt x="1" y="5403"/>
                  </a:lnTo>
                  <a:lnTo>
                    <a:pt x="1" y="5557"/>
                  </a:lnTo>
                  <a:lnTo>
                    <a:pt x="9" y="5712"/>
                  </a:lnTo>
                  <a:lnTo>
                    <a:pt x="16" y="5867"/>
                  </a:lnTo>
                  <a:lnTo>
                    <a:pt x="32" y="6022"/>
                  </a:lnTo>
                  <a:lnTo>
                    <a:pt x="55" y="6169"/>
                  </a:lnTo>
                  <a:lnTo>
                    <a:pt x="78" y="6324"/>
                  </a:lnTo>
                  <a:lnTo>
                    <a:pt x="109" y="6471"/>
                  </a:lnTo>
                  <a:lnTo>
                    <a:pt x="148" y="6618"/>
                  </a:lnTo>
                  <a:lnTo>
                    <a:pt x="187" y="6757"/>
                  </a:lnTo>
                  <a:lnTo>
                    <a:pt x="233" y="6904"/>
                  </a:lnTo>
                  <a:lnTo>
                    <a:pt x="287" y="7043"/>
                  </a:lnTo>
                  <a:lnTo>
                    <a:pt x="341" y="7183"/>
                  </a:lnTo>
                  <a:lnTo>
                    <a:pt x="396" y="7314"/>
                  </a:lnTo>
                  <a:lnTo>
                    <a:pt x="465" y="7453"/>
                  </a:lnTo>
                  <a:lnTo>
                    <a:pt x="527" y="7577"/>
                  </a:lnTo>
                  <a:lnTo>
                    <a:pt x="605" y="7709"/>
                  </a:lnTo>
                  <a:lnTo>
                    <a:pt x="682" y="7833"/>
                  </a:lnTo>
                  <a:lnTo>
                    <a:pt x="759" y="7949"/>
                  </a:lnTo>
                  <a:lnTo>
                    <a:pt x="844" y="8065"/>
                  </a:lnTo>
                  <a:lnTo>
                    <a:pt x="937" y="8181"/>
                  </a:lnTo>
                  <a:lnTo>
                    <a:pt x="1030" y="8282"/>
                  </a:lnTo>
                  <a:lnTo>
                    <a:pt x="1131" y="8390"/>
                  </a:lnTo>
                  <a:lnTo>
                    <a:pt x="1231" y="8490"/>
                  </a:lnTo>
                  <a:lnTo>
                    <a:pt x="1340" y="8583"/>
                  </a:lnTo>
                  <a:lnTo>
                    <a:pt x="1495" y="8715"/>
                  </a:lnTo>
                  <a:lnTo>
                    <a:pt x="1657" y="8831"/>
                  </a:lnTo>
                  <a:lnTo>
                    <a:pt x="1820" y="8939"/>
                  </a:lnTo>
                  <a:lnTo>
                    <a:pt x="1990" y="9040"/>
                  </a:lnTo>
                  <a:lnTo>
                    <a:pt x="2168" y="9133"/>
                  </a:lnTo>
                  <a:lnTo>
                    <a:pt x="2346" y="9218"/>
                  </a:lnTo>
                  <a:lnTo>
                    <a:pt x="2532" y="9295"/>
                  </a:lnTo>
                  <a:lnTo>
                    <a:pt x="2717" y="9373"/>
                  </a:lnTo>
                  <a:lnTo>
                    <a:pt x="2903" y="9442"/>
                  </a:lnTo>
                  <a:lnTo>
                    <a:pt x="3097" y="9504"/>
                  </a:lnTo>
                  <a:lnTo>
                    <a:pt x="3476" y="9620"/>
                  </a:lnTo>
                  <a:lnTo>
                    <a:pt x="3863" y="9721"/>
                  </a:lnTo>
                  <a:lnTo>
                    <a:pt x="4250" y="9814"/>
                  </a:lnTo>
                  <a:lnTo>
                    <a:pt x="4590" y="9891"/>
                  </a:lnTo>
                  <a:lnTo>
                    <a:pt x="4931" y="9961"/>
                  </a:lnTo>
                  <a:lnTo>
                    <a:pt x="5279" y="10023"/>
                  </a:lnTo>
                  <a:lnTo>
                    <a:pt x="5635" y="10085"/>
                  </a:lnTo>
                  <a:lnTo>
                    <a:pt x="5991" y="10131"/>
                  </a:lnTo>
                  <a:lnTo>
                    <a:pt x="6347" y="10162"/>
                  </a:lnTo>
                  <a:lnTo>
                    <a:pt x="6525" y="10170"/>
                  </a:lnTo>
                  <a:lnTo>
                    <a:pt x="6711" y="10178"/>
                  </a:lnTo>
                  <a:lnTo>
                    <a:pt x="6889" y="10178"/>
                  </a:lnTo>
                  <a:lnTo>
                    <a:pt x="7074" y="10170"/>
                  </a:lnTo>
                  <a:lnTo>
                    <a:pt x="7198" y="10162"/>
                  </a:lnTo>
                  <a:lnTo>
                    <a:pt x="7322" y="10154"/>
                  </a:lnTo>
                  <a:lnTo>
                    <a:pt x="7500" y="10131"/>
                  </a:lnTo>
                  <a:lnTo>
                    <a:pt x="7678" y="10108"/>
                  </a:lnTo>
                  <a:lnTo>
                    <a:pt x="7856" y="10077"/>
                  </a:lnTo>
                  <a:lnTo>
                    <a:pt x="8026" y="10038"/>
                  </a:lnTo>
                  <a:lnTo>
                    <a:pt x="8189" y="10000"/>
                  </a:lnTo>
                  <a:lnTo>
                    <a:pt x="8351" y="9953"/>
                  </a:lnTo>
                  <a:lnTo>
                    <a:pt x="8514" y="9899"/>
                  </a:lnTo>
                  <a:lnTo>
                    <a:pt x="8669" y="9837"/>
                  </a:lnTo>
                  <a:lnTo>
                    <a:pt x="8823" y="9775"/>
                  </a:lnTo>
                  <a:lnTo>
                    <a:pt x="8970" y="9706"/>
                  </a:lnTo>
                  <a:lnTo>
                    <a:pt x="9110" y="9628"/>
                  </a:lnTo>
                  <a:lnTo>
                    <a:pt x="9249" y="9543"/>
                  </a:lnTo>
                  <a:lnTo>
                    <a:pt x="9381" y="9458"/>
                  </a:lnTo>
                  <a:lnTo>
                    <a:pt x="9504" y="9365"/>
                  </a:lnTo>
                  <a:lnTo>
                    <a:pt x="9628" y="9272"/>
                  </a:lnTo>
                  <a:lnTo>
                    <a:pt x="9737" y="9172"/>
                  </a:lnTo>
                  <a:lnTo>
                    <a:pt x="9845" y="9071"/>
                  </a:lnTo>
                  <a:lnTo>
                    <a:pt x="9938" y="8970"/>
                  </a:lnTo>
                  <a:lnTo>
                    <a:pt x="10031" y="8862"/>
                  </a:lnTo>
                  <a:lnTo>
                    <a:pt x="10116" y="8746"/>
                  </a:lnTo>
                  <a:lnTo>
                    <a:pt x="10201" y="8638"/>
                  </a:lnTo>
                  <a:lnTo>
                    <a:pt x="10278" y="8514"/>
                  </a:lnTo>
                  <a:lnTo>
                    <a:pt x="10348" y="8390"/>
                  </a:lnTo>
                  <a:lnTo>
                    <a:pt x="10418" y="8266"/>
                  </a:lnTo>
                  <a:lnTo>
                    <a:pt x="10480" y="8134"/>
                  </a:lnTo>
                  <a:lnTo>
                    <a:pt x="10541" y="8003"/>
                  </a:lnTo>
                  <a:lnTo>
                    <a:pt x="10596" y="7864"/>
                  </a:lnTo>
                  <a:lnTo>
                    <a:pt x="10642" y="7724"/>
                  </a:lnTo>
                  <a:lnTo>
                    <a:pt x="10681" y="7585"/>
                  </a:lnTo>
                  <a:lnTo>
                    <a:pt x="10719" y="7438"/>
                  </a:lnTo>
                  <a:lnTo>
                    <a:pt x="10758" y="7291"/>
                  </a:lnTo>
                  <a:lnTo>
                    <a:pt x="10781" y="7144"/>
                  </a:lnTo>
                  <a:lnTo>
                    <a:pt x="10805" y="6997"/>
                  </a:lnTo>
                  <a:lnTo>
                    <a:pt x="10820" y="6850"/>
                  </a:lnTo>
                  <a:lnTo>
                    <a:pt x="10836" y="6695"/>
                  </a:lnTo>
                  <a:lnTo>
                    <a:pt x="10843" y="6540"/>
                  </a:lnTo>
                  <a:lnTo>
                    <a:pt x="10843" y="6385"/>
                  </a:lnTo>
                  <a:lnTo>
                    <a:pt x="10836" y="6231"/>
                  </a:lnTo>
                  <a:lnTo>
                    <a:pt x="10828" y="6076"/>
                  </a:lnTo>
                  <a:lnTo>
                    <a:pt x="10812" y="5921"/>
                  </a:lnTo>
                  <a:lnTo>
                    <a:pt x="10789" y="5759"/>
                  </a:lnTo>
                  <a:lnTo>
                    <a:pt x="10766" y="5604"/>
                  </a:lnTo>
                  <a:lnTo>
                    <a:pt x="10735" y="5449"/>
                  </a:lnTo>
                  <a:lnTo>
                    <a:pt x="10696" y="5294"/>
                  </a:lnTo>
                  <a:lnTo>
                    <a:pt x="10658" y="5139"/>
                  </a:lnTo>
                  <a:lnTo>
                    <a:pt x="10603" y="4985"/>
                  </a:lnTo>
                  <a:lnTo>
                    <a:pt x="10549" y="4830"/>
                  </a:lnTo>
                  <a:lnTo>
                    <a:pt x="10495" y="4675"/>
                  </a:lnTo>
                  <a:lnTo>
                    <a:pt x="10387" y="4443"/>
                  </a:lnTo>
                  <a:lnTo>
                    <a:pt x="10278" y="4211"/>
                  </a:lnTo>
                  <a:lnTo>
                    <a:pt x="10147" y="3979"/>
                  </a:lnTo>
                  <a:lnTo>
                    <a:pt x="10007" y="3754"/>
                  </a:lnTo>
                  <a:lnTo>
                    <a:pt x="9860" y="3530"/>
                  </a:lnTo>
                  <a:lnTo>
                    <a:pt x="9698" y="3305"/>
                  </a:lnTo>
                  <a:lnTo>
                    <a:pt x="9520" y="3089"/>
                  </a:lnTo>
                  <a:lnTo>
                    <a:pt x="9326" y="2864"/>
                  </a:lnTo>
                  <a:lnTo>
                    <a:pt x="9125" y="2648"/>
                  </a:lnTo>
                  <a:lnTo>
                    <a:pt x="8916" y="2431"/>
                  </a:lnTo>
                  <a:lnTo>
                    <a:pt x="8684" y="2222"/>
                  </a:lnTo>
                  <a:lnTo>
                    <a:pt x="8444" y="2005"/>
                  </a:lnTo>
                  <a:lnTo>
                    <a:pt x="8189" y="1796"/>
                  </a:lnTo>
                  <a:lnTo>
                    <a:pt x="7926" y="1580"/>
                  </a:lnTo>
                  <a:lnTo>
                    <a:pt x="7647" y="1371"/>
                  </a:lnTo>
                  <a:lnTo>
                    <a:pt x="7353" y="1162"/>
                  </a:lnTo>
                  <a:lnTo>
                    <a:pt x="7036" y="953"/>
                  </a:lnTo>
                  <a:lnTo>
                    <a:pt x="6718" y="759"/>
                  </a:lnTo>
                  <a:lnTo>
                    <a:pt x="6409" y="589"/>
                  </a:lnTo>
                  <a:lnTo>
                    <a:pt x="6107" y="442"/>
                  </a:lnTo>
                  <a:lnTo>
                    <a:pt x="5805" y="318"/>
                  </a:lnTo>
                  <a:lnTo>
                    <a:pt x="5519" y="210"/>
                  </a:lnTo>
                  <a:lnTo>
                    <a:pt x="5372" y="163"/>
                  </a:lnTo>
                  <a:lnTo>
                    <a:pt x="5233" y="125"/>
                  </a:lnTo>
                  <a:lnTo>
                    <a:pt x="5093" y="94"/>
                  </a:lnTo>
                  <a:lnTo>
                    <a:pt x="4954" y="63"/>
                  </a:lnTo>
                  <a:lnTo>
                    <a:pt x="4815" y="39"/>
                  </a:lnTo>
                  <a:lnTo>
                    <a:pt x="4683" y="16"/>
                  </a:lnTo>
                  <a:lnTo>
                    <a:pt x="4544" y="8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65008" y="3094819"/>
              <a:ext cx="219570" cy="206114"/>
            </a:xfrm>
            <a:custGeom>
              <a:avLst/>
              <a:gdLst/>
              <a:ahLst/>
              <a:cxnLst/>
              <a:rect l="l" t="t" r="r" b="b"/>
              <a:pathLst>
                <a:path w="10851" h="10186" extrusionOk="0">
                  <a:moveTo>
                    <a:pt x="4482" y="264"/>
                  </a:moveTo>
                  <a:lnTo>
                    <a:pt x="4691" y="287"/>
                  </a:lnTo>
                  <a:lnTo>
                    <a:pt x="4900" y="318"/>
                  </a:lnTo>
                  <a:lnTo>
                    <a:pt x="5109" y="364"/>
                  </a:lnTo>
                  <a:lnTo>
                    <a:pt x="5317" y="419"/>
                  </a:lnTo>
                  <a:lnTo>
                    <a:pt x="5519" y="488"/>
                  </a:lnTo>
                  <a:lnTo>
                    <a:pt x="5728" y="566"/>
                  </a:lnTo>
                  <a:lnTo>
                    <a:pt x="5921" y="651"/>
                  </a:lnTo>
                  <a:lnTo>
                    <a:pt x="6122" y="744"/>
                  </a:lnTo>
                  <a:lnTo>
                    <a:pt x="6316" y="836"/>
                  </a:lnTo>
                  <a:lnTo>
                    <a:pt x="6509" y="945"/>
                  </a:lnTo>
                  <a:lnTo>
                    <a:pt x="6695" y="1045"/>
                  </a:lnTo>
                  <a:lnTo>
                    <a:pt x="6873" y="1161"/>
                  </a:lnTo>
                  <a:lnTo>
                    <a:pt x="7214" y="1386"/>
                  </a:lnTo>
                  <a:lnTo>
                    <a:pt x="7500" y="1587"/>
                  </a:lnTo>
                  <a:lnTo>
                    <a:pt x="7771" y="1788"/>
                  </a:lnTo>
                  <a:lnTo>
                    <a:pt x="8026" y="1997"/>
                  </a:lnTo>
                  <a:lnTo>
                    <a:pt x="8274" y="2199"/>
                  </a:lnTo>
                  <a:lnTo>
                    <a:pt x="8506" y="2407"/>
                  </a:lnTo>
                  <a:lnTo>
                    <a:pt x="8730" y="2616"/>
                  </a:lnTo>
                  <a:lnTo>
                    <a:pt x="8939" y="2825"/>
                  </a:lnTo>
                  <a:lnTo>
                    <a:pt x="9133" y="3034"/>
                  </a:lnTo>
                  <a:lnTo>
                    <a:pt x="9319" y="3243"/>
                  </a:lnTo>
                  <a:lnTo>
                    <a:pt x="9489" y="3460"/>
                  </a:lnTo>
                  <a:lnTo>
                    <a:pt x="9644" y="3677"/>
                  </a:lnTo>
                  <a:lnTo>
                    <a:pt x="9791" y="3893"/>
                  </a:lnTo>
                  <a:lnTo>
                    <a:pt x="9922" y="4110"/>
                  </a:lnTo>
                  <a:lnTo>
                    <a:pt x="10046" y="4327"/>
                  </a:lnTo>
                  <a:lnTo>
                    <a:pt x="10154" y="4551"/>
                  </a:lnTo>
                  <a:lnTo>
                    <a:pt x="10255" y="4776"/>
                  </a:lnTo>
                  <a:lnTo>
                    <a:pt x="10309" y="4923"/>
                  </a:lnTo>
                  <a:lnTo>
                    <a:pt x="10363" y="5070"/>
                  </a:lnTo>
                  <a:lnTo>
                    <a:pt x="10410" y="5209"/>
                  </a:lnTo>
                  <a:lnTo>
                    <a:pt x="10448" y="5356"/>
                  </a:lnTo>
                  <a:lnTo>
                    <a:pt x="10487" y="5503"/>
                  </a:lnTo>
                  <a:lnTo>
                    <a:pt x="10518" y="5650"/>
                  </a:lnTo>
                  <a:lnTo>
                    <a:pt x="10541" y="5797"/>
                  </a:lnTo>
                  <a:lnTo>
                    <a:pt x="10557" y="5944"/>
                  </a:lnTo>
                  <a:lnTo>
                    <a:pt x="10572" y="6091"/>
                  </a:lnTo>
                  <a:lnTo>
                    <a:pt x="10580" y="6238"/>
                  </a:lnTo>
                  <a:lnTo>
                    <a:pt x="10588" y="6385"/>
                  </a:lnTo>
                  <a:lnTo>
                    <a:pt x="10588" y="6525"/>
                  </a:lnTo>
                  <a:lnTo>
                    <a:pt x="10580" y="6672"/>
                  </a:lnTo>
                  <a:lnTo>
                    <a:pt x="10572" y="6811"/>
                  </a:lnTo>
                  <a:lnTo>
                    <a:pt x="10557" y="6958"/>
                  </a:lnTo>
                  <a:lnTo>
                    <a:pt x="10534" y="7097"/>
                  </a:lnTo>
                  <a:lnTo>
                    <a:pt x="10510" y="7237"/>
                  </a:lnTo>
                  <a:lnTo>
                    <a:pt x="10479" y="7368"/>
                  </a:lnTo>
                  <a:lnTo>
                    <a:pt x="10448" y="7507"/>
                  </a:lnTo>
                  <a:lnTo>
                    <a:pt x="10410" y="7639"/>
                  </a:lnTo>
                  <a:lnTo>
                    <a:pt x="10363" y="7771"/>
                  </a:lnTo>
                  <a:lnTo>
                    <a:pt x="10309" y="7894"/>
                  </a:lnTo>
                  <a:lnTo>
                    <a:pt x="10263" y="8018"/>
                  </a:lnTo>
                  <a:lnTo>
                    <a:pt x="10201" y="8142"/>
                  </a:lnTo>
                  <a:lnTo>
                    <a:pt x="10139" y="8258"/>
                  </a:lnTo>
                  <a:lnTo>
                    <a:pt x="10069" y="8374"/>
                  </a:lnTo>
                  <a:lnTo>
                    <a:pt x="10000" y="8483"/>
                  </a:lnTo>
                  <a:lnTo>
                    <a:pt x="9922" y="8591"/>
                  </a:lnTo>
                  <a:lnTo>
                    <a:pt x="9845" y="8699"/>
                  </a:lnTo>
                  <a:lnTo>
                    <a:pt x="9760" y="8800"/>
                  </a:lnTo>
                  <a:lnTo>
                    <a:pt x="9667" y="8893"/>
                  </a:lnTo>
                  <a:lnTo>
                    <a:pt x="9574" y="8986"/>
                  </a:lnTo>
                  <a:lnTo>
                    <a:pt x="9458" y="9086"/>
                  </a:lnTo>
                  <a:lnTo>
                    <a:pt x="9334" y="9187"/>
                  </a:lnTo>
                  <a:lnTo>
                    <a:pt x="9202" y="9272"/>
                  </a:lnTo>
                  <a:lnTo>
                    <a:pt x="9071" y="9365"/>
                  </a:lnTo>
                  <a:lnTo>
                    <a:pt x="8932" y="9442"/>
                  </a:lnTo>
                  <a:lnTo>
                    <a:pt x="8785" y="9512"/>
                  </a:lnTo>
                  <a:lnTo>
                    <a:pt x="8630" y="9582"/>
                  </a:lnTo>
                  <a:lnTo>
                    <a:pt x="8475" y="9643"/>
                  </a:lnTo>
                  <a:lnTo>
                    <a:pt x="8312" y="9705"/>
                  </a:lnTo>
                  <a:lnTo>
                    <a:pt x="8142" y="9752"/>
                  </a:lnTo>
                  <a:lnTo>
                    <a:pt x="7972" y="9798"/>
                  </a:lnTo>
                  <a:lnTo>
                    <a:pt x="7802" y="9837"/>
                  </a:lnTo>
                  <a:lnTo>
                    <a:pt x="7624" y="9868"/>
                  </a:lnTo>
                  <a:lnTo>
                    <a:pt x="7438" y="9891"/>
                  </a:lnTo>
                  <a:lnTo>
                    <a:pt x="7252" y="9907"/>
                  </a:lnTo>
                  <a:lnTo>
                    <a:pt x="7067" y="9922"/>
                  </a:lnTo>
                  <a:lnTo>
                    <a:pt x="6718" y="9922"/>
                  </a:lnTo>
                  <a:lnTo>
                    <a:pt x="6362" y="9907"/>
                  </a:lnTo>
                  <a:lnTo>
                    <a:pt x="6014" y="9876"/>
                  </a:lnTo>
                  <a:lnTo>
                    <a:pt x="5666" y="9829"/>
                  </a:lnTo>
                  <a:lnTo>
                    <a:pt x="5325" y="9775"/>
                  </a:lnTo>
                  <a:lnTo>
                    <a:pt x="4985" y="9705"/>
                  </a:lnTo>
                  <a:lnTo>
                    <a:pt x="4644" y="9636"/>
                  </a:lnTo>
                  <a:lnTo>
                    <a:pt x="4311" y="9558"/>
                  </a:lnTo>
                  <a:lnTo>
                    <a:pt x="3940" y="9473"/>
                  </a:lnTo>
                  <a:lnTo>
                    <a:pt x="3568" y="9373"/>
                  </a:lnTo>
                  <a:lnTo>
                    <a:pt x="3197" y="9264"/>
                  </a:lnTo>
                  <a:lnTo>
                    <a:pt x="3011" y="9202"/>
                  </a:lnTo>
                  <a:lnTo>
                    <a:pt x="2833" y="9140"/>
                  </a:lnTo>
                  <a:lnTo>
                    <a:pt x="2655" y="9063"/>
                  </a:lnTo>
                  <a:lnTo>
                    <a:pt x="2477" y="8993"/>
                  </a:lnTo>
                  <a:lnTo>
                    <a:pt x="2307" y="8908"/>
                  </a:lnTo>
                  <a:lnTo>
                    <a:pt x="2137" y="8823"/>
                  </a:lnTo>
                  <a:lnTo>
                    <a:pt x="1974" y="8723"/>
                  </a:lnTo>
                  <a:lnTo>
                    <a:pt x="1812" y="8622"/>
                  </a:lnTo>
                  <a:lnTo>
                    <a:pt x="1665" y="8506"/>
                  </a:lnTo>
                  <a:lnTo>
                    <a:pt x="1518" y="8390"/>
                  </a:lnTo>
                  <a:lnTo>
                    <a:pt x="1386" y="8274"/>
                  </a:lnTo>
                  <a:lnTo>
                    <a:pt x="1262" y="8150"/>
                  </a:lnTo>
                  <a:lnTo>
                    <a:pt x="1146" y="8011"/>
                  </a:lnTo>
                  <a:lnTo>
                    <a:pt x="1038" y="7879"/>
                  </a:lnTo>
                  <a:lnTo>
                    <a:pt x="937" y="7732"/>
                  </a:lnTo>
                  <a:lnTo>
                    <a:pt x="837" y="7577"/>
                  </a:lnTo>
                  <a:lnTo>
                    <a:pt x="751" y="7422"/>
                  </a:lnTo>
                  <a:lnTo>
                    <a:pt x="666" y="7260"/>
                  </a:lnTo>
                  <a:lnTo>
                    <a:pt x="597" y="7097"/>
                  </a:lnTo>
                  <a:lnTo>
                    <a:pt x="527" y="6927"/>
                  </a:lnTo>
                  <a:lnTo>
                    <a:pt x="465" y="6757"/>
                  </a:lnTo>
                  <a:lnTo>
                    <a:pt x="419" y="6579"/>
                  </a:lnTo>
                  <a:lnTo>
                    <a:pt x="372" y="6393"/>
                  </a:lnTo>
                  <a:lnTo>
                    <a:pt x="334" y="6215"/>
                  </a:lnTo>
                  <a:lnTo>
                    <a:pt x="303" y="6022"/>
                  </a:lnTo>
                  <a:lnTo>
                    <a:pt x="287" y="5836"/>
                  </a:lnTo>
                  <a:lnTo>
                    <a:pt x="272" y="5635"/>
                  </a:lnTo>
                  <a:lnTo>
                    <a:pt x="264" y="5433"/>
                  </a:lnTo>
                  <a:lnTo>
                    <a:pt x="272" y="5232"/>
                  </a:lnTo>
                  <a:lnTo>
                    <a:pt x="287" y="5031"/>
                  </a:lnTo>
                  <a:lnTo>
                    <a:pt x="303" y="4830"/>
                  </a:lnTo>
                  <a:lnTo>
                    <a:pt x="341" y="4621"/>
                  </a:lnTo>
                  <a:lnTo>
                    <a:pt x="380" y="4420"/>
                  </a:lnTo>
                  <a:lnTo>
                    <a:pt x="434" y="4218"/>
                  </a:lnTo>
                  <a:lnTo>
                    <a:pt x="504" y="3978"/>
                  </a:lnTo>
                  <a:lnTo>
                    <a:pt x="589" y="3739"/>
                  </a:lnTo>
                  <a:lnTo>
                    <a:pt x="697" y="3491"/>
                  </a:lnTo>
                  <a:lnTo>
                    <a:pt x="813" y="3236"/>
                  </a:lnTo>
                  <a:lnTo>
                    <a:pt x="945" y="2972"/>
                  </a:lnTo>
                  <a:lnTo>
                    <a:pt x="1092" y="2717"/>
                  </a:lnTo>
                  <a:lnTo>
                    <a:pt x="1247" y="2462"/>
                  </a:lnTo>
                  <a:lnTo>
                    <a:pt x="1417" y="2206"/>
                  </a:lnTo>
                  <a:lnTo>
                    <a:pt x="1603" y="1959"/>
                  </a:lnTo>
                  <a:lnTo>
                    <a:pt x="1788" y="1719"/>
                  </a:lnTo>
                  <a:lnTo>
                    <a:pt x="1990" y="1487"/>
                  </a:lnTo>
                  <a:lnTo>
                    <a:pt x="2206" y="1270"/>
                  </a:lnTo>
                  <a:lnTo>
                    <a:pt x="2423" y="1069"/>
                  </a:lnTo>
                  <a:lnTo>
                    <a:pt x="2648" y="875"/>
                  </a:lnTo>
                  <a:lnTo>
                    <a:pt x="2764" y="790"/>
                  </a:lnTo>
                  <a:lnTo>
                    <a:pt x="2880" y="705"/>
                  </a:lnTo>
                  <a:lnTo>
                    <a:pt x="3004" y="627"/>
                  </a:lnTo>
                  <a:lnTo>
                    <a:pt x="3120" y="558"/>
                  </a:lnTo>
                  <a:lnTo>
                    <a:pt x="3236" y="504"/>
                  </a:lnTo>
                  <a:lnTo>
                    <a:pt x="3352" y="449"/>
                  </a:lnTo>
                  <a:lnTo>
                    <a:pt x="3468" y="403"/>
                  </a:lnTo>
                  <a:lnTo>
                    <a:pt x="3584" y="364"/>
                  </a:lnTo>
                  <a:lnTo>
                    <a:pt x="3708" y="333"/>
                  </a:lnTo>
                  <a:lnTo>
                    <a:pt x="3824" y="302"/>
                  </a:lnTo>
                  <a:lnTo>
                    <a:pt x="3948" y="287"/>
                  </a:lnTo>
                  <a:lnTo>
                    <a:pt x="4072" y="271"/>
                  </a:lnTo>
                  <a:lnTo>
                    <a:pt x="4273" y="264"/>
                  </a:lnTo>
                  <a:close/>
                  <a:moveTo>
                    <a:pt x="4164" y="1"/>
                  </a:moveTo>
                  <a:lnTo>
                    <a:pt x="4041" y="16"/>
                  </a:lnTo>
                  <a:lnTo>
                    <a:pt x="3917" y="24"/>
                  </a:lnTo>
                  <a:lnTo>
                    <a:pt x="3793" y="47"/>
                  </a:lnTo>
                  <a:lnTo>
                    <a:pt x="3669" y="70"/>
                  </a:lnTo>
                  <a:lnTo>
                    <a:pt x="3553" y="101"/>
                  </a:lnTo>
                  <a:lnTo>
                    <a:pt x="3437" y="140"/>
                  </a:lnTo>
                  <a:lnTo>
                    <a:pt x="3321" y="179"/>
                  </a:lnTo>
                  <a:lnTo>
                    <a:pt x="3212" y="225"/>
                  </a:lnTo>
                  <a:lnTo>
                    <a:pt x="3104" y="279"/>
                  </a:lnTo>
                  <a:lnTo>
                    <a:pt x="2996" y="333"/>
                  </a:lnTo>
                  <a:lnTo>
                    <a:pt x="2864" y="411"/>
                  </a:lnTo>
                  <a:lnTo>
                    <a:pt x="2740" y="496"/>
                  </a:lnTo>
                  <a:lnTo>
                    <a:pt x="2617" y="581"/>
                  </a:lnTo>
                  <a:lnTo>
                    <a:pt x="2493" y="666"/>
                  </a:lnTo>
                  <a:lnTo>
                    <a:pt x="2369" y="767"/>
                  </a:lnTo>
                  <a:lnTo>
                    <a:pt x="2253" y="867"/>
                  </a:lnTo>
                  <a:lnTo>
                    <a:pt x="2028" y="1076"/>
                  </a:lnTo>
                  <a:lnTo>
                    <a:pt x="1804" y="1301"/>
                  </a:lnTo>
                  <a:lnTo>
                    <a:pt x="1595" y="1541"/>
                  </a:lnTo>
                  <a:lnTo>
                    <a:pt x="1394" y="1788"/>
                  </a:lnTo>
                  <a:lnTo>
                    <a:pt x="1208" y="2044"/>
                  </a:lnTo>
                  <a:lnTo>
                    <a:pt x="1030" y="2307"/>
                  </a:lnTo>
                  <a:lnTo>
                    <a:pt x="868" y="2570"/>
                  </a:lnTo>
                  <a:lnTo>
                    <a:pt x="713" y="2841"/>
                  </a:lnTo>
                  <a:lnTo>
                    <a:pt x="581" y="3112"/>
                  </a:lnTo>
                  <a:lnTo>
                    <a:pt x="457" y="3375"/>
                  </a:lnTo>
                  <a:lnTo>
                    <a:pt x="349" y="3638"/>
                  </a:lnTo>
                  <a:lnTo>
                    <a:pt x="256" y="3901"/>
                  </a:lnTo>
                  <a:lnTo>
                    <a:pt x="179" y="4149"/>
                  </a:lnTo>
                  <a:lnTo>
                    <a:pt x="140" y="4304"/>
                  </a:lnTo>
                  <a:lnTo>
                    <a:pt x="101" y="4458"/>
                  </a:lnTo>
                  <a:lnTo>
                    <a:pt x="78" y="4621"/>
                  </a:lnTo>
                  <a:lnTo>
                    <a:pt x="47" y="4776"/>
                  </a:lnTo>
                  <a:lnTo>
                    <a:pt x="32" y="4930"/>
                  </a:lnTo>
                  <a:lnTo>
                    <a:pt x="16" y="5093"/>
                  </a:lnTo>
                  <a:lnTo>
                    <a:pt x="9" y="5248"/>
                  </a:lnTo>
                  <a:lnTo>
                    <a:pt x="1" y="5402"/>
                  </a:lnTo>
                  <a:lnTo>
                    <a:pt x="9" y="5557"/>
                  </a:lnTo>
                  <a:lnTo>
                    <a:pt x="16" y="5712"/>
                  </a:lnTo>
                  <a:lnTo>
                    <a:pt x="24" y="5867"/>
                  </a:lnTo>
                  <a:lnTo>
                    <a:pt x="39" y="6022"/>
                  </a:lnTo>
                  <a:lnTo>
                    <a:pt x="63" y="6176"/>
                  </a:lnTo>
                  <a:lnTo>
                    <a:pt x="86" y="6323"/>
                  </a:lnTo>
                  <a:lnTo>
                    <a:pt x="117" y="6470"/>
                  </a:lnTo>
                  <a:lnTo>
                    <a:pt x="156" y="6618"/>
                  </a:lnTo>
                  <a:lnTo>
                    <a:pt x="194" y="6765"/>
                  </a:lnTo>
                  <a:lnTo>
                    <a:pt x="241" y="6904"/>
                  </a:lnTo>
                  <a:lnTo>
                    <a:pt x="295" y="7043"/>
                  </a:lnTo>
                  <a:lnTo>
                    <a:pt x="349" y="7182"/>
                  </a:lnTo>
                  <a:lnTo>
                    <a:pt x="403" y="7322"/>
                  </a:lnTo>
                  <a:lnTo>
                    <a:pt x="473" y="7453"/>
                  </a:lnTo>
                  <a:lnTo>
                    <a:pt x="535" y="7585"/>
                  </a:lnTo>
                  <a:lnTo>
                    <a:pt x="612" y="7709"/>
                  </a:lnTo>
                  <a:lnTo>
                    <a:pt x="690" y="7833"/>
                  </a:lnTo>
                  <a:lnTo>
                    <a:pt x="767" y="7949"/>
                  </a:lnTo>
                  <a:lnTo>
                    <a:pt x="852" y="8065"/>
                  </a:lnTo>
                  <a:lnTo>
                    <a:pt x="945" y="8181"/>
                  </a:lnTo>
                  <a:lnTo>
                    <a:pt x="1038" y="8289"/>
                  </a:lnTo>
                  <a:lnTo>
                    <a:pt x="1138" y="8390"/>
                  </a:lnTo>
                  <a:lnTo>
                    <a:pt x="1239" y="8490"/>
                  </a:lnTo>
                  <a:lnTo>
                    <a:pt x="1347" y="8591"/>
                  </a:lnTo>
                  <a:lnTo>
                    <a:pt x="1502" y="8715"/>
                  </a:lnTo>
                  <a:lnTo>
                    <a:pt x="1665" y="8831"/>
                  </a:lnTo>
                  <a:lnTo>
                    <a:pt x="1827" y="8939"/>
                  </a:lnTo>
                  <a:lnTo>
                    <a:pt x="1997" y="9040"/>
                  </a:lnTo>
                  <a:lnTo>
                    <a:pt x="2175" y="9133"/>
                  </a:lnTo>
                  <a:lnTo>
                    <a:pt x="2353" y="9218"/>
                  </a:lnTo>
                  <a:lnTo>
                    <a:pt x="2539" y="9303"/>
                  </a:lnTo>
                  <a:lnTo>
                    <a:pt x="2717" y="9373"/>
                  </a:lnTo>
                  <a:lnTo>
                    <a:pt x="2911" y="9442"/>
                  </a:lnTo>
                  <a:lnTo>
                    <a:pt x="3096" y="9504"/>
                  </a:lnTo>
                  <a:lnTo>
                    <a:pt x="3483" y="9620"/>
                  </a:lnTo>
                  <a:lnTo>
                    <a:pt x="3870" y="9721"/>
                  </a:lnTo>
                  <a:lnTo>
                    <a:pt x="4257" y="9814"/>
                  </a:lnTo>
                  <a:lnTo>
                    <a:pt x="4598" y="9891"/>
                  </a:lnTo>
                  <a:lnTo>
                    <a:pt x="4938" y="9969"/>
                  </a:lnTo>
                  <a:lnTo>
                    <a:pt x="5287" y="10030"/>
                  </a:lnTo>
                  <a:lnTo>
                    <a:pt x="5643" y="10092"/>
                  </a:lnTo>
                  <a:lnTo>
                    <a:pt x="5999" y="10139"/>
                  </a:lnTo>
                  <a:lnTo>
                    <a:pt x="6355" y="10170"/>
                  </a:lnTo>
                  <a:lnTo>
                    <a:pt x="6533" y="10177"/>
                  </a:lnTo>
                  <a:lnTo>
                    <a:pt x="6718" y="10185"/>
                  </a:lnTo>
                  <a:lnTo>
                    <a:pt x="6896" y="10185"/>
                  </a:lnTo>
                  <a:lnTo>
                    <a:pt x="7082" y="10177"/>
                  </a:lnTo>
                  <a:lnTo>
                    <a:pt x="7337" y="10162"/>
                  </a:lnTo>
                  <a:lnTo>
                    <a:pt x="7515" y="10139"/>
                  </a:lnTo>
                  <a:lnTo>
                    <a:pt x="7693" y="10116"/>
                  </a:lnTo>
                  <a:lnTo>
                    <a:pt x="7864" y="10085"/>
                  </a:lnTo>
                  <a:lnTo>
                    <a:pt x="8034" y="10046"/>
                  </a:lnTo>
                  <a:lnTo>
                    <a:pt x="8204" y="10007"/>
                  </a:lnTo>
                  <a:lnTo>
                    <a:pt x="8367" y="9961"/>
                  </a:lnTo>
                  <a:lnTo>
                    <a:pt x="8521" y="9907"/>
                  </a:lnTo>
                  <a:lnTo>
                    <a:pt x="8676" y="9845"/>
                  </a:lnTo>
                  <a:lnTo>
                    <a:pt x="8831" y="9775"/>
                  </a:lnTo>
                  <a:lnTo>
                    <a:pt x="8978" y="9705"/>
                  </a:lnTo>
                  <a:lnTo>
                    <a:pt x="9117" y="9636"/>
                  </a:lnTo>
                  <a:lnTo>
                    <a:pt x="9257" y="9551"/>
                  </a:lnTo>
                  <a:lnTo>
                    <a:pt x="9388" y="9465"/>
                  </a:lnTo>
                  <a:lnTo>
                    <a:pt x="9512" y="9373"/>
                  </a:lnTo>
                  <a:lnTo>
                    <a:pt x="9628" y="9280"/>
                  </a:lnTo>
                  <a:lnTo>
                    <a:pt x="9744" y="9179"/>
                  </a:lnTo>
                  <a:lnTo>
                    <a:pt x="9845" y="9079"/>
                  </a:lnTo>
                  <a:lnTo>
                    <a:pt x="9945" y="8978"/>
                  </a:lnTo>
                  <a:lnTo>
                    <a:pt x="10038" y="8870"/>
                  </a:lnTo>
                  <a:lnTo>
                    <a:pt x="10123" y="8761"/>
                  </a:lnTo>
                  <a:lnTo>
                    <a:pt x="10209" y="8645"/>
                  </a:lnTo>
                  <a:lnTo>
                    <a:pt x="10286" y="8521"/>
                  </a:lnTo>
                  <a:lnTo>
                    <a:pt x="10356" y="8397"/>
                  </a:lnTo>
                  <a:lnTo>
                    <a:pt x="10425" y="8274"/>
                  </a:lnTo>
                  <a:lnTo>
                    <a:pt x="10487" y="8142"/>
                  </a:lnTo>
                  <a:lnTo>
                    <a:pt x="10549" y="8011"/>
                  </a:lnTo>
                  <a:lnTo>
                    <a:pt x="10603" y="7871"/>
                  </a:lnTo>
                  <a:lnTo>
                    <a:pt x="10650" y="7732"/>
                  </a:lnTo>
                  <a:lnTo>
                    <a:pt x="10688" y="7593"/>
                  </a:lnTo>
                  <a:lnTo>
                    <a:pt x="10727" y="7446"/>
                  </a:lnTo>
                  <a:lnTo>
                    <a:pt x="10758" y="7299"/>
                  </a:lnTo>
                  <a:lnTo>
                    <a:pt x="10789" y="7151"/>
                  </a:lnTo>
                  <a:lnTo>
                    <a:pt x="10812" y="7004"/>
                  </a:lnTo>
                  <a:lnTo>
                    <a:pt x="10828" y="6850"/>
                  </a:lnTo>
                  <a:lnTo>
                    <a:pt x="10843" y="6703"/>
                  </a:lnTo>
                  <a:lnTo>
                    <a:pt x="10843" y="6548"/>
                  </a:lnTo>
                  <a:lnTo>
                    <a:pt x="10851" y="6393"/>
                  </a:lnTo>
                  <a:lnTo>
                    <a:pt x="10843" y="6238"/>
                  </a:lnTo>
                  <a:lnTo>
                    <a:pt x="10835" y="6084"/>
                  </a:lnTo>
                  <a:lnTo>
                    <a:pt x="10820" y="5921"/>
                  </a:lnTo>
                  <a:lnTo>
                    <a:pt x="10797" y="5766"/>
                  </a:lnTo>
                  <a:lnTo>
                    <a:pt x="10773" y="5611"/>
                  </a:lnTo>
                  <a:lnTo>
                    <a:pt x="10743" y="5449"/>
                  </a:lnTo>
                  <a:lnTo>
                    <a:pt x="10704" y="5294"/>
                  </a:lnTo>
                  <a:lnTo>
                    <a:pt x="10657" y="5139"/>
                  </a:lnTo>
                  <a:lnTo>
                    <a:pt x="10611" y="4985"/>
                  </a:lnTo>
                  <a:lnTo>
                    <a:pt x="10557" y="4830"/>
                  </a:lnTo>
                  <a:lnTo>
                    <a:pt x="10495" y="4675"/>
                  </a:lnTo>
                  <a:lnTo>
                    <a:pt x="10394" y="4443"/>
                  </a:lnTo>
                  <a:lnTo>
                    <a:pt x="10278" y="4211"/>
                  </a:lnTo>
                  <a:lnTo>
                    <a:pt x="10154" y="3986"/>
                  </a:lnTo>
                  <a:lnTo>
                    <a:pt x="10015" y="3754"/>
                  </a:lnTo>
                  <a:lnTo>
                    <a:pt x="9868" y="3530"/>
                  </a:lnTo>
                  <a:lnTo>
                    <a:pt x="9698" y="3305"/>
                  </a:lnTo>
                  <a:lnTo>
                    <a:pt x="9528" y="3089"/>
                  </a:lnTo>
                  <a:lnTo>
                    <a:pt x="9334" y="2872"/>
                  </a:lnTo>
                  <a:lnTo>
                    <a:pt x="9133" y="2655"/>
                  </a:lnTo>
                  <a:lnTo>
                    <a:pt x="8916" y="2438"/>
                  </a:lnTo>
                  <a:lnTo>
                    <a:pt x="8692" y="2222"/>
                  </a:lnTo>
                  <a:lnTo>
                    <a:pt x="8452" y="2013"/>
                  </a:lnTo>
                  <a:lnTo>
                    <a:pt x="8196" y="1796"/>
                  </a:lnTo>
                  <a:lnTo>
                    <a:pt x="7933" y="1587"/>
                  </a:lnTo>
                  <a:lnTo>
                    <a:pt x="7655" y="1378"/>
                  </a:lnTo>
                  <a:lnTo>
                    <a:pt x="7361" y="1169"/>
                  </a:lnTo>
                  <a:lnTo>
                    <a:pt x="7043" y="960"/>
                  </a:lnTo>
                  <a:lnTo>
                    <a:pt x="6726" y="767"/>
                  </a:lnTo>
                  <a:lnTo>
                    <a:pt x="6416" y="597"/>
                  </a:lnTo>
                  <a:lnTo>
                    <a:pt x="6115" y="449"/>
                  </a:lnTo>
                  <a:lnTo>
                    <a:pt x="5813" y="318"/>
                  </a:lnTo>
                  <a:lnTo>
                    <a:pt x="5519" y="217"/>
                  </a:lnTo>
                  <a:lnTo>
                    <a:pt x="5379" y="171"/>
                  </a:lnTo>
                  <a:lnTo>
                    <a:pt x="5240" y="132"/>
                  </a:lnTo>
                  <a:lnTo>
                    <a:pt x="5093" y="93"/>
                  </a:lnTo>
                  <a:lnTo>
                    <a:pt x="4961" y="63"/>
                  </a:lnTo>
                  <a:lnTo>
                    <a:pt x="4822" y="39"/>
                  </a:lnTo>
                  <a:lnTo>
                    <a:pt x="4683" y="24"/>
                  </a:lnTo>
                  <a:lnTo>
                    <a:pt x="4551" y="8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52447" y="3294633"/>
              <a:ext cx="463240" cy="251986"/>
            </a:xfrm>
            <a:custGeom>
              <a:avLst/>
              <a:gdLst/>
              <a:ahLst/>
              <a:cxnLst/>
              <a:rect l="l" t="t" r="r" b="b"/>
              <a:pathLst>
                <a:path w="22893" h="12453" extrusionOk="0">
                  <a:moveTo>
                    <a:pt x="16972" y="1"/>
                  </a:moveTo>
                  <a:lnTo>
                    <a:pt x="16949" y="8"/>
                  </a:lnTo>
                  <a:lnTo>
                    <a:pt x="16926" y="16"/>
                  </a:lnTo>
                  <a:lnTo>
                    <a:pt x="16903" y="32"/>
                  </a:lnTo>
                  <a:lnTo>
                    <a:pt x="16887" y="47"/>
                  </a:lnTo>
                  <a:lnTo>
                    <a:pt x="16872" y="70"/>
                  </a:lnTo>
                  <a:lnTo>
                    <a:pt x="16864" y="94"/>
                  </a:lnTo>
                  <a:lnTo>
                    <a:pt x="16856" y="124"/>
                  </a:lnTo>
                  <a:lnTo>
                    <a:pt x="16856" y="148"/>
                  </a:lnTo>
                  <a:lnTo>
                    <a:pt x="16864" y="171"/>
                  </a:lnTo>
                  <a:lnTo>
                    <a:pt x="16872" y="194"/>
                  </a:lnTo>
                  <a:lnTo>
                    <a:pt x="16887" y="217"/>
                  </a:lnTo>
                  <a:lnTo>
                    <a:pt x="16903" y="233"/>
                  </a:lnTo>
                  <a:lnTo>
                    <a:pt x="16926" y="248"/>
                  </a:lnTo>
                  <a:lnTo>
                    <a:pt x="17143" y="364"/>
                  </a:lnTo>
                  <a:lnTo>
                    <a:pt x="17390" y="504"/>
                  </a:lnTo>
                  <a:lnTo>
                    <a:pt x="17700" y="689"/>
                  </a:lnTo>
                  <a:lnTo>
                    <a:pt x="18071" y="929"/>
                  </a:lnTo>
                  <a:lnTo>
                    <a:pt x="18489" y="1216"/>
                  </a:lnTo>
                  <a:lnTo>
                    <a:pt x="18714" y="1370"/>
                  </a:lnTo>
                  <a:lnTo>
                    <a:pt x="18946" y="1541"/>
                  </a:lnTo>
                  <a:lnTo>
                    <a:pt x="19178" y="1726"/>
                  </a:lnTo>
                  <a:lnTo>
                    <a:pt x="19418" y="1912"/>
                  </a:lnTo>
                  <a:lnTo>
                    <a:pt x="19658" y="2113"/>
                  </a:lnTo>
                  <a:lnTo>
                    <a:pt x="19898" y="2330"/>
                  </a:lnTo>
                  <a:lnTo>
                    <a:pt x="20138" y="2547"/>
                  </a:lnTo>
                  <a:lnTo>
                    <a:pt x="20378" y="2779"/>
                  </a:lnTo>
                  <a:lnTo>
                    <a:pt x="20617" y="3019"/>
                  </a:lnTo>
                  <a:lnTo>
                    <a:pt x="20842" y="3267"/>
                  </a:lnTo>
                  <a:lnTo>
                    <a:pt x="21066" y="3530"/>
                  </a:lnTo>
                  <a:lnTo>
                    <a:pt x="21283" y="3793"/>
                  </a:lnTo>
                  <a:lnTo>
                    <a:pt x="21484" y="4071"/>
                  </a:lnTo>
                  <a:lnTo>
                    <a:pt x="21678" y="4350"/>
                  </a:lnTo>
                  <a:lnTo>
                    <a:pt x="21856" y="4644"/>
                  </a:lnTo>
                  <a:lnTo>
                    <a:pt x="22026" y="4946"/>
                  </a:lnTo>
                  <a:lnTo>
                    <a:pt x="22096" y="5093"/>
                  </a:lnTo>
                  <a:lnTo>
                    <a:pt x="22173" y="5248"/>
                  </a:lnTo>
                  <a:lnTo>
                    <a:pt x="22243" y="5410"/>
                  </a:lnTo>
                  <a:lnTo>
                    <a:pt x="22305" y="5565"/>
                  </a:lnTo>
                  <a:lnTo>
                    <a:pt x="22359" y="5728"/>
                  </a:lnTo>
                  <a:lnTo>
                    <a:pt x="22413" y="5882"/>
                  </a:lnTo>
                  <a:lnTo>
                    <a:pt x="22459" y="6045"/>
                  </a:lnTo>
                  <a:lnTo>
                    <a:pt x="22506" y="6215"/>
                  </a:lnTo>
                  <a:lnTo>
                    <a:pt x="22560" y="6486"/>
                  </a:lnTo>
                  <a:lnTo>
                    <a:pt x="22599" y="6757"/>
                  </a:lnTo>
                  <a:lnTo>
                    <a:pt x="22630" y="7035"/>
                  </a:lnTo>
                  <a:lnTo>
                    <a:pt x="22637" y="7306"/>
                  </a:lnTo>
                  <a:lnTo>
                    <a:pt x="22630" y="7577"/>
                  </a:lnTo>
                  <a:lnTo>
                    <a:pt x="22606" y="7848"/>
                  </a:lnTo>
                  <a:lnTo>
                    <a:pt x="22560" y="8127"/>
                  </a:lnTo>
                  <a:lnTo>
                    <a:pt x="22506" y="8397"/>
                  </a:lnTo>
                  <a:lnTo>
                    <a:pt x="22428" y="8668"/>
                  </a:lnTo>
                  <a:lnTo>
                    <a:pt x="22343" y="8939"/>
                  </a:lnTo>
                  <a:lnTo>
                    <a:pt x="22235" y="9210"/>
                  </a:lnTo>
                  <a:lnTo>
                    <a:pt x="22111" y="9481"/>
                  </a:lnTo>
                  <a:lnTo>
                    <a:pt x="21980" y="9752"/>
                  </a:lnTo>
                  <a:lnTo>
                    <a:pt x="21825" y="10015"/>
                  </a:lnTo>
                  <a:lnTo>
                    <a:pt x="21654" y="10286"/>
                  </a:lnTo>
                  <a:lnTo>
                    <a:pt x="21461" y="10557"/>
                  </a:lnTo>
                  <a:lnTo>
                    <a:pt x="21368" y="10673"/>
                  </a:lnTo>
                  <a:lnTo>
                    <a:pt x="21275" y="10789"/>
                  </a:lnTo>
                  <a:lnTo>
                    <a:pt x="21167" y="10905"/>
                  </a:lnTo>
                  <a:lnTo>
                    <a:pt x="21066" y="11013"/>
                  </a:lnTo>
                  <a:lnTo>
                    <a:pt x="20950" y="11114"/>
                  </a:lnTo>
                  <a:lnTo>
                    <a:pt x="20834" y="11207"/>
                  </a:lnTo>
                  <a:lnTo>
                    <a:pt x="20710" y="11300"/>
                  </a:lnTo>
                  <a:lnTo>
                    <a:pt x="20586" y="11385"/>
                  </a:lnTo>
                  <a:lnTo>
                    <a:pt x="20463" y="11462"/>
                  </a:lnTo>
                  <a:lnTo>
                    <a:pt x="20323" y="11540"/>
                  </a:lnTo>
                  <a:lnTo>
                    <a:pt x="20192" y="11617"/>
                  </a:lnTo>
                  <a:lnTo>
                    <a:pt x="20045" y="11679"/>
                  </a:lnTo>
                  <a:lnTo>
                    <a:pt x="19898" y="11741"/>
                  </a:lnTo>
                  <a:lnTo>
                    <a:pt x="19751" y="11803"/>
                  </a:lnTo>
                  <a:lnTo>
                    <a:pt x="19604" y="11857"/>
                  </a:lnTo>
                  <a:lnTo>
                    <a:pt x="19441" y="11903"/>
                  </a:lnTo>
                  <a:lnTo>
                    <a:pt x="19286" y="11950"/>
                  </a:lnTo>
                  <a:lnTo>
                    <a:pt x="19124" y="11988"/>
                  </a:lnTo>
                  <a:lnTo>
                    <a:pt x="18954" y="12027"/>
                  </a:lnTo>
                  <a:lnTo>
                    <a:pt x="18783" y="12058"/>
                  </a:lnTo>
                  <a:lnTo>
                    <a:pt x="18435" y="12112"/>
                  </a:lnTo>
                  <a:lnTo>
                    <a:pt x="18079" y="12151"/>
                  </a:lnTo>
                  <a:lnTo>
                    <a:pt x="17700" y="12166"/>
                  </a:lnTo>
                  <a:lnTo>
                    <a:pt x="17321" y="12174"/>
                  </a:lnTo>
                  <a:lnTo>
                    <a:pt x="16926" y="12174"/>
                  </a:lnTo>
                  <a:lnTo>
                    <a:pt x="16531" y="12151"/>
                  </a:lnTo>
                  <a:lnTo>
                    <a:pt x="16121" y="12120"/>
                  </a:lnTo>
                  <a:lnTo>
                    <a:pt x="15703" y="12074"/>
                  </a:lnTo>
                  <a:lnTo>
                    <a:pt x="15278" y="12019"/>
                  </a:lnTo>
                  <a:lnTo>
                    <a:pt x="14844" y="11950"/>
                  </a:lnTo>
                  <a:lnTo>
                    <a:pt x="14411" y="11872"/>
                  </a:lnTo>
                  <a:lnTo>
                    <a:pt x="13970" y="11787"/>
                  </a:lnTo>
                  <a:lnTo>
                    <a:pt x="13521" y="11687"/>
                  </a:lnTo>
                  <a:lnTo>
                    <a:pt x="13072" y="11578"/>
                  </a:lnTo>
                  <a:lnTo>
                    <a:pt x="12623" y="11462"/>
                  </a:lnTo>
                  <a:lnTo>
                    <a:pt x="12166" y="11338"/>
                  </a:lnTo>
                  <a:lnTo>
                    <a:pt x="11710" y="11215"/>
                  </a:lnTo>
                  <a:lnTo>
                    <a:pt x="11261" y="11075"/>
                  </a:lnTo>
                  <a:lnTo>
                    <a:pt x="10804" y="10928"/>
                  </a:lnTo>
                  <a:lnTo>
                    <a:pt x="10348" y="10781"/>
                  </a:lnTo>
                  <a:lnTo>
                    <a:pt x="9891" y="10626"/>
                  </a:lnTo>
                  <a:lnTo>
                    <a:pt x="9442" y="10472"/>
                  </a:lnTo>
                  <a:lnTo>
                    <a:pt x="8545" y="10139"/>
                  </a:lnTo>
                  <a:lnTo>
                    <a:pt x="7662" y="9806"/>
                  </a:lnTo>
                  <a:lnTo>
                    <a:pt x="6803" y="9458"/>
                  </a:lnTo>
                  <a:lnTo>
                    <a:pt x="5975" y="9109"/>
                  </a:lnTo>
                  <a:lnTo>
                    <a:pt x="5178" y="8761"/>
                  </a:lnTo>
                  <a:lnTo>
                    <a:pt x="4420" y="8421"/>
                  </a:lnTo>
                  <a:lnTo>
                    <a:pt x="3708" y="8088"/>
                  </a:lnTo>
                  <a:lnTo>
                    <a:pt x="3042" y="7771"/>
                  </a:lnTo>
                  <a:lnTo>
                    <a:pt x="2439" y="7477"/>
                  </a:lnTo>
                  <a:lnTo>
                    <a:pt x="1889" y="7206"/>
                  </a:lnTo>
                  <a:lnTo>
                    <a:pt x="999" y="6749"/>
                  </a:lnTo>
                  <a:lnTo>
                    <a:pt x="419" y="6447"/>
                  </a:lnTo>
                  <a:lnTo>
                    <a:pt x="194" y="6323"/>
                  </a:lnTo>
                  <a:lnTo>
                    <a:pt x="171" y="6316"/>
                  </a:lnTo>
                  <a:lnTo>
                    <a:pt x="148" y="6308"/>
                  </a:lnTo>
                  <a:lnTo>
                    <a:pt x="117" y="6308"/>
                  </a:lnTo>
                  <a:lnTo>
                    <a:pt x="94" y="6316"/>
                  </a:lnTo>
                  <a:lnTo>
                    <a:pt x="70" y="6323"/>
                  </a:lnTo>
                  <a:lnTo>
                    <a:pt x="47" y="6331"/>
                  </a:lnTo>
                  <a:lnTo>
                    <a:pt x="32" y="6354"/>
                  </a:lnTo>
                  <a:lnTo>
                    <a:pt x="16" y="6378"/>
                  </a:lnTo>
                  <a:lnTo>
                    <a:pt x="8" y="6401"/>
                  </a:lnTo>
                  <a:lnTo>
                    <a:pt x="1" y="6424"/>
                  </a:lnTo>
                  <a:lnTo>
                    <a:pt x="1" y="6447"/>
                  </a:lnTo>
                  <a:lnTo>
                    <a:pt x="8" y="6470"/>
                  </a:lnTo>
                  <a:lnTo>
                    <a:pt x="16" y="6494"/>
                  </a:lnTo>
                  <a:lnTo>
                    <a:pt x="32" y="6517"/>
                  </a:lnTo>
                  <a:lnTo>
                    <a:pt x="47" y="6532"/>
                  </a:lnTo>
                  <a:lnTo>
                    <a:pt x="70" y="6548"/>
                  </a:lnTo>
                  <a:lnTo>
                    <a:pt x="295" y="6679"/>
                  </a:lnTo>
                  <a:lnTo>
                    <a:pt x="751" y="6919"/>
                  </a:lnTo>
                  <a:lnTo>
                    <a:pt x="1401" y="7260"/>
                  </a:lnTo>
                  <a:lnTo>
                    <a:pt x="2237" y="7686"/>
                  </a:lnTo>
                  <a:lnTo>
                    <a:pt x="3236" y="8165"/>
                  </a:lnTo>
                  <a:lnTo>
                    <a:pt x="3785" y="8428"/>
                  </a:lnTo>
                  <a:lnTo>
                    <a:pt x="4366" y="8699"/>
                  </a:lnTo>
                  <a:lnTo>
                    <a:pt x="4969" y="8970"/>
                  </a:lnTo>
                  <a:lnTo>
                    <a:pt x="5604" y="9249"/>
                  </a:lnTo>
                  <a:lnTo>
                    <a:pt x="6262" y="9535"/>
                  </a:lnTo>
                  <a:lnTo>
                    <a:pt x="6935" y="9814"/>
                  </a:lnTo>
                  <a:lnTo>
                    <a:pt x="7624" y="10092"/>
                  </a:lnTo>
                  <a:lnTo>
                    <a:pt x="8336" y="10371"/>
                  </a:lnTo>
                  <a:lnTo>
                    <a:pt x="9055" y="10634"/>
                  </a:lnTo>
                  <a:lnTo>
                    <a:pt x="9775" y="10889"/>
                  </a:lnTo>
                  <a:lnTo>
                    <a:pt x="10510" y="11137"/>
                  </a:lnTo>
                  <a:lnTo>
                    <a:pt x="11246" y="11369"/>
                  </a:lnTo>
                  <a:lnTo>
                    <a:pt x="11981" y="11586"/>
                  </a:lnTo>
                  <a:lnTo>
                    <a:pt x="12716" y="11779"/>
                  </a:lnTo>
                  <a:lnTo>
                    <a:pt x="13080" y="11872"/>
                  </a:lnTo>
                  <a:lnTo>
                    <a:pt x="13443" y="11957"/>
                  </a:lnTo>
                  <a:lnTo>
                    <a:pt x="13799" y="12035"/>
                  </a:lnTo>
                  <a:lnTo>
                    <a:pt x="14163" y="12112"/>
                  </a:lnTo>
                  <a:lnTo>
                    <a:pt x="14519" y="12174"/>
                  </a:lnTo>
                  <a:lnTo>
                    <a:pt x="14867" y="12236"/>
                  </a:lnTo>
                  <a:lnTo>
                    <a:pt x="15216" y="12290"/>
                  </a:lnTo>
                  <a:lnTo>
                    <a:pt x="15564" y="12337"/>
                  </a:lnTo>
                  <a:lnTo>
                    <a:pt x="15904" y="12375"/>
                  </a:lnTo>
                  <a:lnTo>
                    <a:pt x="16237" y="12406"/>
                  </a:lnTo>
                  <a:lnTo>
                    <a:pt x="16570" y="12430"/>
                  </a:lnTo>
                  <a:lnTo>
                    <a:pt x="16903" y="12445"/>
                  </a:lnTo>
                  <a:lnTo>
                    <a:pt x="17220" y="12453"/>
                  </a:lnTo>
                  <a:lnTo>
                    <a:pt x="17537" y="12445"/>
                  </a:lnTo>
                  <a:lnTo>
                    <a:pt x="17847" y="12437"/>
                  </a:lnTo>
                  <a:lnTo>
                    <a:pt x="18149" y="12414"/>
                  </a:lnTo>
                  <a:lnTo>
                    <a:pt x="18427" y="12383"/>
                  </a:lnTo>
                  <a:lnTo>
                    <a:pt x="18698" y="12344"/>
                  </a:lnTo>
                  <a:lnTo>
                    <a:pt x="18969" y="12298"/>
                  </a:lnTo>
                  <a:lnTo>
                    <a:pt x="19224" y="12236"/>
                  </a:lnTo>
                  <a:lnTo>
                    <a:pt x="19480" y="12166"/>
                  </a:lnTo>
                  <a:lnTo>
                    <a:pt x="19727" y="12089"/>
                  </a:lnTo>
                  <a:lnTo>
                    <a:pt x="19960" y="12004"/>
                  </a:lnTo>
                  <a:lnTo>
                    <a:pt x="20192" y="11903"/>
                  </a:lnTo>
                  <a:lnTo>
                    <a:pt x="20408" y="11795"/>
                  </a:lnTo>
                  <a:lnTo>
                    <a:pt x="20617" y="11679"/>
                  </a:lnTo>
                  <a:lnTo>
                    <a:pt x="20819" y="11547"/>
                  </a:lnTo>
                  <a:lnTo>
                    <a:pt x="21012" y="11400"/>
                  </a:lnTo>
                  <a:lnTo>
                    <a:pt x="21190" y="11245"/>
                  </a:lnTo>
                  <a:lnTo>
                    <a:pt x="21360" y="11075"/>
                  </a:lnTo>
                  <a:lnTo>
                    <a:pt x="21523" y="10897"/>
                  </a:lnTo>
                  <a:lnTo>
                    <a:pt x="21678" y="10704"/>
                  </a:lnTo>
                  <a:lnTo>
                    <a:pt x="21871" y="10425"/>
                  </a:lnTo>
                  <a:lnTo>
                    <a:pt x="22049" y="10147"/>
                  </a:lnTo>
                  <a:lnTo>
                    <a:pt x="22212" y="9868"/>
                  </a:lnTo>
                  <a:lnTo>
                    <a:pt x="22351" y="9582"/>
                  </a:lnTo>
                  <a:lnTo>
                    <a:pt x="22483" y="9303"/>
                  </a:lnTo>
                  <a:lnTo>
                    <a:pt x="22591" y="9017"/>
                  </a:lnTo>
                  <a:lnTo>
                    <a:pt x="22684" y="8730"/>
                  </a:lnTo>
                  <a:lnTo>
                    <a:pt x="22761" y="8444"/>
                  </a:lnTo>
                  <a:lnTo>
                    <a:pt x="22823" y="8165"/>
                  </a:lnTo>
                  <a:lnTo>
                    <a:pt x="22862" y="7879"/>
                  </a:lnTo>
                  <a:lnTo>
                    <a:pt x="22885" y="7593"/>
                  </a:lnTo>
                  <a:lnTo>
                    <a:pt x="22893" y="7299"/>
                  </a:lnTo>
                  <a:lnTo>
                    <a:pt x="22885" y="7012"/>
                  </a:lnTo>
                  <a:lnTo>
                    <a:pt x="22862" y="6726"/>
                  </a:lnTo>
                  <a:lnTo>
                    <a:pt x="22815" y="6440"/>
                  </a:lnTo>
                  <a:lnTo>
                    <a:pt x="22753" y="6153"/>
                  </a:lnTo>
                  <a:lnTo>
                    <a:pt x="22715" y="5983"/>
                  </a:lnTo>
                  <a:lnTo>
                    <a:pt x="22661" y="5813"/>
                  </a:lnTo>
                  <a:lnTo>
                    <a:pt x="22606" y="5650"/>
                  </a:lnTo>
                  <a:lnTo>
                    <a:pt x="22552" y="5480"/>
                  </a:lnTo>
                  <a:lnTo>
                    <a:pt x="22490" y="5317"/>
                  </a:lnTo>
                  <a:lnTo>
                    <a:pt x="22421" y="5163"/>
                  </a:lnTo>
                  <a:lnTo>
                    <a:pt x="22343" y="5000"/>
                  </a:lnTo>
                  <a:lnTo>
                    <a:pt x="22266" y="4845"/>
                  </a:lnTo>
                  <a:lnTo>
                    <a:pt x="22103" y="4536"/>
                  </a:lnTo>
                  <a:lnTo>
                    <a:pt x="21925" y="4242"/>
                  </a:lnTo>
                  <a:lnTo>
                    <a:pt x="21732" y="3948"/>
                  </a:lnTo>
                  <a:lnTo>
                    <a:pt x="21523" y="3669"/>
                  </a:lnTo>
                  <a:lnTo>
                    <a:pt x="21306" y="3398"/>
                  </a:lnTo>
                  <a:lnTo>
                    <a:pt x="21082" y="3135"/>
                  </a:lnTo>
                  <a:lnTo>
                    <a:pt x="20850" y="2880"/>
                  </a:lnTo>
                  <a:lnTo>
                    <a:pt x="20617" y="2632"/>
                  </a:lnTo>
                  <a:lnTo>
                    <a:pt x="20378" y="2400"/>
                  </a:lnTo>
                  <a:lnTo>
                    <a:pt x="20138" y="2175"/>
                  </a:lnTo>
                  <a:lnTo>
                    <a:pt x="19890" y="1959"/>
                  </a:lnTo>
                  <a:lnTo>
                    <a:pt x="19650" y="1750"/>
                  </a:lnTo>
                  <a:lnTo>
                    <a:pt x="19402" y="1556"/>
                  </a:lnTo>
                  <a:lnTo>
                    <a:pt x="19170" y="1378"/>
                  </a:lnTo>
                  <a:lnTo>
                    <a:pt x="18938" y="1200"/>
                  </a:lnTo>
                  <a:lnTo>
                    <a:pt x="18706" y="1038"/>
                  </a:lnTo>
                  <a:lnTo>
                    <a:pt x="18280" y="751"/>
                  </a:lnTo>
                  <a:lnTo>
                    <a:pt x="17901" y="504"/>
                  </a:lnTo>
                  <a:lnTo>
                    <a:pt x="17568" y="302"/>
                  </a:lnTo>
                  <a:lnTo>
                    <a:pt x="17313" y="155"/>
                  </a:lnTo>
                  <a:lnTo>
                    <a:pt x="17050" y="16"/>
                  </a:lnTo>
                  <a:lnTo>
                    <a:pt x="17019" y="8"/>
                  </a:lnTo>
                  <a:lnTo>
                    <a:pt x="169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3653" y="3330023"/>
              <a:ext cx="181832" cy="170723"/>
            </a:xfrm>
            <a:custGeom>
              <a:avLst/>
              <a:gdLst/>
              <a:ahLst/>
              <a:cxnLst/>
              <a:rect l="l" t="t" r="r" b="b"/>
              <a:pathLst>
                <a:path w="8986" h="8437" extrusionOk="0">
                  <a:moveTo>
                    <a:pt x="3537" y="210"/>
                  </a:moveTo>
                  <a:lnTo>
                    <a:pt x="3707" y="217"/>
                  </a:lnTo>
                  <a:lnTo>
                    <a:pt x="3878" y="233"/>
                  </a:lnTo>
                  <a:lnTo>
                    <a:pt x="4056" y="264"/>
                  </a:lnTo>
                  <a:lnTo>
                    <a:pt x="4226" y="295"/>
                  </a:lnTo>
                  <a:lnTo>
                    <a:pt x="4396" y="349"/>
                  </a:lnTo>
                  <a:lnTo>
                    <a:pt x="4566" y="403"/>
                  </a:lnTo>
                  <a:lnTo>
                    <a:pt x="4737" y="465"/>
                  </a:lnTo>
                  <a:lnTo>
                    <a:pt x="4907" y="535"/>
                  </a:lnTo>
                  <a:lnTo>
                    <a:pt x="5069" y="612"/>
                  </a:lnTo>
                  <a:lnTo>
                    <a:pt x="5232" y="689"/>
                  </a:lnTo>
                  <a:lnTo>
                    <a:pt x="5387" y="775"/>
                  </a:lnTo>
                  <a:lnTo>
                    <a:pt x="5689" y="953"/>
                  </a:lnTo>
                  <a:lnTo>
                    <a:pt x="5975" y="1138"/>
                  </a:lnTo>
                  <a:lnTo>
                    <a:pt x="6207" y="1309"/>
                  </a:lnTo>
                  <a:lnTo>
                    <a:pt x="6432" y="1479"/>
                  </a:lnTo>
                  <a:lnTo>
                    <a:pt x="6648" y="1649"/>
                  </a:lnTo>
                  <a:lnTo>
                    <a:pt x="6849" y="1819"/>
                  </a:lnTo>
                  <a:lnTo>
                    <a:pt x="7043" y="1990"/>
                  </a:lnTo>
                  <a:lnTo>
                    <a:pt x="7229" y="2160"/>
                  </a:lnTo>
                  <a:lnTo>
                    <a:pt x="7399" y="2330"/>
                  </a:lnTo>
                  <a:lnTo>
                    <a:pt x="7561" y="2508"/>
                  </a:lnTo>
                  <a:lnTo>
                    <a:pt x="7716" y="2686"/>
                  </a:lnTo>
                  <a:lnTo>
                    <a:pt x="7855" y="2856"/>
                  </a:lnTo>
                  <a:lnTo>
                    <a:pt x="7987" y="3042"/>
                  </a:lnTo>
                  <a:lnTo>
                    <a:pt x="8111" y="3220"/>
                  </a:lnTo>
                  <a:lnTo>
                    <a:pt x="8219" y="3398"/>
                  </a:lnTo>
                  <a:lnTo>
                    <a:pt x="8320" y="3584"/>
                  </a:lnTo>
                  <a:lnTo>
                    <a:pt x="8413" y="3770"/>
                  </a:lnTo>
                  <a:lnTo>
                    <a:pt x="8490" y="3955"/>
                  </a:lnTo>
                  <a:lnTo>
                    <a:pt x="8583" y="4195"/>
                  </a:lnTo>
                  <a:lnTo>
                    <a:pt x="8653" y="4435"/>
                  </a:lnTo>
                  <a:lnTo>
                    <a:pt x="8707" y="4683"/>
                  </a:lnTo>
                  <a:lnTo>
                    <a:pt x="8745" y="4923"/>
                  </a:lnTo>
                  <a:lnTo>
                    <a:pt x="8761" y="5163"/>
                  </a:lnTo>
                  <a:lnTo>
                    <a:pt x="8769" y="5410"/>
                  </a:lnTo>
                  <a:lnTo>
                    <a:pt x="8753" y="5642"/>
                  </a:lnTo>
                  <a:lnTo>
                    <a:pt x="8722" y="5875"/>
                  </a:lnTo>
                  <a:lnTo>
                    <a:pt x="8676" y="6107"/>
                  </a:lnTo>
                  <a:lnTo>
                    <a:pt x="8622" y="6323"/>
                  </a:lnTo>
                  <a:lnTo>
                    <a:pt x="8544" y="6540"/>
                  </a:lnTo>
                  <a:lnTo>
                    <a:pt x="8451" y="6741"/>
                  </a:lnTo>
                  <a:lnTo>
                    <a:pt x="8397" y="6842"/>
                  </a:lnTo>
                  <a:lnTo>
                    <a:pt x="8343" y="6935"/>
                  </a:lnTo>
                  <a:lnTo>
                    <a:pt x="8281" y="7028"/>
                  </a:lnTo>
                  <a:lnTo>
                    <a:pt x="8219" y="7121"/>
                  </a:lnTo>
                  <a:lnTo>
                    <a:pt x="8150" y="7206"/>
                  </a:lnTo>
                  <a:lnTo>
                    <a:pt x="8080" y="7291"/>
                  </a:lnTo>
                  <a:lnTo>
                    <a:pt x="8003" y="7368"/>
                  </a:lnTo>
                  <a:lnTo>
                    <a:pt x="7925" y="7446"/>
                  </a:lnTo>
                  <a:lnTo>
                    <a:pt x="7832" y="7523"/>
                  </a:lnTo>
                  <a:lnTo>
                    <a:pt x="7724" y="7608"/>
                  </a:lnTo>
                  <a:lnTo>
                    <a:pt x="7623" y="7686"/>
                  </a:lnTo>
                  <a:lnTo>
                    <a:pt x="7507" y="7755"/>
                  </a:lnTo>
                  <a:lnTo>
                    <a:pt x="7391" y="7817"/>
                  </a:lnTo>
                  <a:lnTo>
                    <a:pt x="7267" y="7879"/>
                  </a:lnTo>
                  <a:lnTo>
                    <a:pt x="7143" y="7933"/>
                  </a:lnTo>
                  <a:lnTo>
                    <a:pt x="7012" y="7987"/>
                  </a:lnTo>
                  <a:lnTo>
                    <a:pt x="6880" y="8034"/>
                  </a:lnTo>
                  <a:lnTo>
                    <a:pt x="6741" y="8072"/>
                  </a:lnTo>
                  <a:lnTo>
                    <a:pt x="6602" y="8111"/>
                  </a:lnTo>
                  <a:lnTo>
                    <a:pt x="6455" y="8142"/>
                  </a:lnTo>
                  <a:lnTo>
                    <a:pt x="6308" y="8165"/>
                  </a:lnTo>
                  <a:lnTo>
                    <a:pt x="6161" y="8189"/>
                  </a:lnTo>
                  <a:lnTo>
                    <a:pt x="6006" y="8204"/>
                  </a:lnTo>
                  <a:lnTo>
                    <a:pt x="5851" y="8212"/>
                  </a:lnTo>
                  <a:lnTo>
                    <a:pt x="5557" y="8220"/>
                  </a:lnTo>
                  <a:lnTo>
                    <a:pt x="5271" y="8204"/>
                  </a:lnTo>
                  <a:lnTo>
                    <a:pt x="4977" y="8181"/>
                  </a:lnTo>
                  <a:lnTo>
                    <a:pt x="4690" y="8142"/>
                  </a:lnTo>
                  <a:lnTo>
                    <a:pt x="4404" y="8096"/>
                  </a:lnTo>
                  <a:lnTo>
                    <a:pt x="4125" y="8042"/>
                  </a:lnTo>
                  <a:lnTo>
                    <a:pt x="3576" y="7918"/>
                  </a:lnTo>
                  <a:lnTo>
                    <a:pt x="3259" y="7848"/>
                  </a:lnTo>
                  <a:lnTo>
                    <a:pt x="2949" y="7763"/>
                  </a:lnTo>
                  <a:lnTo>
                    <a:pt x="2639" y="7670"/>
                  </a:lnTo>
                  <a:lnTo>
                    <a:pt x="2338" y="7569"/>
                  </a:lnTo>
                  <a:lnTo>
                    <a:pt x="2191" y="7508"/>
                  </a:lnTo>
                  <a:lnTo>
                    <a:pt x="2043" y="7446"/>
                  </a:lnTo>
                  <a:lnTo>
                    <a:pt x="1904" y="7376"/>
                  </a:lnTo>
                  <a:lnTo>
                    <a:pt x="1765" y="7306"/>
                  </a:lnTo>
                  <a:lnTo>
                    <a:pt x="1633" y="7229"/>
                  </a:lnTo>
                  <a:lnTo>
                    <a:pt x="1502" y="7144"/>
                  </a:lnTo>
                  <a:lnTo>
                    <a:pt x="1370" y="7051"/>
                  </a:lnTo>
                  <a:lnTo>
                    <a:pt x="1254" y="6950"/>
                  </a:lnTo>
                  <a:lnTo>
                    <a:pt x="1146" y="6857"/>
                  </a:lnTo>
                  <a:lnTo>
                    <a:pt x="1045" y="6749"/>
                  </a:lnTo>
                  <a:lnTo>
                    <a:pt x="945" y="6641"/>
                  </a:lnTo>
                  <a:lnTo>
                    <a:pt x="852" y="6525"/>
                  </a:lnTo>
                  <a:lnTo>
                    <a:pt x="767" y="6409"/>
                  </a:lnTo>
                  <a:lnTo>
                    <a:pt x="689" y="6285"/>
                  </a:lnTo>
                  <a:lnTo>
                    <a:pt x="612" y="6153"/>
                  </a:lnTo>
                  <a:lnTo>
                    <a:pt x="550" y="6022"/>
                  </a:lnTo>
                  <a:lnTo>
                    <a:pt x="488" y="5882"/>
                  </a:lnTo>
                  <a:lnTo>
                    <a:pt x="426" y="5743"/>
                  </a:lnTo>
                  <a:lnTo>
                    <a:pt x="380" y="5596"/>
                  </a:lnTo>
                  <a:lnTo>
                    <a:pt x="333" y="5449"/>
                  </a:lnTo>
                  <a:lnTo>
                    <a:pt x="302" y="5302"/>
                  </a:lnTo>
                  <a:lnTo>
                    <a:pt x="271" y="5147"/>
                  </a:lnTo>
                  <a:lnTo>
                    <a:pt x="240" y="4992"/>
                  </a:lnTo>
                  <a:lnTo>
                    <a:pt x="225" y="4838"/>
                  </a:lnTo>
                  <a:lnTo>
                    <a:pt x="217" y="4667"/>
                  </a:lnTo>
                  <a:lnTo>
                    <a:pt x="209" y="4505"/>
                  </a:lnTo>
                  <a:lnTo>
                    <a:pt x="217" y="4335"/>
                  </a:lnTo>
                  <a:lnTo>
                    <a:pt x="225" y="4164"/>
                  </a:lnTo>
                  <a:lnTo>
                    <a:pt x="248" y="3994"/>
                  </a:lnTo>
                  <a:lnTo>
                    <a:pt x="279" y="3831"/>
                  </a:lnTo>
                  <a:lnTo>
                    <a:pt x="310" y="3661"/>
                  </a:lnTo>
                  <a:lnTo>
                    <a:pt x="349" y="3491"/>
                  </a:lnTo>
                  <a:lnTo>
                    <a:pt x="411" y="3297"/>
                  </a:lnTo>
                  <a:lnTo>
                    <a:pt x="480" y="3096"/>
                  </a:lnTo>
                  <a:lnTo>
                    <a:pt x="573" y="2887"/>
                  </a:lnTo>
                  <a:lnTo>
                    <a:pt x="666" y="2678"/>
                  </a:lnTo>
                  <a:lnTo>
                    <a:pt x="774" y="2462"/>
                  </a:lnTo>
                  <a:lnTo>
                    <a:pt x="898" y="2245"/>
                  </a:lnTo>
                  <a:lnTo>
                    <a:pt x="1030" y="2036"/>
                  </a:lnTo>
                  <a:lnTo>
                    <a:pt x="1169" y="1827"/>
                  </a:lnTo>
                  <a:lnTo>
                    <a:pt x="1316" y="1618"/>
                  </a:lnTo>
                  <a:lnTo>
                    <a:pt x="1479" y="1425"/>
                  </a:lnTo>
                  <a:lnTo>
                    <a:pt x="1649" y="1231"/>
                  </a:lnTo>
                  <a:lnTo>
                    <a:pt x="1819" y="1053"/>
                  </a:lnTo>
                  <a:lnTo>
                    <a:pt x="2005" y="883"/>
                  </a:lnTo>
                  <a:lnTo>
                    <a:pt x="2191" y="728"/>
                  </a:lnTo>
                  <a:lnTo>
                    <a:pt x="2384" y="589"/>
                  </a:lnTo>
                  <a:lnTo>
                    <a:pt x="2585" y="465"/>
                  </a:lnTo>
                  <a:lnTo>
                    <a:pt x="2678" y="411"/>
                  </a:lnTo>
                  <a:lnTo>
                    <a:pt x="2771" y="372"/>
                  </a:lnTo>
                  <a:lnTo>
                    <a:pt x="2872" y="333"/>
                  </a:lnTo>
                  <a:lnTo>
                    <a:pt x="2964" y="295"/>
                  </a:lnTo>
                  <a:lnTo>
                    <a:pt x="3065" y="272"/>
                  </a:lnTo>
                  <a:lnTo>
                    <a:pt x="3166" y="248"/>
                  </a:lnTo>
                  <a:lnTo>
                    <a:pt x="3266" y="233"/>
                  </a:lnTo>
                  <a:lnTo>
                    <a:pt x="3367" y="217"/>
                  </a:lnTo>
                  <a:lnTo>
                    <a:pt x="3537" y="210"/>
                  </a:lnTo>
                  <a:close/>
                  <a:moveTo>
                    <a:pt x="3444" y="1"/>
                  </a:moveTo>
                  <a:lnTo>
                    <a:pt x="3243" y="16"/>
                  </a:lnTo>
                  <a:lnTo>
                    <a:pt x="3135" y="32"/>
                  </a:lnTo>
                  <a:lnTo>
                    <a:pt x="3042" y="55"/>
                  </a:lnTo>
                  <a:lnTo>
                    <a:pt x="2941" y="78"/>
                  </a:lnTo>
                  <a:lnTo>
                    <a:pt x="2848" y="109"/>
                  </a:lnTo>
                  <a:lnTo>
                    <a:pt x="2748" y="148"/>
                  </a:lnTo>
                  <a:lnTo>
                    <a:pt x="2655" y="186"/>
                  </a:lnTo>
                  <a:lnTo>
                    <a:pt x="2562" y="225"/>
                  </a:lnTo>
                  <a:lnTo>
                    <a:pt x="2477" y="272"/>
                  </a:lnTo>
                  <a:lnTo>
                    <a:pt x="2369" y="333"/>
                  </a:lnTo>
                  <a:lnTo>
                    <a:pt x="2268" y="403"/>
                  </a:lnTo>
                  <a:lnTo>
                    <a:pt x="2059" y="550"/>
                  </a:lnTo>
                  <a:lnTo>
                    <a:pt x="1865" y="713"/>
                  </a:lnTo>
                  <a:lnTo>
                    <a:pt x="1672" y="891"/>
                  </a:lnTo>
                  <a:lnTo>
                    <a:pt x="1486" y="1076"/>
                  </a:lnTo>
                  <a:lnTo>
                    <a:pt x="1316" y="1270"/>
                  </a:lnTo>
                  <a:lnTo>
                    <a:pt x="1154" y="1479"/>
                  </a:lnTo>
                  <a:lnTo>
                    <a:pt x="991" y="1688"/>
                  </a:lnTo>
                  <a:lnTo>
                    <a:pt x="852" y="1912"/>
                  </a:lnTo>
                  <a:lnTo>
                    <a:pt x="712" y="2129"/>
                  </a:lnTo>
                  <a:lnTo>
                    <a:pt x="589" y="2353"/>
                  </a:lnTo>
                  <a:lnTo>
                    <a:pt x="472" y="2578"/>
                  </a:lnTo>
                  <a:lnTo>
                    <a:pt x="372" y="2794"/>
                  </a:lnTo>
                  <a:lnTo>
                    <a:pt x="279" y="3011"/>
                  </a:lnTo>
                  <a:lnTo>
                    <a:pt x="209" y="3228"/>
                  </a:lnTo>
                  <a:lnTo>
                    <a:pt x="140" y="3437"/>
                  </a:lnTo>
                  <a:lnTo>
                    <a:pt x="78" y="3692"/>
                  </a:lnTo>
                  <a:lnTo>
                    <a:pt x="31" y="3955"/>
                  </a:lnTo>
                  <a:lnTo>
                    <a:pt x="8" y="4211"/>
                  </a:lnTo>
                  <a:lnTo>
                    <a:pt x="0" y="4474"/>
                  </a:lnTo>
                  <a:lnTo>
                    <a:pt x="0" y="4729"/>
                  </a:lnTo>
                  <a:lnTo>
                    <a:pt x="24" y="4985"/>
                  </a:lnTo>
                  <a:lnTo>
                    <a:pt x="62" y="5232"/>
                  </a:lnTo>
                  <a:lnTo>
                    <a:pt x="124" y="5480"/>
                  </a:lnTo>
                  <a:lnTo>
                    <a:pt x="194" y="5720"/>
                  </a:lnTo>
                  <a:lnTo>
                    <a:pt x="279" y="5952"/>
                  </a:lnTo>
                  <a:lnTo>
                    <a:pt x="380" y="6169"/>
                  </a:lnTo>
                  <a:lnTo>
                    <a:pt x="496" y="6385"/>
                  </a:lnTo>
                  <a:lnTo>
                    <a:pt x="627" y="6587"/>
                  </a:lnTo>
                  <a:lnTo>
                    <a:pt x="705" y="6679"/>
                  </a:lnTo>
                  <a:lnTo>
                    <a:pt x="774" y="6772"/>
                  </a:lnTo>
                  <a:lnTo>
                    <a:pt x="852" y="6865"/>
                  </a:lnTo>
                  <a:lnTo>
                    <a:pt x="937" y="6950"/>
                  </a:lnTo>
                  <a:lnTo>
                    <a:pt x="1022" y="7035"/>
                  </a:lnTo>
                  <a:lnTo>
                    <a:pt x="1107" y="7113"/>
                  </a:lnTo>
                  <a:lnTo>
                    <a:pt x="1239" y="7213"/>
                  </a:lnTo>
                  <a:lnTo>
                    <a:pt x="1370" y="7314"/>
                  </a:lnTo>
                  <a:lnTo>
                    <a:pt x="1509" y="7407"/>
                  </a:lnTo>
                  <a:lnTo>
                    <a:pt x="1649" y="7492"/>
                  </a:lnTo>
                  <a:lnTo>
                    <a:pt x="1796" y="7569"/>
                  </a:lnTo>
                  <a:lnTo>
                    <a:pt x="1943" y="7639"/>
                  </a:lnTo>
                  <a:lnTo>
                    <a:pt x="2098" y="7701"/>
                  </a:lnTo>
                  <a:lnTo>
                    <a:pt x="2252" y="7763"/>
                  </a:lnTo>
                  <a:lnTo>
                    <a:pt x="2562" y="7871"/>
                  </a:lnTo>
                  <a:lnTo>
                    <a:pt x="2879" y="7972"/>
                  </a:lnTo>
                  <a:lnTo>
                    <a:pt x="3204" y="8049"/>
                  </a:lnTo>
                  <a:lnTo>
                    <a:pt x="3522" y="8127"/>
                  </a:lnTo>
                  <a:lnTo>
                    <a:pt x="3800" y="8196"/>
                  </a:lnTo>
                  <a:lnTo>
                    <a:pt x="4087" y="8250"/>
                  </a:lnTo>
                  <a:lnTo>
                    <a:pt x="4373" y="8305"/>
                  </a:lnTo>
                  <a:lnTo>
                    <a:pt x="4667" y="8359"/>
                  </a:lnTo>
                  <a:lnTo>
                    <a:pt x="4961" y="8398"/>
                  </a:lnTo>
                  <a:lnTo>
                    <a:pt x="5263" y="8421"/>
                  </a:lnTo>
                  <a:lnTo>
                    <a:pt x="5557" y="8436"/>
                  </a:lnTo>
                  <a:lnTo>
                    <a:pt x="5859" y="8428"/>
                  </a:lnTo>
                  <a:lnTo>
                    <a:pt x="6068" y="8421"/>
                  </a:lnTo>
                  <a:lnTo>
                    <a:pt x="6215" y="8405"/>
                  </a:lnTo>
                  <a:lnTo>
                    <a:pt x="6362" y="8382"/>
                  </a:lnTo>
                  <a:lnTo>
                    <a:pt x="6509" y="8359"/>
                  </a:lnTo>
                  <a:lnTo>
                    <a:pt x="6648" y="8328"/>
                  </a:lnTo>
                  <a:lnTo>
                    <a:pt x="6788" y="8289"/>
                  </a:lnTo>
                  <a:lnTo>
                    <a:pt x="6919" y="8250"/>
                  </a:lnTo>
                  <a:lnTo>
                    <a:pt x="7058" y="8204"/>
                  </a:lnTo>
                  <a:lnTo>
                    <a:pt x="7182" y="8158"/>
                  </a:lnTo>
                  <a:lnTo>
                    <a:pt x="7306" y="8103"/>
                  </a:lnTo>
                  <a:lnTo>
                    <a:pt x="7430" y="8042"/>
                  </a:lnTo>
                  <a:lnTo>
                    <a:pt x="7546" y="7980"/>
                  </a:lnTo>
                  <a:lnTo>
                    <a:pt x="7662" y="7910"/>
                  </a:lnTo>
                  <a:lnTo>
                    <a:pt x="7770" y="7840"/>
                  </a:lnTo>
                  <a:lnTo>
                    <a:pt x="7879" y="7763"/>
                  </a:lnTo>
                  <a:lnTo>
                    <a:pt x="7979" y="7686"/>
                  </a:lnTo>
                  <a:lnTo>
                    <a:pt x="8072" y="7600"/>
                  </a:lnTo>
                  <a:lnTo>
                    <a:pt x="8157" y="7523"/>
                  </a:lnTo>
                  <a:lnTo>
                    <a:pt x="8235" y="7438"/>
                  </a:lnTo>
                  <a:lnTo>
                    <a:pt x="8312" y="7345"/>
                  </a:lnTo>
                  <a:lnTo>
                    <a:pt x="8382" y="7252"/>
                  </a:lnTo>
                  <a:lnTo>
                    <a:pt x="8451" y="7159"/>
                  </a:lnTo>
                  <a:lnTo>
                    <a:pt x="8521" y="7059"/>
                  </a:lnTo>
                  <a:lnTo>
                    <a:pt x="8575" y="6958"/>
                  </a:lnTo>
                  <a:lnTo>
                    <a:pt x="8637" y="6850"/>
                  </a:lnTo>
                  <a:lnTo>
                    <a:pt x="8684" y="6741"/>
                  </a:lnTo>
                  <a:lnTo>
                    <a:pt x="8738" y="6633"/>
                  </a:lnTo>
                  <a:lnTo>
                    <a:pt x="8776" y="6517"/>
                  </a:lnTo>
                  <a:lnTo>
                    <a:pt x="8823" y="6401"/>
                  </a:lnTo>
                  <a:lnTo>
                    <a:pt x="8885" y="6169"/>
                  </a:lnTo>
                  <a:lnTo>
                    <a:pt x="8939" y="5921"/>
                  </a:lnTo>
                  <a:lnTo>
                    <a:pt x="8970" y="5673"/>
                  </a:lnTo>
                  <a:lnTo>
                    <a:pt x="8985" y="5418"/>
                  </a:lnTo>
                  <a:lnTo>
                    <a:pt x="8978" y="5163"/>
                  </a:lnTo>
                  <a:lnTo>
                    <a:pt x="8962" y="4907"/>
                  </a:lnTo>
                  <a:lnTo>
                    <a:pt x="8923" y="4644"/>
                  </a:lnTo>
                  <a:lnTo>
                    <a:pt x="8862" y="4389"/>
                  </a:lnTo>
                  <a:lnTo>
                    <a:pt x="8831" y="4257"/>
                  </a:lnTo>
                  <a:lnTo>
                    <a:pt x="8784" y="4126"/>
                  </a:lnTo>
                  <a:lnTo>
                    <a:pt x="8745" y="4002"/>
                  </a:lnTo>
                  <a:lnTo>
                    <a:pt x="8691" y="3878"/>
                  </a:lnTo>
                  <a:lnTo>
                    <a:pt x="8606" y="3684"/>
                  </a:lnTo>
                  <a:lnTo>
                    <a:pt x="8513" y="3491"/>
                  </a:lnTo>
                  <a:lnTo>
                    <a:pt x="8405" y="3297"/>
                  </a:lnTo>
                  <a:lnTo>
                    <a:pt x="8297" y="3112"/>
                  </a:lnTo>
                  <a:lnTo>
                    <a:pt x="8165" y="2926"/>
                  </a:lnTo>
                  <a:lnTo>
                    <a:pt x="8033" y="2740"/>
                  </a:lnTo>
                  <a:lnTo>
                    <a:pt x="7886" y="2555"/>
                  </a:lnTo>
                  <a:lnTo>
                    <a:pt x="7732" y="2377"/>
                  </a:lnTo>
                  <a:lnTo>
                    <a:pt x="7561" y="2191"/>
                  </a:lnTo>
                  <a:lnTo>
                    <a:pt x="7383" y="2013"/>
                  </a:lnTo>
                  <a:lnTo>
                    <a:pt x="7198" y="1843"/>
                  </a:lnTo>
                  <a:lnTo>
                    <a:pt x="6996" y="1665"/>
                  </a:lnTo>
                  <a:lnTo>
                    <a:pt x="6788" y="1487"/>
                  </a:lnTo>
                  <a:lnTo>
                    <a:pt x="6571" y="1316"/>
                  </a:lnTo>
                  <a:lnTo>
                    <a:pt x="6339" y="1138"/>
                  </a:lnTo>
                  <a:lnTo>
                    <a:pt x="6091" y="968"/>
                  </a:lnTo>
                  <a:lnTo>
                    <a:pt x="5828" y="790"/>
                  </a:lnTo>
                  <a:lnTo>
                    <a:pt x="5565" y="635"/>
                  </a:lnTo>
                  <a:lnTo>
                    <a:pt x="5309" y="488"/>
                  </a:lnTo>
                  <a:lnTo>
                    <a:pt x="5062" y="364"/>
                  </a:lnTo>
                  <a:lnTo>
                    <a:pt x="4814" y="264"/>
                  </a:lnTo>
                  <a:lnTo>
                    <a:pt x="4574" y="171"/>
                  </a:lnTo>
                  <a:lnTo>
                    <a:pt x="4334" y="101"/>
                  </a:lnTo>
                  <a:lnTo>
                    <a:pt x="4102" y="47"/>
                  </a:lnTo>
                  <a:lnTo>
                    <a:pt x="3878" y="16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88464" y="3470024"/>
              <a:ext cx="68617" cy="32437"/>
            </a:xfrm>
            <a:custGeom>
              <a:avLst/>
              <a:gdLst/>
              <a:ahLst/>
              <a:cxnLst/>
              <a:rect l="l" t="t" r="r" b="b"/>
              <a:pathLst>
                <a:path w="3391" h="1603" extrusionOk="0">
                  <a:moveTo>
                    <a:pt x="3259" y="0"/>
                  </a:moveTo>
                  <a:lnTo>
                    <a:pt x="3220" y="16"/>
                  </a:lnTo>
                  <a:lnTo>
                    <a:pt x="3042" y="140"/>
                  </a:lnTo>
                  <a:lnTo>
                    <a:pt x="2864" y="256"/>
                  </a:lnTo>
                  <a:lnTo>
                    <a:pt x="2678" y="372"/>
                  </a:lnTo>
                  <a:lnTo>
                    <a:pt x="2493" y="480"/>
                  </a:lnTo>
                  <a:lnTo>
                    <a:pt x="2307" y="589"/>
                  </a:lnTo>
                  <a:lnTo>
                    <a:pt x="2113" y="689"/>
                  </a:lnTo>
                  <a:lnTo>
                    <a:pt x="1920" y="782"/>
                  </a:lnTo>
                  <a:lnTo>
                    <a:pt x="1726" y="875"/>
                  </a:lnTo>
                  <a:lnTo>
                    <a:pt x="1525" y="960"/>
                  </a:lnTo>
                  <a:lnTo>
                    <a:pt x="1324" y="1037"/>
                  </a:lnTo>
                  <a:lnTo>
                    <a:pt x="1123" y="1107"/>
                  </a:lnTo>
                  <a:lnTo>
                    <a:pt x="914" y="1177"/>
                  </a:lnTo>
                  <a:lnTo>
                    <a:pt x="713" y="1239"/>
                  </a:lnTo>
                  <a:lnTo>
                    <a:pt x="504" y="1293"/>
                  </a:lnTo>
                  <a:lnTo>
                    <a:pt x="295" y="1347"/>
                  </a:lnTo>
                  <a:lnTo>
                    <a:pt x="86" y="1393"/>
                  </a:lnTo>
                  <a:lnTo>
                    <a:pt x="39" y="1409"/>
                  </a:lnTo>
                  <a:lnTo>
                    <a:pt x="16" y="1440"/>
                  </a:lnTo>
                  <a:lnTo>
                    <a:pt x="1" y="1479"/>
                  </a:lnTo>
                  <a:lnTo>
                    <a:pt x="1" y="1517"/>
                  </a:lnTo>
                  <a:lnTo>
                    <a:pt x="16" y="1556"/>
                  </a:lnTo>
                  <a:lnTo>
                    <a:pt x="39" y="1587"/>
                  </a:lnTo>
                  <a:lnTo>
                    <a:pt x="70" y="1602"/>
                  </a:lnTo>
                  <a:lnTo>
                    <a:pt x="125" y="1602"/>
                  </a:lnTo>
                  <a:lnTo>
                    <a:pt x="341" y="1556"/>
                  </a:lnTo>
                  <a:lnTo>
                    <a:pt x="558" y="1502"/>
                  </a:lnTo>
                  <a:lnTo>
                    <a:pt x="767" y="1448"/>
                  </a:lnTo>
                  <a:lnTo>
                    <a:pt x="984" y="1386"/>
                  </a:lnTo>
                  <a:lnTo>
                    <a:pt x="1192" y="1316"/>
                  </a:lnTo>
                  <a:lnTo>
                    <a:pt x="1401" y="1239"/>
                  </a:lnTo>
                  <a:lnTo>
                    <a:pt x="1603" y="1153"/>
                  </a:lnTo>
                  <a:lnTo>
                    <a:pt x="1812" y="1068"/>
                  </a:lnTo>
                  <a:lnTo>
                    <a:pt x="2013" y="975"/>
                  </a:lnTo>
                  <a:lnTo>
                    <a:pt x="2214" y="883"/>
                  </a:lnTo>
                  <a:lnTo>
                    <a:pt x="2408" y="774"/>
                  </a:lnTo>
                  <a:lnTo>
                    <a:pt x="2601" y="674"/>
                  </a:lnTo>
                  <a:lnTo>
                    <a:pt x="2794" y="558"/>
                  </a:lnTo>
                  <a:lnTo>
                    <a:pt x="2980" y="441"/>
                  </a:lnTo>
                  <a:lnTo>
                    <a:pt x="3166" y="318"/>
                  </a:lnTo>
                  <a:lnTo>
                    <a:pt x="3344" y="194"/>
                  </a:lnTo>
                  <a:lnTo>
                    <a:pt x="3375" y="155"/>
                  </a:lnTo>
                  <a:lnTo>
                    <a:pt x="3390" y="116"/>
                  </a:lnTo>
                  <a:lnTo>
                    <a:pt x="3383" y="78"/>
                  </a:lnTo>
                  <a:lnTo>
                    <a:pt x="3367" y="39"/>
                  </a:lnTo>
                  <a:lnTo>
                    <a:pt x="3336" y="8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31278" y="3304507"/>
              <a:ext cx="37920" cy="53886"/>
            </a:xfrm>
            <a:custGeom>
              <a:avLst/>
              <a:gdLst/>
              <a:ahLst/>
              <a:cxnLst/>
              <a:rect l="l" t="t" r="r" b="b"/>
              <a:pathLst>
                <a:path w="1874" h="2663" extrusionOk="0">
                  <a:moveTo>
                    <a:pt x="1750" y="0"/>
                  </a:moveTo>
                  <a:lnTo>
                    <a:pt x="1711" y="16"/>
                  </a:lnTo>
                  <a:lnTo>
                    <a:pt x="1680" y="47"/>
                  </a:lnTo>
                  <a:lnTo>
                    <a:pt x="16" y="2492"/>
                  </a:lnTo>
                  <a:lnTo>
                    <a:pt x="1" y="2531"/>
                  </a:lnTo>
                  <a:lnTo>
                    <a:pt x="1" y="2577"/>
                  </a:lnTo>
                  <a:lnTo>
                    <a:pt x="16" y="2616"/>
                  </a:lnTo>
                  <a:lnTo>
                    <a:pt x="47" y="2647"/>
                  </a:lnTo>
                  <a:lnTo>
                    <a:pt x="78" y="2662"/>
                  </a:lnTo>
                  <a:lnTo>
                    <a:pt x="117" y="2662"/>
                  </a:lnTo>
                  <a:lnTo>
                    <a:pt x="140" y="2655"/>
                  </a:lnTo>
                  <a:lnTo>
                    <a:pt x="163" y="2647"/>
                  </a:lnTo>
                  <a:lnTo>
                    <a:pt x="179" y="2631"/>
                  </a:lnTo>
                  <a:lnTo>
                    <a:pt x="194" y="2616"/>
                  </a:lnTo>
                  <a:lnTo>
                    <a:pt x="1858" y="170"/>
                  </a:lnTo>
                  <a:lnTo>
                    <a:pt x="1874" y="132"/>
                  </a:lnTo>
                  <a:lnTo>
                    <a:pt x="1874" y="85"/>
                  </a:lnTo>
                  <a:lnTo>
                    <a:pt x="1866" y="47"/>
                  </a:lnTo>
                  <a:lnTo>
                    <a:pt x="1835" y="16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7312" y="3100302"/>
              <a:ext cx="28208" cy="49191"/>
            </a:xfrm>
            <a:custGeom>
              <a:avLst/>
              <a:gdLst/>
              <a:ahLst/>
              <a:cxnLst/>
              <a:rect l="l" t="t" r="r" b="b"/>
              <a:pathLst>
                <a:path w="1394" h="2431" extrusionOk="0">
                  <a:moveTo>
                    <a:pt x="1270" y="0"/>
                  </a:moveTo>
                  <a:lnTo>
                    <a:pt x="1231" y="8"/>
                  </a:lnTo>
                  <a:lnTo>
                    <a:pt x="1200" y="39"/>
                  </a:lnTo>
                  <a:lnTo>
                    <a:pt x="1007" y="295"/>
                  </a:lnTo>
                  <a:lnTo>
                    <a:pt x="821" y="558"/>
                  </a:lnTo>
                  <a:lnTo>
                    <a:pt x="651" y="829"/>
                  </a:lnTo>
                  <a:lnTo>
                    <a:pt x="496" y="1107"/>
                  </a:lnTo>
                  <a:lnTo>
                    <a:pt x="349" y="1394"/>
                  </a:lnTo>
                  <a:lnTo>
                    <a:pt x="225" y="1688"/>
                  </a:lnTo>
                  <a:lnTo>
                    <a:pt x="109" y="1989"/>
                  </a:lnTo>
                  <a:lnTo>
                    <a:pt x="1" y="2291"/>
                  </a:lnTo>
                  <a:lnTo>
                    <a:pt x="1" y="2338"/>
                  </a:lnTo>
                  <a:lnTo>
                    <a:pt x="9" y="2376"/>
                  </a:lnTo>
                  <a:lnTo>
                    <a:pt x="40" y="2407"/>
                  </a:lnTo>
                  <a:lnTo>
                    <a:pt x="71" y="2431"/>
                  </a:lnTo>
                  <a:lnTo>
                    <a:pt x="117" y="2431"/>
                  </a:lnTo>
                  <a:lnTo>
                    <a:pt x="148" y="2423"/>
                  </a:lnTo>
                  <a:lnTo>
                    <a:pt x="171" y="2407"/>
                  </a:lnTo>
                  <a:lnTo>
                    <a:pt x="194" y="2384"/>
                  </a:lnTo>
                  <a:lnTo>
                    <a:pt x="210" y="2353"/>
                  </a:lnTo>
                  <a:lnTo>
                    <a:pt x="310" y="2059"/>
                  </a:lnTo>
                  <a:lnTo>
                    <a:pt x="419" y="1773"/>
                  </a:lnTo>
                  <a:lnTo>
                    <a:pt x="550" y="1486"/>
                  </a:lnTo>
                  <a:lnTo>
                    <a:pt x="690" y="1208"/>
                  </a:lnTo>
                  <a:lnTo>
                    <a:pt x="837" y="937"/>
                  </a:lnTo>
                  <a:lnTo>
                    <a:pt x="999" y="674"/>
                  </a:lnTo>
                  <a:lnTo>
                    <a:pt x="1177" y="418"/>
                  </a:lnTo>
                  <a:lnTo>
                    <a:pt x="1371" y="171"/>
                  </a:lnTo>
                  <a:lnTo>
                    <a:pt x="1386" y="132"/>
                  </a:lnTo>
                  <a:lnTo>
                    <a:pt x="1394" y="93"/>
                  </a:lnTo>
                  <a:lnTo>
                    <a:pt x="1378" y="55"/>
                  </a:lnTo>
                  <a:lnTo>
                    <a:pt x="1355" y="24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5534" y="2843650"/>
              <a:ext cx="48240" cy="63437"/>
            </a:xfrm>
            <a:custGeom>
              <a:avLst/>
              <a:gdLst/>
              <a:ahLst/>
              <a:cxnLst/>
              <a:rect l="l" t="t" r="r" b="b"/>
              <a:pathLst>
                <a:path w="2384" h="3135" extrusionOk="0">
                  <a:moveTo>
                    <a:pt x="2276" y="0"/>
                  </a:moveTo>
                  <a:lnTo>
                    <a:pt x="2237" y="8"/>
                  </a:lnTo>
                  <a:lnTo>
                    <a:pt x="2198" y="31"/>
                  </a:lnTo>
                  <a:lnTo>
                    <a:pt x="1881" y="372"/>
                  </a:lnTo>
                  <a:lnTo>
                    <a:pt x="1579" y="712"/>
                  </a:lnTo>
                  <a:lnTo>
                    <a:pt x="1285" y="1068"/>
                  </a:lnTo>
                  <a:lnTo>
                    <a:pt x="1006" y="1432"/>
                  </a:lnTo>
                  <a:lnTo>
                    <a:pt x="743" y="1803"/>
                  </a:lnTo>
                  <a:lnTo>
                    <a:pt x="488" y="2183"/>
                  </a:lnTo>
                  <a:lnTo>
                    <a:pt x="240" y="2577"/>
                  </a:lnTo>
                  <a:lnTo>
                    <a:pt x="16" y="2972"/>
                  </a:lnTo>
                  <a:lnTo>
                    <a:pt x="0" y="3018"/>
                  </a:lnTo>
                  <a:lnTo>
                    <a:pt x="0" y="3057"/>
                  </a:lnTo>
                  <a:lnTo>
                    <a:pt x="23" y="3096"/>
                  </a:lnTo>
                  <a:lnTo>
                    <a:pt x="54" y="3119"/>
                  </a:lnTo>
                  <a:lnTo>
                    <a:pt x="85" y="3135"/>
                  </a:lnTo>
                  <a:lnTo>
                    <a:pt x="116" y="3135"/>
                  </a:lnTo>
                  <a:lnTo>
                    <a:pt x="140" y="3127"/>
                  </a:lnTo>
                  <a:lnTo>
                    <a:pt x="163" y="3119"/>
                  </a:lnTo>
                  <a:lnTo>
                    <a:pt x="186" y="3104"/>
                  </a:lnTo>
                  <a:lnTo>
                    <a:pt x="201" y="3080"/>
                  </a:lnTo>
                  <a:lnTo>
                    <a:pt x="426" y="2686"/>
                  </a:lnTo>
                  <a:lnTo>
                    <a:pt x="666" y="2306"/>
                  </a:lnTo>
                  <a:lnTo>
                    <a:pt x="921" y="1927"/>
                  </a:lnTo>
                  <a:lnTo>
                    <a:pt x="1184" y="1563"/>
                  </a:lnTo>
                  <a:lnTo>
                    <a:pt x="1455" y="1200"/>
                  </a:lnTo>
                  <a:lnTo>
                    <a:pt x="1742" y="851"/>
                  </a:lnTo>
                  <a:lnTo>
                    <a:pt x="2043" y="511"/>
                  </a:lnTo>
                  <a:lnTo>
                    <a:pt x="2353" y="186"/>
                  </a:lnTo>
                  <a:lnTo>
                    <a:pt x="2376" y="147"/>
                  </a:lnTo>
                  <a:lnTo>
                    <a:pt x="2384" y="109"/>
                  </a:lnTo>
                  <a:lnTo>
                    <a:pt x="2376" y="70"/>
                  </a:lnTo>
                  <a:lnTo>
                    <a:pt x="2353" y="31"/>
                  </a:lnTo>
                  <a:lnTo>
                    <a:pt x="2314" y="8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15282" y="3949355"/>
              <a:ext cx="526515" cy="521496"/>
            </a:xfrm>
            <a:custGeom>
              <a:avLst/>
              <a:gdLst/>
              <a:ahLst/>
              <a:cxnLst/>
              <a:rect l="l" t="t" r="r" b="b"/>
              <a:pathLst>
                <a:path w="26020" h="25772" extrusionOk="0">
                  <a:moveTo>
                    <a:pt x="26004" y="1"/>
                  </a:moveTo>
                  <a:lnTo>
                    <a:pt x="25508" y="295"/>
                  </a:lnTo>
                  <a:lnTo>
                    <a:pt x="25005" y="581"/>
                  </a:lnTo>
                  <a:lnTo>
                    <a:pt x="24510" y="875"/>
                  </a:lnTo>
                  <a:lnTo>
                    <a:pt x="24015" y="1177"/>
                  </a:lnTo>
                  <a:lnTo>
                    <a:pt x="23520" y="1479"/>
                  </a:lnTo>
                  <a:lnTo>
                    <a:pt x="23032" y="1788"/>
                  </a:lnTo>
                  <a:lnTo>
                    <a:pt x="22544" y="2098"/>
                  </a:lnTo>
                  <a:lnTo>
                    <a:pt x="22065" y="2415"/>
                  </a:lnTo>
                  <a:lnTo>
                    <a:pt x="21577" y="2740"/>
                  </a:lnTo>
                  <a:lnTo>
                    <a:pt x="21105" y="3057"/>
                  </a:lnTo>
                  <a:lnTo>
                    <a:pt x="20625" y="3390"/>
                  </a:lnTo>
                  <a:lnTo>
                    <a:pt x="20153" y="3723"/>
                  </a:lnTo>
                  <a:lnTo>
                    <a:pt x="19681" y="4056"/>
                  </a:lnTo>
                  <a:lnTo>
                    <a:pt x="19217" y="4396"/>
                  </a:lnTo>
                  <a:lnTo>
                    <a:pt x="18752" y="4737"/>
                  </a:lnTo>
                  <a:lnTo>
                    <a:pt x="18288" y="5085"/>
                  </a:lnTo>
                  <a:lnTo>
                    <a:pt x="17831" y="5433"/>
                  </a:lnTo>
                  <a:lnTo>
                    <a:pt x="17375" y="5789"/>
                  </a:lnTo>
                  <a:lnTo>
                    <a:pt x="16918" y="6153"/>
                  </a:lnTo>
                  <a:lnTo>
                    <a:pt x="16469" y="6509"/>
                  </a:lnTo>
                  <a:lnTo>
                    <a:pt x="16020" y="6881"/>
                  </a:lnTo>
                  <a:lnTo>
                    <a:pt x="15579" y="7244"/>
                  </a:lnTo>
                  <a:lnTo>
                    <a:pt x="15138" y="7624"/>
                  </a:lnTo>
                  <a:lnTo>
                    <a:pt x="14697" y="7995"/>
                  </a:lnTo>
                  <a:lnTo>
                    <a:pt x="14264" y="8374"/>
                  </a:lnTo>
                  <a:lnTo>
                    <a:pt x="13830" y="8761"/>
                  </a:lnTo>
                  <a:lnTo>
                    <a:pt x="13405" y="9148"/>
                  </a:lnTo>
                  <a:lnTo>
                    <a:pt x="12979" y="9543"/>
                  </a:lnTo>
                  <a:lnTo>
                    <a:pt x="12553" y="9930"/>
                  </a:lnTo>
                  <a:lnTo>
                    <a:pt x="12135" y="10332"/>
                  </a:lnTo>
                  <a:lnTo>
                    <a:pt x="11718" y="10735"/>
                  </a:lnTo>
                  <a:lnTo>
                    <a:pt x="11307" y="11137"/>
                  </a:lnTo>
                  <a:lnTo>
                    <a:pt x="10897" y="11547"/>
                  </a:lnTo>
                  <a:lnTo>
                    <a:pt x="10495" y="11957"/>
                  </a:lnTo>
                  <a:lnTo>
                    <a:pt x="10085" y="12368"/>
                  </a:lnTo>
                  <a:lnTo>
                    <a:pt x="9690" y="12785"/>
                  </a:lnTo>
                  <a:lnTo>
                    <a:pt x="9295" y="13211"/>
                  </a:lnTo>
                  <a:lnTo>
                    <a:pt x="8901" y="13637"/>
                  </a:lnTo>
                  <a:lnTo>
                    <a:pt x="8514" y="14062"/>
                  </a:lnTo>
                  <a:lnTo>
                    <a:pt x="8127" y="14488"/>
                  </a:lnTo>
                  <a:lnTo>
                    <a:pt x="7747" y="14921"/>
                  </a:lnTo>
                  <a:lnTo>
                    <a:pt x="7368" y="15363"/>
                  </a:lnTo>
                  <a:lnTo>
                    <a:pt x="6989" y="15804"/>
                  </a:lnTo>
                  <a:lnTo>
                    <a:pt x="6618" y="16245"/>
                  </a:lnTo>
                  <a:lnTo>
                    <a:pt x="6254" y="16694"/>
                  </a:lnTo>
                  <a:lnTo>
                    <a:pt x="5890" y="17143"/>
                  </a:lnTo>
                  <a:lnTo>
                    <a:pt x="5526" y="17591"/>
                  </a:lnTo>
                  <a:lnTo>
                    <a:pt x="5170" y="18048"/>
                  </a:lnTo>
                  <a:lnTo>
                    <a:pt x="4822" y="18505"/>
                  </a:lnTo>
                  <a:lnTo>
                    <a:pt x="4474" y="18969"/>
                  </a:lnTo>
                  <a:lnTo>
                    <a:pt x="4126" y="19426"/>
                  </a:lnTo>
                  <a:lnTo>
                    <a:pt x="3785" y="19898"/>
                  </a:lnTo>
                  <a:lnTo>
                    <a:pt x="3445" y="20362"/>
                  </a:lnTo>
                  <a:lnTo>
                    <a:pt x="3112" y="20834"/>
                  </a:lnTo>
                  <a:lnTo>
                    <a:pt x="2787" y="21314"/>
                  </a:lnTo>
                  <a:lnTo>
                    <a:pt x="2462" y="21794"/>
                  </a:lnTo>
                  <a:lnTo>
                    <a:pt x="2137" y="22274"/>
                  </a:lnTo>
                  <a:lnTo>
                    <a:pt x="1819" y="22753"/>
                  </a:lnTo>
                  <a:lnTo>
                    <a:pt x="1510" y="23241"/>
                  </a:lnTo>
                  <a:lnTo>
                    <a:pt x="1200" y="23728"/>
                  </a:lnTo>
                  <a:lnTo>
                    <a:pt x="891" y="24216"/>
                  </a:lnTo>
                  <a:lnTo>
                    <a:pt x="589" y="24711"/>
                  </a:lnTo>
                  <a:lnTo>
                    <a:pt x="295" y="25207"/>
                  </a:lnTo>
                  <a:lnTo>
                    <a:pt x="1" y="25710"/>
                  </a:lnTo>
                  <a:lnTo>
                    <a:pt x="264" y="25772"/>
                  </a:lnTo>
                  <a:lnTo>
                    <a:pt x="550" y="25276"/>
                  </a:lnTo>
                  <a:lnTo>
                    <a:pt x="844" y="24789"/>
                  </a:lnTo>
                  <a:lnTo>
                    <a:pt x="1146" y="24301"/>
                  </a:lnTo>
                  <a:lnTo>
                    <a:pt x="1448" y="23814"/>
                  </a:lnTo>
                  <a:lnTo>
                    <a:pt x="1757" y="23334"/>
                  </a:lnTo>
                  <a:lnTo>
                    <a:pt x="2067" y="22846"/>
                  </a:lnTo>
                  <a:lnTo>
                    <a:pt x="2384" y="22374"/>
                  </a:lnTo>
                  <a:lnTo>
                    <a:pt x="2702" y="21894"/>
                  </a:lnTo>
                  <a:lnTo>
                    <a:pt x="3027" y="21422"/>
                  </a:lnTo>
                  <a:lnTo>
                    <a:pt x="3352" y="20950"/>
                  </a:lnTo>
                  <a:lnTo>
                    <a:pt x="3684" y="20486"/>
                  </a:lnTo>
                  <a:lnTo>
                    <a:pt x="4017" y="20021"/>
                  </a:lnTo>
                  <a:lnTo>
                    <a:pt x="4350" y="19557"/>
                  </a:lnTo>
                  <a:lnTo>
                    <a:pt x="4698" y="19101"/>
                  </a:lnTo>
                  <a:lnTo>
                    <a:pt x="5039" y="18644"/>
                  </a:lnTo>
                  <a:lnTo>
                    <a:pt x="5387" y="18195"/>
                  </a:lnTo>
                  <a:lnTo>
                    <a:pt x="5743" y="17738"/>
                  </a:lnTo>
                  <a:lnTo>
                    <a:pt x="6099" y="17290"/>
                  </a:lnTo>
                  <a:lnTo>
                    <a:pt x="6463" y="16848"/>
                  </a:lnTo>
                  <a:lnTo>
                    <a:pt x="6826" y="16407"/>
                  </a:lnTo>
                  <a:lnTo>
                    <a:pt x="7190" y="15966"/>
                  </a:lnTo>
                  <a:lnTo>
                    <a:pt x="7562" y="15533"/>
                  </a:lnTo>
                  <a:lnTo>
                    <a:pt x="7941" y="15099"/>
                  </a:lnTo>
                  <a:lnTo>
                    <a:pt x="8320" y="14674"/>
                  </a:lnTo>
                  <a:lnTo>
                    <a:pt x="8699" y="14240"/>
                  </a:lnTo>
                  <a:lnTo>
                    <a:pt x="9086" y="13822"/>
                  </a:lnTo>
                  <a:lnTo>
                    <a:pt x="9860" y="12987"/>
                  </a:lnTo>
                  <a:lnTo>
                    <a:pt x="10657" y="12159"/>
                  </a:lnTo>
                  <a:lnTo>
                    <a:pt x="11060" y="11748"/>
                  </a:lnTo>
                  <a:lnTo>
                    <a:pt x="11462" y="11346"/>
                  </a:lnTo>
                  <a:lnTo>
                    <a:pt x="12282" y="10549"/>
                  </a:lnTo>
                  <a:lnTo>
                    <a:pt x="12700" y="10154"/>
                  </a:lnTo>
                  <a:lnTo>
                    <a:pt x="13118" y="9759"/>
                  </a:lnTo>
                  <a:lnTo>
                    <a:pt x="13536" y="9373"/>
                  </a:lnTo>
                  <a:lnTo>
                    <a:pt x="13962" y="8993"/>
                  </a:lnTo>
                  <a:lnTo>
                    <a:pt x="14395" y="8614"/>
                  </a:lnTo>
                  <a:lnTo>
                    <a:pt x="14821" y="8235"/>
                  </a:lnTo>
                  <a:lnTo>
                    <a:pt x="15254" y="7863"/>
                  </a:lnTo>
                  <a:lnTo>
                    <a:pt x="15695" y="7492"/>
                  </a:lnTo>
                  <a:lnTo>
                    <a:pt x="16137" y="7120"/>
                  </a:lnTo>
                  <a:lnTo>
                    <a:pt x="16578" y="6764"/>
                  </a:lnTo>
                  <a:lnTo>
                    <a:pt x="17019" y="6401"/>
                  </a:lnTo>
                  <a:lnTo>
                    <a:pt x="17468" y="6045"/>
                  </a:lnTo>
                  <a:lnTo>
                    <a:pt x="17924" y="5697"/>
                  </a:lnTo>
                  <a:lnTo>
                    <a:pt x="18373" y="5348"/>
                  </a:lnTo>
                  <a:lnTo>
                    <a:pt x="18830" y="5000"/>
                  </a:lnTo>
                  <a:lnTo>
                    <a:pt x="19294" y="4659"/>
                  </a:lnTo>
                  <a:lnTo>
                    <a:pt x="19758" y="4319"/>
                  </a:lnTo>
                  <a:lnTo>
                    <a:pt x="20223" y="3986"/>
                  </a:lnTo>
                  <a:lnTo>
                    <a:pt x="20687" y="3661"/>
                  </a:lnTo>
                  <a:lnTo>
                    <a:pt x="21159" y="3336"/>
                  </a:lnTo>
                  <a:lnTo>
                    <a:pt x="21639" y="3011"/>
                  </a:lnTo>
                  <a:lnTo>
                    <a:pt x="22111" y="2694"/>
                  </a:lnTo>
                  <a:lnTo>
                    <a:pt x="22591" y="2384"/>
                  </a:lnTo>
                  <a:lnTo>
                    <a:pt x="23071" y="2067"/>
                  </a:lnTo>
                  <a:lnTo>
                    <a:pt x="23558" y="1765"/>
                  </a:lnTo>
                  <a:lnTo>
                    <a:pt x="24046" y="1463"/>
                  </a:lnTo>
                  <a:lnTo>
                    <a:pt x="24533" y="1161"/>
                  </a:lnTo>
                  <a:lnTo>
                    <a:pt x="25029" y="867"/>
                  </a:lnTo>
                  <a:lnTo>
                    <a:pt x="25524" y="581"/>
                  </a:lnTo>
                  <a:lnTo>
                    <a:pt x="26019" y="295"/>
                  </a:lnTo>
                  <a:lnTo>
                    <a:pt x="26019" y="148"/>
                  </a:lnTo>
                  <a:lnTo>
                    <a:pt x="26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37204" y="2320471"/>
              <a:ext cx="32740" cy="396060"/>
            </a:xfrm>
            <a:custGeom>
              <a:avLst/>
              <a:gdLst/>
              <a:ahLst/>
              <a:cxnLst/>
              <a:rect l="l" t="t" r="r" b="b"/>
              <a:pathLst>
                <a:path w="1618" h="19573" fill="none" extrusionOk="0">
                  <a:moveTo>
                    <a:pt x="0" y="19572"/>
                  </a:moveTo>
                  <a:lnTo>
                    <a:pt x="0" y="19572"/>
                  </a:lnTo>
                  <a:lnTo>
                    <a:pt x="163" y="18226"/>
                  </a:lnTo>
                  <a:lnTo>
                    <a:pt x="318" y="16894"/>
                  </a:lnTo>
                  <a:lnTo>
                    <a:pt x="457" y="15571"/>
                  </a:lnTo>
                  <a:lnTo>
                    <a:pt x="596" y="14271"/>
                  </a:lnTo>
                  <a:lnTo>
                    <a:pt x="720" y="12986"/>
                  </a:lnTo>
                  <a:lnTo>
                    <a:pt x="836" y="11717"/>
                  </a:lnTo>
                  <a:lnTo>
                    <a:pt x="945" y="10463"/>
                  </a:lnTo>
                  <a:lnTo>
                    <a:pt x="1053" y="9225"/>
                  </a:lnTo>
                  <a:lnTo>
                    <a:pt x="1146" y="8010"/>
                  </a:lnTo>
                  <a:lnTo>
                    <a:pt x="1231" y="6810"/>
                  </a:lnTo>
                  <a:lnTo>
                    <a:pt x="1308" y="5626"/>
                  </a:lnTo>
                  <a:lnTo>
                    <a:pt x="1386" y="4465"/>
                  </a:lnTo>
                  <a:lnTo>
                    <a:pt x="1448" y="3320"/>
                  </a:lnTo>
                  <a:lnTo>
                    <a:pt x="1510" y="2190"/>
                  </a:lnTo>
                  <a:lnTo>
                    <a:pt x="1618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77008" y="3540965"/>
              <a:ext cx="71591" cy="437703"/>
            </a:xfrm>
            <a:custGeom>
              <a:avLst/>
              <a:gdLst/>
              <a:ahLst/>
              <a:cxnLst/>
              <a:rect l="l" t="t" r="r" b="b"/>
              <a:pathLst>
                <a:path w="3538" h="21631" fill="none" extrusionOk="0">
                  <a:moveTo>
                    <a:pt x="0" y="21631"/>
                  </a:moveTo>
                  <a:lnTo>
                    <a:pt x="0" y="21631"/>
                  </a:lnTo>
                  <a:lnTo>
                    <a:pt x="503" y="18984"/>
                  </a:lnTo>
                  <a:lnTo>
                    <a:pt x="983" y="16314"/>
                  </a:lnTo>
                  <a:lnTo>
                    <a:pt x="1463" y="13613"/>
                  </a:lnTo>
                  <a:lnTo>
                    <a:pt x="1695" y="12259"/>
                  </a:lnTo>
                  <a:lnTo>
                    <a:pt x="1920" y="10904"/>
                  </a:lnTo>
                  <a:lnTo>
                    <a:pt x="2136" y="9542"/>
                  </a:lnTo>
                  <a:lnTo>
                    <a:pt x="2353" y="8173"/>
                  </a:lnTo>
                  <a:lnTo>
                    <a:pt x="2570" y="6811"/>
                  </a:lnTo>
                  <a:lnTo>
                    <a:pt x="2771" y="5448"/>
                  </a:lnTo>
                  <a:lnTo>
                    <a:pt x="2972" y="4079"/>
                  </a:lnTo>
                  <a:lnTo>
                    <a:pt x="3166" y="2717"/>
                  </a:lnTo>
                  <a:lnTo>
                    <a:pt x="3359" y="1354"/>
                  </a:lnTo>
                  <a:lnTo>
                    <a:pt x="3537" y="0"/>
                  </a:lnTo>
                </a:path>
              </a:pathLst>
            </a:custGeom>
            <a:noFill/>
            <a:ln w="12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94413" y="3978634"/>
              <a:ext cx="182621" cy="791634"/>
            </a:xfrm>
            <a:custGeom>
              <a:avLst/>
              <a:gdLst/>
              <a:ahLst/>
              <a:cxnLst/>
              <a:rect l="l" t="t" r="r" b="b"/>
              <a:pathLst>
                <a:path w="9025" h="39122" fill="none" extrusionOk="0">
                  <a:moveTo>
                    <a:pt x="1" y="39122"/>
                  </a:moveTo>
                  <a:lnTo>
                    <a:pt x="1" y="39122"/>
                  </a:lnTo>
                  <a:lnTo>
                    <a:pt x="225" y="38309"/>
                  </a:lnTo>
                  <a:lnTo>
                    <a:pt x="488" y="37334"/>
                  </a:lnTo>
                  <a:lnTo>
                    <a:pt x="837" y="36003"/>
                  </a:lnTo>
                  <a:lnTo>
                    <a:pt x="1278" y="34331"/>
                  </a:lnTo>
                  <a:lnTo>
                    <a:pt x="1781" y="32350"/>
                  </a:lnTo>
                  <a:lnTo>
                    <a:pt x="2353" y="30082"/>
                  </a:lnTo>
                  <a:lnTo>
                    <a:pt x="2988" y="27536"/>
                  </a:lnTo>
                  <a:lnTo>
                    <a:pt x="3661" y="24750"/>
                  </a:lnTo>
                  <a:lnTo>
                    <a:pt x="4381" y="21732"/>
                  </a:lnTo>
                  <a:lnTo>
                    <a:pt x="4753" y="20138"/>
                  </a:lnTo>
                  <a:lnTo>
                    <a:pt x="5124" y="18505"/>
                  </a:lnTo>
                  <a:lnTo>
                    <a:pt x="5511" y="16818"/>
                  </a:lnTo>
                  <a:lnTo>
                    <a:pt x="5898" y="15092"/>
                  </a:lnTo>
                  <a:lnTo>
                    <a:pt x="6285" y="13320"/>
                  </a:lnTo>
                  <a:lnTo>
                    <a:pt x="6680" y="11516"/>
                  </a:lnTo>
                  <a:lnTo>
                    <a:pt x="7074" y="9667"/>
                  </a:lnTo>
                  <a:lnTo>
                    <a:pt x="7469" y="7794"/>
                  </a:lnTo>
                  <a:lnTo>
                    <a:pt x="7864" y="5882"/>
                  </a:lnTo>
                  <a:lnTo>
                    <a:pt x="8251" y="3948"/>
                  </a:lnTo>
                  <a:lnTo>
                    <a:pt x="8638" y="1990"/>
                  </a:lnTo>
                  <a:lnTo>
                    <a:pt x="9024" y="1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69923" y="2054410"/>
              <a:ext cx="7548" cy="266090"/>
            </a:xfrm>
            <a:custGeom>
              <a:avLst/>
              <a:gdLst/>
              <a:ahLst/>
              <a:cxnLst/>
              <a:rect l="l" t="t" r="r" b="b"/>
              <a:pathLst>
                <a:path w="373" h="13150" fill="none" extrusionOk="0">
                  <a:moveTo>
                    <a:pt x="1" y="13149"/>
                  </a:moveTo>
                  <a:lnTo>
                    <a:pt x="1" y="13149"/>
                  </a:lnTo>
                  <a:lnTo>
                    <a:pt x="78" y="11268"/>
                  </a:lnTo>
                  <a:lnTo>
                    <a:pt x="148" y="9450"/>
                  </a:lnTo>
                  <a:lnTo>
                    <a:pt x="202" y="7701"/>
                  </a:lnTo>
                  <a:lnTo>
                    <a:pt x="249" y="6021"/>
                  </a:lnTo>
                  <a:lnTo>
                    <a:pt x="287" y="4404"/>
                  </a:lnTo>
                  <a:lnTo>
                    <a:pt x="318" y="2864"/>
                  </a:lnTo>
                  <a:lnTo>
                    <a:pt x="372" y="0"/>
                  </a:lnTo>
                </a:path>
              </a:pathLst>
            </a:custGeom>
            <a:noFill/>
            <a:ln w="12975" cap="rnd" cmpd="sng">
              <a:solidFill>
                <a:srgbClr val="1E1E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55046" y="647882"/>
              <a:ext cx="1641483" cy="1459207"/>
            </a:xfrm>
            <a:custGeom>
              <a:avLst/>
              <a:gdLst/>
              <a:ahLst/>
              <a:cxnLst/>
              <a:rect l="l" t="t" r="r" b="b"/>
              <a:pathLst>
                <a:path w="81121" h="72113" extrusionOk="0">
                  <a:moveTo>
                    <a:pt x="35762" y="0"/>
                  </a:moveTo>
                  <a:lnTo>
                    <a:pt x="35437" y="8"/>
                  </a:lnTo>
                  <a:lnTo>
                    <a:pt x="35112" y="16"/>
                  </a:lnTo>
                  <a:lnTo>
                    <a:pt x="34787" y="31"/>
                  </a:lnTo>
                  <a:lnTo>
                    <a:pt x="34462" y="55"/>
                  </a:lnTo>
                  <a:lnTo>
                    <a:pt x="34137" y="86"/>
                  </a:lnTo>
                  <a:lnTo>
                    <a:pt x="33812" y="124"/>
                  </a:lnTo>
                  <a:lnTo>
                    <a:pt x="33487" y="163"/>
                  </a:lnTo>
                  <a:lnTo>
                    <a:pt x="33170" y="209"/>
                  </a:lnTo>
                  <a:lnTo>
                    <a:pt x="32845" y="256"/>
                  </a:lnTo>
                  <a:lnTo>
                    <a:pt x="32527" y="318"/>
                  </a:lnTo>
                  <a:lnTo>
                    <a:pt x="32202" y="380"/>
                  </a:lnTo>
                  <a:lnTo>
                    <a:pt x="31885" y="449"/>
                  </a:lnTo>
                  <a:lnTo>
                    <a:pt x="31568" y="527"/>
                  </a:lnTo>
                  <a:lnTo>
                    <a:pt x="31251" y="612"/>
                  </a:lnTo>
                  <a:lnTo>
                    <a:pt x="30941" y="697"/>
                  </a:lnTo>
                  <a:lnTo>
                    <a:pt x="30624" y="790"/>
                  </a:lnTo>
                  <a:lnTo>
                    <a:pt x="30314" y="890"/>
                  </a:lnTo>
                  <a:lnTo>
                    <a:pt x="30005" y="999"/>
                  </a:lnTo>
                  <a:lnTo>
                    <a:pt x="29695" y="1115"/>
                  </a:lnTo>
                  <a:lnTo>
                    <a:pt x="29393" y="1231"/>
                  </a:lnTo>
                  <a:lnTo>
                    <a:pt x="29091" y="1362"/>
                  </a:lnTo>
                  <a:lnTo>
                    <a:pt x="28790" y="1494"/>
                  </a:lnTo>
                  <a:lnTo>
                    <a:pt x="28488" y="1626"/>
                  </a:lnTo>
                  <a:lnTo>
                    <a:pt x="28194" y="1773"/>
                  </a:lnTo>
                  <a:lnTo>
                    <a:pt x="27900" y="1920"/>
                  </a:lnTo>
                  <a:lnTo>
                    <a:pt x="27605" y="2074"/>
                  </a:lnTo>
                  <a:lnTo>
                    <a:pt x="27311" y="2229"/>
                  </a:lnTo>
                  <a:lnTo>
                    <a:pt x="27025" y="2399"/>
                  </a:lnTo>
                  <a:lnTo>
                    <a:pt x="26739" y="2570"/>
                  </a:lnTo>
                  <a:lnTo>
                    <a:pt x="26460" y="2740"/>
                  </a:lnTo>
                  <a:lnTo>
                    <a:pt x="26181" y="2926"/>
                  </a:lnTo>
                  <a:lnTo>
                    <a:pt x="25903" y="3104"/>
                  </a:lnTo>
                  <a:lnTo>
                    <a:pt x="25632" y="3297"/>
                  </a:lnTo>
                  <a:lnTo>
                    <a:pt x="25361" y="3491"/>
                  </a:lnTo>
                  <a:lnTo>
                    <a:pt x="25090" y="3692"/>
                  </a:lnTo>
                  <a:lnTo>
                    <a:pt x="24827" y="3893"/>
                  </a:lnTo>
                  <a:lnTo>
                    <a:pt x="24564" y="4102"/>
                  </a:lnTo>
                  <a:lnTo>
                    <a:pt x="24309" y="4319"/>
                  </a:lnTo>
                  <a:lnTo>
                    <a:pt x="24053" y="4535"/>
                  </a:lnTo>
                  <a:lnTo>
                    <a:pt x="23806" y="4760"/>
                  </a:lnTo>
                  <a:lnTo>
                    <a:pt x="23558" y="4984"/>
                  </a:lnTo>
                  <a:lnTo>
                    <a:pt x="23310" y="5216"/>
                  </a:lnTo>
                  <a:lnTo>
                    <a:pt x="23070" y="5449"/>
                  </a:lnTo>
                  <a:lnTo>
                    <a:pt x="22838" y="5689"/>
                  </a:lnTo>
                  <a:lnTo>
                    <a:pt x="22606" y="5928"/>
                  </a:lnTo>
                  <a:lnTo>
                    <a:pt x="22374" y="6176"/>
                  </a:lnTo>
                  <a:lnTo>
                    <a:pt x="22149" y="6424"/>
                  </a:lnTo>
                  <a:lnTo>
                    <a:pt x="21925" y="6679"/>
                  </a:lnTo>
                  <a:lnTo>
                    <a:pt x="21708" y="6935"/>
                  </a:lnTo>
                  <a:lnTo>
                    <a:pt x="21499" y="7190"/>
                  </a:lnTo>
                  <a:lnTo>
                    <a:pt x="21290" y="7453"/>
                  </a:lnTo>
                  <a:lnTo>
                    <a:pt x="21089" y="7724"/>
                  </a:lnTo>
                  <a:lnTo>
                    <a:pt x="20888" y="7995"/>
                  </a:lnTo>
                  <a:lnTo>
                    <a:pt x="20694" y="8266"/>
                  </a:lnTo>
                  <a:lnTo>
                    <a:pt x="20501" y="8544"/>
                  </a:lnTo>
                  <a:lnTo>
                    <a:pt x="20315" y="8823"/>
                  </a:lnTo>
                  <a:lnTo>
                    <a:pt x="20137" y="9101"/>
                  </a:lnTo>
                  <a:lnTo>
                    <a:pt x="19959" y="9388"/>
                  </a:lnTo>
                  <a:lnTo>
                    <a:pt x="19789" y="9674"/>
                  </a:lnTo>
                  <a:lnTo>
                    <a:pt x="19627" y="9961"/>
                  </a:lnTo>
                  <a:lnTo>
                    <a:pt x="19464" y="10255"/>
                  </a:lnTo>
                  <a:lnTo>
                    <a:pt x="19309" y="10549"/>
                  </a:lnTo>
                  <a:lnTo>
                    <a:pt x="19154" y="10843"/>
                  </a:lnTo>
                  <a:lnTo>
                    <a:pt x="19007" y="11145"/>
                  </a:lnTo>
                  <a:lnTo>
                    <a:pt x="18868" y="11446"/>
                  </a:lnTo>
                  <a:lnTo>
                    <a:pt x="18737" y="11748"/>
                  </a:lnTo>
                  <a:lnTo>
                    <a:pt x="18605" y="12050"/>
                  </a:lnTo>
                  <a:lnTo>
                    <a:pt x="18481" y="12360"/>
                  </a:lnTo>
                  <a:lnTo>
                    <a:pt x="18365" y="12669"/>
                  </a:lnTo>
                  <a:lnTo>
                    <a:pt x="18249" y="12979"/>
                  </a:lnTo>
                  <a:lnTo>
                    <a:pt x="18148" y="13288"/>
                  </a:lnTo>
                  <a:lnTo>
                    <a:pt x="18048" y="13606"/>
                  </a:lnTo>
                  <a:lnTo>
                    <a:pt x="17947" y="13915"/>
                  </a:lnTo>
                  <a:lnTo>
                    <a:pt x="17862" y="14232"/>
                  </a:lnTo>
                  <a:lnTo>
                    <a:pt x="17777" y="14550"/>
                  </a:lnTo>
                  <a:lnTo>
                    <a:pt x="17699" y="14867"/>
                  </a:lnTo>
                  <a:lnTo>
                    <a:pt x="17630" y="15192"/>
                  </a:lnTo>
                  <a:lnTo>
                    <a:pt x="17568" y="15509"/>
                  </a:lnTo>
                  <a:lnTo>
                    <a:pt x="17150" y="15556"/>
                  </a:lnTo>
                  <a:lnTo>
                    <a:pt x="16732" y="15618"/>
                  </a:lnTo>
                  <a:lnTo>
                    <a:pt x="16322" y="15695"/>
                  </a:lnTo>
                  <a:lnTo>
                    <a:pt x="15912" y="15780"/>
                  </a:lnTo>
                  <a:lnTo>
                    <a:pt x="15502" y="15881"/>
                  </a:lnTo>
                  <a:lnTo>
                    <a:pt x="15099" y="15997"/>
                  </a:lnTo>
                  <a:lnTo>
                    <a:pt x="14704" y="16121"/>
                  </a:lnTo>
                  <a:lnTo>
                    <a:pt x="14302" y="16260"/>
                  </a:lnTo>
                  <a:lnTo>
                    <a:pt x="13915" y="16415"/>
                  </a:lnTo>
                  <a:lnTo>
                    <a:pt x="13528" y="16577"/>
                  </a:lnTo>
                  <a:lnTo>
                    <a:pt x="13141" y="16748"/>
                  </a:lnTo>
                  <a:lnTo>
                    <a:pt x="12770" y="16933"/>
                  </a:lnTo>
                  <a:lnTo>
                    <a:pt x="12398" y="17127"/>
                  </a:lnTo>
                  <a:lnTo>
                    <a:pt x="12027" y="17336"/>
                  </a:lnTo>
                  <a:lnTo>
                    <a:pt x="11671" y="17553"/>
                  </a:lnTo>
                  <a:lnTo>
                    <a:pt x="11315" y="17777"/>
                  </a:lnTo>
                  <a:lnTo>
                    <a:pt x="10967" y="18017"/>
                  </a:lnTo>
                  <a:lnTo>
                    <a:pt x="10634" y="18265"/>
                  </a:lnTo>
                  <a:lnTo>
                    <a:pt x="10301" y="18520"/>
                  </a:lnTo>
                  <a:lnTo>
                    <a:pt x="9976" y="18791"/>
                  </a:lnTo>
                  <a:lnTo>
                    <a:pt x="9659" y="19069"/>
                  </a:lnTo>
                  <a:lnTo>
                    <a:pt x="9357" y="19356"/>
                  </a:lnTo>
                  <a:lnTo>
                    <a:pt x="9055" y="19650"/>
                  </a:lnTo>
                  <a:lnTo>
                    <a:pt x="8769" y="19952"/>
                  </a:lnTo>
                  <a:lnTo>
                    <a:pt x="8482" y="20269"/>
                  </a:lnTo>
                  <a:lnTo>
                    <a:pt x="8211" y="20586"/>
                  </a:lnTo>
                  <a:lnTo>
                    <a:pt x="7956" y="20911"/>
                  </a:lnTo>
                  <a:lnTo>
                    <a:pt x="7708" y="21252"/>
                  </a:lnTo>
                  <a:lnTo>
                    <a:pt x="7469" y="21600"/>
                  </a:lnTo>
                  <a:lnTo>
                    <a:pt x="7236" y="21948"/>
                  </a:lnTo>
                  <a:lnTo>
                    <a:pt x="7020" y="22304"/>
                  </a:lnTo>
                  <a:lnTo>
                    <a:pt x="6818" y="22676"/>
                  </a:lnTo>
                  <a:lnTo>
                    <a:pt x="6625" y="23047"/>
                  </a:lnTo>
                  <a:lnTo>
                    <a:pt x="6447" y="23426"/>
                  </a:lnTo>
                  <a:lnTo>
                    <a:pt x="6284" y="23813"/>
                  </a:lnTo>
                  <a:lnTo>
                    <a:pt x="6130" y="24200"/>
                  </a:lnTo>
                  <a:lnTo>
                    <a:pt x="5998" y="24603"/>
                  </a:lnTo>
                  <a:lnTo>
                    <a:pt x="5874" y="25005"/>
                  </a:lnTo>
                  <a:lnTo>
                    <a:pt x="5766" y="25408"/>
                  </a:lnTo>
                  <a:lnTo>
                    <a:pt x="5673" y="25818"/>
                  </a:lnTo>
                  <a:lnTo>
                    <a:pt x="5588" y="26228"/>
                  </a:lnTo>
                  <a:lnTo>
                    <a:pt x="5518" y="26646"/>
                  </a:lnTo>
                  <a:lnTo>
                    <a:pt x="5464" y="27064"/>
                  </a:lnTo>
                  <a:lnTo>
                    <a:pt x="5425" y="27489"/>
                  </a:lnTo>
                  <a:lnTo>
                    <a:pt x="5394" y="27907"/>
                  </a:lnTo>
                  <a:lnTo>
                    <a:pt x="5379" y="28333"/>
                  </a:lnTo>
                  <a:lnTo>
                    <a:pt x="5371" y="28759"/>
                  </a:lnTo>
                  <a:lnTo>
                    <a:pt x="5379" y="29184"/>
                  </a:lnTo>
                  <a:lnTo>
                    <a:pt x="5402" y="29610"/>
                  </a:lnTo>
                  <a:lnTo>
                    <a:pt x="5433" y="30036"/>
                  </a:lnTo>
                  <a:lnTo>
                    <a:pt x="5480" y="30461"/>
                  </a:lnTo>
                  <a:lnTo>
                    <a:pt x="5534" y="30879"/>
                  </a:lnTo>
                  <a:lnTo>
                    <a:pt x="5603" y="31305"/>
                  </a:lnTo>
                  <a:lnTo>
                    <a:pt x="5681" y="31723"/>
                  </a:lnTo>
                  <a:lnTo>
                    <a:pt x="5774" y="32141"/>
                  </a:lnTo>
                  <a:lnTo>
                    <a:pt x="5874" y="32559"/>
                  </a:lnTo>
                  <a:lnTo>
                    <a:pt x="5990" y="32969"/>
                  </a:lnTo>
                  <a:lnTo>
                    <a:pt x="6114" y="33371"/>
                  </a:lnTo>
                  <a:lnTo>
                    <a:pt x="6253" y="33774"/>
                  </a:lnTo>
                  <a:lnTo>
                    <a:pt x="6401" y="34176"/>
                  </a:lnTo>
                  <a:lnTo>
                    <a:pt x="6563" y="34571"/>
                  </a:lnTo>
                  <a:lnTo>
                    <a:pt x="6726" y="34958"/>
                  </a:lnTo>
                  <a:lnTo>
                    <a:pt x="6911" y="35337"/>
                  </a:lnTo>
                  <a:lnTo>
                    <a:pt x="7097" y="35716"/>
                  </a:lnTo>
                  <a:lnTo>
                    <a:pt x="6880" y="35716"/>
                  </a:lnTo>
                  <a:lnTo>
                    <a:pt x="6671" y="35724"/>
                  </a:lnTo>
                  <a:lnTo>
                    <a:pt x="6455" y="35747"/>
                  </a:lnTo>
                  <a:lnTo>
                    <a:pt x="6246" y="35770"/>
                  </a:lnTo>
                  <a:lnTo>
                    <a:pt x="6029" y="35793"/>
                  </a:lnTo>
                  <a:lnTo>
                    <a:pt x="5820" y="35832"/>
                  </a:lnTo>
                  <a:lnTo>
                    <a:pt x="5611" y="35879"/>
                  </a:lnTo>
                  <a:lnTo>
                    <a:pt x="5402" y="35925"/>
                  </a:lnTo>
                  <a:lnTo>
                    <a:pt x="5193" y="35979"/>
                  </a:lnTo>
                  <a:lnTo>
                    <a:pt x="4984" y="36041"/>
                  </a:lnTo>
                  <a:lnTo>
                    <a:pt x="4783" y="36111"/>
                  </a:lnTo>
                  <a:lnTo>
                    <a:pt x="4582" y="36188"/>
                  </a:lnTo>
                  <a:lnTo>
                    <a:pt x="4381" y="36266"/>
                  </a:lnTo>
                  <a:lnTo>
                    <a:pt x="4187" y="36351"/>
                  </a:lnTo>
                  <a:lnTo>
                    <a:pt x="3994" y="36444"/>
                  </a:lnTo>
                  <a:lnTo>
                    <a:pt x="3800" y="36544"/>
                  </a:lnTo>
                  <a:lnTo>
                    <a:pt x="3607" y="36645"/>
                  </a:lnTo>
                  <a:lnTo>
                    <a:pt x="3421" y="36753"/>
                  </a:lnTo>
                  <a:lnTo>
                    <a:pt x="3243" y="36861"/>
                  </a:lnTo>
                  <a:lnTo>
                    <a:pt x="3065" y="36985"/>
                  </a:lnTo>
                  <a:lnTo>
                    <a:pt x="2887" y="37109"/>
                  </a:lnTo>
                  <a:lnTo>
                    <a:pt x="2717" y="37233"/>
                  </a:lnTo>
                  <a:lnTo>
                    <a:pt x="2547" y="37372"/>
                  </a:lnTo>
                  <a:lnTo>
                    <a:pt x="2384" y="37512"/>
                  </a:lnTo>
                  <a:lnTo>
                    <a:pt x="2221" y="37651"/>
                  </a:lnTo>
                  <a:lnTo>
                    <a:pt x="2067" y="37798"/>
                  </a:lnTo>
                  <a:lnTo>
                    <a:pt x="1920" y="37953"/>
                  </a:lnTo>
                  <a:lnTo>
                    <a:pt x="1773" y="38115"/>
                  </a:lnTo>
                  <a:lnTo>
                    <a:pt x="1633" y="38270"/>
                  </a:lnTo>
                  <a:lnTo>
                    <a:pt x="1494" y="38440"/>
                  </a:lnTo>
                  <a:lnTo>
                    <a:pt x="1370" y="38610"/>
                  </a:lnTo>
                  <a:lnTo>
                    <a:pt x="1246" y="38788"/>
                  </a:lnTo>
                  <a:lnTo>
                    <a:pt x="1123" y="38966"/>
                  </a:lnTo>
                  <a:lnTo>
                    <a:pt x="1014" y="39144"/>
                  </a:lnTo>
                  <a:lnTo>
                    <a:pt x="906" y="39330"/>
                  </a:lnTo>
                  <a:lnTo>
                    <a:pt x="805" y="39524"/>
                  </a:lnTo>
                  <a:lnTo>
                    <a:pt x="705" y="39709"/>
                  </a:lnTo>
                  <a:lnTo>
                    <a:pt x="619" y="39911"/>
                  </a:lnTo>
                  <a:lnTo>
                    <a:pt x="534" y="40104"/>
                  </a:lnTo>
                  <a:lnTo>
                    <a:pt x="457" y="40305"/>
                  </a:lnTo>
                  <a:lnTo>
                    <a:pt x="387" y="40507"/>
                  </a:lnTo>
                  <a:lnTo>
                    <a:pt x="318" y="40715"/>
                  </a:lnTo>
                  <a:lnTo>
                    <a:pt x="256" y="40917"/>
                  </a:lnTo>
                  <a:lnTo>
                    <a:pt x="209" y="41126"/>
                  </a:lnTo>
                  <a:lnTo>
                    <a:pt x="155" y="41335"/>
                  </a:lnTo>
                  <a:lnTo>
                    <a:pt x="116" y="41551"/>
                  </a:lnTo>
                  <a:lnTo>
                    <a:pt x="85" y="41760"/>
                  </a:lnTo>
                  <a:lnTo>
                    <a:pt x="55" y="41969"/>
                  </a:lnTo>
                  <a:lnTo>
                    <a:pt x="31" y="42186"/>
                  </a:lnTo>
                  <a:lnTo>
                    <a:pt x="16" y="42403"/>
                  </a:lnTo>
                  <a:lnTo>
                    <a:pt x="8" y="42619"/>
                  </a:lnTo>
                  <a:lnTo>
                    <a:pt x="0" y="42828"/>
                  </a:lnTo>
                  <a:lnTo>
                    <a:pt x="8" y="43045"/>
                  </a:lnTo>
                  <a:lnTo>
                    <a:pt x="16" y="43262"/>
                  </a:lnTo>
                  <a:lnTo>
                    <a:pt x="31" y="43471"/>
                  </a:lnTo>
                  <a:lnTo>
                    <a:pt x="55" y="43687"/>
                  </a:lnTo>
                  <a:lnTo>
                    <a:pt x="78" y="43904"/>
                  </a:lnTo>
                  <a:lnTo>
                    <a:pt x="116" y="44113"/>
                  </a:lnTo>
                  <a:lnTo>
                    <a:pt x="155" y="44322"/>
                  </a:lnTo>
                  <a:lnTo>
                    <a:pt x="202" y="44531"/>
                  </a:lnTo>
                  <a:lnTo>
                    <a:pt x="256" y="44740"/>
                  </a:lnTo>
                  <a:lnTo>
                    <a:pt x="318" y="44949"/>
                  </a:lnTo>
                  <a:lnTo>
                    <a:pt x="387" y="45150"/>
                  </a:lnTo>
                  <a:lnTo>
                    <a:pt x="457" y="45351"/>
                  </a:lnTo>
                  <a:lnTo>
                    <a:pt x="550" y="45583"/>
                  </a:lnTo>
                  <a:lnTo>
                    <a:pt x="658" y="45815"/>
                  </a:lnTo>
                  <a:lnTo>
                    <a:pt x="767" y="46048"/>
                  </a:lnTo>
                  <a:lnTo>
                    <a:pt x="883" y="46264"/>
                  </a:lnTo>
                  <a:lnTo>
                    <a:pt x="1006" y="46489"/>
                  </a:lnTo>
                  <a:lnTo>
                    <a:pt x="1138" y="46705"/>
                  </a:lnTo>
                  <a:lnTo>
                    <a:pt x="1270" y="46922"/>
                  </a:lnTo>
                  <a:lnTo>
                    <a:pt x="1417" y="47131"/>
                  </a:lnTo>
                  <a:lnTo>
                    <a:pt x="1564" y="47332"/>
                  </a:lnTo>
                  <a:lnTo>
                    <a:pt x="1718" y="47541"/>
                  </a:lnTo>
                  <a:lnTo>
                    <a:pt x="1873" y="47743"/>
                  </a:lnTo>
                  <a:lnTo>
                    <a:pt x="2036" y="47936"/>
                  </a:lnTo>
                  <a:lnTo>
                    <a:pt x="2198" y="48129"/>
                  </a:lnTo>
                  <a:lnTo>
                    <a:pt x="2369" y="48323"/>
                  </a:lnTo>
                  <a:lnTo>
                    <a:pt x="2717" y="48694"/>
                  </a:lnTo>
                  <a:lnTo>
                    <a:pt x="2995" y="48981"/>
                  </a:lnTo>
                  <a:lnTo>
                    <a:pt x="3282" y="49259"/>
                  </a:lnTo>
                  <a:lnTo>
                    <a:pt x="3568" y="49530"/>
                  </a:lnTo>
                  <a:lnTo>
                    <a:pt x="3870" y="49801"/>
                  </a:lnTo>
                  <a:lnTo>
                    <a:pt x="4172" y="50056"/>
                  </a:lnTo>
                  <a:lnTo>
                    <a:pt x="4474" y="50312"/>
                  </a:lnTo>
                  <a:lnTo>
                    <a:pt x="4791" y="50560"/>
                  </a:lnTo>
                  <a:lnTo>
                    <a:pt x="5108" y="50799"/>
                  </a:lnTo>
                  <a:lnTo>
                    <a:pt x="5425" y="51039"/>
                  </a:lnTo>
                  <a:lnTo>
                    <a:pt x="5750" y="51264"/>
                  </a:lnTo>
                  <a:lnTo>
                    <a:pt x="6083" y="51488"/>
                  </a:lnTo>
                  <a:lnTo>
                    <a:pt x="6416" y="51705"/>
                  </a:lnTo>
                  <a:lnTo>
                    <a:pt x="6757" y="51922"/>
                  </a:lnTo>
                  <a:lnTo>
                    <a:pt x="7097" y="52131"/>
                  </a:lnTo>
                  <a:lnTo>
                    <a:pt x="7438" y="52332"/>
                  </a:lnTo>
                  <a:lnTo>
                    <a:pt x="7786" y="52525"/>
                  </a:lnTo>
                  <a:lnTo>
                    <a:pt x="8142" y="52719"/>
                  </a:lnTo>
                  <a:lnTo>
                    <a:pt x="8498" y="52904"/>
                  </a:lnTo>
                  <a:lnTo>
                    <a:pt x="8854" y="53082"/>
                  </a:lnTo>
                  <a:lnTo>
                    <a:pt x="9218" y="53260"/>
                  </a:lnTo>
                  <a:lnTo>
                    <a:pt x="9581" y="53431"/>
                  </a:lnTo>
                  <a:lnTo>
                    <a:pt x="9945" y="53593"/>
                  </a:lnTo>
                  <a:lnTo>
                    <a:pt x="10309" y="53756"/>
                  </a:lnTo>
                  <a:lnTo>
                    <a:pt x="10680" y="53918"/>
                  </a:lnTo>
                  <a:lnTo>
                    <a:pt x="11052" y="54065"/>
                  </a:lnTo>
                  <a:lnTo>
                    <a:pt x="11431" y="54220"/>
                  </a:lnTo>
                  <a:lnTo>
                    <a:pt x="12182" y="54499"/>
                  </a:lnTo>
                  <a:lnTo>
                    <a:pt x="12940" y="54770"/>
                  </a:lnTo>
                  <a:lnTo>
                    <a:pt x="13698" y="55025"/>
                  </a:lnTo>
                  <a:lnTo>
                    <a:pt x="14465" y="55265"/>
                  </a:lnTo>
                  <a:lnTo>
                    <a:pt x="15231" y="55489"/>
                  </a:lnTo>
                  <a:lnTo>
                    <a:pt x="15997" y="55706"/>
                  </a:lnTo>
                  <a:lnTo>
                    <a:pt x="16771" y="55907"/>
                  </a:lnTo>
                  <a:lnTo>
                    <a:pt x="17545" y="56108"/>
                  </a:lnTo>
                  <a:lnTo>
                    <a:pt x="18326" y="56302"/>
                  </a:lnTo>
                  <a:lnTo>
                    <a:pt x="19100" y="56488"/>
                  </a:lnTo>
                  <a:lnTo>
                    <a:pt x="19882" y="56666"/>
                  </a:lnTo>
                  <a:lnTo>
                    <a:pt x="21445" y="57022"/>
                  </a:lnTo>
                  <a:lnTo>
                    <a:pt x="23008" y="57378"/>
                  </a:lnTo>
                  <a:lnTo>
                    <a:pt x="24564" y="57741"/>
                  </a:lnTo>
                  <a:lnTo>
                    <a:pt x="25346" y="57927"/>
                  </a:lnTo>
                  <a:lnTo>
                    <a:pt x="26120" y="58128"/>
                  </a:lnTo>
                  <a:lnTo>
                    <a:pt x="26839" y="58314"/>
                  </a:lnTo>
                  <a:lnTo>
                    <a:pt x="27559" y="58508"/>
                  </a:lnTo>
                  <a:lnTo>
                    <a:pt x="28279" y="58709"/>
                  </a:lnTo>
                  <a:lnTo>
                    <a:pt x="28991" y="58918"/>
                  </a:lnTo>
                  <a:lnTo>
                    <a:pt x="29703" y="59127"/>
                  </a:lnTo>
                  <a:lnTo>
                    <a:pt x="30415" y="59351"/>
                  </a:lnTo>
                  <a:lnTo>
                    <a:pt x="31119" y="59576"/>
                  </a:lnTo>
                  <a:lnTo>
                    <a:pt x="31831" y="59808"/>
                  </a:lnTo>
                  <a:lnTo>
                    <a:pt x="32535" y="60048"/>
                  </a:lnTo>
                  <a:lnTo>
                    <a:pt x="33232" y="60295"/>
                  </a:lnTo>
                  <a:lnTo>
                    <a:pt x="33936" y="60543"/>
                  </a:lnTo>
                  <a:lnTo>
                    <a:pt x="34632" y="60806"/>
                  </a:lnTo>
                  <a:lnTo>
                    <a:pt x="35329" y="61069"/>
                  </a:lnTo>
                  <a:lnTo>
                    <a:pt x="36018" y="61340"/>
                  </a:lnTo>
                  <a:lnTo>
                    <a:pt x="36707" y="61619"/>
                  </a:lnTo>
                  <a:lnTo>
                    <a:pt x="37395" y="61897"/>
                  </a:lnTo>
                  <a:lnTo>
                    <a:pt x="38247" y="62261"/>
                  </a:lnTo>
                  <a:lnTo>
                    <a:pt x="39090" y="62640"/>
                  </a:lnTo>
                  <a:lnTo>
                    <a:pt x="39508" y="62834"/>
                  </a:lnTo>
                  <a:lnTo>
                    <a:pt x="39934" y="63035"/>
                  </a:lnTo>
                  <a:lnTo>
                    <a:pt x="40352" y="63236"/>
                  </a:lnTo>
                  <a:lnTo>
                    <a:pt x="40770" y="63445"/>
                  </a:lnTo>
                  <a:lnTo>
                    <a:pt x="41180" y="63662"/>
                  </a:lnTo>
                  <a:lnTo>
                    <a:pt x="41590" y="63878"/>
                  </a:lnTo>
                  <a:lnTo>
                    <a:pt x="42000" y="64103"/>
                  </a:lnTo>
                  <a:lnTo>
                    <a:pt x="42410" y="64327"/>
                  </a:lnTo>
                  <a:lnTo>
                    <a:pt x="42813" y="64567"/>
                  </a:lnTo>
                  <a:lnTo>
                    <a:pt x="43207" y="64807"/>
                  </a:lnTo>
                  <a:lnTo>
                    <a:pt x="43602" y="65047"/>
                  </a:lnTo>
                  <a:lnTo>
                    <a:pt x="43989" y="65302"/>
                  </a:lnTo>
                  <a:lnTo>
                    <a:pt x="44484" y="65635"/>
                  </a:lnTo>
                  <a:lnTo>
                    <a:pt x="44980" y="65983"/>
                  </a:lnTo>
                  <a:lnTo>
                    <a:pt x="45459" y="66339"/>
                  </a:lnTo>
                  <a:lnTo>
                    <a:pt x="45924" y="66711"/>
                  </a:lnTo>
                  <a:lnTo>
                    <a:pt x="46388" y="67090"/>
                  </a:lnTo>
                  <a:lnTo>
                    <a:pt x="46829" y="67485"/>
                  </a:lnTo>
                  <a:lnTo>
                    <a:pt x="47263" y="67887"/>
                  </a:lnTo>
                  <a:lnTo>
                    <a:pt x="47471" y="68096"/>
                  </a:lnTo>
                  <a:lnTo>
                    <a:pt x="47680" y="68305"/>
                  </a:lnTo>
                  <a:lnTo>
                    <a:pt x="47889" y="68514"/>
                  </a:lnTo>
                  <a:lnTo>
                    <a:pt x="48091" y="68731"/>
                  </a:lnTo>
                  <a:lnTo>
                    <a:pt x="48284" y="68955"/>
                  </a:lnTo>
                  <a:lnTo>
                    <a:pt x="48478" y="69172"/>
                  </a:lnTo>
                  <a:lnTo>
                    <a:pt x="48663" y="69404"/>
                  </a:lnTo>
                  <a:lnTo>
                    <a:pt x="48849" y="69629"/>
                  </a:lnTo>
                  <a:lnTo>
                    <a:pt x="49035" y="69861"/>
                  </a:lnTo>
                  <a:lnTo>
                    <a:pt x="49213" y="70101"/>
                  </a:lnTo>
                  <a:lnTo>
                    <a:pt x="49383" y="70341"/>
                  </a:lnTo>
                  <a:lnTo>
                    <a:pt x="49546" y="70580"/>
                  </a:lnTo>
                  <a:lnTo>
                    <a:pt x="49716" y="70828"/>
                  </a:lnTo>
                  <a:lnTo>
                    <a:pt x="49871" y="71076"/>
                  </a:lnTo>
                  <a:lnTo>
                    <a:pt x="50025" y="71331"/>
                  </a:lnTo>
                  <a:lnTo>
                    <a:pt x="50172" y="71586"/>
                  </a:lnTo>
                  <a:lnTo>
                    <a:pt x="50319" y="71850"/>
                  </a:lnTo>
                  <a:lnTo>
                    <a:pt x="50459" y="72113"/>
                  </a:lnTo>
                  <a:lnTo>
                    <a:pt x="50590" y="71734"/>
                  </a:lnTo>
                  <a:lnTo>
                    <a:pt x="50730" y="71362"/>
                  </a:lnTo>
                  <a:lnTo>
                    <a:pt x="50877" y="70983"/>
                  </a:lnTo>
                  <a:lnTo>
                    <a:pt x="51024" y="70611"/>
                  </a:lnTo>
                  <a:lnTo>
                    <a:pt x="51178" y="70248"/>
                  </a:lnTo>
                  <a:lnTo>
                    <a:pt x="51341" y="69876"/>
                  </a:lnTo>
                  <a:lnTo>
                    <a:pt x="51504" y="69512"/>
                  </a:lnTo>
                  <a:lnTo>
                    <a:pt x="51674" y="69149"/>
                  </a:lnTo>
                  <a:lnTo>
                    <a:pt x="51844" y="68793"/>
                  </a:lnTo>
                  <a:lnTo>
                    <a:pt x="52022" y="68437"/>
                  </a:lnTo>
                  <a:lnTo>
                    <a:pt x="52200" y="68081"/>
                  </a:lnTo>
                  <a:lnTo>
                    <a:pt x="52386" y="67725"/>
                  </a:lnTo>
                  <a:lnTo>
                    <a:pt x="52773" y="67028"/>
                  </a:lnTo>
                  <a:lnTo>
                    <a:pt x="53167" y="66339"/>
                  </a:lnTo>
                  <a:lnTo>
                    <a:pt x="53585" y="65658"/>
                  </a:lnTo>
                  <a:lnTo>
                    <a:pt x="54011" y="64977"/>
                  </a:lnTo>
                  <a:lnTo>
                    <a:pt x="54452" y="64312"/>
                  </a:lnTo>
                  <a:lnTo>
                    <a:pt x="54909" y="63654"/>
                  </a:lnTo>
                  <a:lnTo>
                    <a:pt x="55373" y="63004"/>
                  </a:lnTo>
                  <a:lnTo>
                    <a:pt x="55853" y="62362"/>
                  </a:lnTo>
                  <a:lnTo>
                    <a:pt x="56340" y="61727"/>
                  </a:lnTo>
                  <a:lnTo>
                    <a:pt x="56843" y="61100"/>
                  </a:lnTo>
                  <a:lnTo>
                    <a:pt x="57238" y="60628"/>
                  </a:lnTo>
                  <a:lnTo>
                    <a:pt x="57633" y="60148"/>
                  </a:lnTo>
                  <a:lnTo>
                    <a:pt x="58043" y="59684"/>
                  </a:lnTo>
                  <a:lnTo>
                    <a:pt x="58445" y="59220"/>
                  </a:lnTo>
                  <a:lnTo>
                    <a:pt x="58863" y="58755"/>
                  </a:lnTo>
                  <a:lnTo>
                    <a:pt x="59281" y="58299"/>
                  </a:lnTo>
                  <a:lnTo>
                    <a:pt x="59707" y="57842"/>
                  </a:lnTo>
                  <a:lnTo>
                    <a:pt x="60133" y="57393"/>
                  </a:lnTo>
                  <a:lnTo>
                    <a:pt x="60566" y="56944"/>
                  </a:lnTo>
                  <a:lnTo>
                    <a:pt x="60999" y="56495"/>
                  </a:lnTo>
                  <a:lnTo>
                    <a:pt x="61874" y="55621"/>
                  </a:lnTo>
                  <a:lnTo>
                    <a:pt x="62764" y="54746"/>
                  </a:lnTo>
                  <a:lnTo>
                    <a:pt x="63662" y="53895"/>
                  </a:lnTo>
                  <a:lnTo>
                    <a:pt x="65743" y="51937"/>
                  </a:lnTo>
                  <a:lnTo>
                    <a:pt x="66788" y="50946"/>
                  </a:lnTo>
                  <a:lnTo>
                    <a:pt x="67825" y="49964"/>
                  </a:lnTo>
                  <a:lnTo>
                    <a:pt x="68854" y="48965"/>
                  </a:lnTo>
                  <a:lnTo>
                    <a:pt x="69365" y="48462"/>
                  </a:lnTo>
                  <a:lnTo>
                    <a:pt x="69876" y="47959"/>
                  </a:lnTo>
                  <a:lnTo>
                    <a:pt x="70379" y="47448"/>
                  </a:lnTo>
                  <a:lnTo>
                    <a:pt x="70874" y="46938"/>
                  </a:lnTo>
                  <a:lnTo>
                    <a:pt x="71370" y="46419"/>
                  </a:lnTo>
                  <a:lnTo>
                    <a:pt x="71857" y="45901"/>
                  </a:lnTo>
                  <a:lnTo>
                    <a:pt x="72345" y="45374"/>
                  </a:lnTo>
                  <a:lnTo>
                    <a:pt x="72817" y="44848"/>
                  </a:lnTo>
                  <a:lnTo>
                    <a:pt x="73289" y="44314"/>
                  </a:lnTo>
                  <a:lnTo>
                    <a:pt x="73753" y="43772"/>
                  </a:lnTo>
                  <a:lnTo>
                    <a:pt x="74210" y="43223"/>
                  </a:lnTo>
                  <a:lnTo>
                    <a:pt x="74659" y="42673"/>
                  </a:lnTo>
                  <a:lnTo>
                    <a:pt x="75092" y="42116"/>
                  </a:lnTo>
                  <a:lnTo>
                    <a:pt x="75525" y="41551"/>
                  </a:lnTo>
                  <a:lnTo>
                    <a:pt x="75943" y="40986"/>
                  </a:lnTo>
                  <a:lnTo>
                    <a:pt x="76353" y="40406"/>
                  </a:lnTo>
                  <a:lnTo>
                    <a:pt x="76756" y="39825"/>
                  </a:lnTo>
                  <a:lnTo>
                    <a:pt x="77143" y="39230"/>
                  </a:lnTo>
                  <a:lnTo>
                    <a:pt x="77514" y="38634"/>
                  </a:lnTo>
                  <a:lnTo>
                    <a:pt x="77886" y="38022"/>
                  </a:lnTo>
                  <a:lnTo>
                    <a:pt x="78234" y="37403"/>
                  </a:lnTo>
                  <a:lnTo>
                    <a:pt x="78575" y="36776"/>
                  </a:lnTo>
                  <a:lnTo>
                    <a:pt x="78830" y="36281"/>
                  </a:lnTo>
                  <a:lnTo>
                    <a:pt x="79078" y="35770"/>
                  </a:lnTo>
                  <a:lnTo>
                    <a:pt x="79318" y="35259"/>
                  </a:lnTo>
                  <a:lnTo>
                    <a:pt x="79550" y="34741"/>
                  </a:lnTo>
                  <a:lnTo>
                    <a:pt x="79759" y="34222"/>
                  </a:lnTo>
                  <a:lnTo>
                    <a:pt x="79968" y="33696"/>
                  </a:lnTo>
                  <a:lnTo>
                    <a:pt x="80153" y="33162"/>
                  </a:lnTo>
                  <a:lnTo>
                    <a:pt x="80331" y="32628"/>
                  </a:lnTo>
                  <a:lnTo>
                    <a:pt x="80486" y="32086"/>
                  </a:lnTo>
                  <a:lnTo>
                    <a:pt x="80633" y="31545"/>
                  </a:lnTo>
                  <a:lnTo>
                    <a:pt x="80757" y="30995"/>
                  </a:lnTo>
                  <a:lnTo>
                    <a:pt x="80865" y="30446"/>
                  </a:lnTo>
                  <a:lnTo>
                    <a:pt x="80912" y="30175"/>
                  </a:lnTo>
                  <a:lnTo>
                    <a:pt x="80958" y="29896"/>
                  </a:lnTo>
                  <a:lnTo>
                    <a:pt x="80997" y="29618"/>
                  </a:lnTo>
                  <a:lnTo>
                    <a:pt x="81028" y="29339"/>
                  </a:lnTo>
                  <a:lnTo>
                    <a:pt x="81059" y="29060"/>
                  </a:lnTo>
                  <a:lnTo>
                    <a:pt x="81082" y="28782"/>
                  </a:lnTo>
                  <a:lnTo>
                    <a:pt x="81098" y="28496"/>
                  </a:lnTo>
                  <a:lnTo>
                    <a:pt x="81113" y="28217"/>
                  </a:lnTo>
                  <a:lnTo>
                    <a:pt x="81121" y="27938"/>
                  </a:lnTo>
                  <a:lnTo>
                    <a:pt x="81121" y="27652"/>
                  </a:lnTo>
                  <a:lnTo>
                    <a:pt x="81121" y="27373"/>
                  </a:lnTo>
                  <a:lnTo>
                    <a:pt x="81113" y="27087"/>
                  </a:lnTo>
                  <a:lnTo>
                    <a:pt x="81098" y="26808"/>
                  </a:lnTo>
                  <a:lnTo>
                    <a:pt x="81074" y="26530"/>
                  </a:lnTo>
                  <a:lnTo>
                    <a:pt x="81043" y="26243"/>
                  </a:lnTo>
                  <a:lnTo>
                    <a:pt x="81012" y="25965"/>
                  </a:lnTo>
                  <a:lnTo>
                    <a:pt x="80974" y="25686"/>
                  </a:lnTo>
                  <a:lnTo>
                    <a:pt x="80927" y="25408"/>
                  </a:lnTo>
                  <a:lnTo>
                    <a:pt x="80873" y="25129"/>
                  </a:lnTo>
                  <a:lnTo>
                    <a:pt x="80819" y="24850"/>
                  </a:lnTo>
                  <a:lnTo>
                    <a:pt x="80757" y="24580"/>
                  </a:lnTo>
                  <a:lnTo>
                    <a:pt x="80687" y="24301"/>
                  </a:lnTo>
                  <a:lnTo>
                    <a:pt x="80610" y="24030"/>
                  </a:lnTo>
                  <a:lnTo>
                    <a:pt x="80525" y="23759"/>
                  </a:lnTo>
                  <a:lnTo>
                    <a:pt x="80440" y="23496"/>
                  </a:lnTo>
                  <a:lnTo>
                    <a:pt x="80347" y="23233"/>
                  </a:lnTo>
                  <a:lnTo>
                    <a:pt x="80246" y="22970"/>
                  </a:lnTo>
                  <a:lnTo>
                    <a:pt x="80138" y="22707"/>
                  </a:lnTo>
                  <a:lnTo>
                    <a:pt x="80030" y="22451"/>
                  </a:lnTo>
                  <a:lnTo>
                    <a:pt x="79906" y="22196"/>
                  </a:lnTo>
                  <a:lnTo>
                    <a:pt x="79782" y="21948"/>
                  </a:lnTo>
                  <a:lnTo>
                    <a:pt x="79650" y="21701"/>
                  </a:lnTo>
                  <a:lnTo>
                    <a:pt x="79511" y="21461"/>
                  </a:lnTo>
                  <a:lnTo>
                    <a:pt x="79364" y="21221"/>
                  </a:lnTo>
                  <a:lnTo>
                    <a:pt x="79217" y="20981"/>
                  </a:lnTo>
                  <a:lnTo>
                    <a:pt x="79054" y="20749"/>
                  </a:lnTo>
                  <a:lnTo>
                    <a:pt x="78892" y="20524"/>
                  </a:lnTo>
                  <a:lnTo>
                    <a:pt x="78722" y="20308"/>
                  </a:lnTo>
                  <a:lnTo>
                    <a:pt x="78544" y="20083"/>
                  </a:lnTo>
                  <a:lnTo>
                    <a:pt x="78358" y="19874"/>
                  </a:lnTo>
                  <a:lnTo>
                    <a:pt x="78164" y="19665"/>
                  </a:lnTo>
                  <a:lnTo>
                    <a:pt x="77971" y="19464"/>
                  </a:lnTo>
                  <a:lnTo>
                    <a:pt x="77762" y="19271"/>
                  </a:lnTo>
                  <a:lnTo>
                    <a:pt x="77553" y="19077"/>
                  </a:lnTo>
                  <a:lnTo>
                    <a:pt x="77336" y="18891"/>
                  </a:lnTo>
                  <a:lnTo>
                    <a:pt x="77112" y="18713"/>
                  </a:lnTo>
                  <a:lnTo>
                    <a:pt x="76880" y="18543"/>
                  </a:lnTo>
                  <a:lnTo>
                    <a:pt x="76640" y="18381"/>
                  </a:lnTo>
                  <a:lnTo>
                    <a:pt x="76400" y="18226"/>
                  </a:lnTo>
                  <a:lnTo>
                    <a:pt x="76160" y="18071"/>
                  </a:lnTo>
                  <a:lnTo>
                    <a:pt x="75905" y="17932"/>
                  </a:lnTo>
                  <a:lnTo>
                    <a:pt x="75657" y="17792"/>
                  </a:lnTo>
                  <a:lnTo>
                    <a:pt x="75394" y="17669"/>
                  </a:lnTo>
                  <a:lnTo>
                    <a:pt x="75131" y="17553"/>
                  </a:lnTo>
                  <a:lnTo>
                    <a:pt x="74868" y="17436"/>
                  </a:lnTo>
                  <a:lnTo>
                    <a:pt x="74604" y="17336"/>
                  </a:lnTo>
                  <a:lnTo>
                    <a:pt x="74334" y="17243"/>
                  </a:lnTo>
                  <a:lnTo>
                    <a:pt x="74055" y="17158"/>
                  </a:lnTo>
                  <a:lnTo>
                    <a:pt x="73784" y="17080"/>
                  </a:lnTo>
                  <a:lnTo>
                    <a:pt x="73506" y="17011"/>
                  </a:lnTo>
                  <a:lnTo>
                    <a:pt x="73227" y="16957"/>
                  </a:lnTo>
                  <a:lnTo>
                    <a:pt x="72948" y="16910"/>
                  </a:lnTo>
                  <a:lnTo>
                    <a:pt x="72670" y="16871"/>
                  </a:lnTo>
                  <a:lnTo>
                    <a:pt x="72391" y="16841"/>
                  </a:lnTo>
                  <a:lnTo>
                    <a:pt x="72105" y="16825"/>
                  </a:lnTo>
                  <a:lnTo>
                    <a:pt x="71826" y="16817"/>
                  </a:lnTo>
                  <a:lnTo>
                    <a:pt x="71548" y="16825"/>
                  </a:lnTo>
                  <a:lnTo>
                    <a:pt x="71269" y="16841"/>
                  </a:lnTo>
                  <a:lnTo>
                    <a:pt x="70990" y="16864"/>
                  </a:lnTo>
                  <a:lnTo>
                    <a:pt x="70712" y="16902"/>
                  </a:lnTo>
                  <a:lnTo>
                    <a:pt x="70433" y="16957"/>
                  </a:lnTo>
                  <a:lnTo>
                    <a:pt x="70162" y="17019"/>
                  </a:lnTo>
                  <a:lnTo>
                    <a:pt x="70147" y="16593"/>
                  </a:lnTo>
                  <a:lnTo>
                    <a:pt x="70116" y="16167"/>
                  </a:lnTo>
                  <a:lnTo>
                    <a:pt x="70069" y="15742"/>
                  </a:lnTo>
                  <a:lnTo>
                    <a:pt x="70015" y="15324"/>
                  </a:lnTo>
                  <a:lnTo>
                    <a:pt x="69938" y="14906"/>
                  </a:lnTo>
                  <a:lnTo>
                    <a:pt x="69853" y="14488"/>
                  </a:lnTo>
                  <a:lnTo>
                    <a:pt x="69752" y="14078"/>
                  </a:lnTo>
                  <a:lnTo>
                    <a:pt x="69636" y="13668"/>
                  </a:lnTo>
                  <a:lnTo>
                    <a:pt x="69504" y="13257"/>
                  </a:lnTo>
                  <a:lnTo>
                    <a:pt x="69365" y="12863"/>
                  </a:lnTo>
                  <a:lnTo>
                    <a:pt x="69210" y="12460"/>
                  </a:lnTo>
                  <a:lnTo>
                    <a:pt x="69048" y="12073"/>
                  </a:lnTo>
                  <a:lnTo>
                    <a:pt x="68870" y="11686"/>
                  </a:lnTo>
                  <a:lnTo>
                    <a:pt x="68676" y="11307"/>
                  </a:lnTo>
                  <a:lnTo>
                    <a:pt x="68475" y="10928"/>
                  </a:lnTo>
                  <a:lnTo>
                    <a:pt x="68258" y="10564"/>
                  </a:lnTo>
                  <a:lnTo>
                    <a:pt x="68034" y="10200"/>
                  </a:lnTo>
                  <a:lnTo>
                    <a:pt x="67794" y="9852"/>
                  </a:lnTo>
                  <a:lnTo>
                    <a:pt x="67546" y="9504"/>
                  </a:lnTo>
                  <a:lnTo>
                    <a:pt x="67283" y="9163"/>
                  </a:lnTo>
                  <a:lnTo>
                    <a:pt x="67020" y="8838"/>
                  </a:lnTo>
                  <a:lnTo>
                    <a:pt x="66734" y="8513"/>
                  </a:lnTo>
                  <a:lnTo>
                    <a:pt x="66448" y="8204"/>
                  </a:lnTo>
                  <a:lnTo>
                    <a:pt x="66146" y="7902"/>
                  </a:lnTo>
                  <a:lnTo>
                    <a:pt x="65836" y="7616"/>
                  </a:lnTo>
                  <a:lnTo>
                    <a:pt x="65519" y="7329"/>
                  </a:lnTo>
                  <a:lnTo>
                    <a:pt x="65186" y="7066"/>
                  </a:lnTo>
                  <a:lnTo>
                    <a:pt x="64853" y="6803"/>
                  </a:lnTo>
                  <a:lnTo>
                    <a:pt x="64505" y="6555"/>
                  </a:lnTo>
                  <a:lnTo>
                    <a:pt x="64157" y="6323"/>
                  </a:lnTo>
                  <a:lnTo>
                    <a:pt x="63793" y="6099"/>
                  </a:lnTo>
                  <a:lnTo>
                    <a:pt x="63422" y="5890"/>
                  </a:lnTo>
                  <a:lnTo>
                    <a:pt x="63042" y="5696"/>
                  </a:lnTo>
                  <a:lnTo>
                    <a:pt x="62655" y="5511"/>
                  </a:lnTo>
                  <a:lnTo>
                    <a:pt x="62268" y="5340"/>
                  </a:lnTo>
                  <a:lnTo>
                    <a:pt x="61866" y="5186"/>
                  </a:lnTo>
                  <a:lnTo>
                    <a:pt x="61464" y="5046"/>
                  </a:lnTo>
                  <a:lnTo>
                    <a:pt x="61053" y="4922"/>
                  </a:lnTo>
                  <a:lnTo>
                    <a:pt x="60636" y="4814"/>
                  </a:lnTo>
                  <a:lnTo>
                    <a:pt x="60218" y="4713"/>
                  </a:lnTo>
                  <a:lnTo>
                    <a:pt x="59792" y="4628"/>
                  </a:lnTo>
                  <a:lnTo>
                    <a:pt x="59366" y="4559"/>
                  </a:lnTo>
                  <a:lnTo>
                    <a:pt x="58941" y="4504"/>
                  </a:lnTo>
                  <a:lnTo>
                    <a:pt x="58507" y="4458"/>
                  </a:lnTo>
                  <a:lnTo>
                    <a:pt x="58074" y="4435"/>
                  </a:lnTo>
                  <a:lnTo>
                    <a:pt x="57641" y="4419"/>
                  </a:lnTo>
                  <a:lnTo>
                    <a:pt x="57199" y="4412"/>
                  </a:lnTo>
                  <a:lnTo>
                    <a:pt x="56766" y="4427"/>
                  </a:lnTo>
                  <a:lnTo>
                    <a:pt x="56333" y="4450"/>
                  </a:lnTo>
                  <a:lnTo>
                    <a:pt x="55899" y="4489"/>
                  </a:lnTo>
                  <a:lnTo>
                    <a:pt x="55466" y="4543"/>
                  </a:lnTo>
                  <a:lnTo>
                    <a:pt x="55033" y="4605"/>
                  </a:lnTo>
                  <a:lnTo>
                    <a:pt x="54607" y="4682"/>
                  </a:lnTo>
                  <a:lnTo>
                    <a:pt x="54181" y="4775"/>
                  </a:lnTo>
                  <a:lnTo>
                    <a:pt x="53763" y="4884"/>
                  </a:lnTo>
                  <a:lnTo>
                    <a:pt x="53345" y="5000"/>
                  </a:lnTo>
                  <a:lnTo>
                    <a:pt x="52927" y="5131"/>
                  </a:lnTo>
                  <a:lnTo>
                    <a:pt x="52525" y="5271"/>
                  </a:lnTo>
                  <a:lnTo>
                    <a:pt x="52123" y="5425"/>
                  </a:lnTo>
                  <a:lnTo>
                    <a:pt x="51728" y="5596"/>
                  </a:lnTo>
                  <a:lnTo>
                    <a:pt x="51333" y="5774"/>
                  </a:lnTo>
                  <a:lnTo>
                    <a:pt x="50954" y="5975"/>
                  </a:lnTo>
                  <a:lnTo>
                    <a:pt x="50583" y="6176"/>
                  </a:lnTo>
                  <a:lnTo>
                    <a:pt x="50211" y="6401"/>
                  </a:lnTo>
                  <a:lnTo>
                    <a:pt x="49994" y="6153"/>
                  </a:lnTo>
                  <a:lnTo>
                    <a:pt x="49778" y="5913"/>
                  </a:lnTo>
                  <a:lnTo>
                    <a:pt x="49553" y="5673"/>
                  </a:lnTo>
                  <a:lnTo>
                    <a:pt x="49321" y="5441"/>
                  </a:lnTo>
                  <a:lnTo>
                    <a:pt x="49089" y="5216"/>
                  </a:lnTo>
                  <a:lnTo>
                    <a:pt x="48849" y="4992"/>
                  </a:lnTo>
                  <a:lnTo>
                    <a:pt x="48609" y="4775"/>
                  </a:lnTo>
                  <a:lnTo>
                    <a:pt x="48361" y="4566"/>
                  </a:lnTo>
                  <a:lnTo>
                    <a:pt x="48114" y="4350"/>
                  </a:lnTo>
                  <a:lnTo>
                    <a:pt x="47858" y="4148"/>
                  </a:lnTo>
                  <a:lnTo>
                    <a:pt x="47603" y="3947"/>
                  </a:lnTo>
                  <a:lnTo>
                    <a:pt x="47348" y="3754"/>
                  </a:lnTo>
                  <a:lnTo>
                    <a:pt x="47085" y="3560"/>
                  </a:lnTo>
                  <a:lnTo>
                    <a:pt x="46814" y="3375"/>
                  </a:lnTo>
                  <a:lnTo>
                    <a:pt x="46543" y="3197"/>
                  </a:lnTo>
                  <a:lnTo>
                    <a:pt x="46272" y="3019"/>
                  </a:lnTo>
                  <a:lnTo>
                    <a:pt x="45993" y="2848"/>
                  </a:lnTo>
                  <a:lnTo>
                    <a:pt x="45715" y="2678"/>
                  </a:lnTo>
                  <a:lnTo>
                    <a:pt x="45436" y="2516"/>
                  </a:lnTo>
                  <a:lnTo>
                    <a:pt x="45150" y="2353"/>
                  </a:lnTo>
                  <a:lnTo>
                    <a:pt x="44863" y="2206"/>
                  </a:lnTo>
                  <a:lnTo>
                    <a:pt x="44569" y="2059"/>
                  </a:lnTo>
                  <a:lnTo>
                    <a:pt x="44275" y="1912"/>
                  </a:lnTo>
                  <a:lnTo>
                    <a:pt x="43981" y="1773"/>
                  </a:lnTo>
                  <a:lnTo>
                    <a:pt x="43687" y="1641"/>
                  </a:lnTo>
                  <a:lnTo>
                    <a:pt x="43385" y="1509"/>
                  </a:lnTo>
                  <a:lnTo>
                    <a:pt x="43083" y="1386"/>
                  </a:lnTo>
                  <a:lnTo>
                    <a:pt x="42782" y="1270"/>
                  </a:lnTo>
                  <a:lnTo>
                    <a:pt x="42472" y="1153"/>
                  </a:lnTo>
                  <a:lnTo>
                    <a:pt x="42163" y="1053"/>
                  </a:lnTo>
                  <a:lnTo>
                    <a:pt x="41853" y="945"/>
                  </a:lnTo>
                  <a:lnTo>
                    <a:pt x="41543" y="852"/>
                  </a:lnTo>
                  <a:lnTo>
                    <a:pt x="41234" y="759"/>
                  </a:lnTo>
                  <a:lnTo>
                    <a:pt x="40917" y="666"/>
                  </a:lnTo>
                  <a:lnTo>
                    <a:pt x="40599" y="589"/>
                  </a:lnTo>
                  <a:lnTo>
                    <a:pt x="40282" y="511"/>
                  </a:lnTo>
                  <a:lnTo>
                    <a:pt x="39965" y="434"/>
                  </a:lnTo>
                  <a:lnTo>
                    <a:pt x="39647" y="372"/>
                  </a:lnTo>
                  <a:lnTo>
                    <a:pt x="39322" y="310"/>
                  </a:lnTo>
                  <a:lnTo>
                    <a:pt x="39005" y="256"/>
                  </a:lnTo>
                  <a:lnTo>
                    <a:pt x="38680" y="202"/>
                  </a:lnTo>
                  <a:lnTo>
                    <a:pt x="38363" y="163"/>
                  </a:lnTo>
                  <a:lnTo>
                    <a:pt x="38038" y="116"/>
                  </a:lnTo>
                  <a:lnTo>
                    <a:pt x="37713" y="86"/>
                  </a:lnTo>
                  <a:lnTo>
                    <a:pt x="37388" y="55"/>
                  </a:lnTo>
                  <a:lnTo>
                    <a:pt x="37063" y="39"/>
                  </a:lnTo>
                  <a:lnTo>
                    <a:pt x="36737" y="16"/>
                  </a:lnTo>
                  <a:lnTo>
                    <a:pt x="36412" y="8"/>
                  </a:lnTo>
                  <a:lnTo>
                    <a:pt x="3608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212" y="1617045"/>
              <a:ext cx="132195" cy="360507"/>
            </a:xfrm>
            <a:custGeom>
              <a:avLst/>
              <a:gdLst/>
              <a:ahLst/>
              <a:cxnLst/>
              <a:rect l="l" t="t" r="r" b="b"/>
              <a:pathLst>
                <a:path w="6533" h="17816" extrusionOk="0">
                  <a:moveTo>
                    <a:pt x="0" y="0"/>
                  </a:moveTo>
                  <a:lnTo>
                    <a:pt x="496" y="1084"/>
                  </a:lnTo>
                  <a:lnTo>
                    <a:pt x="968" y="2175"/>
                  </a:lnTo>
                  <a:lnTo>
                    <a:pt x="1440" y="3266"/>
                  </a:lnTo>
                  <a:lnTo>
                    <a:pt x="1897" y="4357"/>
                  </a:lnTo>
                  <a:lnTo>
                    <a:pt x="2353" y="5456"/>
                  </a:lnTo>
                  <a:lnTo>
                    <a:pt x="2794" y="6563"/>
                  </a:lnTo>
                  <a:lnTo>
                    <a:pt x="3235" y="7662"/>
                  </a:lnTo>
                  <a:lnTo>
                    <a:pt x="3661" y="8776"/>
                  </a:lnTo>
                  <a:lnTo>
                    <a:pt x="4079" y="9883"/>
                  </a:lnTo>
                  <a:lnTo>
                    <a:pt x="4481" y="10997"/>
                  </a:lnTo>
                  <a:lnTo>
                    <a:pt x="4876" y="12120"/>
                  </a:lnTo>
                  <a:lnTo>
                    <a:pt x="5263" y="13242"/>
                  </a:lnTo>
                  <a:lnTo>
                    <a:pt x="5441" y="13807"/>
                  </a:lnTo>
                  <a:lnTo>
                    <a:pt x="5619" y="14372"/>
                  </a:lnTo>
                  <a:lnTo>
                    <a:pt x="5797" y="14937"/>
                  </a:lnTo>
                  <a:lnTo>
                    <a:pt x="5959" y="15509"/>
                  </a:lnTo>
                  <a:lnTo>
                    <a:pt x="6122" y="16082"/>
                  </a:lnTo>
                  <a:lnTo>
                    <a:pt x="6269" y="16655"/>
                  </a:lnTo>
                  <a:lnTo>
                    <a:pt x="6408" y="17235"/>
                  </a:lnTo>
                  <a:lnTo>
                    <a:pt x="6532" y="17816"/>
                  </a:lnTo>
                  <a:lnTo>
                    <a:pt x="6501" y="17521"/>
                  </a:lnTo>
                  <a:lnTo>
                    <a:pt x="6470" y="17220"/>
                  </a:lnTo>
                  <a:lnTo>
                    <a:pt x="6424" y="16926"/>
                  </a:lnTo>
                  <a:lnTo>
                    <a:pt x="6377" y="16631"/>
                  </a:lnTo>
                  <a:lnTo>
                    <a:pt x="6269" y="16043"/>
                  </a:lnTo>
                  <a:lnTo>
                    <a:pt x="6145" y="15463"/>
                  </a:lnTo>
                  <a:lnTo>
                    <a:pt x="6014" y="14882"/>
                  </a:lnTo>
                  <a:lnTo>
                    <a:pt x="5867" y="14302"/>
                  </a:lnTo>
                  <a:lnTo>
                    <a:pt x="5712" y="13722"/>
                  </a:lnTo>
                  <a:lnTo>
                    <a:pt x="5549" y="13149"/>
                  </a:lnTo>
                  <a:lnTo>
                    <a:pt x="5379" y="12576"/>
                  </a:lnTo>
                  <a:lnTo>
                    <a:pt x="5209" y="12011"/>
                  </a:lnTo>
                  <a:lnTo>
                    <a:pt x="5023" y="11439"/>
                  </a:lnTo>
                  <a:lnTo>
                    <a:pt x="4837" y="10874"/>
                  </a:lnTo>
                  <a:lnTo>
                    <a:pt x="4636" y="10316"/>
                  </a:lnTo>
                  <a:lnTo>
                    <a:pt x="4443" y="9751"/>
                  </a:lnTo>
                  <a:lnTo>
                    <a:pt x="4234" y="9194"/>
                  </a:lnTo>
                  <a:lnTo>
                    <a:pt x="4025" y="8637"/>
                  </a:lnTo>
                  <a:lnTo>
                    <a:pt x="3808" y="8080"/>
                  </a:lnTo>
                  <a:lnTo>
                    <a:pt x="3591" y="7523"/>
                  </a:lnTo>
                  <a:lnTo>
                    <a:pt x="3367" y="6973"/>
                  </a:lnTo>
                  <a:lnTo>
                    <a:pt x="3135" y="6424"/>
                  </a:lnTo>
                  <a:lnTo>
                    <a:pt x="2903" y="5874"/>
                  </a:lnTo>
                  <a:lnTo>
                    <a:pt x="2670" y="5325"/>
                  </a:lnTo>
                  <a:lnTo>
                    <a:pt x="2423" y="4783"/>
                  </a:lnTo>
                  <a:lnTo>
                    <a:pt x="2183" y="4241"/>
                  </a:lnTo>
                  <a:lnTo>
                    <a:pt x="1927" y="3700"/>
                  </a:lnTo>
                  <a:lnTo>
                    <a:pt x="1672" y="3158"/>
                  </a:lnTo>
                  <a:lnTo>
                    <a:pt x="1409" y="2624"/>
                  </a:lnTo>
                  <a:lnTo>
                    <a:pt x="1146" y="2090"/>
                  </a:lnTo>
                  <a:lnTo>
                    <a:pt x="867" y="1564"/>
                  </a:lnTo>
                  <a:lnTo>
                    <a:pt x="589" y="1037"/>
                  </a:lnTo>
                  <a:lnTo>
                    <a:pt x="30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91533" y="1511969"/>
              <a:ext cx="100730" cy="434729"/>
            </a:xfrm>
            <a:custGeom>
              <a:avLst/>
              <a:gdLst/>
              <a:ahLst/>
              <a:cxnLst/>
              <a:rect l="l" t="t" r="r" b="b"/>
              <a:pathLst>
                <a:path w="4978" h="21484" extrusionOk="0">
                  <a:moveTo>
                    <a:pt x="4977" y="0"/>
                  </a:moveTo>
                  <a:lnTo>
                    <a:pt x="4923" y="341"/>
                  </a:lnTo>
                  <a:lnTo>
                    <a:pt x="4869" y="681"/>
                  </a:lnTo>
                  <a:lnTo>
                    <a:pt x="4807" y="1022"/>
                  </a:lnTo>
                  <a:lnTo>
                    <a:pt x="4737" y="1362"/>
                  </a:lnTo>
                  <a:lnTo>
                    <a:pt x="4660" y="1703"/>
                  </a:lnTo>
                  <a:lnTo>
                    <a:pt x="4582" y="2036"/>
                  </a:lnTo>
                  <a:lnTo>
                    <a:pt x="4412" y="2709"/>
                  </a:lnTo>
                  <a:lnTo>
                    <a:pt x="4234" y="3375"/>
                  </a:lnTo>
                  <a:lnTo>
                    <a:pt x="4033" y="4040"/>
                  </a:lnTo>
                  <a:lnTo>
                    <a:pt x="3824" y="4698"/>
                  </a:lnTo>
                  <a:lnTo>
                    <a:pt x="3600" y="5348"/>
                  </a:lnTo>
                  <a:lnTo>
                    <a:pt x="3375" y="6006"/>
                  </a:lnTo>
                  <a:lnTo>
                    <a:pt x="3135" y="6656"/>
                  </a:lnTo>
                  <a:lnTo>
                    <a:pt x="2655" y="7948"/>
                  </a:lnTo>
                  <a:lnTo>
                    <a:pt x="2168" y="9249"/>
                  </a:lnTo>
                  <a:lnTo>
                    <a:pt x="1928" y="9906"/>
                  </a:lnTo>
                  <a:lnTo>
                    <a:pt x="1688" y="10556"/>
                  </a:lnTo>
                  <a:lnTo>
                    <a:pt x="1464" y="11214"/>
                  </a:lnTo>
                  <a:lnTo>
                    <a:pt x="1247" y="11872"/>
                  </a:lnTo>
                  <a:lnTo>
                    <a:pt x="1038" y="12538"/>
                  </a:lnTo>
                  <a:lnTo>
                    <a:pt x="844" y="13211"/>
                  </a:lnTo>
                  <a:lnTo>
                    <a:pt x="659" y="13884"/>
                  </a:lnTo>
                  <a:lnTo>
                    <a:pt x="574" y="14225"/>
                  </a:lnTo>
                  <a:lnTo>
                    <a:pt x="496" y="14565"/>
                  </a:lnTo>
                  <a:lnTo>
                    <a:pt x="427" y="14906"/>
                  </a:lnTo>
                  <a:lnTo>
                    <a:pt x="357" y="15246"/>
                  </a:lnTo>
                  <a:lnTo>
                    <a:pt x="287" y="15587"/>
                  </a:lnTo>
                  <a:lnTo>
                    <a:pt x="233" y="15935"/>
                  </a:lnTo>
                  <a:lnTo>
                    <a:pt x="179" y="16283"/>
                  </a:lnTo>
                  <a:lnTo>
                    <a:pt x="132" y="16624"/>
                  </a:lnTo>
                  <a:lnTo>
                    <a:pt x="94" y="16972"/>
                  </a:lnTo>
                  <a:lnTo>
                    <a:pt x="55" y="17320"/>
                  </a:lnTo>
                  <a:lnTo>
                    <a:pt x="32" y="17669"/>
                  </a:lnTo>
                  <a:lnTo>
                    <a:pt x="16" y="18017"/>
                  </a:lnTo>
                  <a:lnTo>
                    <a:pt x="1" y="18365"/>
                  </a:lnTo>
                  <a:lnTo>
                    <a:pt x="1" y="18713"/>
                  </a:lnTo>
                  <a:lnTo>
                    <a:pt x="1" y="19062"/>
                  </a:lnTo>
                  <a:lnTo>
                    <a:pt x="16" y="19410"/>
                  </a:lnTo>
                  <a:lnTo>
                    <a:pt x="40" y="19758"/>
                  </a:lnTo>
                  <a:lnTo>
                    <a:pt x="71" y="20106"/>
                  </a:lnTo>
                  <a:lnTo>
                    <a:pt x="117" y="20455"/>
                  </a:lnTo>
                  <a:lnTo>
                    <a:pt x="171" y="20795"/>
                  </a:lnTo>
                  <a:lnTo>
                    <a:pt x="233" y="21143"/>
                  </a:lnTo>
                  <a:lnTo>
                    <a:pt x="303" y="21484"/>
                  </a:lnTo>
                  <a:lnTo>
                    <a:pt x="256" y="21136"/>
                  </a:lnTo>
                  <a:lnTo>
                    <a:pt x="225" y="20795"/>
                  </a:lnTo>
                  <a:lnTo>
                    <a:pt x="202" y="20447"/>
                  </a:lnTo>
                  <a:lnTo>
                    <a:pt x="179" y="20099"/>
                  </a:lnTo>
                  <a:lnTo>
                    <a:pt x="171" y="19758"/>
                  </a:lnTo>
                  <a:lnTo>
                    <a:pt x="171" y="19410"/>
                  </a:lnTo>
                  <a:lnTo>
                    <a:pt x="171" y="19062"/>
                  </a:lnTo>
                  <a:lnTo>
                    <a:pt x="187" y="18721"/>
                  </a:lnTo>
                  <a:lnTo>
                    <a:pt x="210" y="18373"/>
                  </a:lnTo>
                  <a:lnTo>
                    <a:pt x="233" y="18032"/>
                  </a:lnTo>
                  <a:lnTo>
                    <a:pt x="272" y="17692"/>
                  </a:lnTo>
                  <a:lnTo>
                    <a:pt x="310" y="17351"/>
                  </a:lnTo>
                  <a:lnTo>
                    <a:pt x="357" y="17003"/>
                  </a:lnTo>
                  <a:lnTo>
                    <a:pt x="411" y="16663"/>
                  </a:lnTo>
                  <a:lnTo>
                    <a:pt x="465" y="16330"/>
                  </a:lnTo>
                  <a:lnTo>
                    <a:pt x="527" y="15989"/>
                  </a:lnTo>
                  <a:lnTo>
                    <a:pt x="597" y="15649"/>
                  </a:lnTo>
                  <a:lnTo>
                    <a:pt x="674" y="15316"/>
                  </a:lnTo>
                  <a:lnTo>
                    <a:pt x="829" y="14643"/>
                  </a:lnTo>
                  <a:lnTo>
                    <a:pt x="1007" y="13977"/>
                  </a:lnTo>
                  <a:lnTo>
                    <a:pt x="1193" y="13312"/>
                  </a:lnTo>
                  <a:lnTo>
                    <a:pt x="1394" y="12654"/>
                  </a:lnTo>
                  <a:lnTo>
                    <a:pt x="1611" y="11996"/>
                  </a:lnTo>
                  <a:lnTo>
                    <a:pt x="1827" y="11338"/>
                  </a:lnTo>
                  <a:lnTo>
                    <a:pt x="2059" y="10688"/>
                  </a:lnTo>
                  <a:lnTo>
                    <a:pt x="2532" y="9388"/>
                  </a:lnTo>
                  <a:lnTo>
                    <a:pt x="3004" y="8080"/>
                  </a:lnTo>
                  <a:lnTo>
                    <a:pt x="3236" y="7422"/>
                  </a:lnTo>
                  <a:lnTo>
                    <a:pt x="3460" y="6764"/>
                  </a:lnTo>
                  <a:lnTo>
                    <a:pt x="3677" y="6107"/>
                  </a:lnTo>
                  <a:lnTo>
                    <a:pt x="3894" y="5449"/>
                  </a:lnTo>
                  <a:lnTo>
                    <a:pt x="4095" y="4775"/>
                  </a:lnTo>
                  <a:lnTo>
                    <a:pt x="4281" y="4110"/>
                  </a:lnTo>
                  <a:lnTo>
                    <a:pt x="4451" y="3429"/>
                  </a:lnTo>
                  <a:lnTo>
                    <a:pt x="4598" y="2755"/>
                  </a:lnTo>
                  <a:lnTo>
                    <a:pt x="4668" y="2407"/>
                  </a:lnTo>
                  <a:lnTo>
                    <a:pt x="4729" y="2067"/>
                  </a:lnTo>
                  <a:lnTo>
                    <a:pt x="4791" y="1726"/>
                  </a:lnTo>
                  <a:lnTo>
                    <a:pt x="4846" y="1378"/>
                  </a:lnTo>
                  <a:lnTo>
                    <a:pt x="4884" y="1037"/>
                  </a:lnTo>
                  <a:lnTo>
                    <a:pt x="4923" y="689"/>
                  </a:lnTo>
                  <a:lnTo>
                    <a:pt x="4954" y="341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24111" y="1535926"/>
              <a:ext cx="340312" cy="413442"/>
            </a:xfrm>
            <a:custGeom>
              <a:avLst/>
              <a:gdLst/>
              <a:ahLst/>
              <a:cxnLst/>
              <a:rect l="l" t="t" r="r" b="b"/>
              <a:pathLst>
                <a:path w="16818" h="20432" extrusionOk="0">
                  <a:moveTo>
                    <a:pt x="16818" y="0"/>
                  </a:moveTo>
                  <a:lnTo>
                    <a:pt x="16299" y="658"/>
                  </a:lnTo>
                  <a:lnTo>
                    <a:pt x="15773" y="1308"/>
                  </a:lnTo>
                  <a:lnTo>
                    <a:pt x="15239" y="1951"/>
                  </a:lnTo>
                  <a:lnTo>
                    <a:pt x="14697" y="2585"/>
                  </a:lnTo>
                  <a:lnTo>
                    <a:pt x="14148" y="3212"/>
                  </a:lnTo>
                  <a:lnTo>
                    <a:pt x="13583" y="3824"/>
                  </a:lnTo>
                  <a:lnTo>
                    <a:pt x="13010" y="4427"/>
                  </a:lnTo>
                  <a:lnTo>
                    <a:pt x="12422" y="5023"/>
                  </a:lnTo>
                  <a:lnTo>
                    <a:pt x="11826" y="5604"/>
                  </a:lnTo>
                  <a:lnTo>
                    <a:pt x="11222" y="6184"/>
                  </a:lnTo>
                  <a:lnTo>
                    <a:pt x="10611" y="6741"/>
                  </a:lnTo>
                  <a:lnTo>
                    <a:pt x="10301" y="7020"/>
                  </a:lnTo>
                  <a:lnTo>
                    <a:pt x="9992" y="7298"/>
                  </a:lnTo>
                  <a:lnTo>
                    <a:pt x="9357" y="7840"/>
                  </a:lnTo>
                  <a:lnTo>
                    <a:pt x="8722" y="8382"/>
                  </a:lnTo>
                  <a:lnTo>
                    <a:pt x="8080" y="8916"/>
                  </a:lnTo>
                  <a:lnTo>
                    <a:pt x="7446" y="9465"/>
                  </a:lnTo>
                  <a:lnTo>
                    <a:pt x="6819" y="10015"/>
                  </a:lnTo>
                  <a:lnTo>
                    <a:pt x="6501" y="10301"/>
                  </a:lnTo>
                  <a:lnTo>
                    <a:pt x="6192" y="10587"/>
                  </a:lnTo>
                  <a:lnTo>
                    <a:pt x="5890" y="10874"/>
                  </a:lnTo>
                  <a:lnTo>
                    <a:pt x="5588" y="11168"/>
                  </a:lnTo>
                  <a:lnTo>
                    <a:pt x="5294" y="11470"/>
                  </a:lnTo>
                  <a:lnTo>
                    <a:pt x="5008" y="11779"/>
                  </a:lnTo>
                  <a:lnTo>
                    <a:pt x="4721" y="12089"/>
                  </a:lnTo>
                  <a:lnTo>
                    <a:pt x="4582" y="12244"/>
                  </a:lnTo>
                  <a:lnTo>
                    <a:pt x="4443" y="12406"/>
                  </a:lnTo>
                  <a:lnTo>
                    <a:pt x="4172" y="12723"/>
                  </a:lnTo>
                  <a:lnTo>
                    <a:pt x="3909" y="13056"/>
                  </a:lnTo>
                  <a:lnTo>
                    <a:pt x="3646" y="13381"/>
                  </a:lnTo>
                  <a:lnTo>
                    <a:pt x="3390" y="13722"/>
                  </a:lnTo>
                  <a:lnTo>
                    <a:pt x="3150" y="14062"/>
                  </a:lnTo>
                  <a:lnTo>
                    <a:pt x="2903" y="14403"/>
                  </a:lnTo>
                  <a:lnTo>
                    <a:pt x="2671" y="14759"/>
                  </a:lnTo>
                  <a:lnTo>
                    <a:pt x="2446" y="15107"/>
                  </a:lnTo>
                  <a:lnTo>
                    <a:pt x="2222" y="15463"/>
                  </a:lnTo>
                  <a:lnTo>
                    <a:pt x="2013" y="15827"/>
                  </a:lnTo>
                  <a:lnTo>
                    <a:pt x="1804" y="16191"/>
                  </a:lnTo>
                  <a:lnTo>
                    <a:pt x="1603" y="16562"/>
                  </a:lnTo>
                  <a:lnTo>
                    <a:pt x="1502" y="16748"/>
                  </a:lnTo>
                  <a:lnTo>
                    <a:pt x="1409" y="16933"/>
                  </a:lnTo>
                  <a:lnTo>
                    <a:pt x="1223" y="17313"/>
                  </a:lnTo>
                  <a:lnTo>
                    <a:pt x="1045" y="17692"/>
                  </a:lnTo>
                  <a:lnTo>
                    <a:pt x="875" y="18079"/>
                  </a:lnTo>
                  <a:lnTo>
                    <a:pt x="713" y="18458"/>
                  </a:lnTo>
                  <a:lnTo>
                    <a:pt x="550" y="18853"/>
                  </a:lnTo>
                  <a:lnTo>
                    <a:pt x="403" y="19240"/>
                  </a:lnTo>
                  <a:lnTo>
                    <a:pt x="264" y="19634"/>
                  </a:lnTo>
                  <a:lnTo>
                    <a:pt x="124" y="20029"/>
                  </a:lnTo>
                  <a:lnTo>
                    <a:pt x="1" y="20432"/>
                  </a:lnTo>
                  <a:lnTo>
                    <a:pt x="155" y="20045"/>
                  </a:lnTo>
                  <a:lnTo>
                    <a:pt x="318" y="19658"/>
                  </a:lnTo>
                  <a:lnTo>
                    <a:pt x="480" y="19271"/>
                  </a:lnTo>
                  <a:lnTo>
                    <a:pt x="651" y="18891"/>
                  </a:lnTo>
                  <a:lnTo>
                    <a:pt x="829" y="18512"/>
                  </a:lnTo>
                  <a:lnTo>
                    <a:pt x="1007" y="18141"/>
                  </a:lnTo>
                  <a:lnTo>
                    <a:pt x="1200" y="17769"/>
                  </a:lnTo>
                  <a:lnTo>
                    <a:pt x="1394" y="17398"/>
                  </a:lnTo>
                  <a:lnTo>
                    <a:pt x="1595" y="17034"/>
                  </a:lnTo>
                  <a:lnTo>
                    <a:pt x="1796" y="16670"/>
                  </a:lnTo>
                  <a:lnTo>
                    <a:pt x="2013" y="16314"/>
                  </a:lnTo>
                  <a:lnTo>
                    <a:pt x="2229" y="15958"/>
                  </a:lnTo>
                  <a:lnTo>
                    <a:pt x="2454" y="15610"/>
                  </a:lnTo>
                  <a:lnTo>
                    <a:pt x="2678" y="15262"/>
                  </a:lnTo>
                  <a:lnTo>
                    <a:pt x="2794" y="15092"/>
                  </a:lnTo>
                  <a:lnTo>
                    <a:pt x="2918" y="14921"/>
                  </a:lnTo>
                  <a:lnTo>
                    <a:pt x="3158" y="14581"/>
                  </a:lnTo>
                  <a:lnTo>
                    <a:pt x="3406" y="14248"/>
                  </a:lnTo>
                  <a:lnTo>
                    <a:pt x="3653" y="13915"/>
                  </a:lnTo>
                  <a:lnTo>
                    <a:pt x="3909" y="13590"/>
                  </a:lnTo>
                  <a:lnTo>
                    <a:pt x="4172" y="13265"/>
                  </a:lnTo>
                  <a:lnTo>
                    <a:pt x="4443" y="12948"/>
                  </a:lnTo>
                  <a:lnTo>
                    <a:pt x="4714" y="12638"/>
                  </a:lnTo>
                  <a:lnTo>
                    <a:pt x="4992" y="12329"/>
                  </a:lnTo>
                  <a:lnTo>
                    <a:pt x="5271" y="12027"/>
                  </a:lnTo>
                  <a:lnTo>
                    <a:pt x="5565" y="11733"/>
                  </a:lnTo>
                  <a:lnTo>
                    <a:pt x="5704" y="11586"/>
                  </a:lnTo>
                  <a:lnTo>
                    <a:pt x="5859" y="11439"/>
                  </a:lnTo>
                  <a:lnTo>
                    <a:pt x="6153" y="11145"/>
                  </a:lnTo>
                  <a:lnTo>
                    <a:pt x="6455" y="10866"/>
                  </a:lnTo>
                  <a:lnTo>
                    <a:pt x="6765" y="10580"/>
                  </a:lnTo>
                  <a:lnTo>
                    <a:pt x="7074" y="10301"/>
                  </a:lnTo>
                  <a:lnTo>
                    <a:pt x="7701" y="9759"/>
                  </a:lnTo>
                  <a:lnTo>
                    <a:pt x="8328" y="9210"/>
                  </a:lnTo>
                  <a:lnTo>
                    <a:pt x="8970" y="8668"/>
                  </a:lnTo>
                  <a:lnTo>
                    <a:pt x="9605" y="8126"/>
                  </a:lnTo>
                  <a:lnTo>
                    <a:pt x="10232" y="7569"/>
                  </a:lnTo>
                  <a:lnTo>
                    <a:pt x="10541" y="7291"/>
                  </a:lnTo>
                  <a:lnTo>
                    <a:pt x="10851" y="7004"/>
                  </a:lnTo>
                  <a:lnTo>
                    <a:pt x="11160" y="6718"/>
                  </a:lnTo>
                  <a:lnTo>
                    <a:pt x="11307" y="6571"/>
                  </a:lnTo>
                  <a:lnTo>
                    <a:pt x="11462" y="6432"/>
                  </a:lnTo>
                  <a:lnTo>
                    <a:pt x="11764" y="6138"/>
                  </a:lnTo>
                  <a:lnTo>
                    <a:pt x="12058" y="5836"/>
                  </a:lnTo>
                  <a:lnTo>
                    <a:pt x="12638" y="5232"/>
                  </a:lnTo>
                  <a:lnTo>
                    <a:pt x="13211" y="4621"/>
                  </a:lnTo>
                  <a:lnTo>
                    <a:pt x="13768" y="3994"/>
                  </a:lnTo>
                  <a:lnTo>
                    <a:pt x="14318" y="3359"/>
                  </a:lnTo>
                  <a:lnTo>
                    <a:pt x="14844" y="2709"/>
                  </a:lnTo>
                  <a:lnTo>
                    <a:pt x="15363" y="2051"/>
                  </a:lnTo>
                  <a:lnTo>
                    <a:pt x="15610" y="1711"/>
                  </a:lnTo>
                  <a:lnTo>
                    <a:pt x="15866" y="1378"/>
                  </a:lnTo>
                  <a:lnTo>
                    <a:pt x="16106" y="1038"/>
                  </a:lnTo>
                  <a:lnTo>
                    <a:pt x="16345" y="697"/>
                  </a:lnTo>
                  <a:lnTo>
                    <a:pt x="16585" y="349"/>
                  </a:lnTo>
                  <a:lnTo>
                    <a:pt x="16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28083" y="1686247"/>
              <a:ext cx="331692" cy="339543"/>
            </a:xfrm>
            <a:custGeom>
              <a:avLst/>
              <a:gdLst/>
              <a:ahLst/>
              <a:cxnLst/>
              <a:rect l="l" t="t" r="r" b="b"/>
              <a:pathLst>
                <a:path w="16392" h="16780" extrusionOk="0">
                  <a:moveTo>
                    <a:pt x="1" y="1"/>
                  </a:moveTo>
                  <a:lnTo>
                    <a:pt x="689" y="311"/>
                  </a:lnTo>
                  <a:lnTo>
                    <a:pt x="1370" y="636"/>
                  </a:lnTo>
                  <a:lnTo>
                    <a:pt x="2044" y="976"/>
                  </a:lnTo>
                  <a:lnTo>
                    <a:pt x="2709" y="1332"/>
                  </a:lnTo>
                  <a:lnTo>
                    <a:pt x="3359" y="1704"/>
                  </a:lnTo>
                  <a:lnTo>
                    <a:pt x="4009" y="2090"/>
                  </a:lnTo>
                  <a:lnTo>
                    <a:pt x="4644" y="2493"/>
                  </a:lnTo>
                  <a:lnTo>
                    <a:pt x="4954" y="2702"/>
                  </a:lnTo>
                  <a:lnTo>
                    <a:pt x="5263" y="2911"/>
                  </a:lnTo>
                  <a:lnTo>
                    <a:pt x="5573" y="3128"/>
                  </a:lnTo>
                  <a:lnTo>
                    <a:pt x="5882" y="3344"/>
                  </a:lnTo>
                  <a:lnTo>
                    <a:pt x="6486" y="3793"/>
                  </a:lnTo>
                  <a:lnTo>
                    <a:pt x="7074" y="4257"/>
                  </a:lnTo>
                  <a:lnTo>
                    <a:pt x="7655" y="4730"/>
                  </a:lnTo>
                  <a:lnTo>
                    <a:pt x="8219" y="5225"/>
                  </a:lnTo>
                  <a:lnTo>
                    <a:pt x="8777" y="5728"/>
                  </a:lnTo>
                  <a:lnTo>
                    <a:pt x="9318" y="6246"/>
                  </a:lnTo>
                  <a:lnTo>
                    <a:pt x="9852" y="6773"/>
                  </a:lnTo>
                  <a:lnTo>
                    <a:pt x="10371" y="7314"/>
                  </a:lnTo>
                  <a:lnTo>
                    <a:pt x="10874" y="7872"/>
                  </a:lnTo>
                  <a:lnTo>
                    <a:pt x="11362" y="8437"/>
                  </a:lnTo>
                  <a:lnTo>
                    <a:pt x="11841" y="9017"/>
                  </a:lnTo>
                  <a:lnTo>
                    <a:pt x="12306" y="9605"/>
                  </a:lnTo>
                  <a:lnTo>
                    <a:pt x="12755" y="10209"/>
                  </a:lnTo>
                  <a:lnTo>
                    <a:pt x="13188" y="10820"/>
                  </a:lnTo>
                  <a:lnTo>
                    <a:pt x="13397" y="11130"/>
                  </a:lnTo>
                  <a:lnTo>
                    <a:pt x="13606" y="11447"/>
                  </a:lnTo>
                  <a:lnTo>
                    <a:pt x="14008" y="12082"/>
                  </a:lnTo>
                  <a:lnTo>
                    <a:pt x="14395" y="12724"/>
                  </a:lnTo>
                  <a:lnTo>
                    <a:pt x="14767" y="13374"/>
                  </a:lnTo>
                  <a:lnTo>
                    <a:pt x="15123" y="14040"/>
                  </a:lnTo>
                  <a:lnTo>
                    <a:pt x="15463" y="14713"/>
                  </a:lnTo>
                  <a:lnTo>
                    <a:pt x="15788" y="15394"/>
                  </a:lnTo>
                  <a:lnTo>
                    <a:pt x="16098" y="16083"/>
                  </a:lnTo>
                  <a:lnTo>
                    <a:pt x="16392" y="16779"/>
                  </a:lnTo>
                  <a:lnTo>
                    <a:pt x="16276" y="16415"/>
                  </a:lnTo>
                  <a:lnTo>
                    <a:pt x="16152" y="16059"/>
                  </a:lnTo>
                  <a:lnTo>
                    <a:pt x="16028" y="15703"/>
                  </a:lnTo>
                  <a:lnTo>
                    <a:pt x="15889" y="15347"/>
                  </a:lnTo>
                  <a:lnTo>
                    <a:pt x="15750" y="14999"/>
                  </a:lnTo>
                  <a:lnTo>
                    <a:pt x="15603" y="14651"/>
                  </a:lnTo>
                  <a:lnTo>
                    <a:pt x="15455" y="14303"/>
                  </a:lnTo>
                  <a:lnTo>
                    <a:pt x="15301" y="13954"/>
                  </a:lnTo>
                  <a:lnTo>
                    <a:pt x="15138" y="13614"/>
                  </a:lnTo>
                  <a:lnTo>
                    <a:pt x="14968" y="13273"/>
                  </a:lnTo>
                  <a:lnTo>
                    <a:pt x="14798" y="12933"/>
                  </a:lnTo>
                  <a:lnTo>
                    <a:pt x="14620" y="12600"/>
                  </a:lnTo>
                  <a:lnTo>
                    <a:pt x="14434" y="12267"/>
                  </a:lnTo>
                  <a:lnTo>
                    <a:pt x="14248" y="11935"/>
                  </a:lnTo>
                  <a:lnTo>
                    <a:pt x="14055" y="11610"/>
                  </a:lnTo>
                  <a:lnTo>
                    <a:pt x="13861" y="11284"/>
                  </a:lnTo>
                  <a:lnTo>
                    <a:pt x="13660" y="10959"/>
                  </a:lnTo>
                  <a:lnTo>
                    <a:pt x="13459" y="10642"/>
                  </a:lnTo>
                  <a:lnTo>
                    <a:pt x="13242" y="10325"/>
                  </a:lnTo>
                  <a:lnTo>
                    <a:pt x="13033" y="10015"/>
                  </a:lnTo>
                  <a:lnTo>
                    <a:pt x="12809" y="9698"/>
                  </a:lnTo>
                  <a:lnTo>
                    <a:pt x="12592" y="9396"/>
                  </a:lnTo>
                  <a:lnTo>
                    <a:pt x="12360" y="9087"/>
                  </a:lnTo>
                  <a:lnTo>
                    <a:pt x="12128" y="8785"/>
                  </a:lnTo>
                  <a:lnTo>
                    <a:pt x="11896" y="8491"/>
                  </a:lnTo>
                  <a:lnTo>
                    <a:pt x="11656" y="8197"/>
                  </a:lnTo>
                  <a:lnTo>
                    <a:pt x="11408" y="7903"/>
                  </a:lnTo>
                  <a:lnTo>
                    <a:pt x="11160" y="7616"/>
                  </a:lnTo>
                  <a:lnTo>
                    <a:pt x="10913" y="7330"/>
                  </a:lnTo>
                  <a:lnTo>
                    <a:pt x="10650" y="7051"/>
                  </a:lnTo>
                  <a:lnTo>
                    <a:pt x="10394" y="6773"/>
                  </a:lnTo>
                  <a:lnTo>
                    <a:pt x="10131" y="6502"/>
                  </a:lnTo>
                  <a:lnTo>
                    <a:pt x="9860" y="6231"/>
                  </a:lnTo>
                  <a:lnTo>
                    <a:pt x="9589" y="5968"/>
                  </a:lnTo>
                  <a:lnTo>
                    <a:pt x="9318" y="5705"/>
                  </a:lnTo>
                  <a:lnTo>
                    <a:pt x="9040" y="5441"/>
                  </a:lnTo>
                  <a:lnTo>
                    <a:pt x="8753" y="5186"/>
                  </a:lnTo>
                  <a:lnTo>
                    <a:pt x="8467" y="4938"/>
                  </a:lnTo>
                  <a:lnTo>
                    <a:pt x="8181" y="4691"/>
                  </a:lnTo>
                  <a:lnTo>
                    <a:pt x="7887" y="4451"/>
                  </a:lnTo>
                  <a:lnTo>
                    <a:pt x="7593" y="4211"/>
                  </a:lnTo>
                  <a:lnTo>
                    <a:pt x="7291" y="3971"/>
                  </a:lnTo>
                  <a:lnTo>
                    <a:pt x="6989" y="3747"/>
                  </a:lnTo>
                  <a:lnTo>
                    <a:pt x="6687" y="3522"/>
                  </a:lnTo>
                  <a:lnTo>
                    <a:pt x="6378" y="3298"/>
                  </a:lnTo>
                  <a:lnTo>
                    <a:pt x="6068" y="3081"/>
                  </a:lnTo>
                  <a:lnTo>
                    <a:pt x="5751" y="2864"/>
                  </a:lnTo>
                  <a:lnTo>
                    <a:pt x="5433" y="2655"/>
                  </a:lnTo>
                  <a:lnTo>
                    <a:pt x="5116" y="2454"/>
                  </a:lnTo>
                  <a:lnTo>
                    <a:pt x="4791" y="2253"/>
                  </a:lnTo>
                  <a:lnTo>
                    <a:pt x="4466" y="2060"/>
                  </a:lnTo>
                  <a:lnTo>
                    <a:pt x="4133" y="1874"/>
                  </a:lnTo>
                  <a:lnTo>
                    <a:pt x="3808" y="1688"/>
                  </a:lnTo>
                  <a:lnTo>
                    <a:pt x="3475" y="1502"/>
                  </a:lnTo>
                  <a:lnTo>
                    <a:pt x="3135" y="1332"/>
                  </a:lnTo>
                  <a:lnTo>
                    <a:pt x="2794" y="1162"/>
                  </a:lnTo>
                  <a:lnTo>
                    <a:pt x="2454" y="999"/>
                  </a:lnTo>
                  <a:lnTo>
                    <a:pt x="2113" y="837"/>
                  </a:lnTo>
                  <a:lnTo>
                    <a:pt x="1765" y="682"/>
                  </a:lnTo>
                  <a:lnTo>
                    <a:pt x="1417" y="535"/>
                  </a:lnTo>
                  <a:lnTo>
                    <a:pt x="1069" y="396"/>
                  </a:lnTo>
                  <a:lnTo>
                    <a:pt x="713" y="256"/>
                  </a:lnTo>
                  <a:lnTo>
                    <a:pt x="357" y="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78448" y="1795087"/>
              <a:ext cx="338268" cy="195936"/>
            </a:xfrm>
            <a:custGeom>
              <a:avLst/>
              <a:gdLst/>
              <a:ahLst/>
              <a:cxnLst/>
              <a:rect l="l" t="t" r="r" b="b"/>
              <a:pathLst>
                <a:path w="16717" h="9683" extrusionOk="0">
                  <a:moveTo>
                    <a:pt x="0" y="1"/>
                  </a:moveTo>
                  <a:lnTo>
                    <a:pt x="589" y="179"/>
                  </a:lnTo>
                  <a:lnTo>
                    <a:pt x="1169" y="364"/>
                  </a:lnTo>
                  <a:lnTo>
                    <a:pt x="1749" y="558"/>
                  </a:lnTo>
                  <a:lnTo>
                    <a:pt x="2322" y="759"/>
                  </a:lnTo>
                  <a:lnTo>
                    <a:pt x="2903" y="968"/>
                  </a:lnTo>
                  <a:lnTo>
                    <a:pt x="3467" y="1185"/>
                  </a:lnTo>
                  <a:lnTo>
                    <a:pt x="4032" y="1409"/>
                  </a:lnTo>
                  <a:lnTo>
                    <a:pt x="4597" y="1641"/>
                  </a:lnTo>
                  <a:lnTo>
                    <a:pt x="5155" y="1881"/>
                  </a:lnTo>
                  <a:lnTo>
                    <a:pt x="5712" y="2137"/>
                  </a:lnTo>
                  <a:lnTo>
                    <a:pt x="6261" y="2392"/>
                  </a:lnTo>
                  <a:lnTo>
                    <a:pt x="6811" y="2663"/>
                  </a:lnTo>
                  <a:lnTo>
                    <a:pt x="7352" y="2934"/>
                  </a:lnTo>
                  <a:lnTo>
                    <a:pt x="7894" y="3220"/>
                  </a:lnTo>
                  <a:lnTo>
                    <a:pt x="8428" y="3514"/>
                  </a:lnTo>
                  <a:lnTo>
                    <a:pt x="8954" y="3816"/>
                  </a:lnTo>
                  <a:lnTo>
                    <a:pt x="9481" y="4125"/>
                  </a:lnTo>
                  <a:lnTo>
                    <a:pt x="9999" y="4443"/>
                  </a:lnTo>
                  <a:lnTo>
                    <a:pt x="10510" y="4768"/>
                  </a:lnTo>
                  <a:lnTo>
                    <a:pt x="11021" y="5101"/>
                  </a:lnTo>
                  <a:lnTo>
                    <a:pt x="11524" y="5441"/>
                  </a:lnTo>
                  <a:lnTo>
                    <a:pt x="12027" y="5789"/>
                  </a:lnTo>
                  <a:lnTo>
                    <a:pt x="12514" y="6145"/>
                  </a:lnTo>
                  <a:lnTo>
                    <a:pt x="13010" y="6509"/>
                  </a:lnTo>
                  <a:lnTo>
                    <a:pt x="13489" y="6881"/>
                  </a:lnTo>
                  <a:lnTo>
                    <a:pt x="13969" y="7260"/>
                  </a:lnTo>
                  <a:lnTo>
                    <a:pt x="14441" y="7647"/>
                  </a:lnTo>
                  <a:lnTo>
                    <a:pt x="14906" y="8041"/>
                  </a:lnTo>
                  <a:lnTo>
                    <a:pt x="15362" y="8444"/>
                  </a:lnTo>
                  <a:lnTo>
                    <a:pt x="15819" y="8854"/>
                  </a:lnTo>
                  <a:lnTo>
                    <a:pt x="16268" y="9264"/>
                  </a:lnTo>
                  <a:lnTo>
                    <a:pt x="16717" y="9682"/>
                  </a:lnTo>
                  <a:lnTo>
                    <a:pt x="16314" y="9226"/>
                  </a:lnTo>
                  <a:lnTo>
                    <a:pt x="15896" y="8777"/>
                  </a:lnTo>
                  <a:lnTo>
                    <a:pt x="15471" y="8336"/>
                  </a:lnTo>
                  <a:lnTo>
                    <a:pt x="15030" y="7902"/>
                  </a:lnTo>
                  <a:lnTo>
                    <a:pt x="14588" y="7476"/>
                  </a:lnTo>
                  <a:lnTo>
                    <a:pt x="14132" y="7066"/>
                  </a:lnTo>
                  <a:lnTo>
                    <a:pt x="13667" y="6664"/>
                  </a:lnTo>
                  <a:lnTo>
                    <a:pt x="13195" y="6269"/>
                  </a:lnTo>
                  <a:lnTo>
                    <a:pt x="12716" y="5890"/>
                  </a:lnTo>
                  <a:lnTo>
                    <a:pt x="12228" y="5511"/>
                  </a:lnTo>
                  <a:lnTo>
                    <a:pt x="11733" y="5147"/>
                  </a:lnTo>
                  <a:lnTo>
                    <a:pt x="11230" y="4791"/>
                  </a:lnTo>
                  <a:lnTo>
                    <a:pt x="10719" y="4451"/>
                  </a:lnTo>
                  <a:lnTo>
                    <a:pt x="10200" y="4118"/>
                  </a:lnTo>
                  <a:lnTo>
                    <a:pt x="9682" y="3793"/>
                  </a:lnTo>
                  <a:lnTo>
                    <a:pt x="9148" y="3475"/>
                  </a:lnTo>
                  <a:lnTo>
                    <a:pt x="8614" y="3174"/>
                  </a:lnTo>
                  <a:lnTo>
                    <a:pt x="8072" y="2880"/>
                  </a:lnTo>
                  <a:lnTo>
                    <a:pt x="7523" y="2601"/>
                  </a:lnTo>
                  <a:lnTo>
                    <a:pt x="6973" y="2330"/>
                  </a:lnTo>
                  <a:lnTo>
                    <a:pt x="6416" y="2067"/>
                  </a:lnTo>
                  <a:lnTo>
                    <a:pt x="5851" y="1819"/>
                  </a:lnTo>
                  <a:lnTo>
                    <a:pt x="5286" y="1587"/>
                  </a:lnTo>
                  <a:lnTo>
                    <a:pt x="4713" y="1355"/>
                  </a:lnTo>
                  <a:lnTo>
                    <a:pt x="4133" y="1146"/>
                  </a:lnTo>
                  <a:lnTo>
                    <a:pt x="3553" y="945"/>
                  </a:lnTo>
                  <a:lnTo>
                    <a:pt x="2972" y="751"/>
                  </a:lnTo>
                  <a:lnTo>
                    <a:pt x="2384" y="573"/>
                  </a:lnTo>
                  <a:lnTo>
                    <a:pt x="1796" y="411"/>
                  </a:lnTo>
                  <a:lnTo>
                    <a:pt x="1200" y="264"/>
                  </a:lnTo>
                  <a:lnTo>
                    <a:pt x="596" y="1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01766" y="986281"/>
              <a:ext cx="1276626" cy="380722"/>
            </a:xfrm>
            <a:custGeom>
              <a:avLst/>
              <a:gdLst/>
              <a:ahLst/>
              <a:cxnLst/>
              <a:rect l="l" t="t" r="r" b="b"/>
              <a:pathLst>
                <a:path w="63090" h="18815" fill="none" extrusionOk="0">
                  <a:moveTo>
                    <a:pt x="1" y="18814"/>
                  </a:moveTo>
                  <a:lnTo>
                    <a:pt x="1" y="18814"/>
                  </a:lnTo>
                  <a:lnTo>
                    <a:pt x="125" y="18520"/>
                  </a:lnTo>
                  <a:lnTo>
                    <a:pt x="264" y="18241"/>
                  </a:lnTo>
                  <a:lnTo>
                    <a:pt x="411" y="17963"/>
                  </a:lnTo>
                  <a:lnTo>
                    <a:pt x="574" y="17692"/>
                  </a:lnTo>
                  <a:lnTo>
                    <a:pt x="744" y="17429"/>
                  </a:lnTo>
                  <a:lnTo>
                    <a:pt x="930" y="17181"/>
                  </a:lnTo>
                  <a:lnTo>
                    <a:pt x="1123" y="16933"/>
                  </a:lnTo>
                  <a:lnTo>
                    <a:pt x="1324" y="16694"/>
                  </a:lnTo>
                  <a:lnTo>
                    <a:pt x="1541" y="16461"/>
                  </a:lnTo>
                  <a:lnTo>
                    <a:pt x="1758" y="16245"/>
                  </a:lnTo>
                  <a:lnTo>
                    <a:pt x="1990" y="16028"/>
                  </a:lnTo>
                  <a:lnTo>
                    <a:pt x="2230" y="15819"/>
                  </a:lnTo>
                  <a:lnTo>
                    <a:pt x="2470" y="15626"/>
                  </a:lnTo>
                  <a:lnTo>
                    <a:pt x="2725" y="15432"/>
                  </a:lnTo>
                  <a:lnTo>
                    <a:pt x="2988" y="15254"/>
                  </a:lnTo>
                  <a:lnTo>
                    <a:pt x="3251" y="15076"/>
                  </a:lnTo>
                  <a:lnTo>
                    <a:pt x="3522" y="14914"/>
                  </a:lnTo>
                  <a:lnTo>
                    <a:pt x="3801" y="14759"/>
                  </a:lnTo>
                  <a:lnTo>
                    <a:pt x="4087" y="14604"/>
                  </a:lnTo>
                  <a:lnTo>
                    <a:pt x="4373" y="14465"/>
                  </a:lnTo>
                  <a:lnTo>
                    <a:pt x="4667" y="14333"/>
                  </a:lnTo>
                  <a:lnTo>
                    <a:pt x="4962" y="14209"/>
                  </a:lnTo>
                  <a:lnTo>
                    <a:pt x="5263" y="14101"/>
                  </a:lnTo>
                  <a:lnTo>
                    <a:pt x="5573" y="13993"/>
                  </a:lnTo>
                  <a:lnTo>
                    <a:pt x="5875" y="13900"/>
                  </a:lnTo>
                  <a:lnTo>
                    <a:pt x="6184" y="13815"/>
                  </a:lnTo>
                  <a:lnTo>
                    <a:pt x="6502" y="13729"/>
                  </a:lnTo>
                  <a:lnTo>
                    <a:pt x="6811" y="13668"/>
                  </a:lnTo>
                  <a:lnTo>
                    <a:pt x="7128" y="13606"/>
                  </a:lnTo>
                  <a:lnTo>
                    <a:pt x="7446" y="13551"/>
                  </a:lnTo>
                  <a:lnTo>
                    <a:pt x="7763" y="13513"/>
                  </a:lnTo>
                  <a:lnTo>
                    <a:pt x="8080" y="13482"/>
                  </a:lnTo>
                  <a:lnTo>
                    <a:pt x="8080" y="13482"/>
                  </a:lnTo>
                  <a:lnTo>
                    <a:pt x="8398" y="13459"/>
                  </a:lnTo>
                  <a:lnTo>
                    <a:pt x="8715" y="13443"/>
                  </a:lnTo>
                  <a:lnTo>
                    <a:pt x="9032" y="13435"/>
                  </a:lnTo>
                  <a:lnTo>
                    <a:pt x="9342" y="13428"/>
                  </a:lnTo>
                  <a:lnTo>
                    <a:pt x="9659" y="13435"/>
                  </a:lnTo>
                  <a:lnTo>
                    <a:pt x="9976" y="13451"/>
                  </a:lnTo>
                  <a:lnTo>
                    <a:pt x="10294" y="13466"/>
                  </a:lnTo>
                  <a:lnTo>
                    <a:pt x="10611" y="13497"/>
                  </a:lnTo>
                  <a:lnTo>
                    <a:pt x="10921" y="13528"/>
                  </a:lnTo>
                  <a:lnTo>
                    <a:pt x="11238" y="13567"/>
                  </a:lnTo>
                  <a:lnTo>
                    <a:pt x="11547" y="13613"/>
                  </a:lnTo>
                  <a:lnTo>
                    <a:pt x="11865" y="13668"/>
                  </a:lnTo>
                  <a:lnTo>
                    <a:pt x="12174" y="13722"/>
                  </a:lnTo>
                  <a:lnTo>
                    <a:pt x="12484" y="13784"/>
                  </a:lnTo>
                  <a:lnTo>
                    <a:pt x="12793" y="13846"/>
                  </a:lnTo>
                  <a:lnTo>
                    <a:pt x="13111" y="13923"/>
                  </a:lnTo>
                  <a:lnTo>
                    <a:pt x="13413" y="14000"/>
                  </a:lnTo>
                  <a:lnTo>
                    <a:pt x="13722" y="14078"/>
                  </a:lnTo>
                  <a:lnTo>
                    <a:pt x="14341" y="14256"/>
                  </a:lnTo>
                  <a:lnTo>
                    <a:pt x="14953" y="14449"/>
                  </a:lnTo>
                  <a:lnTo>
                    <a:pt x="15556" y="14650"/>
                  </a:lnTo>
                  <a:lnTo>
                    <a:pt x="16160" y="14875"/>
                  </a:lnTo>
                  <a:lnTo>
                    <a:pt x="16756" y="15107"/>
                  </a:lnTo>
                  <a:lnTo>
                    <a:pt x="17352" y="15347"/>
                  </a:lnTo>
                  <a:lnTo>
                    <a:pt x="17932" y="15595"/>
                  </a:lnTo>
                  <a:lnTo>
                    <a:pt x="17932" y="15595"/>
                  </a:lnTo>
                  <a:lnTo>
                    <a:pt x="18095" y="15239"/>
                  </a:lnTo>
                  <a:lnTo>
                    <a:pt x="18265" y="14890"/>
                  </a:lnTo>
                  <a:lnTo>
                    <a:pt x="18451" y="14542"/>
                  </a:lnTo>
                  <a:lnTo>
                    <a:pt x="18636" y="14202"/>
                  </a:lnTo>
                  <a:lnTo>
                    <a:pt x="18838" y="13869"/>
                  </a:lnTo>
                  <a:lnTo>
                    <a:pt x="19047" y="13536"/>
                  </a:lnTo>
                  <a:lnTo>
                    <a:pt x="19263" y="13211"/>
                  </a:lnTo>
                  <a:lnTo>
                    <a:pt x="19488" y="12894"/>
                  </a:lnTo>
                  <a:lnTo>
                    <a:pt x="19728" y="12584"/>
                  </a:lnTo>
                  <a:lnTo>
                    <a:pt x="19967" y="12282"/>
                  </a:lnTo>
                  <a:lnTo>
                    <a:pt x="20215" y="11980"/>
                  </a:lnTo>
                  <a:lnTo>
                    <a:pt x="20478" y="11686"/>
                  </a:lnTo>
                  <a:lnTo>
                    <a:pt x="20741" y="11400"/>
                  </a:lnTo>
                  <a:lnTo>
                    <a:pt x="21020" y="11129"/>
                  </a:lnTo>
                  <a:lnTo>
                    <a:pt x="21299" y="10851"/>
                  </a:lnTo>
                  <a:lnTo>
                    <a:pt x="21585" y="10587"/>
                  </a:lnTo>
                  <a:lnTo>
                    <a:pt x="21879" y="10332"/>
                  </a:lnTo>
                  <a:lnTo>
                    <a:pt x="22181" y="10084"/>
                  </a:lnTo>
                  <a:lnTo>
                    <a:pt x="22490" y="9844"/>
                  </a:lnTo>
                  <a:lnTo>
                    <a:pt x="22800" y="9612"/>
                  </a:lnTo>
                  <a:lnTo>
                    <a:pt x="23117" y="9388"/>
                  </a:lnTo>
                  <a:lnTo>
                    <a:pt x="23442" y="9179"/>
                  </a:lnTo>
                  <a:lnTo>
                    <a:pt x="23775" y="8970"/>
                  </a:lnTo>
                  <a:lnTo>
                    <a:pt x="24116" y="8769"/>
                  </a:lnTo>
                  <a:lnTo>
                    <a:pt x="24456" y="8583"/>
                  </a:lnTo>
                  <a:lnTo>
                    <a:pt x="24797" y="8405"/>
                  </a:lnTo>
                  <a:lnTo>
                    <a:pt x="25153" y="8235"/>
                  </a:lnTo>
                  <a:lnTo>
                    <a:pt x="25509" y="8072"/>
                  </a:lnTo>
                  <a:lnTo>
                    <a:pt x="25865" y="7925"/>
                  </a:lnTo>
                  <a:lnTo>
                    <a:pt x="26228" y="7786"/>
                  </a:lnTo>
                  <a:lnTo>
                    <a:pt x="26600" y="7654"/>
                  </a:lnTo>
                  <a:lnTo>
                    <a:pt x="26971" y="7531"/>
                  </a:lnTo>
                  <a:lnTo>
                    <a:pt x="26971" y="7531"/>
                  </a:lnTo>
                  <a:lnTo>
                    <a:pt x="27343" y="7422"/>
                  </a:lnTo>
                  <a:lnTo>
                    <a:pt x="27722" y="7322"/>
                  </a:lnTo>
                  <a:lnTo>
                    <a:pt x="28101" y="7236"/>
                  </a:lnTo>
                  <a:lnTo>
                    <a:pt x="28480" y="7159"/>
                  </a:lnTo>
                  <a:lnTo>
                    <a:pt x="28867" y="7089"/>
                  </a:lnTo>
                  <a:lnTo>
                    <a:pt x="29254" y="7035"/>
                  </a:lnTo>
                  <a:lnTo>
                    <a:pt x="29641" y="6989"/>
                  </a:lnTo>
                  <a:lnTo>
                    <a:pt x="30028" y="6950"/>
                  </a:lnTo>
                  <a:lnTo>
                    <a:pt x="30415" y="6927"/>
                  </a:lnTo>
                  <a:lnTo>
                    <a:pt x="30810" y="6911"/>
                  </a:lnTo>
                  <a:lnTo>
                    <a:pt x="31197" y="6911"/>
                  </a:lnTo>
                  <a:lnTo>
                    <a:pt x="31584" y="6911"/>
                  </a:lnTo>
                  <a:lnTo>
                    <a:pt x="31978" y="6935"/>
                  </a:lnTo>
                  <a:lnTo>
                    <a:pt x="32365" y="6958"/>
                  </a:lnTo>
                  <a:lnTo>
                    <a:pt x="32752" y="6997"/>
                  </a:lnTo>
                  <a:lnTo>
                    <a:pt x="33139" y="7043"/>
                  </a:lnTo>
                  <a:lnTo>
                    <a:pt x="33526" y="7097"/>
                  </a:lnTo>
                  <a:lnTo>
                    <a:pt x="33913" y="7159"/>
                  </a:lnTo>
                  <a:lnTo>
                    <a:pt x="34292" y="7236"/>
                  </a:lnTo>
                  <a:lnTo>
                    <a:pt x="34672" y="7329"/>
                  </a:lnTo>
                  <a:lnTo>
                    <a:pt x="35051" y="7422"/>
                  </a:lnTo>
                  <a:lnTo>
                    <a:pt x="35430" y="7531"/>
                  </a:lnTo>
                  <a:lnTo>
                    <a:pt x="35802" y="7647"/>
                  </a:lnTo>
                  <a:lnTo>
                    <a:pt x="36165" y="7770"/>
                  </a:lnTo>
                  <a:lnTo>
                    <a:pt x="36537" y="7910"/>
                  </a:lnTo>
                  <a:lnTo>
                    <a:pt x="36893" y="8057"/>
                  </a:lnTo>
                  <a:lnTo>
                    <a:pt x="37256" y="8212"/>
                  </a:lnTo>
                  <a:lnTo>
                    <a:pt x="37605" y="8374"/>
                  </a:lnTo>
                  <a:lnTo>
                    <a:pt x="37953" y="8552"/>
                  </a:lnTo>
                  <a:lnTo>
                    <a:pt x="38301" y="8730"/>
                  </a:lnTo>
                  <a:lnTo>
                    <a:pt x="38634" y="8924"/>
                  </a:lnTo>
                  <a:lnTo>
                    <a:pt x="38967" y="9133"/>
                  </a:lnTo>
                  <a:lnTo>
                    <a:pt x="38967" y="9133"/>
                  </a:lnTo>
                  <a:lnTo>
                    <a:pt x="39145" y="8831"/>
                  </a:lnTo>
                  <a:lnTo>
                    <a:pt x="39331" y="8537"/>
                  </a:lnTo>
                  <a:lnTo>
                    <a:pt x="39532" y="8250"/>
                  </a:lnTo>
                  <a:lnTo>
                    <a:pt x="39733" y="7964"/>
                  </a:lnTo>
                  <a:lnTo>
                    <a:pt x="39942" y="7685"/>
                  </a:lnTo>
                  <a:lnTo>
                    <a:pt x="40159" y="7414"/>
                  </a:lnTo>
                  <a:lnTo>
                    <a:pt x="40383" y="7151"/>
                  </a:lnTo>
                  <a:lnTo>
                    <a:pt x="40615" y="6888"/>
                  </a:lnTo>
                  <a:lnTo>
                    <a:pt x="40855" y="6633"/>
                  </a:lnTo>
                  <a:lnTo>
                    <a:pt x="41103" y="6385"/>
                  </a:lnTo>
                  <a:lnTo>
                    <a:pt x="41350" y="6145"/>
                  </a:lnTo>
                  <a:lnTo>
                    <a:pt x="41614" y="5913"/>
                  </a:lnTo>
                  <a:lnTo>
                    <a:pt x="41877" y="5689"/>
                  </a:lnTo>
                  <a:lnTo>
                    <a:pt x="42148" y="5464"/>
                  </a:lnTo>
                  <a:lnTo>
                    <a:pt x="42426" y="5255"/>
                  </a:lnTo>
                  <a:lnTo>
                    <a:pt x="42705" y="5046"/>
                  </a:lnTo>
                  <a:lnTo>
                    <a:pt x="42991" y="4853"/>
                  </a:lnTo>
                  <a:lnTo>
                    <a:pt x="43285" y="4659"/>
                  </a:lnTo>
                  <a:lnTo>
                    <a:pt x="43579" y="4481"/>
                  </a:lnTo>
                  <a:lnTo>
                    <a:pt x="43881" y="4303"/>
                  </a:lnTo>
                  <a:lnTo>
                    <a:pt x="44191" y="4141"/>
                  </a:lnTo>
                  <a:lnTo>
                    <a:pt x="44500" y="3978"/>
                  </a:lnTo>
                  <a:lnTo>
                    <a:pt x="44817" y="3831"/>
                  </a:lnTo>
                  <a:lnTo>
                    <a:pt x="45135" y="3692"/>
                  </a:lnTo>
                  <a:lnTo>
                    <a:pt x="45460" y="3560"/>
                  </a:lnTo>
                  <a:lnTo>
                    <a:pt x="45785" y="3437"/>
                  </a:lnTo>
                  <a:lnTo>
                    <a:pt x="46110" y="3320"/>
                  </a:lnTo>
                  <a:lnTo>
                    <a:pt x="46443" y="3212"/>
                  </a:lnTo>
                  <a:lnTo>
                    <a:pt x="46775" y="3119"/>
                  </a:lnTo>
                  <a:lnTo>
                    <a:pt x="47116" y="3026"/>
                  </a:lnTo>
                  <a:lnTo>
                    <a:pt x="47456" y="2949"/>
                  </a:lnTo>
                  <a:lnTo>
                    <a:pt x="47797" y="2879"/>
                  </a:lnTo>
                  <a:lnTo>
                    <a:pt x="47797" y="2879"/>
                  </a:lnTo>
                  <a:lnTo>
                    <a:pt x="48137" y="2825"/>
                  </a:lnTo>
                  <a:lnTo>
                    <a:pt x="48486" y="2779"/>
                  </a:lnTo>
                  <a:lnTo>
                    <a:pt x="48834" y="2740"/>
                  </a:lnTo>
                  <a:lnTo>
                    <a:pt x="49175" y="2709"/>
                  </a:lnTo>
                  <a:lnTo>
                    <a:pt x="49523" y="2686"/>
                  </a:lnTo>
                  <a:lnTo>
                    <a:pt x="49871" y="2678"/>
                  </a:lnTo>
                  <a:lnTo>
                    <a:pt x="50219" y="2678"/>
                  </a:lnTo>
                  <a:lnTo>
                    <a:pt x="50568" y="2686"/>
                  </a:lnTo>
                  <a:lnTo>
                    <a:pt x="50916" y="2709"/>
                  </a:lnTo>
                  <a:lnTo>
                    <a:pt x="51264" y="2732"/>
                  </a:lnTo>
                  <a:lnTo>
                    <a:pt x="51612" y="2771"/>
                  </a:lnTo>
                  <a:lnTo>
                    <a:pt x="51961" y="2817"/>
                  </a:lnTo>
                  <a:lnTo>
                    <a:pt x="52301" y="2872"/>
                  </a:lnTo>
                  <a:lnTo>
                    <a:pt x="52642" y="2934"/>
                  </a:lnTo>
                  <a:lnTo>
                    <a:pt x="52982" y="3011"/>
                  </a:lnTo>
                  <a:lnTo>
                    <a:pt x="53323" y="3088"/>
                  </a:lnTo>
                  <a:lnTo>
                    <a:pt x="53663" y="3181"/>
                  </a:lnTo>
                  <a:lnTo>
                    <a:pt x="53996" y="3282"/>
                  </a:lnTo>
                  <a:lnTo>
                    <a:pt x="54329" y="3390"/>
                  </a:lnTo>
                  <a:lnTo>
                    <a:pt x="54654" y="3506"/>
                  </a:lnTo>
                  <a:lnTo>
                    <a:pt x="54979" y="3630"/>
                  </a:lnTo>
                  <a:lnTo>
                    <a:pt x="55304" y="3769"/>
                  </a:lnTo>
                  <a:lnTo>
                    <a:pt x="55621" y="3909"/>
                  </a:lnTo>
                  <a:lnTo>
                    <a:pt x="55931" y="4063"/>
                  </a:lnTo>
                  <a:lnTo>
                    <a:pt x="56240" y="4218"/>
                  </a:lnTo>
                  <a:lnTo>
                    <a:pt x="56550" y="4388"/>
                  </a:lnTo>
                  <a:lnTo>
                    <a:pt x="56852" y="4566"/>
                  </a:lnTo>
                  <a:lnTo>
                    <a:pt x="57146" y="4752"/>
                  </a:lnTo>
                  <a:lnTo>
                    <a:pt x="57432" y="4946"/>
                  </a:lnTo>
                  <a:lnTo>
                    <a:pt x="57718" y="5147"/>
                  </a:lnTo>
                  <a:lnTo>
                    <a:pt x="57997" y="5356"/>
                  </a:lnTo>
                  <a:lnTo>
                    <a:pt x="58268" y="5573"/>
                  </a:lnTo>
                  <a:lnTo>
                    <a:pt x="58268" y="5573"/>
                  </a:lnTo>
                  <a:lnTo>
                    <a:pt x="58516" y="5201"/>
                  </a:lnTo>
                  <a:lnTo>
                    <a:pt x="58779" y="4830"/>
                  </a:lnTo>
                  <a:lnTo>
                    <a:pt x="59042" y="4458"/>
                  </a:lnTo>
                  <a:lnTo>
                    <a:pt x="59320" y="4087"/>
                  </a:lnTo>
                  <a:lnTo>
                    <a:pt x="59607" y="3715"/>
                  </a:lnTo>
                  <a:lnTo>
                    <a:pt x="59901" y="3351"/>
                  </a:lnTo>
                  <a:lnTo>
                    <a:pt x="60195" y="2995"/>
                  </a:lnTo>
                  <a:lnTo>
                    <a:pt x="60504" y="2632"/>
                  </a:lnTo>
                  <a:lnTo>
                    <a:pt x="60814" y="2283"/>
                  </a:lnTo>
                  <a:lnTo>
                    <a:pt x="61131" y="1935"/>
                  </a:lnTo>
                  <a:lnTo>
                    <a:pt x="61449" y="1595"/>
                  </a:lnTo>
                  <a:lnTo>
                    <a:pt x="61774" y="1262"/>
                  </a:lnTo>
                  <a:lnTo>
                    <a:pt x="62099" y="937"/>
                  </a:lnTo>
                  <a:lnTo>
                    <a:pt x="62431" y="612"/>
                  </a:lnTo>
                  <a:lnTo>
                    <a:pt x="62756" y="302"/>
                  </a:lnTo>
                  <a:lnTo>
                    <a:pt x="63089" y="0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03020" y="1368062"/>
              <a:ext cx="853330" cy="646144"/>
            </a:xfrm>
            <a:custGeom>
              <a:avLst/>
              <a:gdLst/>
              <a:ahLst/>
              <a:cxnLst/>
              <a:rect l="l" t="t" r="r" b="b"/>
              <a:pathLst>
                <a:path w="42171" h="3193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20" y="1254"/>
                  </a:lnTo>
                  <a:lnTo>
                    <a:pt x="937" y="1881"/>
                  </a:lnTo>
                  <a:lnTo>
                    <a:pt x="1262" y="2500"/>
                  </a:lnTo>
                  <a:lnTo>
                    <a:pt x="1595" y="3111"/>
                  </a:lnTo>
                  <a:lnTo>
                    <a:pt x="1943" y="3715"/>
                  </a:lnTo>
                  <a:lnTo>
                    <a:pt x="2129" y="4009"/>
                  </a:lnTo>
                  <a:lnTo>
                    <a:pt x="2315" y="4311"/>
                  </a:lnTo>
                  <a:lnTo>
                    <a:pt x="2500" y="4605"/>
                  </a:lnTo>
                  <a:lnTo>
                    <a:pt x="2694" y="4891"/>
                  </a:lnTo>
                  <a:lnTo>
                    <a:pt x="2694" y="4891"/>
                  </a:lnTo>
                  <a:lnTo>
                    <a:pt x="2988" y="5309"/>
                  </a:lnTo>
                  <a:lnTo>
                    <a:pt x="3298" y="5719"/>
                  </a:lnTo>
                  <a:lnTo>
                    <a:pt x="3615" y="6122"/>
                  </a:lnTo>
                  <a:lnTo>
                    <a:pt x="3940" y="6516"/>
                  </a:lnTo>
                  <a:lnTo>
                    <a:pt x="4273" y="6903"/>
                  </a:lnTo>
                  <a:lnTo>
                    <a:pt x="4613" y="7275"/>
                  </a:lnTo>
                  <a:lnTo>
                    <a:pt x="4961" y="7646"/>
                  </a:lnTo>
                  <a:lnTo>
                    <a:pt x="5325" y="8002"/>
                  </a:lnTo>
                  <a:lnTo>
                    <a:pt x="5697" y="8358"/>
                  </a:lnTo>
                  <a:lnTo>
                    <a:pt x="6068" y="8699"/>
                  </a:lnTo>
                  <a:lnTo>
                    <a:pt x="6455" y="9039"/>
                  </a:lnTo>
                  <a:lnTo>
                    <a:pt x="6842" y="9372"/>
                  </a:lnTo>
                  <a:lnTo>
                    <a:pt x="7237" y="9689"/>
                  </a:lnTo>
                  <a:lnTo>
                    <a:pt x="7647" y="10007"/>
                  </a:lnTo>
                  <a:lnTo>
                    <a:pt x="8057" y="10316"/>
                  </a:lnTo>
                  <a:lnTo>
                    <a:pt x="8467" y="10618"/>
                  </a:lnTo>
                  <a:lnTo>
                    <a:pt x="8893" y="10912"/>
                  </a:lnTo>
                  <a:lnTo>
                    <a:pt x="9319" y="11199"/>
                  </a:lnTo>
                  <a:lnTo>
                    <a:pt x="9752" y="11477"/>
                  </a:lnTo>
                  <a:lnTo>
                    <a:pt x="10185" y="11756"/>
                  </a:lnTo>
                  <a:lnTo>
                    <a:pt x="10626" y="12019"/>
                  </a:lnTo>
                  <a:lnTo>
                    <a:pt x="11075" y="12282"/>
                  </a:lnTo>
                  <a:lnTo>
                    <a:pt x="11524" y="12537"/>
                  </a:lnTo>
                  <a:lnTo>
                    <a:pt x="11973" y="12793"/>
                  </a:lnTo>
                  <a:lnTo>
                    <a:pt x="12430" y="13033"/>
                  </a:lnTo>
                  <a:lnTo>
                    <a:pt x="12886" y="13273"/>
                  </a:lnTo>
                  <a:lnTo>
                    <a:pt x="13351" y="13513"/>
                  </a:lnTo>
                  <a:lnTo>
                    <a:pt x="13815" y="13737"/>
                  </a:lnTo>
                  <a:lnTo>
                    <a:pt x="14279" y="13961"/>
                  </a:lnTo>
                  <a:lnTo>
                    <a:pt x="14744" y="14178"/>
                  </a:lnTo>
                  <a:lnTo>
                    <a:pt x="15216" y="14395"/>
                  </a:lnTo>
                  <a:lnTo>
                    <a:pt x="15688" y="14604"/>
                  </a:lnTo>
                  <a:lnTo>
                    <a:pt x="15688" y="14604"/>
                  </a:lnTo>
                  <a:lnTo>
                    <a:pt x="16632" y="15006"/>
                  </a:lnTo>
                  <a:lnTo>
                    <a:pt x="17576" y="15401"/>
                  </a:lnTo>
                  <a:lnTo>
                    <a:pt x="18528" y="15788"/>
                  </a:lnTo>
                  <a:lnTo>
                    <a:pt x="19488" y="16159"/>
                  </a:lnTo>
                  <a:lnTo>
                    <a:pt x="20447" y="16523"/>
                  </a:lnTo>
                  <a:lnTo>
                    <a:pt x="21407" y="16887"/>
                  </a:lnTo>
                  <a:lnTo>
                    <a:pt x="23334" y="17614"/>
                  </a:lnTo>
                  <a:lnTo>
                    <a:pt x="24294" y="17978"/>
                  </a:lnTo>
                  <a:lnTo>
                    <a:pt x="25253" y="18349"/>
                  </a:lnTo>
                  <a:lnTo>
                    <a:pt x="26205" y="18721"/>
                  </a:lnTo>
                  <a:lnTo>
                    <a:pt x="27157" y="19108"/>
                  </a:lnTo>
                  <a:lnTo>
                    <a:pt x="28109" y="19503"/>
                  </a:lnTo>
                  <a:lnTo>
                    <a:pt x="29045" y="19913"/>
                  </a:lnTo>
                  <a:lnTo>
                    <a:pt x="29517" y="20129"/>
                  </a:lnTo>
                  <a:lnTo>
                    <a:pt x="29982" y="20338"/>
                  </a:lnTo>
                  <a:lnTo>
                    <a:pt x="30446" y="20563"/>
                  </a:lnTo>
                  <a:lnTo>
                    <a:pt x="30903" y="20787"/>
                  </a:lnTo>
                  <a:lnTo>
                    <a:pt x="30903" y="20787"/>
                  </a:lnTo>
                  <a:lnTo>
                    <a:pt x="31367" y="21019"/>
                  </a:lnTo>
                  <a:lnTo>
                    <a:pt x="31816" y="21259"/>
                  </a:lnTo>
                  <a:lnTo>
                    <a:pt x="32257" y="21507"/>
                  </a:lnTo>
                  <a:lnTo>
                    <a:pt x="32698" y="21762"/>
                  </a:lnTo>
                  <a:lnTo>
                    <a:pt x="33131" y="22026"/>
                  </a:lnTo>
                  <a:lnTo>
                    <a:pt x="33557" y="22296"/>
                  </a:lnTo>
                  <a:lnTo>
                    <a:pt x="33975" y="22575"/>
                  </a:lnTo>
                  <a:lnTo>
                    <a:pt x="34393" y="22861"/>
                  </a:lnTo>
                  <a:lnTo>
                    <a:pt x="34795" y="23155"/>
                  </a:lnTo>
                  <a:lnTo>
                    <a:pt x="35198" y="23457"/>
                  </a:lnTo>
                  <a:lnTo>
                    <a:pt x="35592" y="23767"/>
                  </a:lnTo>
                  <a:lnTo>
                    <a:pt x="35979" y="24084"/>
                  </a:lnTo>
                  <a:lnTo>
                    <a:pt x="36359" y="24409"/>
                  </a:lnTo>
                  <a:lnTo>
                    <a:pt x="36730" y="24742"/>
                  </a:lnTo>
                  <a:lnTo>
                    <a:pt x="37094" y="25082"/>
                  </a:lnTo>
                  <a:lnTo>
                    <a:pt x="37450" y="25431"/>
                  </a:lnTo>
                  <a:lnTo>
                    <a:pt x="37806" y="25787"/>
                  </a:lnTo>
                  <a:lnTo>
                    <a:pt x="38146" y="26150"/>
                  </a:lnTo>
                  <a:lnTo>
                    <a:pt x="38487" y="26522"/>
                  </a:lnTo>
                  <a:lnTo>
                    <a:pt x="38812" y="26893"/>
                  </a:lnTo>
                  <a:lnTo>
                    <a:pt x="39137" y="27280"/>
                  </a:lnTo>
                  <a:lnTo>
                    <a:pt x="39446" y="27667"/>
                  </a:lnTo>
                  <a:lnTo>
                    <a:pt x="39756" y="28062"/>
                  </a:lnTo>
                  <a:lnTo>
                    <a:pt x="40058" y="28464"/>
                  </a:lnTo>
                  <a:lnTo>
                    <a:pt x="40352" y="28875"/>
                  </a:lnTo>
                  <a:lnTo>
                    <a:pt x="40631" y="29292"/>
                  </a:lnTo>
                  <a:lnTo>
                    <a:pt x="40909" y="29718"/>
                  </a:lnTo>
                  <a:lnTo>
                    <a:pt x="41180" y="30144"/>
                  </a:lnTo>
                  <a:lnTo>
                    <a:pt x="41435" y="30585"/>
                  </a:lnTo>
                  <a:lnTo>
                    <a:pt x="41691" y="31026"/>
                  </a:lnTo>
                  <a:lnTo>
                    <a:pt x="41931" y="31475"/>
                  </a:lnTo>
                  <a:lnTo>
                    <a:pt x="42171" y="31932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00619" y="1097610"/>
              <a:ext cx="301319" cy="923181"/>
            </a:xfrm>
            <a:custGeom>
              <a:avLst/>
              <a:gdLst/>
              <a:ahLst/>
              <a:cxnLst/>
              <a:rect l="l" t="t" r="r" b="b"/>
              <a:pathLst>
                <a:path w="14891" h="45623" fill="none" extrusionOk="0">
                  <a:moveTo>
                    <a:pt x="109" y="45623"/>
                  </a:moveTo>
                  <a:lnTo>
                    <a:pt x="109" y="45623"/>
                  </a:lnTo>
                  <a:lnTo>
                    <a:pt x="55" y="44887"/>
                  </a:lnTo>
                  <a:lnTo>
                    <a:pt x="16" y="44152"/>
                  </a:lnTo>
                  <a:lnTo>
                    <a:pt x="9" y="43781"/>
                  </a:lnTo>
                  <a:lnTo>
                    <a:pt x="1" y="43409"/>
                  </a:lnTo>
                  <a:lnTo>
                    <a:pt x="1" y="43038"/>
                  </a:lnTo>
                  <a:lnTo>
                    <a:pt x="1" y="42674"/>
                  </a:lnTo>
                  <a:lnTo>
                    <a:pt x="9" y="42302"/>
                  </a:lnTo>
                  <a:lnTo>
                    <a:pt x="24" y="41939"/>
                  </a:lnTo>
                  <a:lnTo>
                    <a:pt x="47" y="41567"/>
                  </a:lnTo>
                  <a:lnTo>
                    <a:pt x="78" y="41204"/>
                  </a:lnTo>
                  <a:lnTo>
                    <a:pt x="109" y="40840"/>
                  </a:lnTo>
                  <a:lnTo>
                    <a:pt x="148" y="40476"/>
                  </a:lnTo>
                  <a:lnTo>
                    <a:pt x="202" y="40112"/>
                  </a:lnTo>
                  <a:lnTo>
                    <a:pt x="256" y="39749"/>
                  </a:lnTo>
                  <a:lnTo>
                    <a:pt x="318" y="39393"/>
                  </a:lnTo>
                  <a:lnTo>
                    <a:pt x="388" y="39037"/>
                  </a:lnTo>
                  <a:lnTo>
                    <a:pt x="465" y="38688"/>
                  </a:lnTo>
                  <a:lnTo>
                    <a:pt x="550" y="38332"/>
                  </a:lnTo>
                  <a:lnTo>
                    <a:pt x="651" y="37984"/>
                  </a:lnTo>
                  <a:lnTo>
                    <a:pt x="751" y="37644"/>
                  </a:lnTo>
                  <a:lnTo>
                    <a:pt x="868" y="37303"/>
                  </a:lnTo>
                  <a:lnTo>
                    <a:pt x="984" y="36963"/>
                  </a:lnTo>
                  <a:lnTo>
                    <a:pt x="1115" y="36630"/>
                  </a:lnTo>
                  <a:lnTo>
                    <a:pt x="1262" y="36297"/>
                  </a:lnTo>
                  <a:lnTo>
                    <a:pt x="1409" y="35972"/>
                  </a:lnTo>
                  <a:lnTo>
                    <a:pt x="1572" y="35647"/>
                  </a:lnTo>
                  <a:lnTo>
                    <a:pt x="1742" y="35330"/>
                  </a:lnTo>
                  <a:lnTo>
                    <a:pt x="1928" y="35012"/>
                  </a:lnTo>
                  <a:lnTo>
                    <a:pt x="2121" y="34703"/>
                  </a:lnTo>
                  <a:lnTo>
                    <a:pt x="2322" y="34401"/>
                  </a:lnTo>
                  <a:lnTo>
                    <a:pt x="2322" y="34401"/>
                  </a:lnTo>
                  <a:lnTo>
                    <a:pt x="2756" y="33805"/>
                  </a:lnTo>
                  <a:lnTo>
                    <a:pt x="3189" y="33209"/>
                  </a:lnTo>
                  <a:lnTo>
                    <a:pt x="3638" y="32629"/>
                  </a:lnTo>
                  <a:lnTo>
                    <a:pt x="4095" y="32048"/>
                  </a:lnTo>
                  <a:lnTo>
                    <a:pt x="4551" y="31468"/>
                  </a:lnTo>
                  <a:lnTo>
                    <a:pt x="5016" y="30903"/>
                  </a:lnTo>
                  <a:lnTo>
                    <a:pt x="5952" y="29758"/>
                  </a:lnTo>
                  <a:lnTo>
                    <a:pt x="6888" y="28620"/>
                  </a:lnTo>
                  <a:lnTo>
                    <a:pt x="7345" y="28047"/>
                  </a:lnTo>
                  <a:lnTo>
                    <a:pt x="7802" y="27467"/>
                  </a:lnTo>
                  <a:lnTo>
                    <a:pt x="8251" y="26886"/>
                  </a:lnTo>
                  <a:lnTo>
                    <a:pt x="8692" y="26298"/>
                  </a:lnTo>
                  <a:lnTo>
                    <a:pt x="9117" y="25695"/>
                  </a:lnTo>
                  <a:lnTo>
                    <a:pt x="9535" y="25091"/>
                  </a:lnTo>
                  <a:lnTo>
                    <a:pt x="9535" y="25091"/>
                  </a:lnTo>
                  <a:lnTo>
                    <a:pt x="9760" y="24750"/>
                  </a:lnTo>
                  <a:lnTo>
                    <a:pt x="9984" y="24402"/>
                  </a:lnTo>
                  <a:lnTo>
                    <a:pt x="10201" y="24054"/>
                  </a:lnTo>
                  <a:lnTo>
                    <a:pt x="10410" y="23706"/>
                  </a:lnTo>
                  <a:lnTo>
                    <a:pt x="10619" y="23357"/>
                  </a:lnTo>
                  <a:lnTo>
                    <a:pt x="10820" y="23001"/>
                  </a:lnTo>
                  <a:lnTo>
                    <a:pt x="11021" y="22638"/>
                  </a:lnTo>
                  <a:lnTo>
                    <a:pt x="11215" y="22274"/>
                  </a:lnTo>
                  <a:lnTo>
                    <a:pt x="11400" y="21910"/>
                  </a:lnTo>
                  <a:lnTo>
                    <a:pt x="11586" y="21546"/>
                  </a:lnTo>
                  <a:lnTo>
                    <a:pt x="11764" y="21183"/>
                  </a:lnTo>
                  <a:lnTo>
                    <a:pt x="11934" y="20811"/>
                  </a:lnTo>
                  <a:lnTo>
                    <a:pt x="12105" y="20432"/>
                  </a:lnTo>
                  <a:lnTo>
                    <a:pt x="12267" y="20060"/>
                  </a:lnTo>
                  <a:lnTo>
                    <a:pt x="12430" y="19681"/>
                  </a:lnTo>
                  <a:lnTo>
                    <a:pt x="12584" y="19302"/>
                  </a:lnTo>
                  <a:lnTo>
                    <a:pt x="12731" y="18923"/>
                  </a:lnTo>
                  <a:lnTo>
                    <a:pt x="12878" y="18536"/>
                  </a:lnTo>
                  <a:lnTo>
                    <a:pt x="13018" y="18157"/>
                  </a:lnTo>
                  <a:lnTo>
                    <a:pt x="13149" y="17770"/>
                  </a:lnTo>
                  <a:lnTo>
                    <a:pt x="13281" y="17375"/>
                  </a:lnTo>
                  <a:lnTo>
                    <a:pt x="13405" y="16988"/>
                  </a:lnTo>
                  <a:lnTo>
                    <a:pt x="13529" y="16593"/>
                  </a:lnTo>
                  <a:lnTo>
                    <a:pt x="13645" y="16206"/>
                  </a:lnTo>
                  <a:lnTo>
                    <a:pt x="13753" y="15812"/>
                  </a:lnTo>
                  <a:lnTo>
                    <a:pt x="13854" y="15409"/>
                  </a:lnTo>
                  <a:lnTo>
                    <a:pt x="13954" y="15015"/>
                  </a:lnTo>
                  <a:lnTo>
                    <a:pt x="14055" y="14612"/>
                  </a:lnTo>
                  <a:lnTo>
                    <a:pt x="14140" y="14218"/>
                  </a:lnTo>
                  <a:lnTo>
                    <a:pt x="14225" y="13815"/>
                  </a:lnTo>
                  <a:lnTo>
                    <a:pt x="14310" y="13413"/>
                  </a:lnTo>
                  <a:lnTo>
                    <a:pt x="14380" y="13010"/>
                  </a:lnTo>
                  <a:lnTo>
                    <a:pt x="14450" y="12608"/>
                  </a:lnTo>
                  <a:lnTo>
                    <a:pt x="14519" y="12205"/>
                  </a:lnTo>
                  <a:lnTo>
                    <a:pt x="14573" y="11795"/>
                  </a:lnTo>
                  <a:lnTo>
                    <a:pt x="14628" y="11393"/>
                  </a:lnTo>
                  <a:lnTo>
                    <a:pt x="14682" y="10983"/>
                  </a:lnTo>
                  <a:lnTo>
                    <a:pt x="14728" y="10572"/>
                  </a:lnTo>
                  <a:lnTo>
                    <a:pt x="14767" y="10170"/>
                  </a:lnTo>
                  <a:lnTo>
                    <a:pt x="14798" y="9760"/>
                  </a:lnTo>
                  <a:lnTo>
                    <a:pt x="14829" y="9350"/>
                  </a:lnTo>
                  <a:lnTo>
                    <a:pt x="14852" y="8939"/>
                  </a:lnTo>
                  <a:lnTo>
                    <a:pt x="14867" y="8529"/>
                  </a:lnTo>
                  <a:lnTo>
                    <a:pt x="14883" y="8127"/>
                  </a:lnTo>
                  <a:lnTo>
                    <a:pt x="14891" y="7717"/>
                  </a:lnTo>
                  <a:lnTo>
                    <a:pt x="14891" y="7307"/>
                  </a:lnTo>
                  <a:lnTo>
                    <a:pt x="14891" y="6896"/>
                  </a:lnTo>
                  <a:lnTo>
                    <a:pt x="14883" y="6486"/>
                  </a:lnTo>
                  <a:lnTo>
                    <a:pt x="14867" y="6076"/>
                  </a:lnTo>
                  <a:lnTo>
                    <a:pt x="14852" y="5666"/>
                  </a:lnTo>
                  <a:lnTo>
                    <a:pt x="14829" y="5256"/>
                  </a:lnTo>
                  <a:lnTo>
                    <a:pt x="14798" y="4846"/>
                  </a:lnTo>
                  <a:lnTo>
                    <a:pt x="14767" y="4443"/>
                  </a:lnTo>
                  <a:lnTo>
                    <a:pt x="14728" y="4033"/>
                  </a:lnTo>
                  <a:lnTo>
                    <a:pt x="14682" y="3623"/>
                  </a:lnTo>
                  <a:lnTo>
                    <a:pt x="14635" y="3220"/>
                  </a:lnTo>
                  <a:lnTo>
                    <a:pt x="14573" y="2810"/>
                  </a:lnTo>
                  <a:lnTo>
                    <a:pt x="14519" y="2408"/>
                  </a:lnTo>
                  <a:lnTo>
                    <a:pt x="14450" y="2005"/>
                  </a:lnTo>
                  <a:lnTo>
                    <a:pt x="14380" y="1603"/>
                  </a:lnTo>
                  <a:lnTo>
                    <a:pt x="14302" y="1200"/>
                  </a:lnTo>
                  <a:lnTo>
                    <a:pt x="14217" y="798"/>
                  </a:lnTo>
                  <a:lnTo>
                    <a:pt x="14132" y="396"/>
                  </a:lnTo>
                  <a:lnTo>
                    <a:pt x="14039" y="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989127" y="1168714"/>
              <a:ext cx="95853" cy="848312"/>
            </a:xfrm>
            <a:custGeom>
              <a:avLst/>
              <a:gdLst/>
              <a:ahLst/>
              <a:cxnLst/>
              <a:rect l="l" t="t" r="r" b="b"/>
              <a:pathLst>
                <a:path w="4737" h="419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88" y="2593"/>
                  </a:lnTo>
                  <a:lnTo>
                    <a:pt x="968" y="5193"/>
                  </a:lnTo>
                  <a:lnTo>
                    <a:pt x="1192" y="6493"/>
                  </a:lnTo>
                  <a:lnTo>
                    <a:pt x="1425" y="7794"/>
                  </a:lnTo>
                  <a:lnTo>
                    <a:pt x="1641" y="9102"/>
                  </a:lnTo>
                  <a:lnTo>
                    <a:pt x="1858" y="10402"/>
                  </a:lnTo>
                  <a:lnTo>
                    <a:pt x="2075" y="11710"/>
                  </a:lnTo>
                  <a:lnTo>
                    <a:pt x="2276" y="13010"/>
                  </a:lnTo>
                  <a:lnTo>
                    <a:pt x="2477" y="14318"/>
                  </a:lnTo>
                  <a:lnTo>
                    <a:pt x="2671" y="15626"/>
                  </a:lnTo>
                  <a:lnTo>
                    <a:pt x="2856" y="16933"/>
                  </a:lnTo>
                  <a:lnTo>
                    <a:pt x="3034" y="18249"/>
                  </a:lnTo>
                  <a:lnTo>
                    <a:pt x="3205" y="19557"/>
                  </a:lnTo>
                  <a:lnTo>
                    <a:pt x="3367" y="20865"/>
                  </a:lnTo>
                  <a:lnTo>
                    <a:pt x="3530" y="22181"/>
                  </a:lnTo>
                  <a:lnTo>
                    <a:pt x="3677" y="23496"/>
                  </a:lnTo>
                  <a:lnTo>
                    <a:pt x="3816" y="24804"/>
                  </a:lnTo>
                  <a:lnTo>
                    <a:pt x="3947" y="26120"/>
                  </a:lnTo>
                  <a:lnTo>
                    <a:pt x="4071" y="27435"/>
                  </a:lnTo>
                  <a:lnTo>
                    <a:pt x="4180" y="28751"/>
                  </a:lnTo>
                  <a:lnTo>
                    <a:pt x="4288" y="30067"/>
                  </a:lnTo>
                  <a:lnTo>
                    <a:pt x="4381" y="31382"/>
                  </a:lnTo>
                  <a:lnTo>
                    <a:pt x="4458" y="32698"/>
                  </a:lnTo>
                  <a:lnTo>
                    <a:pt x="4536" y="34014"/>
                  </a:lnTo>
                  <a:lnTo>
                    <a:pt x="4598" y="35329"/>
                  </a:lnTo>
                  <a:lnTo>
                    <a:pt x="4644" y="36653"/>
                  </a:lnTo>
                  <a:lnTo>
                    <a:pt x="4690" y="37968"/>
                  </a:lnTo>
                  <a:lnTo>
                    <a:pt x="4714" y="39284"/>
                  </a:lnTo>
                  <a:lnTo>
                    <a:pt x="4729" y="40599"/>
                  </a:lnTo>
                  <a:lnTo>
                    <a:pt x="4737" y="4192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63193" y="1297586"/>
              <a:ext cx="505996" cy="716461"/>
            </a:xfrm>
            <a:custGeom>
              <a:avLst/>
              <a:gdLst/>
              <a:ahLst/>
              <a:cxnLst/>
              <a:rect l="l" t="t" r="r" b="b"/>
              <a:pathLst>
                <a:path w="25006" h="3540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0" y="697"/>
                  </a:lnTo>
                  <a:lnTo>
                    <a:pt x="496" y="1394"/>
                  </a:lnTo>
                  <a:lnTo>
                    <a:pt x="759" y="2075"/>
                  </a:lnTo>
                  <a:lnTo>
                    <a:pt x="1045" y="2748"/>
                  </a:lnTo>
                  <a:lnTo>
                    <a:pt x="1339" y="3421"/>
                  </a:lnTo>
                  <a:lnTo>
                    <a:pt x="1657" y="4087"/>
                  </a:lnTo>
                  <a:lnTo>
                    <a:pt x="1982" y="4737"/>
                  </a:lnTo>
                  <a:lnTo>
                    <a:pt x="2322" y="5387"/>
                  </a:lnTo>
                  <a:lnTo>
                    <a:pt x="2678" y="6029"/>
                  </a:lnTo>
                  <a:lnTo>
                    <a:pt x="3042" y="6664"/>
                  </a:lnTo>
                  <a:lnTo>
                    <a:pt x="3421" y="7299"/>
                  </a:lnTo>
                  <a:lnTo>
                    <a:pt x="3816" y="7918"/>
                  </a:lnTo>
                  <a:lnTo>
                    <a:pt x="4218" y="8529"/>
                  </a:lnTo>
                  <a:lnTo>
                    <a:pt x="4636" y="9140"/>
                  </a:lnTo>
                  <a:lnTo>
                    <a:pt x="5062" y="9744"/>
                  </a:lnTo>
                  <a:lnTo>
                    <a:pt x="5495" y="10340"/>
                  </a:lnTo>
                  <a:lnTo>
                    <a:pt x="5944" y="10928"/>
                  </a:lnTo>
                  <a:lnTo>
                    <a:pt x="6401" y="11509"/>
                  </a:lnTo>
                  <a:lnTo>
                    <a:pt x="6865" y="12081"/>
                  </a:lnTo>
                  <a:lnTo>
                    <a:pt x="7337" y="12646"/>
                  </a:lnTo>
                  <a:lnTo>
                    <a:pt x="7825" y="13211"/>
                  </a:lnTo>
                  <a:lnTo>
                    <a:pt x="8312" y="13768"/>
                  </a:lnTo>
                  <a:lnTo>
                    <a:pt x="8815" y="14318"/>
                  </a:lnTo>
                  <a:lnTo>
                    <a:pt x="9318" y="14860"/>
                  </a:lnTo>
                  <a:lnTo>
                    <a:pt x="9829" y="15394"/>
                  </a:lnTo>
                  <a:lnTo>
                    <a:pt x="10355" y="15928"/>
                  </a:lnTo>
                  <a:lnTo>
                    <a:pt x="10882" y="16454"/>
                  </a:lnTo>
                  <a:lnTo>
                    <a:pt x="11408" y="16972"/>
                  </a:lnTo>
                  <a:lnTo>
                    <a:pt x="11942" y="17483"/>
                  </a:lnTo>
                  <a:lnTo>
                    <a:pt x="12484" y="17986"/>
                  </a:lnTo>
                  <a:lnTo>
                    <a:pt x="13033" y="18481"/>
                  </a:lnTo>
                  <a:lnTo>
                    <a:pt x="13582" y="18977"/>
                  </a:lnTo>
                  <a:lnTo>
                    <a:pt x="13582" y="18977"/>
                  </a:lnTo>
                  <a:lnTo>
                    <a:pt x="14349" y="19650"/>
                  </a:lnTo>
                  <a:lnTo>
                    <a:pt x="15115" y="20323"/>
                  </a:lnTo>
                  <a:lnTo>
                    <a:pt x="15881" y="20989"/>
                  </a:lnTo>
                  <a:lnTo>
                    <a:pt x="16647" y="21670"/>
                  </a:lnTo>
                  <a:lnTo>
                    <a:pt x="17026" y="22010"/>
                  </a:lnTo>
                  <a:lnTo>
                    <a:pt x="17398" y="22359"/>
                  </a:lnTo>
                  <a:lnTo>
                    <a:pt x="17769" y="22707"/>
                  </a:lnTo>
                  <a:lnTo>
                    <a:pt x="18133" y="23063"/>
                  </a:lnTo>
                  <a:lnTo>
                    <a:pt x="18489" y="23419"/>
                  </a:lnTo>
                  <a:lnTo>
                    <a:pt x="18845" y="23783"/>
                  </a:lnTo>
                  <a:lnTo>
                    <a:pt x="19193" y="24154"/>
                  </a:lnTo>
                  <a:lnTo>
                    <a:pt x="19534" y="24533"/>
                  </a:lnTo>
                  <a:lnTo>
                    <a:pt x="19534" y="24533"/>
                  </a:lnTo>
                  <a:lnTo>
                    <a:pt x="19789" y="24827"/>
                  </a:lnTo>
                  <a:lnTo>
                    <a:pt x="20037" y="25122"/>
                  </a:lnTo>
                  <a:lnTo>
                    <a:pt x="20277" y="25416"/>
                  </a:lnTo>
                  <a:lnTo>
                    <a:pt x="20517" y="25717"/>
                  </a:lnTo>
                  <a:lnTo>
                    <a:pt x="20749" y="26027"/>
                  </a:lnTo>
                  <a:lnTo>
                    <a:pt x="20973" y="26337"/>
                  </a:lnTo>
                  <a:lnTo>
                    <a:pt x="21198" y="26646"/>
                  </a:lnTo>
                  <a:lnTo>
                    <a:pt x="21414" y="26963"/>
                  </a:lnTo>
                  <a:lnTo>
                    <a:pt x="21623" y="27289"/>
                  </a:lnTo>
                  <a:lnTo>
                    <a:pt x="21832" y="27614"/>
                  </a:lnTo>
                  <a:lnTo>
                    <a:pt x="22033" y="27939"/>
                  </a:lnTo>
                  <a:lnTo>
                    <a:pt x="22235" y="28271"/>
                  </a:lnTo>
                  <a:lnTo>
                    <a:pt x="22428" y="28604"/>
                  </a:lnTo>
                  <a:lnTo>
                    <a:pt x="22614" y="28937"/>
                  </a:lnTo>
                  <a:lnTo>
                    <a:pt x="22792" y="29277"/>
                  </a:lnTo>
                  <a:lnTo>
                    <a:pt x="22970" y="29618"/>
                  </a:lnTo>
                  <a:lnTo>
                    <a:pt x="23140" y="29966"/>
                  </a:lnTo>
                  <a:lnTo>
                    <a:pt x="23303" y="30314"/>
                  </a:lnTo>
                  <a:lnTo>
                    <a:pt x="23465" y="30663"/>
                  </a:lnTo>
                  <a:lnTo>
                    <a:pt x="23612" y="31011"/>
                  </a:lnTo>
                  <a:lnTo>
                    <a:pt x="23767" y="31367"/>
                  </a:lnTo>
                  <a:lnTo>
                    <a:pt x="23906" y="31723"/>
                  </a:lnTo>
                  <a:lnTo>
                    <a:pt x="24046" y="32087"/>
                  </a:lnTo>
                  <a:lnTo>
                    <a:pt x="24177" y="32450"/>
                  </a:lnTo>
                  <a:lnTo>
                    <a:pt x="24301" y="32814"/>
                  </a:lnTo>
                  <a:lnTo>
                    <a:pt x="24417" y="33178"/>
                  </a:lnTo>
                  <a:lnTo>
                    <a:pt x="24533" y="33542"/>
                  </a:lnTo>
                  <a:lnTo>
                    <a:pt x="24641" y="33913"/>
                  </a:lnTo>
                  <a:lnTo>
                    <a:pt x="24742" y="34285"/>
                  </a:lnTo>
                  <a:lnTo>
                    <a:pt x="24835" y="34656"/>
                  </a:lnTo>
                  <a:lnTo>
                    <a:pt x="24928" y="35028"/>
                  </a:lnTo>
                  <a:lnTo>
                    <a:pt x="25005" y="35407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12864" y="1884199"/>
              <a:ext cx="292396" cy="222848"/>
            </a:xfrm>
            <a:custGeom>
              <a:avLst/>
              <a:gdLst/>
              <a:ahLst/>
              <a:cxnLst/>
              <a:rect l="l" t="t" r="r" b="b"/>
              <a:pathLst>
                <a:path w="14450" h="11013" extrusionOk="0">
                  <a:moveTo>
                    <a:pt x="14449" y="0"/>
                  </a:moveTo>
                  <a:lnTo>
                    <a:pt x="14148" y="47"/>
                  </a:lnTo>
                  <a:lnTo>
                    <a:pt x="13846" y="108"/>
                  </a:lnTo>
                  <a:lnTo>
                    <a:pt x="13552" y="170"/>
                  </a:lnTo>
                  <a:lnTo>
                    <a:pt x="13250" y="248"/>
                  </a:lnTo>
                  <a:lnTo>
                    <a:pt x="12956" y="325"/>
                  </a:lnTo>
                  <a:lnTo>
                    <a:pt x="12662" y="418"/>
                  </a:lnTo>
                  <a:lnTo>
                    <a:pt x="12375" y="519"/>
                  </a:lnTo>
                  <a:lnTo>
                    <a:pt x="12089" y="619"/>
                  </a:lnTo>
                  <a:lnTo>
                    <a:pt x="11803" y="735"/>
                  </a:lnTo>
                  <a:lnTo>
                    <a:pt x="11516" y="859"/>
                  </a:lnTo>
                  <a:lnTo>
                    <a:pt x="11245" y="983"/>
                  </a:lnTo>
                  <a:lnTo>
                    <a:pt x="10967" y="1122"/>
                  </a:lnTo>
                  <a:lnTo>
                    <a:pt x="10696" y="1269"/>
                  </a:lnTo>
                  <a:lnTo>
                    <a:pt x="10433" y="1416"/>
                  </a:lnTo>
                  <a:lnTo>
                    <a:pt x="10170" y="1579"/>
                  </a:lnTo>
                  <a:lnTo>
                    <a:pt x="9914" y="1741"/>
                  </a:lnTo>
                  <a:lnTo>
                    <a:pt x="9690" y="1896"/>
                  </a:lnTo>
                  <a:lnTo>
                    <a:pt x="9473" y="2051"/>
                  </a:lnTo>
                  <a:lnTo>
                    <a:pt x="9257" y="2213"/>
                  </a:lnTo>
                  <a:lnTo>
                    <a:pt x="9048" y="2384"/>
                  </a:lnTo>
                  <a:lnTo>
                    <a:pt x="8846" y="2562"/>
                  </a:lnTo>
                  <a:lnTo>
                    <a:pt x="8645" y="2747"/>
                  </a:lnTo>
                  <a:lnTo>
                    <a:pt x="8459" y="2933"/>
                  </a:lnTo>
                  <a:lnTo>
                    <a:pt x="8274" y="3127"/>
                  </a:lnTo>
                  <a:lnTo>
                    <a:pt x="8103" y="3336"/>
                  </a:lnTo>
                  <a:lnTo>
                    <a:pt x="7933" y="3545"/>
                  </a:lnTo>
                  <a:lnTo>
                    <a:pt x="7778" y="3761"/>
                  </a:lnTo>
                  <a:lnTo>
                    <a:pt x="7639" y="3978"/>
                  </a:lnTo>
                  <a:lnTo>
                    <a:pt x="7508" y="4210"/>
                  </a:lnTo>
                  <a:lnTo>
                    <a:pt x="7391" y="4450"/>
                  </a:lnTo>
                  <a:lnTo>
                    <a:pt x="7291" y="4690"/>
                  </a:lnTo>
                  <a:lnTo>
                    <a:pt x="7206" y="4945"/>
                  </a:lnTo>
                  <a:lnTo>
                    <a:pt x="7035" y="4783"/>
                  </a:lnTo>
                  <a:lnTo>
                    <a:pt x="6865" y="4628"/>
                  </a:lnTo>
                  <a:lnTo>
                    <a:pt x="6679" y="4481"/>
                  </a:lnTo>
                  <a:lnTo>
                    <a:pt x="6494" y="4342"/>
                  </a:lnTo>
                  <a:lnTo>
                    <a:pt x="6300" y="4210"/>
                  </a:lnTo>
                  <a:lnTo>
                    <a:pt x="6099" y="4086"/>
                  </a:lnTo>
                  <a:lnTo>
                    <a:pt x="5890" y="3962"/>
                  </a:lnTo>
                  <a:lnTo>
                    <a:pt x="5681" y="3846"/>
                  </a:lnTo>
                  <a:lnTo>
                    <a:pt x="5464" y="3738"/>
                  </a:lnTo>
                  <a:lnTo>
                    <a:pt x="5240" y="3645"/>
                  </a:lnTo>
                  <a:lnTo>
                    <a:pt x="5016" y="3545"/>
                  </a:lnTo>
                  <a:lnTo>
                    <a:pt x="4791" y="3459"/>
                  </a:lnTo>
                  <a:lnTo>
                    <a:pt x="4559" y="3382"/>
                  </a:lnTo>
                  <a:lnTo>
                    <a:pt x="4319" y="3305"/>
                  </a:lnTo>
                  <a:lnTo>
                    <a:pt x="4087" y="3243"/>
                  </a:lnTo>
                  <a:lnTo>
                    <a:pt x="3847" y="3181"/>
                  </a:lnTo>
                  <a:lnTo>
                    <a:pt x="3599" y="3127"/>
                  </a:lnTo>
                  <a:lnTo>
                    <a:pt x="3359" y="3080"/>
                  </a:lnTo>
                  <a:lnTo>
                    <a:pt x="3112" y="3042"/>
                  </a:lnTo>
                  <a:lnTo>
                    <a:pt x="2872" y="3011"/>
                  </a:lnTo>
                  <a:lnTo>
                    <a:pt x="2624" y="2987"/>
                  </a:lnTo>
                  <a:lnTo>
                    <a:pt x="2377" y="2972"/>
                  </a:lnTo>
                  <a:lnTo>
                    <a:pt x="2137" y="2956"/>
                  </a:lnTo>
                  <a:lnTo>
                    <a:pt x="1889" y="2956"/>
                  </a:lnTo>
                  <a:lnTo>
                    <a:pt x="1649" y="2964"/>
                  </a:lnTo>
                  <a:lnTo>
                    <a:pt x="1401" y="2972"/>
                  </a:lnTo>
                  <a:lnTo>
                    <a:pt x="1162" y="2987"/>
                  </a:lnTo>
                  <a:lnTo>
                    <a:pt x="922" y="3018"/>
                  </a:lnTo>
                  <a:lnTo>
                    <a:pt x="689" y="3049"/>
                  </a:lnTo>
                  <a:lnTo>
                    <a:pt x="457" y="3088"/>
                  </a:lnTo>
                  <a:lnTo>
                    <a:pt x="225" y="3134"/>
                  </a:lnTo>
                  <a:lnTo>
                    <a:pt x="1" y="3189"/>
                  </a:lnTo>
                  <a:lnTo>
                    <a:pt x="86" y="3258"/>
                  </a:lnTo>
                  <a:lnTo>
                    <a:pt x="171" y="3320"/>
                  </a:lnTo>
                  <a:lnTo>
                    <a:pt x="372" y="3444"/>
                  </a:lnTo>
                  <a:lnTo>
                    <a:pt x="581" y="3568"/>
                  </a:lnTo>
                  <a:lnTo>
                    <a:pt x="806" y="3692"/>
                  </a:lnTo>
                  <a:lnTo>
                    <a:pt x="1022" y="3808"/>
                  </a:lnTo>
                  <a:lnTo>
                    <a:pt x="1239" y="3932"/>
                  </a:lnTo>
                  <a:lnTo>
                    <a:pt x="1340" y="4001"/>
                  </a:lnTo>
                  <a:lnTo>
                    <a:pt x="1432" y="4063"/>
                  </a:lnTo>
                  <a:lnTo>
                    <a:pt x="1518" y="4133"/>
                  </a:lnTo>
                  <a:lnTo>
                    <a:pt x="1595" y="4202"/>
                  </a:lnTo>
                  <a:lnTo>
                    <a:pt x="2090" y="4535"/>
                  </a:lnTo>
                  <a:lnTo>
                    <a:pt x="2586" y="4883"/>
                  </a:lnTo>
                  <a:lnTo>
                    <a:pt x="3065" y="5239"/>
                  </a:lnTo>
                  <a:lnTo>
                    <a:pt x="3530" y="5611"/>
                  </a:lnTo>
                  <a:lnTo>
                    <a:pt x="3994" y="5990"/>
                  </a:lnTo>
                  <a:lnTo>
                    <a:pt x="4435" y="6385"/>
                  </a:lnTo>
                  <a:lnTo>
                    <a:pt x="4869" y="6787"/>
                  </a:lnTo>
                  <a:lnTo>
                    <a:pt x="5077" y="6996"/>
                  </a:lnTo>
                  <a:lnTo>
                    <a:pt x="5286" y="7205"/>
                  </a:lnTo>
                  <a:lnTo>
                    <a:pt x="5495" y="7414"/>
                  </a:lnTo>
                  <a:lnTo>
                    <a:pt x="5697" y="7631"/>
                  </a:lnTo>
                  <a:lnTo>
                    <a:pt x="5890" y="7855"/>
                  </a:lnTo>
                  <a:lnTo>
                    <a:pt x="6084" y="8072"/>
                  </a:lnTo>
                  <a:lnTo>
                    <a:pt x="6269" y="8304"/>
                  </a:lnTo>
                  <a:lnTo>
                    <a:pt x="6455" y="8529"/>
                  </a:lnTo>
                  <a:lnTo>
                    <a:pt x="6641" y="8761"/>
                  </a:lnTo>
                  <a:lnTo>
                    <a:pt x="6819" y="9001"/>
                  </a:lnTo>
                  <a:lnTo>
                    <a:pt x="6989" y="9241"/>
                  </a:lnTo>
                  <a:lnTo>
                    <a:pt x="7152" y="9480"/>
                  </a:lnTo>
                  <a:lnTo>
                    <a:pt x="7322" y="9728"/>
                  </a:lnTo>
                  <a:lnTo>
                    <a:pt x="7477" y="9976"/>
                  </a:lnTo>
                  <a:lnTo>
                    <a:pt x="7631" y="10231"/>
                  </a:lnTo>
                  <a:lnTo>
                    <a:pt x="7778" y="10486"/>
                  </a:lnTo>
                  <a:lnTo>
                    <a:pt x="7925" y="10750"/>
                  </a:lnTo>
                  <a:lnTo>
                    <a:pt x="8065" y="11013"/>
                  </a:lnTo>
                  <a:lnTo>
                    <a:pt x="8196" y="10634"/>
                  </a:lnTo>
                  <a:lnTo>
                    <a:pt x="8336" y="10262"/>
                  </a:lnTo>
                  <a:lnTo>
                    <a:pt x="8483" y="9883"/>
                  </a:lnTo>
                  <a:lnTo>
                    <a:pt x="8630" y="9511"/>
                  </a:lnTo>
                  <a:lnTo>
                    <a:pt x="8784" y="9148"/>
                  </a:lnTo>
                  <a:lnTo>
                    <a:pt x="8947" y="8776"/>
                  </a:lnTo>
                  <a:lnTo>
                    <a:pt x="9110" y="8412"/>
                  </a:lnTo>
                  <a:lnTo>
                    <a:pt x="9280" y="8049"/>
                  </a:lnTo>
                  <a:lnTo>
                    <a:pt x="9450" y="7693"/>
                  </a:lnTo>
                  <a:lnTo>
                    <a:pt x="9628" y="7337"/>
                  </a:lnTo>
                  <a:lnTo>
                    <a:pt x="9806" y="6981"/>
                  </a:lnTo>
                  <a:lnTo>
                    <a:pt x="9992" y="6625"/>
                  </a:lnTo>
                  <a:lnTo>
                    <a:pt x="10379" y="5928"/>
                  </a:lnTo>
                  <a:lnTo>
                    <a:pt x="10773" y="5239"/>
                  </a:lnTo>
                  <a:lnTo>
                    <a:pt x="11191" y="4558"/>
                  </a:lnTo>
                  <a:lnTo>
                    <a:pt x="11617" y="3877"/>
                  </a:lnTo>
                  <a:lnTo>
                    <a:pt x="12058" y="3212"/>
                  </a:lnTo>
                  <a:lnTo>
                    <a:pt x="12515" y="2554"/>
                  </a:lnTo>
                  <a:lnTo>
                    <a:pt x="12979" y="1904"/>
                  </a:lnTo>
                  <a:lnTo>
                    <a:pt x="13459" y="1262"/>
                  </a:lnTo>
                  <a:lnTo>
                    <a:pt x="13946" y="627"/>
                  </a:lnTo>
                  <a:lnTo>
                    <a:pt x="144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11131" y="958095"/>
              <a:ext cx="212690" cy="252614"/>
            </a:xfrm>
            <a:custGeom>
              <a:avLst/>
              <a:gdLst/>
              <a:ahLst/>
              <a:cxnLst/>
              <a:rect l="l" t="t" r="r" b="b"/>
              <a:pathLst>
                <a:path w="10511" h="1248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510" y="12483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58187" y="778474"/>
              <a:ext cx="13011" cy="310101"/>
            </a:xfrm>
            <a:custGeom>
              <a:avLst/>
              <a:gdLst/>
              <a:ahLst/>
              <a:cxnLst/>
              <a:rect l="l" t="t" r="r" b="b"/>
              <a:pathLst>
                <a:path w="643" h="15325" fill="none" extrusionOk="0">
                  <a:moveTo>
                    <a:pt x="643" y="1"/>
                  </a:moveTo>
                  <a:lnTo>
                    <a:pt x="643" y="1"/>
                  </a:lnTo>
                  <a:lnTo>
                    <a:pt x="504" y="1912"/>
                  </a:lnTo>
                  <a:lnTo>
                    <a:pt x="372" y="3824"/>
                  </a:lnTo>
                  <a:lnTo>
                    <a:pt x="264" y="5743"/>
                  </a:lnTo>
                  <a:lnTo>
                    <a:pt x="178" y="7655"/>
                  </a:lnTo>
                  <a:lnTo>
                    <a:pt x="109" y="9574"/>
                  </a:lnTo>
                  <a:lnTo>
                    <a:pt x="55" y="11493"/>
                  </a:lnTo>
                  <a:lnTo>
                    <a:pt x="16" y="13405"/>
                  </a:lnTo>
                  <a:lnTo>
                    <a:pt x="0" y="15324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33507" y="1021974"/>
              <a:ext cx="88346" cy="126084"/>
            </a:xfrm>
            <a:custGeom>
              <a:avLst/>
              <a:gdLst/>
              <a:ahLst/>
              <a:cxnLst/>
              <a:rect l="l" t="t" r="r" b="b"/>
              <a:pathLst>
                <a:path w="4366" h="623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19" y="790"/>
                  </a:lnTo>
                  <a:lnTo>
                    <a:pt x="1053" y="1587"/>
                  </a:lnTo>
                  <a:lnTo>
                    <a:pt x="1587" y="2369"/>
                  </a:lnTo>
                  <a:lnTo>
                    <a:pt x="2129" y="3151"/>
                  </a:lnTo>
                  <a:lnTo>
                    <a:pt x="2678" y="3932"/>
                  </a:lnTo>
                  <a:lnTo>
                    <a:pt x="3235" y="4699"/>
                  </a:lnTo>
                  <a:lnTo>
                    <a:pt x="3800" y="5465"/>
                  </a:lnTo>
                  <a:lnTo>
                    <a:pt x="4365" y="623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93379" y="891220"/>
              <a:ext cx="57650" cy="234139"/>
            </a:xfrm>
            <a:custGeom>
              <a:avLst/>
              <a:gdLst/>
              <a:ahLst/>
              <a:cxnLst/>
              <a:rect l="l" t="t" r="r" b="b"/>
              <a:pathLst>
                <a:path w="2849" h="1157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1" y="1433"/>
                  </a:lnTo>
                  <a:lnTo>
                    <a:pt x="798" y="2872"/>
                  </a:lnTo>
                  <a:lnTo>
                    <a:pt x="1177" y="4311"/>
                  </a:lnTo>
                  <a:lnTo>
                    <a:pt x="1541" y="5759"/>
                  </a:lnTo>
                  <a:lnTo>
                    <a:pt x="1889" y="7206"/>
                  </a:lnTo>
                  <a:lnTo>
                    <a:pt x="2222" y="8653"/>
                  </a:lnTo>
                  <a:lnTo>
                    <a:pt x="2539" y="10116"/>
                  </a:lnTo>
                  <a:lnTo>
                    <a:pt x="2849" y="11571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7982" y="970781"/>
              <a:ext cx="12080" cy="187781"/>
            </a:xfrm>
            <a:custGeom>
              <a:avLst/>
              <a:gdLst/>
              <a:ahLst/>
              <a:cxnLst/>
              <a:rect l="l" t="t" r="r" b="b"/>
              <a:pathLst>
                <a:path w="597" h="928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0" y="2508"/>
                  </a:lnTo>
                  <a:lnTo>
                    <a:pt x="303" y="3599"/>
                  </a:lnTo>
                  <a:lnTo>
                    <a:pt x="380" y="4636"/>
                  </a:lnTo>
                  <a:lnTo>
                    <a:pt x="442" y="5681"/>
                  </a:lnTo>
                  <a:lnTo>
                    <a:pt x="504" y="6764"/>
                  </a:lnTo>
                  <a:lnTo>
                    <a:pt x="550" y="7948"/>
                  </a:lnTo>
                  <a:lnTo>
                    <a:pt x="597" y="9279"/>
                  </a:lnTo>
                </a:path>
              </a:pathLst>
            </a:custGeom>
            <a:noFill/>
            <a:ln w="9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89821" y="983145"/>
              <a:ext cx="82377" cy="82397"/>
            </a:xfrm>
            <a:custGeom>
              <a:avLst/>
              <a:gdLst/>
              <a:ahLst/>
              <a:cxnLst/>
              <a:rect l="l" t="t" r="r" b="b"/>
              <a:pathLst>
                <a:path w="4071" h="4072" extrusionOk="0">
                  <a:moveTo>
                    <a:pt x="1958" y="1"/>
                  </a:moveTo>
                  <a:lnTo>
                    <a:pt x="1857" y="8"/>
                  </a:lnTo>
                  <a:lnTo>
                    <a:pt x="1749" y="24"/>
                  </a:lnTo>
                  <a:lnTo>
                    <a:pt x="1649" y="39"/>
                  </a:lnTo>
                  <a:lnTo>
                    <a:pt x="1548" y="63"/>
                  </a:lnTo>
                  <a:lnTo>
                    <a:pt x="1455" y="86"/>
                  </a:lnTo>
                  <a:lnTo>
                    <a:pt x="1354" y="117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1"/>
                  </a:lnTo>
                  <a:lnTo>
                    <a:pt x="998" y="287"/>
                  </a:lnTo>
                  <a:lnTo>
                    <a:pt x="913" y="341"/>
                  </a:lnTo>
                  <a:lnTo>
                    <a:pt x="828" y="395"/>
                  </a:lnTo>
                  <a:lnTo>
                    <a:pt x="751" y="457"/>
                  </a:lnTo>
                  <a:lnTo>
                    <a:pt x="681" y="519"/>
                  </a:lnTo>
                  <a:lnTo>
                    <a:pt x="611" y="589"/>
                  </a:lnTo>
                  <a:lnTo>
                    <a:pt x="542" y="658"/>
                  </a:lnTo>
                  <a:lnTo>
                    <a:pt x="472" y="728"/>
                  </a:lnTo>
                  <a:lnTo>
                    <a:pt x="418" y="806"/>
                  </a:lnTo>
                  <a:lnTo>
                    <a:pt x="356" y="883"/>
                  </a:lnTo>
                  <a:lnTo>
                    <a:pt x="302" y="968"/>
                  </a:lnTo>
                  <a:lnTo>
                    <a:pt x="255" y="1053"/>
                  </a:lnTo>
                  <a:lnTo>
                    <a:pt x="209" y="1138"/>
                  </a:lnTo>
                  <a:lnTo>
                    <a:pt x="170" y="1231"/>
                  </a:lnTo>
                  <a:lnTo>
                    <a:pt x="132" y="1324"/>
                  </a:lnTo>
                  <a:lnTo>
                    <a:pt x="101" y="1417"/>
                  </a:lnTo>
                  <a:lnTo>
                    <a:pt x="70" y="1510"/>
                  </a:lnTo>
                  <a:lnTo>
                    <a:pt x="47" y="1610"/>
                  </a:lnTo>
                  <a:lnTo>
                    <a:pt x="31" y="1703"/>
                  </a:lnTo>
                  <a:lnTo>
                    <a:pt x="16" y="1804"/>
                  </a:lnTo>
                  <a:lnTo>
                    <a:pt x="8" y="1904"/>
                  </a:lnTo>
                  <a:lnTo>
                    <a:pt x="0" y="2013"/>
                  </a:lnTo>
                  <a:lnTo>
                    <a:pt x="0" y="2113"/>
                  </a:lnTo>
                  <a:lnTo>
                    <a:pt x="8" y="2222"/>
                  </a:lnTo>
                  <a:lnTo>
                    <a:pt x="23" y="2322"/>
                  </a:lnTo>
                  <a:lnTo>
                    <a:pt x="39" y="2423"/>
                  </a:lnTo>
                  <a:lnTo>
                    <a:pt x="62" y="2524"/>
                  </a:lnTo>
                  <a:lnTo>
                    <a:pt x="85" y="2624"/>
                  </a:lnTo>
                  <a:lnTo>
                    <a:pt x="116" y="2717"/>
                  </a:lnTo>
                  <a:lnTo>
                    <a:pt x="155" y="2810"/>
                  </a:lnTo>
                  <a:lnTo>
                    <a:pt x="194" y="2903"/>
                  </a:lnTo>
                  <a:lnTo>
                    <a:pt x="240" y="2996"/>
                  </a:lnTo>
                  <a:lnTo>
                    <a:pt x="286" y="3081"/>
                  </a:lnTo>
                  <a:lnTo>
                    <a:pt x="341" y="3166"/>
                  </a:lnTo>
                  <a:lnTo>
                    <a:pt x="395" y="3243"/>
                  </a:lnTo>
                  <a:lnTo>
                    <a:pt x="457" y="3321"/>
                  </a:lnTo>
                  <a:lnTo>
                    <a:pt x="519" y="3398"/>
                  </a:lnTo>
                  <a:lnTo>
                    <a:pt x="588" y="3468"/>
                  </a:lnTo>
                  <a:lnTo>
                    <a:pt x="658" y="3537"/>
                  </a:lnTo>
                  <a:lnTo>
                    <a:pt x="735" y="3599"/>
                  </a:lnTo>
                  <a:lnTo>
                    <a:pt x="805" y="3661"/>
                  </a:lnTo>
                  <a:lnTo>
                    <a:pt x="890" y="3715"/>
                  </a:lnTo>
                  <a:lnTo>
                    <a:pt x="967" y="3770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31" y="3909"/>
                  </a:lnTo>
                  <a:lnTo>
                    <a:pt x="1323" y="3940"/>
                  </a:lnTo>
                  <a:lnTo>
                    <a:pt x="1416" y="3979"/>
                  </a:lnTo>
                  <a:lnTo>
                    <a:pt x="1509" y="4002"/>
                  </a:lnTo>
                  <a:lnTo>
                    <a:pt x="1610" y="4025"/>
                  </a:lnTo>
                  <a:lnTo>
                    <a:pt x="1710" y="4048"/>
                  </a:lnTo>
                  <a:lnTo>
                    <a:pt x="1803" y="4064"/>
                  </a:lnTo>
                  <a:lnTo>
                    <a:pt x="1912" y="4071"/>
                  </a:lnTo>
                  <a:lnTo>
                    <a:pt x="2113" y="4071"/>
                  </a:lnTo>
                  <a:lnTo>
                    <a:pt x="2221" y="4064"/>
                  </a:lnTo>
                  <a:lnTo>
                    <a:pt x="2322" y="4056"/>
                  </a:lnTo>
                  <a:lnTo>
                    <a:pt x="2422" y="4033"/>
                  </a:lnTo>
                  <a:lnTo>
                    <a:pt x="2523" y="4017"/>
                  </a:lnTo>
                  <a:lnTo>
                    <a:pt x="2624" y="3986"/>
                  </a:lnTo>
                  <a:lnTo>
                    <a:pt x="2724" y="3955"/>
                  </a:lnTo>
                  <a:lnTo>
                    <a:pt x="2817" y="3917"/>
                  </a:lnTo>
                  <a:lnTo>
                    <a:pt x="2902" y="3878"/>
                  </a:lnTo>
                  <a:lnTo>
                    <a:pt x="2995" y="3831"/>
                  </a:lnTo>
                  <a:lnTo>
                    <a:pt x="3080" y="3785"/>
                  </a:lnTo>
                  <a:lnTo>
                    <a:pt x="3165" y="3731"/>
                  </a:lnTo>
                  <a:lnTo>
                    <a:pt x="3243" y="3677"/>
                  </a:lnTo>
                  <a:lnTo>
                    <a:pt x="3320" y="3615"/>
                  </a:lnTo>
                  <a:lnTo>
                    <a:pt x="3398" y="3553"/>
                  </a:lnTo>
                  <a:lnTo>
                    <a:pt x="3467" y="3483"/>
                  </a:lnTo>
                  <a:lnTo>
                    <a:pt x="3537" y="3414"/>
                  </a:lnTo>
                  <a:lnTo>
                    <a:pt x="3599" y="3344"/>
                  </a:lnTo>
                  <a:lnTo>
                    <a:pt x="3661" y="3267"/>
                  </a:lnTo>
                  <a:lnTo>
                    <a:pt x="3715" y="3189"/>
                  </a:lnTo>
                  <a:lnTo>
                    <a:pt x="3769" y="3104"/>
                  </a:lnTo>
                  <a:lnTo>
                    <a:pt x="3823" y="3019"/>
                  </a:lnTo>
                  <a:lnTo>
                    <a:pt x="3870" y="2934"/>
                  </a:lnTo>
                  <a:lnTo>
                    <a:pt x="3908" y="2841"/>
                  </a:lnTo>
                  <a:lnTo>
                    <a:pt x="3947" y="2756"/>
                  </a:lnTo>
                  <a:lnTo>
                    <a:pt x="3978" y="2655"/>
                  </a:lnTo>
                  <a:lnTo>
                    <a:pt x="4009" y="2562"/>
                  </a:lnTo>
                  <a:lnTo>
                    <a:pt x="4032" y="2469"/>
                  </a:lnTo>
                  <a:lnTo>
                    <a:pt x="4048" y="2369"/>
                  </a:lnTo>
                  <a:lnTo>
                    <a:pt x="4063" y="2268"/>
                  </a:lnTo>
                  <a:lnTo>
                    <a:pt x="4071" y="2168"/>
                  </a:lnTo>
                  <a:lnTo>
                    <a:pt x="4071" y="2067"/>
                  </a:lnTo>
                  <a:lnTo>
                    <a:pt x="4071" y="1959"/>
                  </a:lnTo>
                  <a:lnTo>
                    <a:pt x="4063" y="1858"/>
                  </a:lnTo>
                  <a:lnTo>
                    <a:pt x="4055" y="1750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48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77" y="1169"/>
                  </a:lnTo>
                  <a:lnTo>
                    <a:pt x="3839" y="1076"/>
                  </a:lnTo>
                  <a:lnTo>
                    <a:pt x="3784" y="991"/>
                  </a:lnTo>
                  <a:lnTo>
                    <a:pt x="3738" y="914"/>
                  </a:lnTo>
                  <a:lnTo>
                    <a:pt x="3676" y="829"/>
                  </a:lnTo>
                  <a:lnTo>
                    <a:pt x="3622" y="751"/>
                  </a:lnTo>
                  <a:lnTo>
                    <a:pt x="3552" y="682"/>
                  </a:lnTo>
                  <a:lnTo>
                    <a:pt x="3490" y="604"/>
                  </a:lnTo>
                  <a:lnTo>
                    <a:pt x="3421" y="542"/>
                  </a:lnTo>
                  <a:lnTo>
                    <a:pt x="3343" y="473"/>
                  </a:lnTo>
                  <a:lnTo>
                    <a:pt x="3266" y="411"/>
                  </a:lnTo>
                  <a:lnTo>
                    <a:pt x="3189" y="357"/>
                  </a:lnTo>
                  <a:lnTo>
                    <a:pt x="3103" y="302"/>
                  </a:lnTo>
                  <a:lnTo>
                    <a:pt x="3018" y="256"/>
                  </a:lnTo>
                  <a:lnTo>
                    <a:pt x="2933" y="210"/>
                  </a:lnTo>
                  <a:lnTo>
                    <a:pt x="2848" y="163"/>
                  </a:lnTo>
                  <a:lnTo>
                    <a:pt x="2755" y="132"/>
                  </a:lnTo>
                  <a:lnTo>
                    <a:pt x="2662" y="94"/>
                  </a:lnTo>
                  <a:lnTo>
                    <a:pt x="2562" y="70"/>
                  </a:lnTo>
                  <a:lnTo>
                    <a:pt x="2469" y="47"/>
                  </a:lnTo>
                  <a:lnTo>
                    <a:pt x="2368" y="24"/>
                  </a:lnTo>
                  <a:lnTo>
                    <a:pt x="2268" y="16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48439" y="846603"/>
              <a:ext cx="82559" cy="82539"/>
            </a:xfrm>
            <a:custGeom>
              <a:avLst/>
              <a:gdLst/>
              <a:ahLst/>
              <a:cxnLst/>
              <a:rect l="l" t="t" r="r" b="b"/>
              <a:pathLst>
                <a:path w="4080" h="4079" extrusionOk="0">
                  <a:moveTo>
                    <a:pt x="2067" y="0"/>
                  </a:moveTo>
                  <a:lnTo>
                    <a:pt x="1966" y="8"/>
                  </a:lnTo>
                  <a:lnTo>
                    <a:pt x="1858" y="8"/>
                  </a:lnTo>
                  <a:lnTo>
                    <a:pt x="1757" y="23"/>
                  </a:lnTo>
                  <a:lnTo>
                    <a:pt x="1649" y="39"/>
                  </a:lnTo>
                  <a:lnTo>
                    <a:pt x="1549" y="62"/>
                  </a:lnTo>
                  <a:lnTo>
                    <a:pt x="1456" y="93"/>
                  </a:lnTo>
                  <a:lnTo>
                    <a:pt x="1355" y="124"/>
                  </a:lnTo>
                  <a:lnTo>
                    <a:pt x="1262" y="155"/>
                  </a:lnTo>
                  <a:lnTo>
                    <a:pt x="1169" y="194"/>
                  </a:lnTo>
                  <a:lnTo>
                    <a:pt x="1084" y="240"/>
                  </a:lnTo>
                  <a:lnTo>
                    <a:pt x="999" y="287"/>
                  </a:lnTo>
                  <a:lnTo>
                    <a:pt x="914" y="341"/>
                  </a:lnTo>
                  <a:lnTo>
                    <a:pt x="837" y="403"/>
                  </a:lnTo>
                  <a:lnTo>
                    <a:pt x="751" y="457"/>
                  </a:lnTo>
                  <a:lnTo>
                    <a:pt x="682" y="526"/>
                  </a:lnTo>
                  <a:lnTo>
                    <a:pt x="612" y="588"/>
                  </a:lnTo>
                  <a:lnTo>
                    <a:pt x="542" y="658"/>
                  </a:lnTo>
                  <a:lnTo>
                    <a:pt x="481" y="735"/>
                  </a:lnTo>
                  <a:lnTo>
                    <a:pt x="419" y="813"/>
                  </a:lnTo>
                  <a:lnTo>
                    <a:pt x="357" y="890"/>
                  </a:lnTo>
                  <a:lnTo>
                    <a:pt x="303" y="975"/>
                  </a:lnTo>
                  <a:lnTo>
                    <a:pt x="256" y="1053"/>
                  </a:lnTo>
                  <a:lnTo>
                    <a:pt x="210" y="1146"/>
                  </a:lnTo>
                  <a:lnTo>
                    <a:pt x="171" y="1231"/>
                  </a:lnTo>
                  <a:lnTo>
                    <a:pt x="132" y="1324"/>
                  </a:lnTo>
                  <a:lnTo>
                    <a:pt x="101" y="1416"/>
                  </a:lnTo>
                  <a:lnTo>
                    <a:pt x="70" y="1509"/>
                  </a:lnTo>
                  <a:lnTo>
                    <a:pt x="47" y="1610"/>
                  </a:lnTo>
                  <a:lnTo>
                    <a:pt x="32" y="1711"/>
                  </a:lnTo>
                  <a:lnTo>
                    <a:pt x="16" y="1811"/>
                  </a:lnTo>
                  <a:lnTo>
                    <a:pt x="8" y="1912"/>
                  </a:lnTo>
                  <a:lnTo>
                    <a:pt x="1" y="2012"/>
                  </a:lnTo>
                  <a:lnTo>
                    <a:pt x="8" y="2113"/>
                  </a:lnTo>
                  <a:lnTo>
                    <a:pt x="8" y="2221"/>
                  </a:lnTo>
                  <a:lnTo>
                    <a:pt x="24" y="2322"/>
                  </a:lnTo>
                  <a:lnTo>
                    <a:pt x="39" y="2430"/>
                  </a:lnTo>
                  <a:lnTo>
                    <a:pt x="63" y="2531"/>
                  </a:lnTo>
                  <a:lnTo>
                    <a:pt x="86" y="2624"/>
                  </a:lnTo>
                  <a:lnTo>
                    <a:pt x="117" y="2724"/>
                  </a:lnTo>
                  <a:lnTo>
                    <a:pt x="156" y="2817"/>
                  </a:lnTo>
                  <a:lnTo>
                    <a:pt x="194" y="2910"/>
                  </a:lnTo>
                  <a:lnTo>
                    <a:pt x="241" y="2995"/>
                  </a:lnTo>
                  <a:lnTo>
                    <a:pt x="287" y="3080"/>
                  </a:lnTo>
                  <a:lnTo>
                    <a:pt x="341" y="3165"/>
                  </a:lnTo>
                  <a:lnTo>
                    <a:pt x="395" y="3243"/>
                  </a:lnTo>
                  <a:lnTo>
                    <a:pt x="457" y="3320"/>
                  </a:lnTo>
                  <a:lnTo>
                    <a:pt x="519" y="3398"/>
                  </a:lnTo>
                  <a:lnTo>
                    <a:pt x="589" y="3467"/>
                  </a:lnTo>
                  <a:lnTo>
                    <a:pt x="659" y="3537"/>
                  </a:lnTo>
                  <a:lnTo>
                    <a:pt x="736" y="3599"/>
                  </a:lnTo>
                  <a:lnTo>
                    <a:pt x="813" y="3661"/>
                  </a:lnTo>
                  <a:lnTo>
                    <a:pt x="891" y="3723"/>
                  </a:lnTo>
                  <a:lnTo>
                    <a:pt x="968" y="3777"/>
                  </a:lnTo>
                  <a:lnTo>
                    <a:pt x="1053" y="3823"/>
                  </a:lnTo>
                  <a:lnTo>
                    <a:pt x="1146" y="3870"/>
                  </a:lnTo>
                  <a:lnTo>
                    <a:pt x="1231" y="3908"/>
                  </a:lnTo>
                  <a:lnTo>
                    <a:pt x="1324" y="3947"/>
                  </a:lnTo>
                  <a:lnTo>
                    <a:pt x="1417" y="3978"/>
                  </a:lnTo>
                  <a:lnTo>
                    <a:pt x="1510" y="4009"/>
                  </a:lnTo>
                  <a:lnTo>
                    <a:pt x="1610" y="4032"/>
                  </a:lnTo>
                  <a:lnTo>
                    <a:pt x="1711" y="4048"/>
                  </a:lnTo>
                  <a:lnTo>
                    <a:pt x="1812" y="4063"/>
                  </a:lnTo>
                  <a:lnTo>
                    <a:pt x="1912" y="4071"/>
                  </a:lnTo>
                  <a:lnTo>
                    <a:pt x="2013" y="4079"/>
                  </a:lnTo>
                  <a:lnTo>
                    <a:pt x="2113" y="4071"/>
                  </a:lnTo>
                  <a:lnTo>
                    <a:pt x="2222" y="4071"/>
                  </a:lnTo>
                  <a:lnTo>
                    <a:pt x="2322" y="4055"/>
                  </a:lnTo>
                  <a:lnTo>
                    <a:pt x="2431" y="4040"/>
                  </a:lnTo>
                  <a:lnTo>
                    <a:pt x="2524" y="4017"/>
                  </a:lnTo>
                  <a:lnTo>
                    <a:pt x="2624" y="3994"/>
                  </a:lnTo>
                  <a:lnTo>
                    <a:pt x="2725" y="3955"/>
                  </a:lnTo>
                  <a:lnTo>
                    <a:pt x="2818" y="3924"/>
                  </a:lnTo>
                  <a:lnTo>
                    <a:pt x="2911" y="3885"/>
                  </a:lnTo>
                  <a:lnTo>
                    <a:pt x="2996" y="3839"/>
                  </a:lnTo>
                  <a:lnTo>
                    <a:pt x="3081" y="3792"/>
                  </a:lnTo>
                  <a:lnTo>
                    <a:pt x="3166" y="3738"/>
                  </a:lnTo>
                  <a:lnTo>
                    <a:pt x="3243" y="3676"/>
                  </a:lnTo>
                  <a:lnTo>
                    <a:pt x="3321" y="3622"/>
                  </a:lnTo>
                  <a:lnTo>
                    <a:pt x="3398" y="3560"/>
                  </a:lnTo>
                  <a:lnTo>
                    <a:pt x="3468" y="3491"/>
                  </a:lnTo>
                  <a:lnTo>
                    <a:pt x="3537" y="3421"/>
                  </a:lnTo>
                  <a:lnTo>
                    <a:pt x="3599" y="3343"/>
                  </a:lnTo>
                  <a:lnTo>
                    <a:pt x="3661" y="3266"/>
                  </a:lnTo>
                  <a:lnTo>
                    <a:pt x="3723" y="3189"/>
                  </a:lnTo>
                  <a:lnTo>
                    <a:pt x="3770" y="3111"/>
                  </a:lnTo>
                  <a:lnTo>
                    <a:pt x="3824" y="3026"/>
                  </a:lnTo>
                  <a:lnTo>
                    <a:pt x="3870" y="2933"/>
                  </a:lnTo>
                  <a:lnTo>
                    <a:pt x="3909" y="2848"/>
                  </a:lnTo>
                  <a:lnTo>
                    <a:pt x="3948" y="2755"/>
                  </a:lnTo>
                  <a:lnTo>
                    <a:pt x="3979" y="2662"/>
                  </a:lnTo>
                  <a:lnTo>
                    <a:pt x="4010" y="2570"/>
                  </a:lnTo>
                  <a:lnTo>
                    <a:pt x="4033" y="2469"/>
                  </a:lnTo>
                  <a:lnTo>
                    <a:pt x="4048" y="2368"/>
                  </a:lnTo>
                  <a:lnTo>
                    <a:pt x="4064" y="2268"/>
                  </a:lnTo>
                  <a:lnTo>
                    <a:pt x="4071" y="2167"/>
                  </a:lnTo>
                  <a:lnTo>
                    <a:pt x="4079" y="2067"/>
                  </a:lnTo>
                  <a:lnTo>
                    <a:pt x="4071" y="1966"/>
                  </a:lnTo>
                  <a:lnTo>
                    <a:pt x="4064" y="1858"/>
                  </a:lnTo>
                  <a:lnTo>
                    <a:pt x="4056" y="1757"/>
                  </a:lnTo>
                  <a:lnTo>
                    <a:pt x="4040" y="1649"/>
                  </a:lnTo>
                  <a:lnTo>
                    <a:pt x="4017" y="1548"/>
                  </a:lnTo>
                  <a:lnTo>
                    <a:pt x="3986" y="1455"/>
                  </a:lnTo>
                  <a:lnTo>
                    <a:pt x="3955" y="1355"/>
                  </a:lnTo>
                  <a:lnTo>
                    <a:pt x="3924" y="1262"/>
                  </a:lnTo>
                  <a:lnTo>
                    <a:pt x="3886" y="1169"/>
                  </a:lnTo>
                  <a:lnTo>
                    <a:pt x="3839" y="1084"/>
                  </a:lnTo>
                  <a:lnTo>
                    <a:pt x="3785" y="999"/>
                  </a:lnTo>
                  <a:lnTo>
                    <a:pt x="3739" y="913"/>
                  </a:lnTo>
                  <a:lnTo>
                    <a:pt x="3677" y="836"/>
                  </a:lnTo>
                  <a:lnTo>
                    <a:pt x="3623" y="759"/>
                  </a:lnTo>
                  <a:lnTo>
                    <a:pt x="3553" y="681"/>
                  </a:lnTo>
                  <a:lnTo>
                    <a:pt x="3491" y="612"/>
                  </a:lnTo>
                  <a:lnTo>
                    <a:pt x="3421" y="542"/>
                  </a:lnTo>
                  <a:lnTo>
                    <a:pt x="3344" y="480"/>
                  </a:lnTo>
                  <a:lnTo>
                    <a:pt x="3267" y="418"/>
                  </a:lnTo>
                  <a:lnTo>
                    <a:pt x="3189" y="356"/>
                  </a:lnTo>
                  <a:lnTo>
                    <a:pt x="3104" y="310"/>
                  </a:lnTo>
                  <a:lnTo>
                    <a:pt x="3027" y="256"/>
                  </a:lnTo>
                  <a:lnTo>
                    <a:pt x="2934" y="209"/>
                  </a:lnTo>
                  <a:lnTo>
                    <a:pt x="2849" y="170"/>
                  </a:lnTo>
                  <a:lnTo>
                    <a:pt x="2756" y="132"/>
                  </a:lnTo>
                  <a:lnTo>
                    <a:pt x="2663" y="101"/>
                  </a:lnTo>
                  <a:lnTo>
                    <a:pt x="2570" y="70"/>
                  </a:lnTo>
                  <a:lnTo>
                    <a:pt x="2469" y="47"/>
                  </a:lnTo>
                  <a:lnTo>
                    <a:pt x="2369" y="31"/>
                  </a:lnTo>
                  <a:lnTo>
                    <a:pt x="2268" y="16"/>
                  </a:lnTo>
                  <a:lnTo>
                    <a:pt x="2168" y="8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930245" y="927561"/>
              <a:ext cx="82397" cy="82397"/>
            </a:xfrm>
            <a:custGeom>
              <a:avLst/>
              <a:gdLst/>
              <a:ahLst/>
              <a:cxnLst/>
              <a:rect l="l" t="t" r="r" b="b"/>
              <a:pathLst>
                <a:path w="4072" h="4072" extrusionOk="0">
                  <a:moveTo>
                    <a:pt x="1959" y="0"/>
                  </a:moveTo>
                  <a:lnTo>
                    <a:pt x="1850" y="8"/>
                  </a:lnTo>
                  <a:lnTo>
                    <a:pt x="1750" y="16"/>
                  </a:lnTo>
                  <a:lnTo>
                    <a:pt x="1649" y="39"/>
                  </a:lnTo>
                  <a:lnTo>
                    <a:pt x="1549" y="54"/>
                  </a:lnTo>
                  <a:lnTo>
                    <a:pt x="1448" y="85"/>
                  </a:lnTo>
                  <a:lnTo>
                    <a:pt x="1347" y="116"/>
                  </a:lnTo>
                  <a:lnTo>
                    <a:pt x="1254" y="155"/>
                  </a:lnTo>
                  <a:lnTo>
                    <a:pt x="1162" y="194"/>
                  </a:lnTo>
                  <a:lnTo>
                    <a:pt x="1076" y="240"/>
                  </a:lnTo>
                  <a:lnTo>
                    <a:pt x="991" y="287"/>
                  </a:lnTo>
                  <a:lnTo>
                    <a:pt x="906" y="341"/>
                  </a:lnTo>
                  <a:lnTo>
                    <a:pt x="829" y="395"/>
                  </a:lnTo>
                  <a:lnTo>
                    <a:pt x="751" y="457"/>
                  </a:lnTo>
                  <a:lnTo>
                    <a:pt x="674" y="519"/>
                  </a:lnTo>
                  <a:lnTo>
                    <a:pt x="604" y="588"/>
                  </a:lnTo>
                  <a:lnTo>
                    <a:pt x="535" y="658"/>
                  </a:lnTo>
                  <a:lnTo>
                    <a:pt x="473" y="728"/>
                  </a:lnTo>
                  <a:lnTo>
                    <a:pt x="411" y="805"/>
                  </a:lnTo>
                  <a:lnTo>
                    <a:pt x="349" y="883"/>
                  </a:lnTo>
                  <a:lnTo>
                    <a:pt x="303" y="968"/>
                  </a:lnTo>
                  <a:lnTo>
                    <a:pt x="248" y="1053"/>
                  </a:lnTo>
                  <a:lnTo>
                    <a:pt x="202" y="1138"/>
                  </a:lnTo>
                  <a:lnTo>
                    <a:pt x="163" y="1231"/>
                  </a:lnTo>
                  <a:lnTo>
                    <a:pt x="125" y="1316"/>
                  </a:lnTo>
                  <a:lnTo>
                    <a:pt x="94" y="1417"/>
                  </a:lnTo>
                  <a:lnTo>
                    <a:pt x="63" y="1509"/>
                  </a:lnTo>
                  <a:lnTo>
                    <a:pt x="39" y="1602"/>
                  </a:lnTo>
                  <a:lnTo>
                    <a:pt x="24" y="1703"/>
                  </a:lnTo>
                  <a:lnTo>
                    <a:pt x="8" y="1803"/>
                  </a:lnTo>
                  <a:lnTo>
                    <a:pt x="1" y="1904"/>
                  </a:lnTo>
                  <a:lnTo>
                    <a:pt x="1" y="2005"/>
                  </a:lnTo>
                  <a:lnTo>
                    <a:pt x="1" y="2113"/>
                  </a:lnTo>
                  <a:lnTo>
                    <a:pt x="8" y="2214"/>
                  </a:lnTo>
                  <a:lnTo>
                    <a:pt x="16" y="2322"/>
                  </a:lnTo>
                  <a:lnTo>
                    <a:pt x="32" y="2423"/>
                  </a:lnTo>
                  <a:lnTo>
                    <a:pt x="55" y="2523"/>
                  </a:lnTo>
                  <a:lnTo>
                    <a:pt x="86" y="2624"/>
                  </a:lnTo>
                  <a:lnTo>
                    <a:pt x="117" y="2717"/>
                  </a:lnTo>
                  <a:lnTo>
                    <a:pt x="148" y="2810"/>
                  </a:lnTo>
                  <a:lnTo>
                    <a:pt x="194" y="2902"/>
                  </a:lnTo>
                  <a:lnTo>
                    <a:pt x="233" y="2995"/>
                  </a:lnTo>
                  <a:lnTo>
                    <a:pt x="287" y="3080"/>
                  </a:lnTo>
                  <a:lnTo>
                    <a:pt x="334" y="3158"/>
                  </a:lnTo>
                  <a:lnTo>
                    <a:pt x="395" y="3243"/>
                  </a:lnTo>
                  <a:lnTo>
                    <a:pt x="450" y="3320"/>
                  </a:lnTo>
                  <a:lnTo>
                    <a:pt x="519" y="3398"/>
                  </a:lnTo>
                  <a:lnTo>
                    <a:pt x="581" y="3467"/>
                  </a:lnTo>
                  <a:lnTo>
                    <a:pt x="651" y="3529"/>
                  </a:lnTo>
                  <a:lnTo>
                    <a:pt x="728" y="3599"/>
                  </a:lnTo>
                  <a:lnTo>
                    <a:pt x="806" y="3661"/>
                  </a:lnTo>
                  <a:lnTo>
                    <a:pt x="883" y="3715"/>
                  </a:lnTo>
                  <a:lnTo>
                    <a:pt x="968" y="3769"/>
                  </a:lnTo>
                  <a:lnTo>
                    <a:pt x="1053" y="3816"/>
                  </a:lnTo>
                  <a:lnTo>
                    <a:pt x="1138" y="3862"/>
                  </a:lnTo>
                  <a:lnTo>
                    <a:pt x="1223" y="3909"/>
                  </a:lnTo>
                  <a:lnTo>
                    <a:pt x="1316" y="3939"/>
                  </a:lnTo>
                  <a:lnTo>
                    <a:pt x="1409" y="3978"/>
                  </a:lnTo>
                  <a:lnTo>
                    <a:pt x="1510" y="4001"/>
                  </a:lnTo>
                  <a:lnTo>
                    <a:pt x="1603" y="4025"/>
                  </a:lnTo>
                  <a:lnTo>
                    <a:pt x="1703" y="4048"/>
                  </a:lnTo>
                  <a:lnTo>
                    <a:pt x="1804" y="4056"/>
                  </a:lnTo>
                  <a:lnTo>
                    <a:pt x="1905" y="4071"/>
                  </a:lnTo>
                  <a:lnTo>
                    <a:pt x="2113" y="4071"/>
                  </a:lnTo>
                  <a:lnTo>
                    <a:pt x="2214" y="4063"/>
                  </a:lnTo>
                  <a:lnTo>
                    <a:pt x="2315" y="4048"/>
                  </a:lnTo>
                  <a:lnTo>
                    <a:pt x="2423" y="4032"/>
                  </a:lnTo>
                  <a:lnTo>
                    <a:pt x="2524" y="4009"/>
                  </a:lnTo>
                  <a:lnTo>
                    <a:pt x="2617" y="3986"/>
                  </a:lnTo>
                  <a:lnTo>
                    <a:pt x="2717" y="3955"/>
                  </a:lnTo>
                  <a:lnTo>
                    <a:pt x="2810" y="3916"/>
                  </a:lnTo>
                  <a:lnTo>
                    <a:pt x="2903" y="3878"/>
                  </a:lnTo>
                  <a:lnTo>
                    <a:pt x="2988" y="3831"/>
                  </a:lnTo>
                  <a:lnTo>
                    <a:pt x="3073" y="3785"/>
                  </a:lnTo>
                  <a:lnTo>
                    <a:pt x="3158" y="3731"/>
                  </a:lnTo>
                  <a:lnTo>
                    <a:pt x="3243" y="3676"/>
                  </a:lnTo>
                  <a:lnTo>
                    <a:pt x="3321" y="3614"/>
                  </a:lnTo>
                  <a:lnTo>
                    <a:pt x="3390" y="3553"/>
                  </a:lnTo>
                  <a:lnTo>
                    <a:pt x="3460" y="3483"/>
                  </a:lnTo>
                  <a:lnTo>
                    <a:pt x="3530" y="3413"/>
                  </a:lnTo>
                  <a:lnTo>
                    <a:pt x="3592" y="3344"/>
                  </a:lnTo>
                  <a:lnTo>
                    <a:pt x="3654" y="3266"/>
                  </a:lnTo>
                  <a:lnTo>
                    <a:pt x="3715" y="3189"/>
                  </a:lnTo>
                  <a:lnTo>
                    <a:pt x="3770" y="3104"/>
                  </a:lnTo>
                  <a:lnTo>
                    <a:pt x="3816" y="3019"/>
                  </a:lnTo>
                  <a:lnTo>
                    <a:pt x="3862" y="2933"/>
                  </a:lnTo>
                  <a:lnTo>
                    <a:pt x="3901" y="2841"/>
                  </a:lnTo>
                  <a:lnTo>
                    <a:pt x="3940" y="2748"/>
                  </a:lnTo>
                  <a:lnTo>
                    <a:pt x="3971" y="2655"/>
                  </a:lnTo>
                  <a:lnTo>
                    <a:pt x="4002" y="2562"/>
                  </a:lnTo>
                  <a:lnTo>
                    <a:pt x="4025" y="2469"/>
                  </a:lnTo>
                  <a:lnTo>
                    <a:pt x="4040" y="2368"/>
                  </a:lnTo>
                  <a:lnTo>
                    <a:pt x="4056" y="2268"/>
                  </a:lnTo>
                  <a:lnTo>
                    <a:pt x="4064" y="2167"/>
                  </a:lnTo>
                  <a:lnTo>
                    <a:pt x="4071" y="2059"/>
                  </a:lnTo>
                  <a:lnTo>
                    <a:pt x="4071" y="1958"/>
                  </a:lnTo>
                  <a:lnTo>
                    <a:pt x="4064" y="1858"/>
                  </a:lnTo>
                  <a:lnTo>
                    <a:pt x="4048" y="1749"/>
                  </a:lnTo>
                  <a:lnTo>
                    <a:pt x="4033" y="1649"/>
                  </a:lnTo>
                  <a:lnTo>
                    <a:pt x="4010" y="1548"/>
                  </a:lnTo>
                  <a:lnTo>
                    <a:pt x="3986" y="1447"/>
                  </a:lnTo>
                  <a:lnTo>
                    <a:pt x="3955" y="1355"/>
                  </a:lnTo>
                  <a:lnTo>
                    <a:pt x="3917" y="1262"/>
                  </a:lnTo>
                  <a:lnTo>
                    <a:pt x="3878" y="1169"/>
                  </a:lnTo>
                  <a:lnTo>
                    <a:pt x="3832" y="1076"/>
                  </a:lnTo>
                  <a:lnTo>
                    <a:pt x="3785" y="991"/>
                  </a:lnTo>
                  <a:lnTo>
                    <a:pt x="3731" y="906"/>
                  </a:lnTo>
                  <a:lnTo>
                    <a:pt x="3677" y="828"/>
                  </a:lnTo>
                  <a:lnTo>
                    <a:pt x="3615" y="751"/>
                  </a:lnTo>
                  <a:lnTo>
                    <a:pt x="3553" y="674"/>
                  </a:lnTo>
                  <a:lnTo>
                    <a:pt x="3483" y="604"/>
                  </a:lnTo>
                  <a:lnTo>
                    <a:pt x="3414" y="534"/>
                  </a:lnTo>
                  <a:lnTo>
                    <a:pt x="3336" y="472"/>
                  </a:lnTo>
                  <a:lnTo>
                    <a:pt x="3259" y="410"/>
                  </a:lnTo>
                  <a:lnTo>
                    <a:pt x="3181" y="356"/>
                  </a:lnTo>
                  <a:lnTo>
                    <a:pt x="3104" y="302"/>
                  </a:lnTo>
                  <a:lnTo>
                    <a:pt x="3019" y="256"/>
                  </a:lnTo>
                  <a:lnTo>
                    <a:pt x="2926" y="209"/>
                  </a:lnTo>
                  <a:lnTo>
                    <a:pt x="2841" y="163"/>
                  </a:lnTo>
                  <a:lnTo>
                    <a:pt x="2748" y="132"/>
                  </a:lnTo>
                  <a:lnTo>
                    <a:pt x="2655" y="93"/>
                  </a:lnTo>
                  <a:lnTo>
                    <a:pt x="2562" y="70"/>
                  </a:lnTo>
                  <a:lnTo>
                    <a:pt x="2462" y="47"/>
                  </a:lnTo>
                  <a:lnTo>
                    <a:pt x="2361" y="24"/>
                  </a:lnTo>
                  <a:lnTo>
                    <a:pt x="2261" y="16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02066" y="1872140"/>
              <a:ext cx="672450" cy="408585"/>
            </a:xfrm>
            <a:custGeom>
              <a:avLst/>
              <a:gdLst/>
              <a:ahLst/>
              <a:cxnLst/>
              <a:rect l="l" t="t" r="r" b="b"/>
              <a:pathLst>
                <a:path w="33232" h="20192" extrusionOk="0">
                  <a:moveTo>
                    <a:pt x="2608" y="0"/>
                  </a:moveTo>
                  <a:lnTo>
                    <a:pt x="1958" y="8"/>
                  </a:lnTo>
                  <a:lnTo>
                    <a:pt x="1308" y="23"/>
                  </a:lnTo>
                  <a:lnTo>
                    <a:pt x="658" y="54"/>
                  </a:lnTo>
                  <a:lnTo>
                    <a:pt x="0" y="93"/>
                  </a:lnTo>
                  <a:lnTo>
                    <a:pt x="371" y="604"/>
                  </a:lnTo>
                  <a:lnTo>
                    <a:pt x="743" y="1107"/>
                  </a:lnTo>
                  <a:lnTo>
                    <a:pt x="1122" y="1610"/>
                  </a:lnTo>
                  <a:lnTo>
                    <a:pt x="1509" y="2105"/>
                  </a:lnTo>
                  <a:lnTo>
                    <a:pt x="1896" y="2601"/>
                  </a:lnTo>
                  <a:lnTo>
                    <a:pt x="2291" y="3088"/>
                  </a:lnTo>
                  <a:lnTo>
                    <a:pt x="2693" y="3576"/>
                  </a:lnTo>
                  <a:lnTo>
                    <a:pt x="3096" y="4055"/>
                  </a:lnTo>
                  <a:lnTo>
                    <a:pt x="3506" y="4535"/>
                  </a:lnTo>
                  <a:lnTo>
                    <a:pt x="3924" y="5007"/>
                  </a:lnTo>
                  <a:lnTo>
                    <a:pt x="4342" y="5479"/>
                  </a:lnTo>
                  <a:lnTo>
                    <a:pt x="4767" y="5936"/>
                  </a:lnTo>
                  <a:lnTo>
                    <a:pt x="5201" y="6400"/>
                  </a:lnTo>
                  <a:lnTo>
                    <a:pt x="5634" y="6849"/>
                  </a:lnTo>
                  <a:lnTo>
                    <a:pt x="6075" y="7298"/>
                  </a:lnTo>
                  <a:lnTo>
                    <a:pt x="6524" y="7739"/>
                  </a:lnTo>
                  <a:lnTo>
                    <a:pt x="6973" y="8180"/>
                  </a:lnTo>
                  <a:lnTo>
                    <a:pt x="7429" y="8614"/>
                  </a:lnTo>
                  <a:lnTo>
                    <a:pt x="7886" y="9039"/>
                  </a:lnTo>
                  <a:lnTo>
                    <a:pt x="8358" y="9457"/>
                  </a:lnTo>
                  <a:lnTo>
                    <a:pt x="8830" y="9875"/>
                  </a:lnTo>
                  <a:lnTo>
                    <a:pt x="9302" y="10278"/>
                  </a:lnTo>
                  <a:lnTo>
                    <a:pt x="9782" y="10680"/>
                  </a:lnTo>
                  <a:lnTo>
                    <a:pt x="10270" y="11082"/>
                  </a:lnTo>
                  <a:lnTo>
                    <a:pt x="10765" y="11469"/>
                  </a:lnTo>
                  <a:lnTo>
                    <a:pt x="11260" y="11849"/>
                  </a:lnTo>
                  <a:lnTo>
                    <a:pt x="11763" y="12228"/>
                  </a:lnTo>
                  <a:lnTo>
                    <a:pt x="12266" y="12599"/>
                  </a:lnTo>
                  <a:lnTo>
                    <a:pt x="12777" y="12963"/>
                  </a:lnTo>
                  <a:lnTo>
                    <a:pt x="13296" y="13319"/>
                  </a:lnTo>
                  <a:lnTo>
                    <a:pt x="13822" y="13667"/>
                  </a:lnTo>
                  <a:lnTo>
                    <a:pt x="14348" y="14008"/>
                  </a:lnTo>
                  <a:lnTo>
                    <a:pt x="14874" y="14341"/>
                  </a:lnTo>
                  <a:lnTo>
                    <a:pt x="15416" y="14666"/>
                  </a:lnTo>
                  <a:lnTo>
                    <a:pt x="15958" y="14983"/>
                  </a:lnTo>
                  <a:lnTo>
                    <a:pt x="16507" y="15300"/>
                  </a:lnTo>
                  <a:lnTo>
                    <a:pt x="17057" y="15602"/>
                  </a:lnTo>
                  <a:lnTo>
                    <a:pt x="17614" y="15896"/>
                  </a:lnTo>
                  <a:lnTo>
                    <a:pt x="18171" y="16183"/>
                  </a:lnTo>
                  <a:lnTo>
                    <a:pt x="18736" y="16453"/>
                  </a:lnTo>
                  <a:lnTo>
                    <a:pt x="19309" y="16724"/>
                  </a:lnTo>
                  <a:lnTo>
                    <a:pt x="19882" y="16987"/>
                  </a:lnTo>
                  <a:lnTo>
                    <a:pt x="20454" y="17235"/>
                  </a:lnTo>
                  <a:lnTo>
                    <a:pt x="21035" y="17475"/>
                  </a:lnTo>
                  <a:lnTo>
                    <a:pt x="21623" y="17707"/>
                  </a:lnTo>
                  <a:lnTo>
                    <a:pt x="22211" y="17932"/>
                  </a:lnTo>
                  <a:lnTo>
                    <a:pt x="22799" y="18148"/>
                  </a:lnTo>
                  <a:lnTo>
                    <a:pt x="23395" y="18349"/>
                  </a:lnTo>
                  <a:lnTo>
                    <a:pt x="23991" y="18543"/>
                  </a:lnTo>
                  <a:lnTo>
                    <a:pt x="24595" y="18729"/>
                  </a:lnTo>
                  <a:lnTo>
                    <a:pt x="25198" y="18899"/>
                  </a:lnTo>
                  <a:lnTo>
                    <a:pt x="25802" y="19069"/>
                  </a:lnTo>
                  <a:lnTo>
                    <a:pt x="26413" y="19216"/>
                  </a:lnTo>
                  <a:lnTo>
                    <a:pt x="27017" y="19363"/>
                  </a:lnTo>
                  <a:lnTo>
                    <a:pt x="27636" y="19495"/>
                  </a:lnTo>
                  <a:lnTo>
                    <a:pt x="28247" y="19619"/>
                  </a:lnTo>
                  <a:lnTo>
                    <a:pt x="28867" y="19727"/>
                  </a:lnTo>
                  <a:lnTo>
                    <a:pt x="29486" y="19828"/>
                  </a:lnTo>
                  <a:lnTo>
                    <a:pt x="30105" y="19920"/>
                  </a:lnTo>
                  <a:lnTo>
                    <a:pt x="30724" y="19998"/>
                  </a:lnTo>
                  <a:lnTo>
                    <a:pt x="31351" y="20060"/>
                  </a:lnTo>
                  <a:lnTo>
                    <a:pt x="31978" y="20114"/>
                  </a:lnTo>
                  <a:lnTo>
                    <a:pt x="32604" y="20160"/>
                  </a:lnTo>
                  <a:lnTo>
                    <a:pt x="33231" y="20191"/>
                  </a:lnTo>
                  <a:lnTo>
                    <a:pt x="32968" y="19595"/>
                  </a:lnTo>
                  <a:lnTo>
                    <a:pt x="32697" y="19000"/>
                  </a:lnTo>
                  <a:lnTo>
                    <a:pt x="32419" y="18411"/>
                  </a:lnTo>
                  <a:lnTo>
                    <a:pt x="32125" y="17823"/>
                  </a:lnTo>
                  <a:lnTo>
                    <a:pt x="31815" y="17243"/>
                  </a:lnTo>
                  <a:lnTo>
                    <a:pt x="31498" y="16670"/>
                  </a:lnTo>
                  <a:lnTo>
                    <a:pt x="31173" y="16105"/>
                  </a:lnTo>
                  <a:lnTo>
                    <a:pt x="30832" y="15540"/>
                  </a:lnTo>
                  <a:lnTo>
                    <a:pt x="30484" y="14991"/>
                  </a:lnTo>
                  <a:lnTo>
                    <a:pt x="30120" y="14441"/>
                  </a:lnTo>
                  <a:lnTo>
                    <a:pt x="29757" y="13900"/>
                  </a:lnTo>
                  <a:lnTo>
                    <a:pt x="29370" y="13366"/>
                  </a:lnTo>
                  <a:lnTo>
                    <a:pt x="28983" y="12839"/>
                  </a:lnTo>
                  <a:lnTo>
                    <a:pt x="28580" y="12321"/>
                  </a:lnTo>
                  <a:lnTo>
                    <a:pt x="28170" y="11810"/>
                  </a:lnTo>
                  <a:lnTo>
                    <a:pt x="27752" y="11307"/>
                  </a:lnTo>
                  <a:lnTo>
                    <a:pt x="27319" y="10812"/>
                  </a:lnTo>
                  <a:lnTo>
                    <a:pt x="26885" y="10324"/>
                  </a:lnTo>
                  <a:lnTo>
                    <a:pt x="26437" y="9844"/>
                  </a:lnTo>
                  <a:lnTo>
                    <a:pt x="25980" y="9372"/>
                  </a:lnTo>
                  <a:lnTo>
                    <a:pt x="25508" y="8916"/>
                  </a:lnTo>
                  <a:lnTo>
                    <a:pt x="25036" y="8459"/>
                  </a:lnTo>
                  <a:lnTo>
                    <a:pt x="24556" y="8018"/>
                  </a:lnTo>
                  <a:lnTo>
                    <a:pt x="24061" y="7584"/>
                  </a:lnTo>
                  <a:lnTo>
                    <a:pt x="23565" y="7167"/>
                  </a:lnTo>
                  <a:lnTo>
                    <a:pt x="23055" y="6749"/>
                  </a:lnTo>
                  <a:lnTo>
                    <a:pt x="22536" y="6346"/>
                  </a:lnTo>
                  <a:lnTo>
                    <a:pt x="22018" y="5959"/>
                  </a:lnTo>
                  <a:lnTo>
                    <a:pt x="21484" y="5572"/>
                  </a:lnTo>
                  <a:lnTo>
                    <a:pt x="20942" y="5201"/>
                  </a:lnTo>
                  <a:lnTo>
                    <a:pt x="20400" y="4845"/>
                  </a:lnTo>
                  <a:lnTo>
                    <a:pt x="19851" y="4497"/>
                  </a:lnTo>
                  <a:lnTo>
                    <a:pt x="19286" y="4164"/>
                  </a:lnTo>
                  <a:lnTo>
                    <a:pt x="18721" y="3839"/>
                  </a:lnTo>
                  <a:lnTo>
                    <a:pt x="18156" y="3529"/>
                  </a:lnTo>
                  <a:lnTo>
                    <a:pt x="17575" y="3235"/>
                  </a:lnTo>
                  <a:lnTo>
                    <a:pt x="16995" y="2957"/>
                  </a:lnTo>
                  <a:lnTo>
                    <a:pt x="16407" y="2693"/>
                  </a:lnTo>
                  <a:lnTo>
                    <a:pt x="15819" y="2438"/>
                  </a:lnTo>
                  <a:lnTo>
                    <a:pt x="15223" y="2198"/>
                  </a:lnTo>
                  <a:lnTo>
                    <a:pt x="14619" y="1974"/>
                  </a:lnTo>
                  <a:lnTo>
                    <a:pt x="14015" y="1757"/>
                  </a:lnTo>
                  <a:lnTo>
                    <a:pt x="13404" y="1556"/>
                  </a:lnTo>
                  <a:lnTo>
                    <a:pt x="12793" y="1370"/>
                  </a:lnTo>
                  <a:lnTo>
                    <a:pt x="12181" y="1200"/>
                  </a:lnTo>
                  <a:lnTo>
                    <a:pt x="11554" y="1037"/>
                  </a:lnTo>
                  <a:lnTo>
                    <a:pt x="10935" y="882"/>
                  </a:lnTo>
                  <a:lnTo>
                    <a:pt x="10308" y="743"/>
                  </a:lnTo>
                  <a:lnTo>
                    <a:pt x="9674" y="619"/>
                  </a:lnTo>
                  <a:lnTo>
                    <a:pt x="9047" y="503"/>
                  </a:lnTo>
                  <a:lnTo>
                    <a:pt x="8412" y="403"/>
                  </a:lnTo>
                  <a:lnTo>
                    <a:pt x="7770" y="317"/>
                  </a:lnTo>
                  <a:lnTo>
                    <a:pt x="7135" y="232"/>
                  </a:lnTo>
                  <a:lnTo>
                    <a:pt x="6493" y="170"/>
                  </a:lnTo>
                  <a:lnTo>
                    <a:pt x="5851" y="109"/>
                  </a:lnTo>
                  <a:lnTo>
                    <a:pt x="5201" y="70"/>
                  </a:lnTo>
                  <a:lnTo>
                    <a:pt x="4558" y="31"/>
                  </a:lnTo>
                  <a:lnTo>
                    <a:pt x="3908" y="8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61616" y="3314058"/>
              <a:ext cx="79564" cy="346889"/>
            </a:xfrm>
            <a:custGeom>
              <a:avLst/>
              <a:gdLst/>
              <a:ahLst/>
              <a:cxnLst/>
              <a:rect l="l" t="t" r="r" b="b"/>
              <a:pathLst>
                <a:path w="3932" h="17143" extrusionOk="0">
                  <a:moveTo>
                    <a:pt x="163" y="0"/>
                  </a:moveTo>
                  <a:lnTo>
                    <a:pt x="132" y="8"/>
                  </a:lnTo>
                  <a:lnTo>
                    <a:pt x="101" y="23"/>
                  </a:lnTo>
                  <a:lnTo>
                    <a:pt x="70" y="47"/>
                  </a:lnTo>
                  <a:lnTo>
                    <a:pt x="39" y="70"/>
                  </a:lnTo>
                  <a:lnTo>
                    <a:pt x="23" y="101"/>
                  </a:lnTo>
                  <a:lnTo>
                    <a:pt x="8" y="132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8" y="248"/>
                  </a:lnTo>
                  <a:lnTo>
                    <a:pt x="341" y="1277"/>
                  </a:lnTo>
                  <a:lnTo>
                    <a:pt x="658" y="2299"/>
                  </a:lnTo>
                  <a:lnTo>
                    <a:pt x="960" y="3320"/>
                  </a:lnTo>
                  <a:lnTo>
                    <a:pt x="1107" y="3839"/>
                  </a:lnTo>
                  <a:lnTo>
                    <a:pt x="1254" y="4350"/>
                  </a:lnTo>
                  <a:lnTo>
                    <a:pt x="1517" y="5379"/>
                  </a:lnTo>
                  <a:lnTo>
                    <a:pt x="1641" y="5890"/>
                  </a:lnTo>
                  <a:lnTo>
                    <a:pt x="1765" y="6408"/>
                  </a:lnTo>
                  <a:lnTo>
                    <a:pt x="1881" y="6927"/>
                  </a:lnTo>
                  <a:lnTo>
                    <a:pt x="1989" y="7445"/>
                  </a:lnTo>
                  <a:lnTo>
                    <a:pt x="2090" y="7964"/>
                  </a:lnTo>
                  <a:lnTo>
                    <a:pt x="2183" y="8482"/>
                  </a:lnTo>
                  <a:lnTo>
                    <a:pt x="2283" y="9001"/>
                  </a:lnTo>
                  <a:lnTo>
                    <a:pt x="2368" y="9527"/>
                  </a:lnTo>
                  <a:lnTo>
                    <a:pt x="2446" y="10046"/>
                  </a:lnTo>
                  <a:lnTo>
                    <a:pt x="2523" y="10572"/>
                  </a:lnTo>
                  <a:lnTo>
                    <a:pt x="2593" y="11098"/>
                  </a:lnTo>
                  <a:lnTo>
                    <a:pt x="2662" y="11624"/>
                  </a:lnTo>
                  <a:lnTo>
                    <a:pt x="2771" y="12677"/>
                  </a:lnTo>
                  <a:lnTo>
                    <a:pt x="2825" y="13211"/>
                  </a:lnTo>
                  <a:lnTo>
                    <a:pt x="2871" y="13737"/>
                  </a:lnTo>
                  <a:lnTo>
                    <a:pt x="2941" y="14805"/>
                  </a:lnTo>
                  <a:lnTo>
                    <a:pt x="3011" y="15873"/>
                  </a:lnTo>
                  <a:lnTo>
                    <a:pt x="3065" y="16949"/>
                  </a:lnTo>
                  <a:lnTo>
                    <a:pt x="3073" y="16987"/>
                  </a:lnTo>
                  <a:lnTo>
                    <a:pt x="3080" y="17018"/>
                  </a:lnTo>
                  <a:lnTo>
                    <a:pt x="3096" y="17042"/>
                  </a:lnTo>
                  <a:lnTo>
                    <a:pt x="3111" y="17073"/>
                  </a:lnTo>
                  <a:lnTo>
                    <a:pt x="3134" y="17096"/>
                  </a:lnTo>
                  <a:lnTo>
                    <a:pt x="3158" y="17111"/>
                  </a:lnTo>
                  <a:lnTo>
                    <a:pt x="3189" y="17127"/>
                  </a:lnTo>
                  <a:lnTo>
                    <a:pt x="3220" y="17142"/>
                  </a:lnTo>
                  <a:lnTo>
                    <a:pt x="3297" y="17142"/>
                  </a:lnTo>
                  <a:lnTo>
                    <a:pt x="3336" y="17135"/>
                  </a:lnTo>
                  <a:lnTo>
                    <a:pt x="3374" y="17111"/>
                  </a:lnTo>
                  <a:lnTo>
                    <a:pt x="3405" y="17088"/>
                  </a:lnTo>
                  <a:lnTo>
                    <a:pt x="3429" y="17065"/>
                  </a:lnTo>
                  <a:lnTo>
                    <a:pt x="3452" y="17026"/>
                  </a:lnTo>
                  <a:lnTo>
                    <a:pt x="3459" y="16987"/>
                  </a:lnTo>
                  <a:lnTo>
                    <a:pt x="3576" y="16453"/>
                  </a:lnTo>
                  <a:lnTo>
                    <a:pt x="3676" y="15912"/>
                  </a:lnTo>
                  <a:lnTo>
                    <a:pt x="3761" y="15370"/>
                  </a:lnTo>
                  <a:lnTo>
                    <a:pt x="3823" y="14821"/>
                  </a:lnTo>
                  <a:lnTo>
                    <a:pt x="3870" y="14271"/>
                  </a:lnTo>
                  <a:lnTo>
                    <a:pt x="3908" y="13722"/>
                  </a:lnTo>
                  <a:lnTo>
                    <a:pt x="3924" y="13172"/>
                  </a:lnTo>
                  <a:lnTo>
                    <a:pt x="3932" y="12623"/>
                  </a:lnTo>
                  <a:lnTo>
                    <a:pt x="3932" y="12073"/>
                  </a:lnTo>
                  <a:lnTo>
                    <a:pt x="3908" y="11524"/>
                  </a:lnTo>
                  <a:lnTo>
                    <a:pt x="3877" y="10967"/>
                  </a:lnTo>
                  <a:lnTo>
                    <a:pt x="3839" y="10417"/>
                  </a:lnTo>
                  <a:lnTo>
                    <a:pt x="3777" y="9875"/>
                  </a:lnTo>
                  <a:lnTo>
                    <a:pt x="3707" y="9326"/>
                  </a:lnTo>
                  <a:lnTo>
                    <a:pt x="3630" y="8776"/>
                  </a:lnTo>
                  <a:lnTo>
                    <a:pt x="3537" y="8235"/>
                  </a:lnTo>
                  <a:lnTo>
                    <a:pt x="3429" y="7693"/>
                  </a:lnTo>
                  <a:lnTo>
                    <a:pt x="3312" y="7151"/>
                  </a:lnTo>
                  <a:lnTo>
                    <a:pt x="3181" y="6617"/>
                  </a:lnTo>
                  <a:lnTo>
                    <a:pt x="3034" y="6083"/>
                  </a:lnTo>
                  <a:lnTo>
                    <a:pt x="2879" y="5557"/>
                  </a:lnTo>
                  <a:lnTo>
                    <a:pt x="2717" y="5031"/>
                  </a:lnTo>
                  <a:lnTo>
                    <a:pt x="2539" y="4504"/>
                  </a:lnTo>
                  <a:lnTo>
                    <a:pt x="2345" y="3994"/>
                  </a:lnTo>
                  <a:lnTo>
                    <a:pt x="2144" y="3483"/>
                  </a:lnTo>
                  <a:lnTo>
                    <a:pt x="1927" y="2972"/>
                  </a:lnTo>
                  <a:lnTo>
                    <a:pt x="1695" y="2469"/>
                  </a:lnTo>
                  <a:lnTo>
                    <a:pt x="1455" y="1981"/>
                  </a:lnTo>
                  <a:lnTo>
                    <a:pt x="1200" y="1494"/>
                  </a:lnTo>
                  <a:lnTo>
                    <a:pt x="929" y="1014"/>
                  </a:lnTo>
                  <a:lnTo>
                    <a:pt x="642" y="542"/>
                  </a:lnTo>
                  <a:lnTo>
                    <a:pt x="495" y="310"/>
                  </a:lnTo>
                  <a:lnTo>
                    <a:pt x="348" y="85"/>
                  </a:lnTo>
                  <a:lnTo>
                    <a:pt x="325" y="62"/>
                  </a:lnTo>
                  <a:lnTo>
                    <a:pt x="302" y="39"/>
                  </a:lnTo>
                  <a:lnTo>
                    <a:pt x="256" y="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09369" y="3680481"/>
              <a:ext cx="24768" cy="24768"/>
            </a:xfrm>
            <a:custGeom>
              <a:avLst/>
              <a:gdLst/>
              <a:ahLst/>
              <a:cxnLst/>
              <a:rect l="l" t="t" r="r" b="b"/>
              <a:pathLst>
                <a:path w="1224" h="1224" extrusionOk="0">
                  <a:moveTo>
                    <a:pt x="535" y="1"/>
                  </a:moveTo>
                  <a:lnTo>
                    <a:pt x="473" y="16"/>
                  </a:lnTo>
                  <a:lnTo>
                    <a:pt x="418" y="32"/>
                  </a:lnTo>
                  <a:lnTo>
                    <a:pt x="357" y="55"/>
                  </a:lnTo>
                  <a:lnTo>
                    <a:pt x="302" y="86"/>
                  </a:lnTo>
                  <a:lnTo>
                    <a:pt x="248" y="117"/>
                  </a:lnTo>
                  <a:lnTo>
                    <a:pt x="202" y="155"/>
                  </a:lnTo>
                  <a:lnTo>
                    <a:pt x="155" y="202"/>
                  </a:lnTo>
                  <a:lnTo>
                    <a:pt x="117" y="248"/>
                  </a:lnTo>
                  <a:lnTo>
                    <a:pt x="86" y="295"/>
                  </a:lnTo>
                  <a:lnTo>
                    <a:pt x="62" y="349"/>
                  </a:lnTo>
                  <a:lnTo>
                    <a:pt x="39" y="403"/>
                  </a:lnTo>
                  <a:lnTo>
                    <a:pt x="16" y="457"/>
                  </a:lnTo>
                  <a:lnTo>
                    <a:pt x="8" y="511"/>
                  </a:lnTo>
                  <a:lnTo>
                    <a:pt x="1" y="573"/>
                  </a:lnTo>
                  <a:lnTo>
                    <a:pt x="1" y="635"/>
                  </a:lnTo>
                  <a:lnTo>
                    <a:pt x="1" y="689"/>
                  </a:lnTo>
                  <a:lnTo>
                    <a:pt x="16" y="751"/>
                  </a:lnTo>
                  <a:lnTo>
                    <a:pt x="32" y="813"/>
                  </a:lnTo>
                  <a:lnTo>
                    <a:pt x="55" y="867"/>
                  </a:lnTo>
                  <a:lnTo>
                    <a:pt x="86" y="922"/>
                  </a:lnTo>
                  <a:lnTo>
                    <a:pt x="117" y="976"/>
                  </a:lnTo>
                  <a:lnTo>
                    <a:pt x="155" y="1022"/>
                  </a:lnTo>
                  <a:lnTo>
                    <a:pt x="202" y="1069"/>
                  </a:lnTo>
                  <a:lnTo>
                    <a:pt x="248" y="1107"/>
                  </a:lnTo>
                  <a:lnTo>
                    <a:pt x="295" y="1138"/>
                  </a:lnTo>
                  <a:lnTo>
                    <a:pt x="349" y="1169"/>
                  </a:lnTo>
                  <a:lnTo>
                    <a:pt x="403" y="1192"/>
                  </a:lnTo>
                  <a:lnTo>
                    <a:pt x="457" y="1208"/>
                  </a:lnTo>
                  <a:lnTo>
                    <a:pt x="519" y="1216"/>
                  </a:lnTo>
                  <a:lnTo>
                    <a:pt x="573" y="1223"/>
                  </a:lnTo>
                  <a:lnTo>
                    <a:pt x="697" y="1223"/>
                  </a:lnTo>
                  <a:lnTo>
                    <a:pt x="751" y="1208"/>
                  </a:lnTo>
                  <a:lnTo>
                    <a:pt x="813" y="1192"/>
                  </a:lnTo>
                  <a:lnTo>
                    <a:pt x="867" y="1169"/>
                  </a:lnTo>
                  <a:lnTo>
                    <a:pt x="921" y="1138"/>
                  </a:lnTo>
                  <a:lnTo>
                    <a:pt x="976" y="1107"/>
                  </a:lnTo>
                  <a:lnTo>
                    <a:pt x="1022" y="1069"/>
                  </a:lnTo>
                  <a:lnTo>
                    <a:pt x="1069" y="1022"/>
                  </a:lnTo>
                  <a:lnTo>
                    <a:pt x="1107" y="976"/>
                  </a:lnTo>
                  <a:lnTo>
                    <a:pt x="1138" y="929"/>
                  </a:lnTo>
                  <a:lnTo>
                    <a:pt x="1169" y="875"/>
                  </a:lnTo>
                  <a:lnTo>
                    <a:pt x="1192" y="821"/>
                  </a:lnTo>
                  <a:lnTo>
                    <a:pt x="1208" y="767"/>
                  </a:lnTo>
                  <a:lnTo>
                    <a:pt x="1216" y="713"/>
                  </a:lnTo>
                  <a:lnTo>
                    <a:pt x="1223" y="651"/>
                  </a:lnTo>
                  <a:lnTo>
                    <a:pt x="1223" y="589"/>
                  </a:lnTo>
                  <a:lnTo>
                    <a:pt x="1223" y="535"/>
                  </a:lnTo>
                  <a:lnTo>
                    <a:pt x="1208" y="473"/>
                  </a:lnTo>
                  <a:lnTo>
                    <a:pt x="1192" y="411"/>
                  </a:lnTo>
                  <a:lnTo>
                    <a:pt x="1169" y="357"/>
                  </a:lnTo>
                  <a:lnTo>
                    <a:pt x="1146" y="302"/>
                  </a:lnTo>
                  <a:lnTo>
                    <a:pt x="1107" y="248"/>
                  </a:lnTo>
                  <a:lnTo>
                    <a:pt x="1069" y="202"/>
                  </a:lnTo>
                  <a:lnTo>
                    <a:pt x="1030" y="155"/>
                  </a:lnTo>
                  <a:lnTo>
                    <a:pt x="983" y="117"/>
                  </a:lnTo>
                  <a:lnTo>
                    <a:pt x="929" y="86"/>
                  </a:lnTo>
                  <a:lnTo>
                    <a:pt x="875" y="55"/>
                  </a:lnTo>
                  <a:lnTo>
                    <a:pt x="821" y="32"/>
                  </a:lnTo>
                  <a:lnTo>
                    <a:pt x="767" y="16"/>
                  </a:lnTo>
                  <a:lnTo>
                    <a:pt x="713" y="8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6284" y="4215557"/>
              <a:ext cx="9875" cy="11777"/>
            </a:xfrm>
            <a:custGeom>
              <a:avLst/>
              <a:gdLst/>
              <a:ahLst/>
              <a:cxnLst/>
              <a:rect l="l" t="t" r="r" b="b"/>
              <a:pathLst>
                <a:path w="488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8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23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23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8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94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4" y="411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4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94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272874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1" y="1"/>
                  </a:moveTo>
                  <a:lnTo>
                    <a:pt x="194" y="9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1" y="535"/>
                  </a:lnTo>
                  <a:lnTo>
                    <a:pt x="148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2" y="535"/>
                  </a:lnTo>
                  <a:lnTo>
                    <a:pt x="411" y="496"/>
                  </a:lnTo>
                  <a:lnTo>
                    <a:pt x="442" y="458"/>
                  </a:lnTo>
                  <a:lnTo>
                    <a:pt x="465" y="411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9"/>
                  </a:lnTo>
                  <a:lnTo>
                    <a:pt x="442" y="133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535962" y="4215557"/>
              <a:ext cx="9733" cy="11777"/>
            </a:xfrm>
            <a:custGeom>
              <a:avLst/>
              <a:gdLst/>
              <a:ahLst/>
              <a:cxnLst/>
              <a:rect l="l" t="t" r="r" b="b"/>
              <a:pathLst>
                <a:path w="481" h="582" extrusionOk="0">
                  <a:moveTo>
                    <a:pt x="240" y="1"/>
                  </a:moveTo>
                  <a:lnTo>
                    <a:pt x="194" y="9"/>
                  </a:lnTo>
                  <a:lnTo>
                    <a:pt x="147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39" y="133"/>
                  </a:lnTo>
                  <a:lnTo>
                    <a:pt x="16" y="179"/>
                  </a:lnTo>
                  <a:lnTo>
                    <a:pt x="8" y="233"/>
                  </a:lnTo>
                  <a:lnTo>
                    <a:pt x="0" y="295"/>
                  </a:lnTo>
                  <a:lnTo>
                    <a:pt x="8" y="349"/>
                  </a:lnTo>
                  <a:lnTo>
                    <a:pt x="16" y="411"/>
                  </a:lnTo>
                  <a:lnTo>
                    <a:pt x="39" y="458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7" y="558"/>
                  </a:lnTo>
                  <a:lnTo>
                    <a:pt x="194" y="581"/>
                  </a:lnTo>
                  <a:lnTo>
                    <a:pt x="287" y="581"/>
                  </a:lnTo>
                  <a:lnTo>
                    <a:pt x="333" y="558"/>
                  </a:lnTo>
                  <a:lnTo>
                    <a:pt x="379" y="535"/>
                  </a:lnTo>
                  <a:lnTo>
                    <a:pt x="410" y="496"/>
                  </a:lnTo>
                  <a:lnTo>
                    <a:pt x="441" y="458"/>
                  </a:lnTo>
                  <a:lnTo>
                    <a:pt x="465" y="411"/>
                  </a:lnTo>
                  <a:lnTo>
                    <a:pt x="480" y="349"/>
                  </a:lnTo>
                  <a:lnTo>
                    <a:pt x="480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1" y="133"/>
                  </a:lnTo>
                  <a:lnTo>
                    <a:pt x="410" y="86"/>
                  </a:lnTo>
                  <a:lnTo>
                    <a:pt x="379" y="55"/>
                  </a:lnTo>
                  <a:lnTo>
                    <a:pt x="333" y="24"/>
                  </a:lnTo>
                  <a:lnTo>
                    <a:pt x="287" y="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22707" y="4052712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194" y="0"/>
                  </a:moveTo>
                  <a:lnTo>
                    <a:pt x="155" y="24"/>
                  </a:lnTo>
                  <a:lnTo>
                    <a:pt x="109" y="47"/>
                  </a:lnTo>
                  <a:lnTo>
                    <a:pt x="78" y="85"/>
                  </a:lnTo>
                  <a:lnTo>
                    <a:pt x="47" y="124"/>
                  </a:lnTo>
                  <a:lnTo>
                    <a:pt x="24" y="178"/>
                  </a:lnTo>
                  <a:lnTo>
                    <a:pt x="8" y="233"/>
                  </a:lnTo>
                  <a:lnTo>
                    <a:pt x="1" y="287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49"/>
                  </a:lnTo>
                  <a:lnTo>
                    <a:pt x="78" y="496"/>
                  </a:lnTo>
                  <a:lnTo>
                    <a:pt x="109" y="527"/>
                  </a:lnTo>
                  <a:lnTo>
                    <a:pt x="155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27"/>
                  </a:lnTo>
                  <a:lnTo>
                    <a:pt x="419" y="496"/>
                  </a:lnTo>
                  <a:lnTo>
                    <a:pt x="450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87"/>
                  </a:lnTo>
                  <a:lnTo>
                    <a:pt x="480" y="233"/>
                  </a:lnTo>
                  <a:lnTo>
                    <a:pt x="465" y="178"/>
                  </a:lnTo>
                  <a:lnTo>
                    <a:pt x="450" y="124"/>
                  </a:lnTo>
                  <a:lnTo>
                    <a:pt x="419" y="85"/>
                  </a:lnTo>
                  <a:lnTo>
                    <a:pt x="380" y="47"/>
                  </a:lnTo>
                  <a:lnTo>
                    <a:pt x="341" y="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30538" y="4199593"/>
              <a:ext cx="9895" cy="11757"/>
            </a:xfrm>
            <a:custGeom>
              <a:avLst/>
              <a:gdLst/>
              <a:ahLst/>
              <a:cxnLst/>
              <a:rect l="l" t="t" r="r" b="b"/>
              <a:pathLst>
                <a:path w="489" h="581" extrusionOk="0">
                  <a:moveTo>
                    <a:pt x="248" y="1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9" y="55"/>
                  </a:lnTo>
                  <a:lnTo>
                    <a:pt x="70" y="86"/>
                  </a:lnTo>
                  <a:lnTo>
                    <a:pt x="47" y="132"/>
                  </a:lnTo>
                  <a:lnTo>
                    <a:pt x="24" y="179"/>
                  </a:lnTo>
                  <a:lnTo>
                    <a:pt x="8" y="233"/>
                  </a:lnTo>
                  <a:lnTo>
                    <a:pt x="1" y="295"/>
                  </a:lnTo>
                  <a:lnTo>
                    <a:pt x="8" y="349"/>
                  </a:lnTo>
                  <a:lnTo>
                    <a:pt x="24" y="403"/>
                  </a:lnTo>
                  <a:lnTo>
                    <a:pt x="47" y="457"/>
                  </a:lnTo>
                  <a:lnTo>
                    <a:pt x="70" y="496"/>
                  </a:lnTo>
                  <a:lnTo>
                    <a:pt x="109" y="535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8" y="581"/>
                  </a:lnTo>
                  <a:lnTo>
                    <a:pt x="295" y="573"/>
                  </a:lnTo>
                  <a:lnTo>
                    <a:pt x="341" y="558"/>
                  </a:lnTo>
                  <a:lnTo>
                    <a:pt x="380" y="535"/>
                  </a:lnTo>
                  <a:lnTo>
                    <a:pt x="419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8" y="295"/>
                  </a:lnTo>
                  <a:lnTo>
                    <a:pt x="480" y="233"/>
                  </a:lnTo>
                  <a:lnTo>
                    <a:pt x="465" y="179"/>
                  </a:lnTo>
                  <a:lnTo>
                    <a:pt x="442" y="132"/>
                  </a:lnTo>
                  <a:lnTo>
                    <a:pt x="419" y="86"/>
                  </a:lnTo>
                  <a:lnTo>
                    <a:pt x="380" y="55"/>
                  </a:lnTo>
                  <a:lnTo>
                    <a:pt x="341" y="24"/>
                  </a:lnTo>
                  <a:lnTo>
                    <a:pt x="295" y="8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64917" y="414886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1" y="85"/>
                  </a:lnTo>
                  <a:lnTo>
                    <a:pt x="40" y="124"/>
                  </a:lnTo>
                  <a:lnTo>
                    <a:pt x="16" y="178"/>
                  </a:lnTo>
                  <a:lnTo>
                    <a:pt x="9" y="232"/>
                  </a:lnTo>
                  <a:lnTo>
                    <a:pt x="1" y="286"/>
                  </a:lnTo>
                  <a:lnTo>
                    <a:pt x="9" y="348"/>
                  </a:lnTo>
                  <a:lnTo>
                    <a:pt x="16" y="403"/>
                  </a:lnTo>
                  <a:lnTo>
                    <a:pt x="40" y="449"/>
                  </a:lnTo>
                  <a:lnTo>
                    <a:pt x="71" y="495"/>
                  </a:lnTo>
                  <a:lnTo>
                    <a:pt x="109" y="526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80" y="526"/>
                  </a:lnTo>
                  <a:lnTo>
                    <a:pt x="411" y="495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86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83471" y="4136178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194" y="0"/>
                  </a:move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24"/>
                  </a:lnTo>
                  <a:lnTo>
                    <a:pt x="16" y="178"/>
                  </a:lnTo>
                  <a:lnTo>
                    <a:pt x="8" y="232"/>
                  </a:lnTo>
                  <a:lnTo>
                    <a:pt x="0" y="287"/>
                  </a:lnTo>
                  <a:lnTo>
                    <a:pt x="8" y="349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26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87" y="573"/>
                  </a:lnTo>
                  <a:lnTo>
                    <a:pt x="333" y="557"/>
                  </a:lnTo>
                  <a:lnTo>
                    <a:pt x="380" y="526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0" y="349"/>
                  </a:lnTo>
                  <a:lnTo>
                    <a:pt x="480" y="287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2" y="124"/>
                  </a:lnTo>
                  <a:lnTo>
                    <a:pt x="411" y="85"/>
                  </a:lnTo>
                  <a:lnTo>
                    <a:pt x="380" y="47"/>
                  </a:lnTo>
                  <a:lnTo>
                    <a:pt x="333" y="2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71758" y="4297001"/>
              <a:ext cx="9875" cy="11757"/>
            </a:xfrm>
            <a:custGeom>
              <a:avLst/>
              <a:gdLst/>
              <a:ahLst/>
              <a:cxnLst/>
              <a:rect l="l" t="t" r="r" b="b"/>
              <a:pathLst>
                <a:path w="488" h="581" extrusionOk="0">
                  <a:moveTo>
                    <a:pt x="240" y="0"/>
                  </a:moveTo>
                  <a:lnTo>
                    <a:pt x="194" y="8"/>
                  </a:lnTo>
                  <a:lnTo>
                    <a:pt x="147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47" y="132"/>
                  </a:lnTo>
                  <a:lnTo>
                    <a:pt x="23" y="178"/>
                  </a:lnTo>
                  <a:lnTo>
                    <a:pt x="8" y="232"/>
                  </a:lnTo>
                  <a:lnTo>
                    <a:pt x="0" y="294"/>
                  </a:lnTo>
                  <a:lnTo>
                    <a:pt x="8" y="348"/>
                  </a:lnTo>
                  <a:lnTo>
                    <a:pt x="23" y="403"/>
                  </a:lnTo>
                  <a:lnTo>
                    <a:pt x="47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7" y="557"/>
                  </a:lnTo>
                  <a:lnTo>
                    <a:pt x="194" y="573"/>
                  </a:lnTo>
                  <a:lnTo>
                    <a:pt x="240" y="581"/>
                  </a:lnTo>
                  <a:lnTo>
                    <a:pt x="294" y="573"/>
                  </a:lnTo>
                  <a:lnTo>
                    <a:pt x="341" y="557"/>
                  </a:lnTo>
                  <a:lnTo>
                    <a:pt x="379" y="534"/>
                  </a:lnTo>
                  <a:lnTo>
                    <a:pt x="418" y="496"/>
                  </a:lnTo>
                  <a:lnTo>
                    <a:pt x="441" y="449"/>
                  </a:lnTo>
                  <a:lnTo>
                    <a:pt x="465" y="403"/>
                  </a:lnTo>
                  <a:lnTo>
                    <a:pt x="480" y="348"/>
                  </a:lnTo>
                  <a:lnTo>
                    <a:pt x="488" y="294"/>
                  </a:lnTo>
                  <a:lnTo>
                    <a:pt x="480" y="232"/>
                  </a:lnTo>
                  <a:lnTo>
                    <a:pt x="465" y="178"/>
                  </a:lnTo>
                  <a:lnTo>
                    <a:pt x="441" y="132"/>
                  </a:lnTo>
                  <a:lnTo>
                    <a:pt x="418" y="85"/>
                  </a:lnTo>
                  <a:lnTo>
                    <a:pt x="379" y="47"/>
                  </a:lnTo>
                  <a:lnTo>
                    <a:pt x="341" y="23"/>
                  </a:lnTo>
                  <a:lnTo>
                    <a:pt x="294" y="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93451" y="4297001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3"/>
                  </a:lnTo>
                  <a:lnTo>
                    <a:pt x="109" y="47"/>
                  </a:lnTo>
                  <a:lnTo>
                    <a:pt x="70" y="85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2"/>
                  </a:lnTo>
                  <a:lnTo>
                    <a:pt x="1" y="294"/>
                  </a:lnTo>
                  <a:lnTo>
                    <a:pt x="1" y="348"/>
                  </a:lnTo>
                  <a:lnTo>
                    <a:pt x="16" y="403"/>
                  </a:lnTo>
                  <a:lnTo>
                    <a:pt x="39" y="449"/>
                  </a:lnTo>
                  <a:lnTo>
                    <a:pt x="70" y="496"/>
                  </a:lnTo>
                  <a:lnTo>
                    <a:pt x="109" y="534"/>
                  </a:lnTo>
                  <a:lnTo>
                    <a:pt x="148" y="557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7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49"/>
                  </a:lnTo>
                  <a:lnTo>
                    <a:pt x="465" y="403"/>
                  </a:lnTo>
                  <a:lnTo>
                    <a:pt x="481" y="348"/>
                  </a:lnTo>
                  <a:lnTo>
                    <a:pt x="481" y="294"/>
                  </a:lnTo>
                  <a:lnTo>
                    <a:pt x="481" y="232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5"/>
                  </a:lnTo>
                  <a:lnTo>
                    <a:pt x="372" y="47"/>
                  </a:lnTo>
                  <a:lnTo>
                    <a:pt x="334" y="23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460629" y="4140245"/>
              <a:ext cx="9733" cy="11757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241" y="0"/>
                  </a:moveTo>
                  <a:lnTo>
                    <a:pt x="194" y="8"/>
                  </a:lnTo>
                  <a:lnTo>
                    <a:pt x="148" y="24"/>
                  </a:lnTo>
                  <a:lnTo>
                    <a:pt x="101" y="55"/>
                  </a:lnTo>
                  <a:lnTo>
                    <a:pt x="70" y="86"/>
                  </a:lnTo>
                  <a:lnTo>
                    <a:pt x="39" y="132"/>
                  </a:lnTo>
                  <a:lnTo>
                    <a:pt x="16" y="178"/>
                  </a:lnTo>
                  <a:lnTo>
                    <a:pt x="1" y="233"/>
                  </a:lnTo>
                  <a:lnTo>
                    <a:pt x="1" y="295"/>
                  </a:lnTo>
                  <a:lnTo>
                    <a:pt x="1" y="349"/>
                  </a:lnTo>
                  <a:lnTo>
                    <a:pt x="16" y="403"/>
                  </a:lnTo>
                  <a:lnTo>
                    <a:pt x="39" y="457"/>
                  </a:lnTo>
                  <a:lnTo>
                    <a:pt x="70" y="496"/>
                  </a:lnTo>
                  <a:lnTo>
                    <a:pt x="101" y="534"/>
                  </a:lnTo>
                  <a:lnTo>
                    <a:pt x="148" y="558"/>
                  </a:lnTo>
                  <a:lnTo>
                    <a:pt x="194" y="573"/>
                  </a:lnTo>
                  <a:lnTo>
                    <a:pt x="241" y="581"/>
                  </a:lnTo>
                  <a:lnTo>
                    <a:pt x="287" y="573"/>
                  </a:lnTo>
                  <a:lnTo>
                    <a:pt x="334" y="558"/>
                  </a:lnTo>
                  <a:lnTo>
                    <a:pt x="372" y="534"/>
                  </a:lnTo>
                  <a:lnTo>
                    <a:pt x="411" y="496"/>
                  </a:lnTo>
                  <a:lnTo>
                    <a:pt x="442" y="457"/>
                  </a:lnTo>
                  <a:lnTo>
                    <a:pt x="465" y="403"/>
                  </a:lnTo>
                  <a:lnTo>
                    <a:pt x="473" y="349"/>
                  </a:lnTo>
                  <a:lnTo>
                    <a:pt x="481" y="295"/>
                  </a:lnTo>
                  <a:lnTo>
                    <a:pt x="473" y="233"/>
                  </a:lnTo>
                  <a:lnTo>
                    <a:pt x="465" y="178"/>
                  </a:lnTo>
                  <a:lnTo>
                    <a:pt x="442" y="132"/>
                  </a:lnTo>
                  <a:lnTo>
                    <a:pt x="411" y="86"/>
                  </a:lnTo>
                  <a:lnTo>
                    <a:pt x="372" y="55"/>
                  </a:lnTo>
                  <a:lnTo>
                    <a:pt x="334" y="24"/>
                  </a:lnTo>
                  <a:lnTo>
                    <a:pt x="287" y="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4691544" y="3513193"/>
            <a:ext cx="653219" cy="635801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 rot="2901679">
            <a:off x="7632348" y="2583380"/>
            <a:ext cx="621571" cy="648342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391900" y="3475205"/>
            <a:ext cx="341527" cy="341527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160844" y="4453221"/>
            <a:ext cx="283981" cy="283960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3034213" y="3966887"/>
            <a:ext cx="283968" cy="283968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466173" y="158875"/>
            <a:ext cx="242946" cy="242986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8439650" y="948038"/>
            <a:ext cx="246005" cy="309957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 flipH="1">
            <a:off x="6367770" y="2706263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 flipH="1">
            <a:off x="1047101" y="3987558"/>
            <a:ext cx="144525" cy="21482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 flipH="1">
            <a:off x="979132" y="4707192"/>
            <a:ext cx="58318" cy="5594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 flipH="1">
            <a:off x="804428" y="3706138"/>
            <a:ext cx="58318" cy="55775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 flipH="1">
            <a:off x="6462754" y="4083445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 flipH="1">
            <a:off x="7916550" y="1926906"/>
            <a:ext cx="53171" cy="50971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flipH="1">
            <a:off x="1096228" y="4487763"/>
            <a:ext cx="37599" cy="35926"/>
          </a:xfrm>
          <a:custGeom>
            <a:avLst/>
            <a:gdLst/>
            <a:ahLst/>
            <a:cxnLst/>
            <a:rect l="l" t="t" r="r" b="b"/>
            <a:pathLst>
              <a:path w="4201" h="1276" extrusionOk="0">
                <a:moveTo>
                  <a:pt x="1886" y="1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2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6" y="189"/>
                </a:lnTo>
                <a:lnTo>
                  <a:pt x="486" y="234"/>
                </a:lnTo>
                <a:lnTo>
                  <a:pt x="374" y="280"/>
                </a:lnTo>
                <a:lnTo>
                  <a:pt x="262" y="331"/>
                </a:lnTo>
                <a:lnTo>
                  <a:pt x="168" y="388"/>
                </a:lnTo>
                <a:lnTo>
                  <a:pt x="94" y="450"/>
                </a:lnTo>
                <a:lnTo>
                  <a:pt x="56" y="507"/>
                </a:lnTo>
                <a:lnTo>
                  <a:pt x="19" y="570"/>
                </a:lnTo>
                <a:lnTo>
                  <a:pt x="0" y="638"/>
                </a:lnTo>
                <a:lnTo>
                  <a:pt x="19" y="701"/>
                </a:lnTo>
                <a:lnTo>
                  <a:pt x="56" y="763"/>
                </a:lnTo>
                <a:lnTo>
                  <a:pt x="94" y="826"/>
                </a:lnTo>
                <a:lnTo>
                  <a:pt x="168" y="888"/>
                </a:lnTo>
                <a:lnTo>
                  <a:pt x="262" y="940"/>
                </a:lnTo>
                <a:lnTo>
                  <a:pt x="374" y="996"/>
                </a:lnTo>
                <a:lnTo>
                  <a:pt x="486" y="1042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8" y="1224"/>
                </a:lnTo>
                <a:lnTo>
                  <a:pt x="1475" y="1247"/>
                </a:lnTo>
                <a:lnTo>
                  <a:pt x="1680" y="1264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4"/>
                </a:lnTo>
                <a:lnTo>
                  <a:pt x="2726" y="1247"/>
                </a:lnTo>
                <a:lnTo>
                  <a:pt x="2912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2"/>
                </a:lnTo>
                <a:lnTo>
                  <a:pt x="3846" y="996"/>
                </a:lnTo>
                <a:lnTo>
                  <a:pt x="3939" y="940"/>
                </a:lnTo>
                <a:lnTo>
                  <a:pt x="4032" y="888"/>
                </a:lnTo>
                <a:lnTo>
                  <a:pt x="4107" y="826"/>
                </a:lnTo>
                <a:lnTo>
                  <a:pt x="4144" y="763"/>
                </a:lnTo>
                <a:lnTo>
                  <a:pt x="4182" y="701"/>
                </a:lnTo>
                <a:lnTo>
                  <a:pt x="4200" y="638"/>
                </a:lnTo>
                <a:lnTo>
                  <a:pt x="4182" y="570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8"/>
                </a:lnTo>
                <a:lnTo>
                  <a:pt x="3939" y="331"/>
                </a:lnTo>
                <a:lnTo>
                  <a:pt x="3846" y="280"/>
                </a:lnTo>
                <a:lnTo>
                  <a:pt x="3715" y="234"/>
                </a:lnTo>
                <a:lnTo>
                  <a:pt x="3584" y="189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2" y="52"/>
                </a:lnTo>
                <a:lnTo>
                  <a:pt x="2726" y="29"/>
                </a:lnTo>
                <a:lnTo>
                  <a:pt x="2520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flipH="1">
            <a:off x="1374351" y="3956504"/>
            <a:ext cx="37599" cy="35898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flipH="1">
            <a:off x="6525296" y="2515009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 flipH="1">
            <a:off x="8415856" y="3814723"/>
            <a:ext cx="34133" cy="32723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 flipH="1">
            <a:off x="7756295" y="1877941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 flipH="1">
            <a:off x="928190" y="4356905"/>
            <a:ext cx="37429" cy="35926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 flipH="1">
            <a:off x="7651943" y="2068835"/>
            <a:ext cx="242964" cy="232910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 flipH="1">
            <a:off x="6568959" y="4206763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 flipH="1">
            <a:off x="6115094" y="1835932"/>
            <a:ext cx="34280" cy="32723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 flipH="1">
            <a:off x="8249788" y="3531437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flipH="1">
            <a:off x="5525526" y="397236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flipH="1">
            <a:off x="6515780" y="4667040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3805274" y="3706222"/>
            <a:ext cx="820575" cy="1523729"/>
            <a:chOff x="3750885" y="3757863"/>
            <a:chExt cx="871654" cy="1515545"/>
          </a:xfrm>
        </p:grpSpPr>
        <p:sp>
          <p:nvSpPr>
            <p:cNvPr id="94" name="Google Shape;94;p2"/>
            <p:cNvSpPr/>
            <p:nvPr/>
          </p:nvSpPr>
          <p:spPr>
            <a:xfrm>
              <a:off x="4035489" y="4657577"/>
              <a:ext cx="586950" cy="590617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58882" y="4661012"/>
              <a:ext cx="554311" cy="581533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441664" y="4666273"/>
              <a:ext cx="177504" cy="12781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33691" y="4657872"/>
              <a:ext cx="88848" cy="54982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370676" y="4693075"/>
              <a:ext cx="32369" cy="136134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301225" y="4755517"/>
              <a:ext cx="299233" cy="142322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41747" y="4850950"/>
              <a:ext cx="264432" cy="138275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52986" y="4888742"/>
              <a:ext cx="216934" cy="197824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067309" y="4975998"/>
              <a:ext cx="28469" cy="21164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993871" y="3863980"/>
              <a:ext cx="135078" cy="1409428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924151" y="3970321"/>
              <a:ext cx="105427" cy="402662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010193" y="4566263"/>
              <a:ext cx="236328" cy="450680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15897" y="4443733"/>
              <a:ext cx="194718" cy="368610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35576" y="4101180"/>
              <a:ext cx="177678" cy="15040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38390" y="3757863"/>
              <a:ext cx="185564" cy="156208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60055" y="3871993"/>
              <a:ext cx="99817" cy="49181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74564" y="3777254"/>
              <a:ext cx="14877" cy="12448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90165" y="3793055"/>
              <a:ext cx="23936" cy="46122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41207" y="4011548"/>
              <a:ext cx="185564" cy="156218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140112" y="4090415"/>
              <a:ext cx="73979" cy="729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303675" y="4064224"/>
              <a:ext cx="14877" cy="12458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97690" y="4082626"/>
              <a:ext cx="19315" cy="47876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45996" y="3914821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94503" y="4031632"/>
              <a:ext cx="102804" cy="4818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953616" y="3921621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973379" y="3933447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750885" y="437204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799392" y="4488854"/>
              <a:ext cx="102891" cy="4818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58505" y="4378762"/>
              <a:ext cx="14877" cy="12530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78276" y="4390669"/>
              <a:ext cx="41071" cy="35978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177926" y="4458393"/>
              <a:ext cx="185564" cy="156289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181730" y="4550002"/>
              <a:ext cx="84583" cy="64830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34504" y="4498855"/>
              <a:ext cx="14869" cy="12530"/>
            </a:xfrm>
            <a:custGeom>
              <a:avLst/>
              <a:gdLst/>
              <a:ahLst/>
              <a:cxnLst/>
              <a:rect l="l" t="t" r="r" b="b"/>
              <a:pathLst>
                <a:path w="1712" h="1229" extrusionOk="0">
                  <a:moveTo>
                    <a:pt x="814" y="0"/>
                  </a:moveTo>
                  <a:lnTo>
                    <a:pt x="731" y="8"/>
                  </a:lnTo>
                  <a:lnTo>
                    <a:pt x="647" y="15"/>
                  </a:lnTo>
                  <a:lnTo>
                    <a:pt x="564" y="38"/>
                  </a:lnTo>
                  <a:lnTo>
                    <a:pt x="491" y="60"/>
                  </a:lnTo>
                  <a:lnTo>
                    <a:pt x="418" y="90"/>
                  </a:lnTo>
                  <a:lnTo>
                    <a:pt x="355" y="120"/>
                  </a:lnTo>
                  <a:lnTo>
                    <a:pt x="292" y="158"/>
                  </a:lnTo>
                  <a:lnTo>
                    <a:pt x="230" y="202"/>
                  </a:lnTo>
                  <a:lnTo>
                    <a:pt x="178" y="247"/>
                  </a:lnTo>
                  <a:lnTo>
                    <a:pt x="125" y="292"/>
                  </a:lnTo>
                  <a:lnTo>
                    <a:pt x="84" y="352"/>
                  </a:lnTo>
                  <a:lnTo>
                    <a:pt x="52" y="405"/>
                  </a:lnTo>
                  <a:lnTo>
                    <a:pt x="32" y="465"/>
                  </a:lnTo>
                  <a:lnTo>
                    <a:pt x="11" y="532"/>
                  </a:lnTo>
                  <a:lnTo>
                    <a:pt x="0" y="592"/>
                  </a:lnTo>
                  <a:lnTo>
                    <a:pt x="11" y="652"/>
                  </a:lnTo>
                  <a:lnTo>
                    <a:pt x="11" y="712"/>
                  </a:lnTo>
                  <a:lnTo>
                    <a:pt x="32" y="764"/>
                  </a:lnTo>
                  <a:lnTo>
                    <a:pt x="52" y="824"/>
                  </a:lnTo>
                  <a:lnTo>
                    <a:pt x="84" y="876"/>
                  </a:lnTo>
                  <a:lnTo>
                    <a:pt x="125" y="929"/>
                  </a:lnTo>
                  <a:lnTo>
                    <a:pt x="167" y="981"/>
                  </a:lnTo>
                  <a:lnTo>
                    <a:pt x="219" y="1026"/>
                  </a:lnTo>
                  <a:lnTo>
                    <a:pt x="282" y="1064"/>
                  </a:lnTo>
                  <a:lnTo>
                    <a:pt x="345" y="1101"/>
                  </a:lnTo>
                  <a:lnTo>
                    <a:pt x="418" y="1139"/>
                  </a:lnTo>
                  <a:lnTo>
                    <a:pt x="491" y="1169"/>
                  </a:lnTo>
                  <a:lnTo>
                    <a:pt x="574" y="1191"/>
                  </a:lnTo>
                  <a:lnTo>
                    <a:pt x="658" y="1213"/>
                  </a:lnTo>
                  <a:lnTo>
                    <a:pt x="741" y="1221"/>
                  </a:lnTo>
                  <a:lnTo>
                    <a:pt x="825" y="1228"/>
                  </a:lnTo>
                  <a:lnTo>
                    <a:pt x="908" y="1228"/>
                  </a:lnTo>
                  <a:lnTo>
                    <a:pt x="992" y="1221"/>
                  </a:lnTo>
                  <a:lnTo>
                    <a:pt x="1075" y="1206"/>
                  </a:lnTo>
                  <a:lnTo>
                    <a:pt x="1148" y="1191"/>
                  </a:lnTo>
                  <a:lnTo>
                    <a:pt x="1232" y="1169"/>
                  </a:lnTo>
                  <a:lnTo>
                    <a:pt x="1305" y="1139"/>
                  </a:lnTo>
                  <a:lnTo>
                    <a:pt x="1367" y="1109"/>
                  </a:lnTo>
                  <a:lnTo>
                    <a:pt x="1430" y="1071"/>
                  </a:lnTo>
                  <a:lnTo>
                    <a:pt x="1493" y="1026"/>
                  </a:lnTo>
                  <a:lnTo>
                    <a:pt x="1545" y="981"/>
                  </a:lnTo>
                  <a:lnTo>
                    <a:pt x="1597" y="929"/>
                  </a:lnTo>
                  <a:lnTo>
                    <a:pt x="1628" y="876"/>
                  </a:lnTo>
                  <a:lnTo>
                    <a:pt x="1670" y="817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1" y="517"/>
                  </a:lnTo>
                  <a:lnTo>
                    <a:pt x="1691" y="457"/>
                  </a:lnTo>
                  <a:lnTo>
                    <a:pt x="1660" y="405"/>
                  </a:lnTo>
                  <a:lnTo>
                    <a:pt x="1628" y="352"/>
                  </a:lnTo>
                  <a:lnTo>
                    <a:pt x="1597" y="300"/>
                  </a:lnTo>
                  <a:lnTo>
                    <a:pt x="1545" y="247"/>
                  </a:lnTo>
                  <a:lnTo>
                    <a:pt x="1493" y="202"/>
                  </a:lnTo>
                  <a:lnTo>
                    <a:pt x="1441" y="158"/>
                  </a:lnTo>
                  <a:lnTo>
                    <a:pt x="1378" y="120"/>
                  </a:lnTo>
                  <a:lnTo>
                    <a:pt x="1305" y="90"/>
                  </a:lnTo>
                  <a:lnTo>
                    <a:pt x="1232" y="60"/>
                  </a:lnTo>
                  <a:lnTo>
                    <a:pt x="1148" y="38"/>
                  </a:lnTo>
                  <a:lnTo>
                    <a:pt x="1065" y="15"/>
                  </a:lnTo>
                  <a:lnTo>
                    <a:pt x="981" y="8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42479" y="4516951"/>
              <a:ext cx="12515" cy="49170"/>
            </a:xfrm>
            <a:custGeom>
              <a:avLst/>
              <a:gdLst/>
              <a:ahLst/>
              <a:cxnLst/>
              <a:rect l="l" t="t" r="r" b="b"/>
              <a:pathLst>
                <a:path w="1441" h="4823" extrusionOk="0">
                  <a:moveTo>
                    <a:pt x="324" y="0"/>
                  </a:moveTo>
                  <a:lnTo>
                    <a:pt x="272" y="23"/>
                  </a:lnTo>
                  <a:lnTo>
                    <a:pt x="251" y="38"/>
                  </a:lnTo>
                  <a:lnTo>
                    <a:pt x="230" y="60"/>
                  </a:lnTo>
                  <a:lnTo>
                    <a:pt x="220" y="82"/>
                  </a:lnTo>
                  <a:lnTo>
                    <a:pt x="220" y="112"/>
                  </a:lnTo>
                  <a:lnTo>
                    <a:pt x="220" y="120"/>
                  </a:lnTo>
                  <a:lnTo>
                    <a:pt x="314" y="719"/>
                  </a:lnTo>
                  <a:lnTo>
                    <a:pt x="356" y="1004"/>
                  </a:lnTo>
                  <a:lnTo>
                    <a:pt x="376" y="1288"/>
                  </a:lnTo>
                  <a:lnTo>
                    <a:pt x="397" y="1573"/>
                  </a:lnTo>
                  <a:lnTo>
                    <a:pt x="408" y="1857"/>
                  </a:lnTo>
                  <a:lnTo>
                    <a:pt x="397" y="2134"/>
                  </a:lnTo>
                  <a:lnTo>
                    <a:pt x="376" y="2419"/>
                  </a:lnTo>
                  <a:lnTo>
                    <a:pt x="356" y="2703"/>
                  </a:lnTo>
                  <a:lnTo>
                    <a:pt x="324" y="2988"/>
                  </a:lnTo>
                  <a:lnTo>
                    <a:pt x="282" y="3273"/>
                  </a:lnTo>
                  <a:lnTo>
                    <a:pt x="230" y="3565"/>
                  </a:lnTo>
                  <a:lnTo>
                    <a:pt x="115" y="4149"/>
                  </a:lnTo>
                  <a:lnTo>
                    <a:pt x="1" y="4748"/>
                  </a:lnTo>
                  <a:lnTo>
                    <a:pt x="1" y="4755"/>
                  </a:lnTo>
                  <a:lnTo>
                    <a:pt x="1" y="4778"/>
                  </a:lnTo>
                  <a:lnTo>
                    <a:pt x="11" y="4800"/>
                  </a:lnTo>
                  <a:lnTo>
                    <a:pt x="42" y="4815"/>
                  </a:lnTo>
                  <a:lnTo>
                    <a:pt x="74" y="4823"/>
                  </a:lnTo>
                  <a:lnTo>
                    <a:pt x="105" y="4815"/>
                  </a:lnTo>
                  <a:lnTo>
                    <a:pt x="147" y="4800"/>
                  </a:lnTo>
                  <a:lnTo>
                    <a:pt x="282" y="4680"/>
                  </a:lnTo>
                  <a:lnTo>
                    <a:pt x="418" y="4553"/>
                  </a:lnTo>
                  <a:lnTo>
                    <a:pt x="543" y="4418"/>
                  </a:lnTo>
                  <a:lnTo>
                    <a:pt x="658" y="4284"/>
                  </a:lnTo>
                  <a:lnTo>
                    <a:pt x="773" y="4149"/>
                  </a:lnTo>
                  <a:lnTo>
                    <a:pt x="867" y="4006"/>
                  </a:lnTo>
                  <a:lnTo>
                    <a:pt x="961" y="3857"/>
                  </a:lnTo>
                  <a:lnTo>
                    <a:pt x="1044" y="3714"/>
                  </a:lnTo>
                  <a:lnTo>
                    <a:pt x="1117" y="3565"/>
                  </a:lnTo>
                  <a:lnTo>
                    <a:pt x="1180" y="3407"/>
                  </a:lnTo>
                  <a:lnTo>
                    <a:pt x="1243" y="3258"/>
                  </a:lnTo>
                  <a:lnTo>
                    <a:pt x="1295" y="3100"/>
                  </a:lnTo>
                  <a:lnTo>
                    <a:pt x="1337" y="2943"/>
                  </a:lnTo>
                  <a:lnTo>
                    <a:pt x="1378" y="2786"/>
                  </a:lnTo>
                  <a:lnTo>
                    <a:pt x="1399" y="2629"/>
                  </a:lnTo>
                  <a:lnTo>
                    <a:pt x="1431" y="2464"/>
                  </a:lnTo>
                  <a:lnTo>
                    <a:pt x="1441" y="2307"/>
                  </a:lnTo>
                  <a:lnTo>
                    <a:pt x="1441" y="2149"/>
                  </a:lnTo>
                  <a:lnTo>
                    <a:pt x="1441" y="1985"/>
                  </a:lnTo>
                  <a:lnTo>
                    <a:pt x="1420" y="1820"/>
                  </a:lnTo>
                  <a:lnTo>
                    <a:pt x="1399" y="1663"/>
                  </a:lnTo>
                  <a:lnTo>
                    <a:pt x="1368" y="1505"/>
                  </a:lnTo>
                  <a:lnTo>
                    <a:pt x="1326" y="1341"/>
                  </a:lnTo>
                  <a:lnTo>
                    <a:pt x="1264" y="1183"/>
                  </a:lnTo>
                  <a:lnTo>
                    <a:pt x="1211" y="1026"/>
                  </a:lnTo>
                  <a:lnTo>
                    <a:pt x="1138" y="876"/>
                  </a:lnTo>
                  <a:lnTo>
                    <a:pt x="1055" y="726"/>
                  </a:lnTo>
                  <a:lnTo>
                    <a:pt x="961" y="577"/>
                  </a:lnTo>
                  <a:lnTo>
                    <a:pt x="846" y="434"/>
                  </a:lnTo>
                  <a:lnTo>
                    <a:pt x="731" y="300"/>
                  </a:lnTo>
                  <a:lnTo>
                    <a:pt x="606" y="165"/>
                  </a:lnTo>
                  <a:lnTo>
                    <a:pt x="481" y="38"/>
                  </a:lnTo>
                  <a:lnTo>
                    <a:pt x="429" y="1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800228" y="2268998"/>
            <a:ext cx="748602" cy="684567"/>
            <a:chOff x="8813920" y="2231265"/>
            <a:chExt cx="795201" cy="727180"/>
          </a:xfrm>
        </p:grpSpPr>
        <p:sp>
          <p:nvSpPr>
            <p:cNvPr id="129" name="Google Shape;129;p2"/>
            <p:cNvSpPr/>
            <p:nvPr/>
          </p:nvSpPr>
          <p:spPr>
            <a:xfrm rot="1430364">
              <a:off x="8858769" y="2517946"/>
              <a:ext cx="739325" cy="297315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430364">
              <a:off x="9197857" y="2459394"/>
              <a:ext cx="165909" cy="305501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430364">
              <a:off x="8938068" y="2630219"/>
              <a:ext cx="284468" cy="40285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430364">
              <a:off x="9139930" y="2291502"/>
              <a:ext cx="210142" cy="20535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430364">
              <a:off x="8839345" y="2269451"/>
              <a:ext cx="210245" cy="205443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430364">
              <a:off x="8935770" y="2282236"/>
              <a:ext cx="66158" cy="1420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430364">
              <a:off x="8834370" y="2513251"/>
              <a:ext cx="210142" cy="205456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430364">
              <a:off x="8861255" y="2544122"/>
              <a:ext cx="16866" cy="16488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430364">
              <a:off x="8885167" y="2512246"/>
              <a:ext cx="51149" cy="42383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1919736" y="4101681"/>
            <a:ext cx="1138276" cy="1253844"/>
            <a:chOff x="1747963" y="4178028"/>
            <a:chExt cx="1209131" cy="1331893"/>
          </a:xfrm>
        </p:grpSpPr>
        <p:sp>
          <p:nvSpPr>
            <p:cNvPr id="139" name="Google Shape;139;p2"/>
            <p:cNvSpPr/>
            <p:nvPr/>
          </p:nvSpPr>
          <p:spPr>
            <a:xfrm rot="-1637285">
              <a:off x="1790113" y="4576732"/>
              <a:ext cx="328081" cy="26356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-1637285">
              <a:off x="2321401" y="4262885"/>
              <a:ext cx="374748" cy="1229522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-1637285">
              <a:off x="1990268" y="4554589"/>
              <a:ext cx="363320" cy="46999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-1637285">
              <a:off x="2350571" y="4920692"/>
              <a:ext cx="287022" cy="312542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-1637285">
              <a:off x="2144877" y="4851336"/>
              <a:ext cx="283998" cy="29643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-1637285">
              <a:off x="1968316" y="4195604"/>
              <a:ext cx="174895" cy="404783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-1637285">
              <a:off x="2402575" y="4512159"/>
              <a:ext cx="160465" cy="493173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-1637285">
              <a:off x="2343075" y="4321302"/>
              <a:ext cx="183740" cy="332057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5549813" y="3881912"/>
            <a:ext cx="653245" cy="1426855"/>
            <a:chOff x="5361173" y="3944579"/>
            <a:chExt cx="693908" cy="1515674"/>
          </a:xfrm>
        </p:grpSpPr>
        <p:sp>
          <p:nvSpPr>
            <p:cNvPr id="148" name="Google Shape;148;p2"/>
            <p:cNvSpPr/>
            <p:nvPr/>
          </p:nvSpPr>
          <p:spPr>
            <a:xfrm>
              <a:off x="5721962" y="4207119"/>
              <a:ext cx="33052" cy="1253133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57978" y="3944579"/>
              <a:ext cx="255969" cy="378372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782692" y="420692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23010" y="443488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782692" y="4622783"/>
              <a:ext cx="272389" cy="366912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23010" y="4850748"/>
              <a:ext cx="142186" cy="314791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05038" y="4416665"/>
              <a:ext cx="283782" cy="35818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92009" y="4585369"/>
              <a:ext cx="142298" cy="343193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361173" y="4756022"/>
              <a:ext cx="312531" cy="342905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558144" y="4917858"/>
              <a:ext cx="182106" cy="330464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5281285" y="2103725"/>
            <a:ext cx="685676" cy="1218825"/>
            <a:chOff x="4850889" y="2055706"/>
            <a:chExt cx="953387" cy="1294694"/>
          </a:xfrm>
        </p:grpSpPr>
        <p:sp>
          <p:nvSpPr>
            <p:cNvPr id="159" name="Google Shape;159;p2"/>
            <p:cNvSpPr/>
            <p:nvPr/>
          </p:nvSpPr>
          <p:spPr>
            <a:xfrm flipH="1">
              <a:off x="4850889" y="2055706"/>
              <a:ext cx="765610" cy="488749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5013358" y="2231802"/>
              <a:ext cx="596474" cy="3099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5287103" y="2426764"/>
              <a:ext cx="142381" cy="103305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5390678" y="2519214"/>
              <a:ext cx="225934" cy="831186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5534041" y="2337386"/>
              <a:ext cx="270235" cy="540490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5540271" y="2332102"/>
              <a:ext cx="234320" cy="540490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5003468" y="2955582"/>
              <a:ext cx="604108" cy="289471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4995720" y="2952946"/>
              <a:ext cx="607775" cy="285764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5364982" y="2708092"/>
              <a:ext cx="243561" cy="471035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5186482" y="2796411"/>
              <a:ext cx="425504" cy="440092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5159031" y="2763538"/>
              <a:ext cx="186135" cy="15249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5164810" y="2842948"/>
              <a:ext cx="14846" cy="1217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5176971" y="2859955"/>
              <a:ext cx="36893" cy="38088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5243121" y="2594316"/>
              <a:ext cx="186146" cy="15249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5248807" y="2673725"/>
              <a:ext cx="14949" cy="1217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5260958" y="2690732"/>
              <a:ext cx="36996" cy="38088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"/>
          <p:cNvSpPr/>
          <p:nvPr/>
        </p:nvSpPr>
        <p:spPr>
          <a:xfrm flipH="1">
            <a:off x="8625481" y="4290675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flipH="1">
            <a:off x="5720782" y="578920"/>
            <a:ext cx="131768" cy="195824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flipH="1">
            <a:off x="5760081" y="302125"/>
            <a:ext cx="53171" cy="50842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2" name="Google Shape;1822;p31"/>
          <p:cNvSpPr/>
          <p:nvPr/>
        </p:nvSpPr>
        <p:spPr>
          <a:xfrm>
            <a:off x="2051325" y="4085275"/>
            <a:ext cx="543500" cy="800350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1"/>
          <p:cNvSpPr/>
          <p:nvPr/>
        </p:nvSpPr>
        <p:spPr>
          <a:xfrm rot="-1431641">
            <a:off x="1316425" y="1195673"/>
            <a:ext cx="509257" cy="786298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1"/>
          <p:cNvSpPr/>
          <p:nvPr/>
        </p:nvSpPr>
        <p:spPr>
          <a:xfrm>
            <a:off x="3401300" y="1301075"/>
            <a:ext cx="668325" cy="587100"/>
          </a:xfrm>
          <a:custGeom>
            <a:avLst/>
            <a:gdLst/>
            <a:ahLst/>
            <a:cxnLst/>
            <a:rect l="l" t="t" r="r" b="b"/>
            <a:pathLst>
              <a:path w="26733" h="23484" extrusionOk="0">
                <a:moveTo>
                  <a:pt x="12187" y="1"/>
                </a:moveTo>
                <a:lnTo>
                  <a:pt x="12051" y="9"/>
                </a:lnTo>
                <a:lnTo>
                  <a:pt x="11915" y="25"/>
                </a:lnTo>
                <a:lnTo>
                  <a:pt x="11779" y="57"/>
                </a:lnTo>
                <a:lnTo>
                  <a:pt x="11643" y="89"/>
                </a:lnTo>
                <a:lnTo>
                  <a:pt x="11515" y="137"/>
                </a:lnTo>
                <a:lnTo>
                  <a:pt x="11394" y="201"/>
                </a:lnTo>
                <a:lnTo>
                  <a:pt x="11274" y="265"/>
                </a:lnTo>
                <a:lnTo>
                  <a:pt x="11162" y="337"/>
                </a:lnTo>
                <a:lnTo>
                  <a:pt x="11050" y="417"/>
                </a:lnTo>
                <a:lnTo>
                  <a:pt x="10946" y="505"/>
                </a:lnTo>
                <a:lnTo>
                  <a:pt x="10850" y="593"/>
                </a:lnTo>
                <a:lnTo>
                  <a:pt x="10754" y="689"/>
                </a:lnTo>
                <a:lnTo>
                  <a:pt x="10658" y="785"/>
                </a:lnTo>
                <a:lnTo>
                  <a:pt x="10570" y="889"/>
                </a:lnTo>
                <a:lnTo>
                  <a:pt x="10402" y="1097"/>
                </a:lnTo>
                <a:lnTo>
                  <a:pt x="10242" y="1321"/>
                </a:lnTo>
                <a:lnTo>
                  <a:pt x="10090" y="1553"/>
                </a:lnTo>
                <a:lnTo>
                  <a:pt x="9946" y="1777"/>
                </a:lnTo>
                <a:lnTo>
                  <a:pt x="9210" y="2953"/>
                </a:lnTo>
                <a:lnTo>
                  <a:pt x="8490" y="4137"/>
                </a:lnTo>
                <a:lnTo>
                  <a:pt x="7778" y="5329"/>
                </a:lnTo>
                <a:lnTo>
                  <a:pt x="7090" y="6538"/>
                </a:lnTo>
                <a:lnTo>
                  <a:pt x="6418" y="7746"/>
                </a:lnTo>
                <a:lnTo>
                  <a:pt x="5754" y="8970"/>
                </a:lnTo>
                <a:lnTo>
                  <a:pt x="5114" y="10194"/>
                </a:lnTo>
                <a:lnTo>
                  <a:pt x="4490" y="11434"/>
                </a:lnTo>
                <a:lnTo>
                  <a:pt x="3937" y="12546"/>
                </a:lnTo>
                <a:lnTo>
                  <a:pt x="3393" y="13675"/>
                </a:lnTo>
                <a:lnTo>
                  <a:pt x="2873" y="14803"/>
                </a:lnTo>
                <a:lnTo>
                  <a:pt x="2361" y="15939"/>
                </a:lnTo>
                <a:lnTo>
                  <a:pt x="1857" y="17075"/>
                </a:lnTo>
                <a:lnTo>
                  <a:pt x="1377" y="18227"/>
                </a:lnTo>
                <a:lnTo>
                  <a:pt x="905" y="19379"/>
                </a:lnTo>
                <a:lnTo>
                  <a:pt x="449" y="20540"/>
                </a:lnTo>
                <a:lnTo>
                  <a:pt x="313" y="20900"/>
                </a:lnTo>
                <a:lnTo>
                  <a:pt x="209" y="21228"/>
                </a:lnTo>
                <a:lnTo>
                  <a:pt x="121" y="21540"/>
                </a:lnTo>
                <a:lnTo>
                  <a:pt x="57" y="21812"/>
                </a:lnTo>
                <a:lnTo>
                  <a:pt x="17" y="22068"/>
                </a:lnTo>
                <a:lnTo>
                  <a:pt x="1" y="22300"/>
                </a:lnTo>
                <a:lnTo>
                  <a:pt x="1" y="22404"/>
                </a:lnTo>
                <a:lnTo>
                  <a:pt x="1" y="22508"/>
                </a:lnTo>
                <a:lnTo>
                  <a:pt x="9" y="22596"/>
                </a:lnTo>
                <a:lnTo>
                  <a:pt x="25" y="22692"/>
                </a:lnTo>
                <a:lnTo>
                  <a:pt x="41" y="22772"/>
                </a:lnTo>
                <a:lnTo>
                  <a:pt x="65" y="22852"/>
                </a:lnTo>
                <a:lnTo>
                  <a:pt x="89" y="22924"/>
                </a:lnTo>
                <a:lnTo>
                  <a:pt x="121" y="22988"/>
                </a:lnTo>
                <a:lnTo>
                  <a:pt x="153" y="23052"/>
                </a:lnTo>
                <a:lnTo>
                  <a:pt x="193" y="23116"/>
                </a:lnTo>
                <a:lnTo>
                  <a:pt x="241" y="23164"/>
                </a:lnTo>
                <a:lnTo>
                  <a:pt x="289" y="23212"/>
                </a:lnTo>
                <a:lnTo>
                  <a:pt x="337" y="23260"/>
                </a:lnTo>
                <a:lnTo>
                  <a:pt x="393" y="23300"/>
                </a:lnTo>
                <a:lnTo>
                  <a:pt x="457" y="23332"/>
                </a:lnTo>
                <a:lnTo>
                  <a:pt x="513" y="23364"/>
                </a:lnTo>
                <a:lnTo>
                  <a:pt x="585" y="23396"/>
                </a:lnTo>
                <a:lnTo>
                  <a:pt x="657" y="23420"/>
                </a:lnTo>
                <a:lnTo>
                  <a:pt x="801" y="23452"/>
                </a:lnTo>
                <a:lnTo>
                  <a:pt x="969" y="23476"/>
                </a:lnTo>
                <a:lnTo>
                  <a:pt x="1145" y="23484"/>
                </a:lnTo>
                <a:lnTo>
                  <a:pt x="1329" y="23476"/>
                </a:lnTo>
                <a:lnTo>
                  <a:pt x="1529" y="23460"/>
                </a:lnTo>
                <a:lnTo>
                  <a:pt x="1737" y="23428"/>
                </a:lnTo>
                <a:lnTo>
                  <a:pt x="1953" y="23396"/>
                </a:lnTo>
                <a:lnTo>
                  <a:pt x="2177" y="23348"/>
                </a:lnTo>
                <a:lnTo>
                  <a:pt x="2409" y="23292"/>
                </a:lnTo>
                <a:lnTo>
                  <a:pt x="2649" y="23228"/>
                </a:lnTo>
                <a:lnTo>
                  <a:pt x="2897" y="23156"/>
                </a:lnTo>
                <a:lnTo>
                  <a:pt x="3401" y="23004"/>
                </a:lnTo>
                <a:lnTo>
                  <a:pt x="3921" y="22836"/>
                </a:lnTo>
                <a:lnTo>
                  <a:pt x="4458" y="22660"/>
                </a:lnTo>
                <a:lnTo>
                  <a:pt x="5570" y="22284"/>
                </a:lnTo>
                <a:lnTo>
                  <a:pt x="6682" y="21900"/>
                </a:lnTo>
                <a:lnTo>
                  <a:pt x="7794" y="21516"/>
                </a:lnTo>
                <a:lnTo>
                  <a:pt x="8906" y="21124"/>
                </a:lnTo>
                <a:lnTo>
                  <a:pt x="10018" y="20732"/>
                </a:lnTo>
                <a:lnTo>
                  <a:pt x="11122" y="20332"/>
                </a:lnTo>
                <a:lnTo>
                  <a:pt x="12227" y="19923"/>
                </a:lnTo>
                <a:lnTo>
                  <a:pt x="13331" y="19515"/>
                </a:lnTo>
                <a:lnTo>
                  <a:pt x="14435" y="19099"/>
                </a:lnTo>
                <a:lnTo>
                  <a:pt x="15531" y="18675"/>
                </a:lnTo>
                <a:lnTo>
                  <a:pt x="16627" y="18251"/>
                </a:lnTo>
                <a:lnTo>
                  <a:pt x="17723" y="17819"/>
                </a:lnTo>
                <a:lnTo>
                  <a:pt x="18820" y="17379"/>
                </a:lnTo>
                <a:lnTo>
                  <a:pt x="19908" y="16939"/>
                </a:lnTo>
                <a:lnTo>
                  <a:pt x="20996" y="16491"/>
                </a:lnTo>
                <a:lnTo>
                  <a:pt x="22084" y="16043"/>
                </a:lnTo>
                <a:lnTo>
                  <a:pt x="22708" y="15779"/>
                </a:lnTo>
                <a:lnTo>
                  <a:pt x="23012" y="15643"/>
                </a:lnTo>
                <a:lnTo>
                  <a:pt x="23324" y="15499"/>
                </a:lnTo>
                <a:lnTo>
                  <a:pt x="23628" y="15347"/>
                </a:lnTo>
                <a:lnTo>
                  <a:pt x="23924" y="15187"/>
                </a:lnTo>
                <a:lnTo>
                  <a:pt x="24220" y="15019"/>
                </a:lnTo>
                <a:lnTo>
                  <a:pt x="24508" y="14851"/>
                </a:lnTo>
                <a:lnTo>
                  <a:pt x="24780" y="14659"/>
                </a:lnTo>
                <a:lnTo>
                  <a:pt x="25052" y="14467"/>
                </a:lnTo>
                <a:lnTo>
                  <a:pt x="25308" y="14259"/>
                </a:lnTo>
                <a:lnTo>
                  <a:pt x="25428" y="14147"/>
                </a:lnTo>
                <a:lnTo>
                  <a:pt x="25548" y="14035"/>
                </a:lnTo>
                <a:lnTo>
                  <a:pt x="25661" y="13923"/>
                </a:lnTo>
                <a:lnTo>
                  <a:pt x="25773" y="13803"/>
                </a:lnTo>
                <a:lnTo>
                  <a:pt x="25885" y="13683"/>
                </a:lnTo>
                <a:lnTo>
                  <a:pt x="25989" y="13555"/>
                </a:lnTo>
                <a:lnTo>
                  <a:pt x="26085" y="13427"/>
                </a:lnTo>
                <a:lnTo>
                  <a:pt x="26181" y="13291"/>
                </a:lnTo>
                <a:lnTo>
                  <a:pt x="26269" y="13154"/>
                </a:lnTo>
                <a:lnTo>
                  <a:pt x="26357" y="13010"/>
                </a:lnTo>
                <a:lnTo>
                  <a:pt x="26461" y="12802"/>
                </a:lnTo>
                <a:lnTo>
                  <a:pt x="26557" y="12586"/>
                </a:lnTo>
                <a:lnTo>
                  <a:pt x="26597" y="12482"/>
                </a:lnTo>
                <a:lnTo>
                  <a:pt x="26637" y="12370"/>
                </a:lnTo>
                <a:lnTo>
                  <a:pt x="26669" y="12258"/>
                </a:lnTo>
                <a:lnTo>
                  <a:pt x="26693" y="12146"/>
                </a:lnTo>
                <a:lnTo>
                  <a:pt x="26709" y="12034"/>
                </a:lnTo>
                <a:lnTo>
                  <a:pt x="26725" y="11922"/>
                </a:lnTo>
                <a:lnTo>
                  <a:pt x="26733" y="11810"/>
                </a:lnTo>
                <a:lnTo>
                  <a:pt x="26733" y="11690"/>
                </a:lnTo>
                <a:lnTo>
                  <a:pt x="26733" y="11578"/>
                </a:lnTo>
                <a:lnTo>
                  <a:pt x="26717" y="11466"/>
                </a:lnTo>
                <a:lnTo>
                  <a:pt x="26701" y="11354"/>
                </a:lnTo>
                <a:lnTo>
                  <a:pt x="26669" y="11242"/>
                </a:lnTo>
                <a:lnTo>
                  <a:pt x="26621" y="11114"/>
                </a:lnTo>
                <a:lnTo>
                  <a:pt x="26573" y="10986"/>
                </a:lnTo>
                <a:lnTo>
                  <a:pt x="26509" y="10874"/>
                </a:lnTo>
                <a:lnTo>
                  <a:pt x="26437" y="10762"/>
                </a:lnTo>
                <a:lnTo>
                  <a:pt x="26365" y="10666"/>
                </a:lnTo>
                <a:lnTo>
                  <a:pt x="26277" y="10570"/>
                </a:lnTo>
                <a:lnTo>
                  <a:pt x="26181" y="10482"/>
                </a:lnTo>
                <a:lnTo>
                  <a:pt x="26085" y="10402"/>
                </a:lnTo>
                <a:lnTo>
                  <a:pt x="25981" y="10330"/>
                </a:lnTo>
                <a:lnTo>
                  <a:pt x="25869" y="10266"/>
                </a:lnTo>
                <a:lnTo>
                  <a:pt x="25757" y="10202"/>
                </a:lnTo>
                <a:lnTo>
                  <a:pt x="25637" y="10146"/>
                </a:lnTo>
                <a:lnTo>
                  <a:pt x="25508" y="10098"/>
                </a:lnTo>
                <a:lnTo>
                  <a:pt x="25380" y="10050"/>
                </a:lnTo>
                <a:lnTo>
                  <a:pt x="25244" y="10018"/>
                </a:lnTo>
                <a:lnTo>
                  <a:pt x="25108" y="9986"/>
                </a:lnTo>
                <a:lnTo>
                  <a:pt x="24972" y="9954"/>
                </a:lnTo>
                <a:lnTo>
                  <a:pt x="24828" y="9930"/>
                </a:lnTo>
                <a:lnTo>
                  <a:pt x="24684" y="9914"/>
                </a:lnTo>
                <a:lnTo>
                  <a:pt x="24532" y="9906"/>
                </a:lnTo>
                <a:lnTo>
                  <a:pt x="24236" y="9890"/>
                </a:lnTo>
                <a:lnTo>
                  <a:pt x="23940" y="9890"/>
                </a:lnTo>
                <a:lnTo>
                  <a:pt x="23636" y="9914"/>
                </a:lnTo>
                <a:lnTo>
                  <a:pt x="23340" y="9946"/>
                </a:lnTo>
                <a:lnTo>
                  <a:pt x="23052" y="9986"/>
                </a:lnTo>
                <a:lnTo>
                  <a:pt x="22764" y="10042"/>
                </a:lnTo>
                <a:lnTo>
                  <a:pt x="22196" y="10178"/>
                </a:lnTo>
                <a:lnTo>
                  <a:pt x="21628" y="10314"/>
                </a:lnTo>
                <a:lnTo>
                  <a:pt x="21068" y="10466"/>
                </a:lnTo>
                <a:lnTo>
                  <a:pt x="20508" y="10626"/>
                </a:lnTo>
                <a:lnTo>
                  <a:pt x="19948" y="10794"/>
                </a:lnTo>
                <a:lnTo>
                  <a:pt x="19396" y="10978"/>
                </a:lnTo>
                <a:lnTo>
                  <a:pt x="18844" y="11170"/>
                </a:lnTo>
                <a:lnTo>
                  <a:pt x="18299" y="11370"/>
                </a:lnTo>
                <a:lnTo>
                  <a:pt x="17755" y="11578"/>
                </a:lnTo>
                <a:lnTo>
                  <a:pt x="17211" y="11794"/>
                </a:lnTo>
                <a:lnTo>
                  <a:pt x="16675" y="12026"/>
                </a:lnTo>
                <a:lnTo>
                  <a:pt x="16139" y="12266"/>
                </a:lnTo>
                <a:lnTo>
                  <a:pt x="15619" y="12514"/>
                </a:lnTo>
                <a:lnTo>
                  <a:pt x="15091" y="12770"/>
                </a:lnTo>
                <a:lnTo>
                  <a:pt x="14571" y="13042"/>
                </a:lnTo>
                <a:lnTo>
                  <a:pt x="14059" y="13315"/>
                </a:lnTo>
                <a:lnTo>
                  <a:pt x="14227" y="13218"/>
                </a:lnTo>
                <a:lnTo>
                  <a:pt x="14395" y="13114"/>
                </a:lnTo>
                <a:lnTo>
                  <a:pt x="14563" y="13002"/>
                </a:lnTo>
                <a:lnTo>
                  <a:pt x="14731" y="12882"/>
                </a:lnTo>
                <a:lnTo>
                  <a:pt x="15059" y="12626"/>
                </a:lnTo>
                <a:lnTo>
                  <a:pt x="15379" y="12354"/>
                </a:lnTo>
                <a:lnTo>
                  <a:pt x="15691" y="12074"/>
                </a:lnTo>
                <a:lnTo>
                  <a:pt x="16003" y="11794"/>
                </a:lnTo>
                <a:lnTo>
                  <a:pt x="16307" y="11522"/>
                </a:lnTo>
                <a:lnTo>
                  <a:pt x="16611" y="11266"/>
                </a:lnTo>
                <a:lnTo>
                  <a:pt x="17251" y="10714"/>
                </a:lnTo>
                <a:lnTo>
                  <a:pt x="17571" y="10426"/>
                </a:lnTo>
                <a:lnTo>
                  <a:pt x="17883" y="10146"/>
                </a:lnTo>
                <a:lnTo>
                  <a:pt x="18195" y="9858"/>
                </a:lnTo>
                <a:lnTo>
                  <a:pt x="18500" y="9562"/>
                </a:lnTo>
                <a:lnTo>
                  <a:pt x="18804" y="9266"/>
                </a:lnTo>
                <a:lnTo>
                  <a:pt x="19100" y="8970"/>
                </a:lnTo>
                <a:lnTo>
                  <a:pt x="19620" y="8426"/>
                </a:lnTo>
                <a:lnTo>
                  <a:pt x="19892" y="8146"/>
                </a:lnTo>
                <a:lnTo>
                  <a:pt x="20156" y="7850"/>
                </a:lnTo>
                <a:lnTo>
                  <a:pt x="20428" y="7546"/>
                </a:lnTo>
                <a:lnTo>
                  <a:pt x="20692" y="7234"/>
                </a:lnTo>
                <a:lnTo>
                  <a:pt x="20948" y="6914"/>
                </a:lnTo>
                <a:lnTo>
                  <a:pt x="21204" y="6586"/>
                </a:lnTo>
                <a:lnTo>
                  <a:pt x="21444" y="6258"/>
                </a:lnTo>
                <a:lnTo>
                  <a:pt x="21676" y="5913"/>
                </a:lnTo>
                <a:lnTo>
                  <a:pt x="21892" y="5569"/>
                </a:lnTo>
                <a:lnTo>
                  <a:pt x="22092" y="5225"/>
                </a:lnTo>
                <a:lnTo>
                  <a:pt x="22180" y="5049"/>
                </a:lnTo>
                <a:lnTo>
                  <a:pt x="22268" y="4873"/>
                </a:lnTo>
                <a:lnTo>
                  <a:pt x="22348" y="4697"/>
                </a:lnTo>
                <a:lnTo>
                  <a:pt x="22428" y="4513"/>
                </a:lnTo>
                <a:lnTo>
                  <a:pt x="22492" y="4337"/>
                </a:lnTo>
                <a:lnTo>
                  <a:pt x="22556" y="4161"/>
                </a:lnTo>
                <a:lnTo>
                  <a:pt x="22612" y="3977"/>
                </a:lnTo>
                <a:lnTo>
                  <a:pt x="22668" y="3801"/>
                </a:lnTo>
                <a:lnTo>
                  <a:pt x="22692" y="3673"/>
                </a:lnTo>
                <a:lnTo>
                  <a:pt x="22716" y="3537"/>
                </a:lnTo>
                <a:lnTo>
                  <a:pt x="22732" y="3409"/>
                </a:lnTo>
                <a:lnTo>
                  <a:pt x="22740" y="3273"/>
                </a:lnTo>
                <a:lnTo>
                  <a:pt x="22740" y="3145"/>
                </a:lnTo>
                <a:lnTo>
                  <a:pt x="22724" y="3017"/>
                </a:lnTo>
                <a:lnTo>
                  <a:pt x="22708" y="2889"/>
                </a:lnTo>
                <a:lnTo>
                  <a:pt x="22676" y="2761"/>
                </a:lnTo>
                <a:lnTo>
                  <a:pt x="22636" y="2641"/>
                </a:lnTo>
                <a:lnTo>
                  <a:pt x="22588" y="2529"/>
                </a:lnTo>
                <a:lnTo>
                  <a:pt x="22524" y="2417"/>
                </a:lnTo>
                <a:lnTo>
                  <a:pt x="22452" y="2313"/>
                </a:lnTo>
                <a:lnTo>
                  <a:pt x="22372" y="2225"/>
                </a:lnTo>
                <a:lnTo>
                  <a:pt x="22276" y="2137"/>
                </a:lnTo>
                <a:lnTo>
                  <a:pt x="22164" y="2057"/>
                </a:lnTo>
                <a:lnTo>
                  <a:pt x="22036" y="1993"/>
                </a:lnTo>
                <a:lnTo>
                  <a:pt x="21932" y="1945"/>
                </a:lnTo>
                <a:lnTo>
                  <a:pt x="21812" y="1905"/>
                </a:lnTo>
                <a:lnTo>
                  <a:pt x="21700" y="1881"/>
                </a:lnTo>
                <a:lnTo>
                  <a:pt x="21588" y="1857"/>
                </a:lnTo>
                <a:lnTo>
                  <a:pt x="21468" y="1849"/>
                </a:lnTo>
                <a:lnTo>
                  <a:pt x="21356" y="1841"/>
                </a:lnTo>
                <a:lnTo>
                  <a:pt x="21236" y="1841"/>
                </a:lnTo>
                <a:lnTo>
                  <a:pt x="21124" y="1849"/>
                </a:lnTo>
                <a:lnTo>
                  <a:pt x="21004" y="1865"/>
                </a:lnTo>
                <a:lnTo>
                  <a:pt x="20884" y="1889"/>
                </a:lnTo>
                <a:lnTo>
                  <a:pt x="20764" y="1913"/>
                </a:lnTo>
                <a:lnTo>
                  <a:pt x="20644" y="1945"/>
                </a:lnTo>
                <a:lnTo>
                  <a:pt x="20412" y="2025"/>
                </a:lnTo>
                <a:lnTo>
                  <a:pt x="20172" y="2121"/>
                </a:lnTo>
                <a:lnTo>
                  <a:pt x="19940" y="2225"/>
                </a:lnTo>
                <a:lnTo>
                  <a:pt x="19716" y="2337"/>
                </a:lnTo>
                <a:lnTo>
                  <a:pt x="19492" y="2465"/>
                </a:lnTo>
                <a:lnTo>
                  <a:pt x="19268" y="2585"/>
                </a:lnTo>
                <a:lnTo>
                  <a:pt x="18852" y="2841"/>
                </a:lnTo>
                <a:lnTo>
                  <a:pt x="18467" y="3065"/>
                </a:lnTo>
                <a:lnTo>
                  <a:pt x="18035" y="3305"/>
                </a:lnTo>
                <a:lnTo>
                  <a:pt x="17611" y="3569"/>
                </a:lnTo>
                <a:lnTo>
                  <a:pt x="17195" y="3833"/>
                </a:lnTo>
                <a:lnTo>
                  <a:pt x="16779" y="4105"/>
                </a:lnTo>
                <a:lnTo>
                  <a:pt x="16379" y="4393"/>
                </a:lnTo>
                <a:lnTo>
                  <a:pt x="15979" y="4689"/>
                </a:lnTo>
                <a:lnTo>
                  <a:pt x="15579" y="4985"/>
                </a:lnTo>
                <a:lnTo>
                  <a:pt x="15195" y="5297"/>
                </a:lnTo>
                <a:lnTo>
                  <a:pt x="14819" y="5609"/>
                </a:lnTo>
                <a:lnTo>
                  <a:pt x="14451" y="5921"/>
                </a:lnTo>
                <a:lnTo>
                  <a:pt x="14083" y="6249"/>
                </a:lnTo>
                <a:lnTo>
                  <a:pt x="13723" y="6578"/>
                </a:lnTo>
                <a:lnTo>
                  <a:pt x="13363" y="6906"/>
                </a:lnTo>
                <a:lnTo>
                  <a:pt x="13011" y="7250"/>
                </a:lnTo>
                <a:lnTo>
                  <a:pt x="12315" y="7930"/>
                </a:lnTo>
                <a:lnTo>
                  <a:pt x="11619" y="8634"/>
                </a:lnTo>
                <a:lnTo>
                  <a:pt x="10938" y="9338"/>
                </a:lnTo>
                <a:lnTo>
                  <a:pt x="10794" y="9482"/>
                </a:lnTo>
                <a:lnTo>
                  <a:pt x="10626" y="9634"/>
                </a:lnTo>
                <a:lnTo>
                  <a:pt x="10274" y="9946"/>
                </a:lnTo>
                <a:lnTo>
                  <a:pt x="10106" y="10114"/>
                </a:lnTo>
                <a:lnTo>
                  <a:pt x="9946" y="10282"/>
                </a:lnTo>
                <a:lnTo>
                  <a:pt x="9882" y="10370"/>
                </a:lnTo>
                <a:lnTo>
                  <a:pt x="9818" y="10450"/>
                </a:lnTo>
                <a:lnTo>
                  <a:pt x="9762" y="10538"/>
                </a:lnTo>
                <a:lnTo>
                  <a:pt x="9714" y="10618"/>
                </a:lnTo>
                <a:lnTo>
                  <a:pt x="10186" y="9610"/>
                </a:lnTo>
                <a:lnTo>
                  <a:pt x="10650" y="8594"/>
                </a:lnTo>
                <a:lnTo>
                  <a:pt x="11106" y="7578"/>
                </a:lnTo>
                <a:lnTo>
                  <a:pt x="11547" y="6554"/>
                </a:lnTo>
                <a:lnTo>
                  <a:pt x="11979" y="5521"/>
                </a:lnTo>
                <a:lnTo>
                  <a:pt x="12403" y="4489"/>
                </a:lnTo>
                <a:lnTo>
                  <a:pt x="12811" y="3449"/>
                </a:lnTo>
                <a:lnTo>
                  <a:pt x="13211" y="2409"/>
                </a:lnTo>
                <a:lnTo>
                  <a:pt x="13291" y="2177"/>
                </a:lnTo>
                <a:lnTo>
                  <a:pt x="13371" y="1945"/>
                </a:lnTo>
                <a:lnTo>
                  <a:pt x="13435" y="1705"/>
                </a:lnTo>
                <a:lnTo>
                  <a:pt x="13459" y="1585"/>
                </a:lnTo>
                <a:lnTo>
                  <a:pt x="13475" y="1465"/>
                </a:lnTo>
                <a:lnTo>
                  <a:pt x="13483" y="1353"/>
                </a:lnTo>
                <a:lnTo>
                  <a:pt x="13491" y="1233"/>
                </a:lnTo>
                <a:lnTo>
                  <a:pt x="13491" y="1113"/>
                </a:lnTo>
                <a:lnTo>
                  <a:pt x="13475" y="1001"/>
                </a:lnTo>
                <a:lnTo>
                  <a:pt x="13451" y="889"/>
                </a:lnTo>
                <a:lnTo>
                  <a:pt x="13419" y="777"/>
                </a:lnTo>
                <a:lnTo>
                  <a:pt x="13379" y="665"/>
                </a:lnTo>
                <a:lnTo>
                  <a:pt x="13323" y="561"/>
                </a:lnTo>
                <a:lnTo>
                  <a:pt x="13251" y="457"/>
                </a:lnTo>
                <a:lnTo>
                  <a:pt x="13163" y="353"/>
                </a:lnTo>
                <a:lnTo>
                  <a:pt x="13059" y="273"/>
                </a:lnTo>
                <a:lnTo>
                  <a:pt x="12955" y="201"/>
                </a:lnTo>
                <a:lnTo>
                  <a:pt x="12843" y="137"/>
                </a:lnTo>
                <a:lnTo>
                  <a:pt x="12715" y="89"/>
                </a:lnTo>
                <a:lnTo>
                  <a:pt x="12587" y="49"/>
                </a:lnTo>
                <a:lnTo>
                  <a:pt x="12459" y="25"/>
                </a:lnTo>
                <a:lnTo>
                  <a:pt x="12323" y="9"/>
                </a:lnTo>
                <a:lnTo>
                  <a:pt x="12187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1"/>
          <p:cNvSpPr/>
          <p:nvPr/>
        </p:nvSpPr>
        <p:spPr>
          <a:xfrm>
            <a:off x="1228000" y="1337475"/>
            <a:ext cx="989175" cy="1405825"/>
          </a:xfrm>
          <a:custGeom>
            <a:avLst/>
            <a:gdLst/>
            <a:ahLst/>
            <a:cxnLst/>
            <a:rect l="l" t="t" r="r" b="b"/>
            <a:pathLst>
              <a:path w="39567" h="56233" extrusionOk="0">
                <a:moveTo>
                  <a:pt x="19411" y="1"/>
                </a:moveTo>
                <a:lnTo>
                  <a:pt x="18683" y="25"/>
                </a:lnTo>
                <a:lnTo>
                  <a:pt x="17939" y="49"/>
                </a:lnTo>
                <a:lnTo>
                  <a:pt x="17187" y="97"/>
                </a:lnTo>
                <a:lnTo>
                  <a:pt x="16451" y="145"/>
                </a:lnTo>
                <a:lnTo>
                  <a:pt x="15731" y="209"/>
                </a:lnTo>
                <a:lnTo>
                  <a:pt x="15027" y="289"/>
                </a:lnTo>
                <a:lnTo>
                  <a:pt x="14339" y="369"/>
                </a:lnTo>
                <a:lnTo>
                  <a:pt x="13667" y="465"/>
                </a:lnTo>
                <a:lnTo>
                  <a:pt x="13018" y="569"/>
                </a:lnTo>
                <a:lnTo>
                  <a:pt x="12378" y="689"/>
                </a:lnTo>
                <a:lnTo>
                  <a:pt x="11754" y="817"/>
                </a:lnTo>
                <a:lnTo>
                  <a:pt x="11154" y="953"/>
                </a:lnTo>
                <a:lnTo>
                  <a:pt x="10570" y="1097"/>
                </a:lnTo>
                <a:lnTo>
                  <a:pt x="9994" y="1257"/>
                </a:lnTo>
                <a:lnTo>
                  <a:pt x="9442" y="1425"/>
                </a:lnTo>
                <a:lnTo>
                  <a:pt x="8898" y="1609"/>
                </a:lnTo>
                <a:lnTo>
                  <a:pt x="8378" y="1801"/>
                </a:lnTo>
                <a:lnTo>
                  <a:pt x="7874" y="2001"/>
                </a:lnTo>
                <a:lnTo>
                  <a:pt x="7386" y="2209"/>
                </a:lnTo>
                <a:lnTo>
                  <a:pt x="6906" y="2433"/>
                </a:lnTo>
                <a:lnTo>
                  <a:pt x="6450" y="2665"/>
                </a:lnTo>
                <a:lnTo>
                  <a:pt x="6009" y="2913"/>
                </a:lnTo>
                <a:lnTo>
                  <a:pt x="5577" y="3169"/>
                </a:lnTo>
                <a:lnTo>
                  <a:pt x="5169" y="3433"/>
                </a:lnTo>
                <a:lnTo>
                  <a:pt x="4777" y="3713"/>
                </a:lnTo>
                <a:lnTo>
                  <a:pt x="4393" y="4001"/>
                </a:lnTo>
                <a:lnTo>
                  <a:pt x="4033" y="4297"/>
                </a:lnTo>
                <a:lnTo>
                  <a:pt x="3681" y="4609"/>
                </a:lnTo>
                <a:lnTo>
                  <a:pt x="3353" y="4930"/>
                </a:lnTo>
                <a:lnTo>
                  <a:pt x="3033" y="5258"/>
                </a:lnTo>
                <a:lnTo>
                  <a:pt x="2729" y="5602"/>
                </a:lnTo>
                <a:lnTo>
                  <a:pt x="2449" y="5954"/>
                </a:lnTo>
                <a:lnTo>
                  <a:pt x="2177" y="6322"/>
                </a:lnTo>
                <a:lnTo>
                  <a:pt x="1921" y="6698"/>
                </a:lnTo>
                <a:lnTo>
                  <a:pt x="1729" y="7002"/>
                </a:lnTo>
                <a:lnTo>
                  <a:pt x="1545" y="7314"/>
                </a:lnTo>
                <a:lnTo>
                  <a:pt x="1377" y="7634"/>
                </a:lnTo>
                <a:lnTo>
                  <a:pt x="1217" y="7954"/>
                </a:lnTo>
                <a:lnTo>
                  <a:pt x="1065" y="8274"/>
                </a:lnTo>
                <a:lnTo>
                  <a:pt x="929" y="8602"/>
                </a:lnTo>
                <a:lnTo>
                  <a:pt x="801" y="8938"/>
                </a:lnTo>
                <a:lnTo>
                  <a:pt x="689" y="9274"/>
                </a:lnTo>
                <a:lnTo>
                  <a:pt x="577" y="9610"/>
                </a:lnTo>
                <a:lnTo>
                  <a:pt x="481" y="9954"/>
                </a:lnTo>
                <a:lnTo>
                  <a:pt x="393" y="10298"/>
                </a:lnTo>
                <a:lnTo>
                  <a:pt x="313" y="10650"/>
                </a:lnTo>
                <a:lnTo>
                  <a:pt x="249" y="11002"/>
                </a:lnTo>
                <a:lnTo>
                  <a:pt x="185" y="11362"/>
                </a:lnTo>
                <a:lnTo>
                  <a:pt x="137" y="11722"/>
                </a:lnTo>
                <a:lnTo>
                  <a:pt x="89" y="12083"/>
                </a:lnTo>
                <a:lnTo>
                  <a:pt x="57" y="12443"/>
                </a:lnTo>
                <a:lnTo>
                  <a:pt x="33" y="12811"/>
                </a:lnTo>
                <a:lnTo>
                  <a:pt x="17" y="13179"/>
                </a:lnTo>
                <a:lnTo>
                  <a:pt x="9" y="13555"/>
                </a:lnTo>
                <a:lnTo>
                  <a:pt x="1" y="13931"/>
                </a:lnTo>
                <a:lnTo>
                  <a:pt x="9" y="14307"/>
                </a:lnTo>
                <a:lnTo>
                  <a:pt x="25" y="14683"/>
                </a:lnTo>
                <a:lnTo>
                  <a:pt x="41" y="15059"/>
                </a:lnTo>
                <a:lnTo>
                  <a:pt x="65" y="15443"/>
                </a:lnTo>
                <a:lnTo>
                  <a:pt x="97" y="15827"/>
                </a:lnTo>
                <a:lnTo>
                  <a:pt x="137" y="16211"/>
                </a:lnTo>
                <a:lnTo>
                  <a:pt x="185" y="16595"/>
                </a:lnTo>
                <a:lnTo>
                  <a:pt x="241" y="16987"/>
                </a:lnTo>
                <a:lnTo>
                  <a:pt x="297" y="17371"/>
                </a:lnTo>
                <a:lnTo>
                  <a:pt x="361" y="17763"/>
                </a:lnTo>
                <a:lnTo>
                  <a:pt x="425" y="18155"/>
                </a:lnTo>
                <a:lnTo>
                  <a:pt x="505" y="18547"/>
                </a:lnTo>
                <a:lnTo>
                  <a:pt x="585" y="18940"/>
                </a:lnTo>
                <a:lnTo>
                  <a:pt x="753" y="19732"/>
                </a:lnTo>
                <a:lnTo>
                  <a:pt x="945" y="20516"/>
                </a:lnTo>
                <a:lnTo>
                  <a:pt x="1153" y="21308"/>
                </a:lnTo>
                <a:lnTo>
                  <a:pt x="1377" y="22100"/>
                </a:lnTo>
                <a:lnTo>
                  <a:pt x="1609" y="22884"/>
                </a:lnTo>
                <a:lnTo>
                  <a:pt x="1857" y="23668"/>
                </a:lnTo>
                <a:lnTo>
                  <a:pt x="2113" y="24452"/>
                </a:lnTo>
                <a:lnTo>
                  <a:pt x="2377" y="25236"/>
                </a:lnTo>
                <a:lnTo>
                  <a:pt x="2649" y="26013"/>
                </a:lnTo>
                <a:lnTo>
                  <a:pt x="2929" y="26781"/>
                </a:lnTo>
                <a:lnTo>
                  <a:pt x="3209" y="27541"/>
                </a:lnTo>
                <a:lnTo>
                  <a:pt x="3777" y="29045"/>
                </a:lnTo>
                <a:lnTo>
                  <a:pt x="4337" y="30517"/>
                </a:lnTo>
                <a:lnTo>
                  <a:pt x="4841" y="31813"/>
                </a:lnTo>
                <a:lnTo>
                  <a:pt x="5313" y="33062"/>
                </a:lnTo>
                <a:lnTo>
                  <a:pt x="5529" y="33662"/>
                </a:lnTo>
                <a:lnTo>
                  <a:pt x="5745" y="34254"/>
                </a:lnTo>
                <a:lnTo>
                  <a:pt x="5945" y="34822"/>
                </a:lnTo>
                <a:lnTo>
                  <a:pt x="6129" y="35382"/>
                </a:lnTo>
                <a:lnTo>
                  <a:pt x="6289" y="35878"/>
                </a:lnTo>
                <a:lnTo>
                  <a:pt x="6442" y="36382"/>
                </a:lnTo>
                <a:lnTo>
                  <a:pt x="6594" y="36878"/>
                </a:lnTo>
                <a:lnTo>
                  <a:pt x="6730" y="37374"/>
                </a:lnTo>
                <a:lnTo>
                  <a:pt x="6866" y="37862"/>
                </a:lnTo>
                <a:lnTo>
                  <a:pt x="6994" y="38350"/>
                </a:lnTo>
                <a:lnTo>
                  <a:pt x="7114" y="38830"/>
                </a:lnTo>
                <a:lnTo>
                  <a:pt x="7226" y="39310"/>
                </a:lnTo>
                <a:lnTo>
                  <a:pt x="7338" y="39791"/>
                </a:lnTo>
                <a:lnTo>
                  <a:pt x="7442" y="40263"/>
                </a:lnTo>
                <a:lnTo>
                  <a:pt x="7634" y="41191"/>
                </a:lnTo>
                <a:lnTo>
                  <a:pt x="7802" y="42103"/>
                </a:lnTo>
                <a:lnTo>
                  <a:pt x="7954" y="42991"/>
                </a:lnTo>
                <a:lnTo>
                  <a:pt x="8082" y="43863"/>
                </a:lnTo>
                <a:lnTo>
                  <a:pt x="8194" y="44711"/>
                </a:lnTo>
                <a:lnTo>
                  <a:pt x="8282" y="45543"/>
                </a:lnTo>
                <a:lnTo>
                  <a:pt x="8362" y="46343"/>
                </a:lnTo>
                <a:lnTo>
                  <a:pt x="8426" y="47120"/>
                </a:lnTo>
                <a:lnTo>
                  <a:pt x="8474" y="47864"/>
                </a:lnTo>
                <a:lnTo>
                  <a:pt x="8514" y="48584"/>
                </a:lnTo>
                <a:lnTo>
                  <a:pt x="8538" y="49272"/>
                </a:lnTo>
                <a:lnTo>
                  <a:pt x="8554" y="49936"/>
                </a:lnTo>
                <a:lnTo>
                  <a:pt x="8562" y="50560"/>
                </a:lnTo>
                <a:lnTo>
                  <a:pt x="8562" y="51152"/>
                </a:lnTo>
                <a:lnTo>
                  <a:pt x="8554" y="51704"/>
                </a:lnTo>
                <a:lnTo>
                  <a:pt x="8538" y="52224"/>
                </a:lnTo>
                <a:lnTo>
                  <a:pt x="8522" y="52712"/>
                </a:lnTo>
                <a:lnTo>
                  <a:pt x="8498" y="53152"/>
                </a:lnTo>
                <a:lnTo>
                  <a:pt x="8474" y="53560"/>
                </a:lnTo>
                <a:lnTo>
                  <a:pt x="8418" y="54241"/>
                </a:lnTo>
                <a:lnTo>
                  <a:pt x="8370" y="54745"/>
                </a:lnTo>
                <a:lnTo>
                  <a:pt x="8330" y="55057"/>
                </a:lnTo>
                <a:lnTo>
                  <a:pt x="8314" y="55177"/>
                </a:lnTo>
                <a:lnTo>
                  <a:pt x="8306" y="55273"/>
                </a:lnTo>
                <a:lnTo>
                  <a:pt x="8306" y="55361"/>
                </a:lnTo>
                <a:lnTo>
                  <a:pt x="8314" y="55449"/>
                </a:lnTo>
                <a:lnTo>
                  <a:pt x="8330" y="55537"/>
                </a:lnTo>
                <a:lnTo>
                  <a:pt x="8354" y="55625"/>
                </a:lnTo>
                <a:lnTo>
                  <a:pt x="8394" y="55705"/>
                </a:lnTo>
                <a:lnTo>
                  <a:pt x="8434" y="55785"/>
                </a:lnTo>
                <a:lnTo>
                  <a:pt x="8482" y="55857"/>
                </a:lnTo>
                <a:lnTo>
                  <a:pt x="8538" y="55929"/>
                </a:lnTo>
                <a:lnTo>
                  <a:pt x="8602" y="55985"/>
                </a:lnTo>
                <a:lnTo>
                  <a:pt x="8666" y="56049"/>
                </a:lnTo>
                <a:lnTo>
                  <a:pt x="8738" y="56097"/>
                </a:lnTo>
                <a:lnTo>
                  <a:pt x="8818" y="56137"/>
                </a:lnTo>
                <a:lnTo>
                  <a:pt x="8898" y="56177"/>
                </a:lnTo>
                <a:lnTo>
                  <a:pt x="8986" y="56201"/>
                </a:lnTo>
                <a:lnTo>
                  <a:pt x="9082" y="56217"/>
                </a:lnTo>
                <a:lnTo>
                  <a:pt x="9154" y="56225"/>
                </a:lnTo>
                <a:lnTo>
                  <a:pt x="9218" y="56233"/>
                </a:lnTo>
                <a:lnTo>
                  <a:pt x="9306" y="56225"/>
                </a:lnTo>
                <a:lnTo>
                  <a:pt x="9386" y="56217"/>
                </a:lnTo>
                <a:lnTo>
                  <a:pt x="9466" y="56201"/>
                </a:lnTo>
                <a:lnTo>
                  <a:pt x="9538" y="56177"/>
                </a:lnTo>
                <a:lnTo>
                  <a:pt x="9610" y="56145"/>
                </a:lnTo>
                <a:lnTo>
                  <a:pt x="9682" y="56105"/>
                </a:lnTo>
                <a:lnTo>
                  <a:pt x="9746" y="56065"/>
                </a:lnTo>
                <a:lnTo>
                  <a:pt x="9810" y="56009"/>
                </a:lnTo>
                <a:lnTo>
                  <a:pt x="9874" y="55961"/>
                </a:lnTo>
                <a:lnTo>
                  <a:pt x="9922" y="55897"/>
                </a:lnTo>
                <a:lnTo>
                  <a:pt x="9970" y="55833"/>
                </a:lnTo>
                <a:lnTo>
                  <a:pt x="10018" y="55769"/>
                </a:lnTo>
                <a:lnTo>
                  <a:pt x="10050" y="55697"/>
                </a:lnTo>
                <a:lnTo>
                  <a:pt x="10082" y="55617"/>
                </a:lnTo>
                <a:lnTo>
                  <a:pt x="10106" y="55537"/>
                </a:lnTo>
                <a:lnTo>
                  <a:pt x="10122" y="55457"/>
                </a:lnTo>
                <a:lnTo>
                  <a:pt x="10146" y="55281"/>
                </a:lnTo>
                <a:lnTo>
                  <a:pt x="10194" y="54921"/>
                </a:lnTo>
                <a:lnTo>
                  <a:pt x="10250" y="54369"/>
                </a:lnTo>
                <a:lnTo>
                  <a:pt x="10306" y="53640"/>
                </a:lnTo>
                <a:lnTo>
                  <a:pt x="10338" y="53216"/>
                </a:lnTo>
                <a:lnTo>
                  <a:pt x="10362" y="52752"/>
                </a:lnTo>
                <a:lnTo>
                  <a:pt x="10386" y="52248"/>
                </a:lnTo>
                <a:lnTo>
                  <a:pt x="10402" y="51704"/>
                </a:lnTo>
                <a:lnTo>
                  <a:pt x="10410" y="51128"/>
                </a:lnTo>
                <a:lnTo>
                  <a:pt x="10410" y="50512"/>
                </a:lnTo>
                <a:lnTo>
                  <a:pt x="10402" y="49864"/>
                </a:lnTo>
                <a:lnTo>
                  <a:pt x="10386" y="49184"/>
                </a:lnTo>
                <a:lnTo>
                  <a:pt x="10362" y="48472"/>
                </a:lnTo>
                <a:lnTo>
                  <a:pt x="10322" y="47728"/>
                </a:lnTo>
                <a:lnTo>
                  <a:pt x="10266" y="46960"/>
                </a:lnTo>
                <a:lnTo>
                  <a:pt x="10202" y="46159"/>
                </a:lnTo>
                <a:lnTo>
                  <a:pt x="10122" y="45327"/>
                </a:lnTo>
                <a:lnTo>
                  <a:pt x="10018" y="44479"/>
                </a:lnTo>
                <a:lnTo>
                  <a:pt x="9906" y="43599"/>
                </a:lnTo>
                <a:lnTo>
                  <a:pt x="9770" y="42703"/>
                </a:lnTo>
                <a:lnTo>
                  <a:pt x="9610" y="41783"/>
                </a:lnTo>
                <a:lnTo>
                  <a:pt x="9434" y="40839"/>
                </a:lnTo>
                <a:lnTo>
                  <a:pt x="9234" y="39871"/>
                </a:lnTo>
                <a:lnTo>
                  <a:pt x="9130" y="39382"/>
                </a:lnTo>
                <a:lnTo>
                  <a:pt x="9018" y="38894"/>
                </a:lnTo>
                <a:lnTo>
                  <a:pt x="8898" y="38398"/>
                </a:lnTo>
                <a:lnTo>
                  <a:pt x="8770" y="37894"/>
                </a:lnTo>
                <a:lnTo>
                  <a:pt x="8634" y="37390"/>
                </a:lnTo>
                <a:lnTo>
                  <a:pt x="8498" y="36878"/>
                </a:lnTo>
                <a:lnTo>
                  <a:pt x="8346" y="36366"/>
                </a:lnTo>
                <a:lnTo>
                  <a:pt x="8194" y="35854"/>
                </a:lnTo>
                <a:lnTo>
                  <a:pt x="8034" y="35334"/>
                </a:lnTo>
                <a:lnTo>
                  <a:pt x="7866" y="34814"/>
                </a:lnTo>
                <a:lnTo>
                  <a:pt x="7682" y="34238"/>
                </a:lnTo>
                <a:lnTo>
                  <a:pt x="7474" y="33654"/>
                </a:lnTo>
                <a:lnTo>
                  <a:pt x="7258" y="33054"/>
                </a:lnTo>
                <a:lnTo>
                  <a:pt x="7034" y="32437"/>
                </a:lnTo>
                <a:lnTo>
                  <a:pt x="6554" y="31173"/>
                </a:lnTo>
                <a:lnTo>
                  <a:pt x="6049" y="29853"/>
                </a:lnTo>
                <a:lnTo>
                  <a:pt x="5513" y="28461"/>
                </a:lnTo>
                <a:lnTo>
                  <a:pt x="4977" y="27037"/>
                </a:lnTo>
                <a:lnTo>
                  <a:pt x="4705" y="26317"/>
                </a:lnTo>
                <a:lnTo>
                  <a:pt x="4441" y="25580"/>
                </a:lnTo>
                <a:lnTo>
                  <a:pt x="4185" y="24852"/>
                </a:lnTo>
                <a:lnTo>
                  <a:pt x="3929" y="24108"/>
                </a:lnTo>
                <a:lnTo>
                  <a:pt x="3689" y="23372"/>
                </a:lnTo>
                <a:lnTo>
                  <a:pt x="3449" y="22628"/>
                </a:lnTo>
                <a:lnTo>
                  <a:pt x="3225" y="21884"/>
                </a:lnTo>
                <a:lnTo>
                  <a:pt x="3009" y="21140"/>
                </a:lnTo>
                <a:lnTo>
                  <a:pt x="2809" y="20396"/>
                </a:lnTo>
                <a:lnTo>
                  <a:pt x="2617" y="19652"/>
                </a:lnTo>
                <a:lnTo>
                  <a:pt x="2449" y="18916"/>
                </a:lnTo>
                <a:lnTo>
                  <a:pt x="2297" y="18179"/>
                </a:lnTo>
                <a:lnTo>
                  <a:pt x="2161" y="17451"/>
                </a:lnTo>
                <a:lnTo>
                  <a:pt x="2105" y="17083"/>
                </a:lnTo>
                <a:lnTo>
                  <a:pt x="2049" y="16723"/>
                </a:lnTo>
                <a:lnTo>
                  <a:pt x="2001" y="16363"/>
                </a:lnTo>
                <a:lnTo>
                  <a:pt x="1961" y="16003"/>
                </a:lnTo>
                <a:lnTo>
                  <a:pt x="1921" y="15651"/>
                </a:lnTo>
                <a:lnTo>
                  <a:pt x="1897" y="15291"/>
                </a:lnTo>
                <a:lnTo>
                  <a:pt x="1873" y="14939"/>
                </a:lnTo>
                <a:lnTo>
                  <a:pt x="1849" y="14595"/>
                </a:lnTo>
                <a:lnTo>
                  <a:pt x="1841" y="14243"/>
                </a:lnTo>
                <a:lnTo>
                  <a:pt x="1833" y="13899"/>
                </a:lnTo>
                <a:lnTo>
                  <a:pt x="1841" y="13555"/>
                </a:lnTo>
                <a:lnTo>
                  <a:pt x="1849" y="13219"/>
                </a:lnTo>
                <a:lnTo>
                  <a:pt x="1865" y="12883"/>
                </a:lnTo>
                <a:lnTo>
                  <a:pt x="1889" y="12547"/>
                </a:lnTo>
                <a:lnTo>
                  <a:pt x="1921" y="12211"/>
                </a:lnTo>
                <a:lnTo>
                  <a:pt x="1961" y="11883"/>
                </a:lnTo>
                <a:lnTo>
                  <a:pt x="2009" y="11562"/>
                </a:lnTo>
                <a:lnTo>
                  <a:pt x="2065" y="11242"/>
                </a:lnTo>
                <a:lnTo>
                  <a:pt x="2129" y="10922"/>
                </a:lnTo>
                <a:lnTo>
                  <a:pt x="2209" y="10610"/>
                </a:lnTo>
                <a:lnTo>
                  <a:pt x="2289" y="10298"/>
                </a:lnTo>
                <a:lnTo>
                  <a:pt x="2377" y="9994"/>
                </a:lnTo>
                <a:lnTo>
                  <a:pt x="2481" y="9690"/>
                </a:lnTo>
                <a:lnTo>
                  <a:pt x="2593" y="9394"/>
                </a:lnTo>
                <a:lnTo>
                  <a:pt x="2713" y="9098"/>
                </a:lnTo>
                <a:lnTo>
                  <a:pt x="2841" y="8810"/>
                </a:lnTo>
                <a:lnTo>
                  <a:pt x="2977" y="8522"/>
                </a:lnTo>
                <a:lnTo>
                  <a:pt x="3129" y="8242"/>
                </a:lnTo>
                <a:lnTo>
                  <a:pt x="3281" y="7962"/>
                </a:lnTo>
                <a:lnTo>
                  <a:pt x="3457" y="7698"/>
                </a:lnTo>
                <a:lnTo>
                  <a:pt x="3673" y="7370"/>
                </a:lnTo>
                <a:lnTo>
                  <a:pt x="3913" y="7058"/>
                </a:lnTo>
                <a:lnTo>
                  <a:pt x="4161" y="6754"/>
                </a:lnTo>
                <a:lnTo>
                  <a:pt x="4433" y="6458"/>
                </a:lnTo>
                <a:lnTo>
                  <a:pt x="4713" y="6170"/>
                </a:lnTo>
                <a:lnTo>
                  <a:pt x="5009" y="5890"/>
                </a:lnTo>
                <a:lnTo>
                  <a:pt x="5321" y="5626"/>
                </a:lnTo>
                <a:lnTo>
                  <a:pt x="5649" y="5362"/>
                </a:lnTo>
                <a:lnTo>
                  <a:pt x="5993" y="5114"/>
                </a:lnTo>
                <a:lnTo>
                  <a:pt x="6353" y="4874"/>
                </a:lnTo>
                <a:lnTo>
                  <a:pt x="6722" y="4641"/>
                </a:lnTo>
                <a:lnTo>
                  <a:pt x="7114" y="4417"/>
                </a:lnTo>
                <a:lnTo>
                  <a:pt x="7514" y="4201"/>
                </a:lnTo>
                <a:lnTo>
                  <a:pt x="7938" y="4001"/>
                </a:lnTo>
                <a:lnTo>
                  <a:pt x="8370" y="3801"/>
                </a:lnTo>
                <a:lnTo>
                  <a:pt x="8818" y="3617"/>
                </a:lnTo>
                <a:lnTo>
                  <a:pt x="9282" y="3441"/>
                </a:lnTo>
                <a:lnTo>
                  <a:pt x="9762" y="3273"/>
                </a:lnTo>
                <a:lnTo>
                  <a:pt x="10258" y="3113"/>
                </a:lnTo>
                <a:lnTo>
                  <a:pt x="10762" y="2961"/>
                </a:lnTo>
                <a:lnTo>
                  <a:pt x="11290" y="2817"/>
                </a:lnTo>
                <a:lnTo>
                  <a:pt x="11826" y="2689"/>
                </a:lnTo>
                <a:lnTo>
                  <a:pt x="12378" y="2569"/>
                </a:lnTo>
                <a:lnTo>
                  <a:pt x="12954" y="2449"/>
                </a:lnTo>
                <a:lnTo>
                  <a:pt x="13531" y="2345"/>
                </a:lnTo>
                <a:lnTo>
                  <a:pt x="14131" y="2257"/>
                </a:lnTo>
                <a:lnTo>
                  <a:pt x="14747" y="2169"/>
                </a:lnTo>
                <a:lnTo>
                  <a:pt x="15371" y="2089"/>
                </a:lnTo>
                <a:lnTo>
                  <a:pt x="16019" y="2025"/>
                </a:lnTo>
                <a:lnTo>
                  <a:pt x="16675" y="1969"/>
                </a:lnTo>
                <a:lnTo>
                  <a:pt x="17347" y="1921"/>
                </a:lnTo>
                <a:lnTo>
                  <a:pt x="18027" y="1881"/>
                </a:lnTo>
                <a:lnTo>
                  <a:pt x="18715" y="1849"/>
                </a:lnTo>
                <a:lnTo>
                  <a:pt x="19387" y="1833"/>
                </a:lnTo>
                <a:lnTo>
                  <a:pt x="20051" y="1833"/>
                </a:lnTo>
                <a:lnTo>
                  <a:pt x="20700" y="1841"/>
                </a:lnTo>
                <a:lnTo>
                  <a:pt x="21340" y="1857"/>
                </a:lnTo>
                <a:lnTo>
                  <a:pt x="21972" y="1897"/>
                </a:lnTo>
                <a:lnTo>
                  <a:pt x="22580" y="1937"/>
                </a:lnTo>
                <a:lnTo>
                  <a:pt x="23188" y="1993"/>
                </a:lnTo>
                <a:lnTo>
                  <a:pt x="23780" y="2065"/>
                </a:lnTo>
                <a:lnTo>
                  <a:pt x="24356" y="2145"/>
                </a:lnTo>
                <a:lnTo>
                  <a:pt x="24924" y="2241"/>
                </a:lnTo>
                <a:lnTo>
                  <a:pt x="25476" y="2345"/>
                </a:lnTo>
                <a:lnTo>
                  <a:pt x="26020" y="2465"/>
                </a:lnTo>
                <a:lnTo>
                  <a:pt x="26548" y="2593"/>
                </a:lnTo>
                <a:lnTo>
                  <a:pt x="27068" y="2737"/>
                </a:lnTo>
                <a:lnTo>
                  <a:pt x="27580" y="2889"/>
                </a:lnTo>
                <a:lnTo>
                  <a:pt x="28069" y="3057"/>
                </a:lnTo>
                <a:lnTo>
                  <a:pt x="28557" y="3233"/>
                </a:lnTo>
                <a:lnTo>
                  <a:pt x="29021" y="3425"/>
                </a:lnTo>
                <a:lnTo>
                  <a:pt x="29477" y="3625"/>
                </a:lnTo>
                <a:lnTo>
                  <a:pt x="29925" y="3841"/>
                </a:lnTo>
                <a:lnTo>
                  <a:pt x="30357" y="4065"/>
                </a:lnTo>
                <a:lnTo>
                  <a:pt x="30781" y="4305"/>
                </a:lnTo>
                <a:lnTo>
                  <a:pt x="31189" y="4561"/>
                </a:lnTo>
                <a:lnTo>
                  <a:pt x="31581" y="4826"/>
                </a:lnTo>
                <a:lnTo>
                  <a:pt x="31965" y="5098"/>
                </a:lnTo>
                <a:lnTo>
                  <a:pt x="32333" y="5386"/>
                </a:lnTo>
                <a:lnTo>
                  <a:pt x="32693" y="5682"/>
                </a:lnTo>
                <a:lnTo>
                  <a:pt x="33037" y="5994"/>
                </a:lnTo>
                <a:lnTo>
                  <a:pt x="33373" y="6314"/>
                </a:lnTo>
                <a:lnTo>
                  <a:pt x="33693" y="6650"/>
                </a:lnTo>
                <a:lnTo>
                  <a:pt x="34005" y="6994"/>
                </a:lnTo>
                <a:lnTo>
                  <a:pt x="34269" y="7322"/>
                </a:lnTo>
                <a:lnTo>
                  <a:pt x="34525" y="7650"/>
                </a:lnTo>
                <a:lnTo>
                  <a:pt x="34766" y="7986"/>
                </a:lnTo>
                <a:lnTo>
                  <a:pt x="34998" y="8322"/>
                </a:lnTo>
                <a:lnTo>
                  <a:pt x="35214" y="8674"/>
                </a:lnTo>
                <a:lnTo>
                  <a:pt x="35430" y="9026"/>
                </a:lnTo>
                <a:lnTo>
                  <a:pt x="35622" y="9386"/>
                </a:lnTo>
                <a:lnTo>
                  <a:pt x="35814" y="9754"/>
                </a:lnTo>
                <a:lnTo>
                  <a:pt x="35990" y="10122"/>
                </a:lnTo>
                <a:lnTo>
                  <a:pt x="36158" y="10498"/>
                </a:lnTo>
                <a:lnTo>
                  <a:pt x="36318" y="10882"/>
                </a:lnTo>
                <a:lnTo>
                  <a:pt x="36462" y="11266"/>
                </a:lnTo>
                <a:lnTo>
                  <a:pt x="36598" y="11658"/>
                </a:lnTo>
                <a:lnTo>
                  <a:pt x="36726" y="12051"/>
                </a:lnTo>
                <a:lnTo>
                  <a:pt x="36846" y="12443"/>
                </a:lnTo>
                <a:lnTo>
                  <a:pt x="36958" y="12843"/>
                </a:lnTo>
                <a:lnTo>
                  <a:pt x="37062" y="13243"/>
                </a:lnTo>
                <a:lnTo>
                  <a:pt x="37158" y="13651"/>
                </a:lnTo>
                <a:lnTo>
                  <a:pt x="37246" y="14059"/>
                </a:lnTo>
                <a:lnTo>
                  <a:pt x="37326" y="14467"/>
                </a:lnTo>
                <a:lnTo>
                  <a:pt x="37390" y="14875"/>
                </a:lnTo>
                <a:lnTo>
                  <a:pt x="37454" y="15291"/>
                </a:lnTo>
                <a:lnTo>
                  <a:pt x="37510" y="15707"/>
                </a:lnTo>
                <a:lnTo>
                  <a:pt x="37566" y="16115"/>
                </a:lnTo>
                <a:lnTo>
                  <a:pt x="37606" y="16531"/>
                </a:lnTo>
                <a:lnTo>
                  <a:pt x="37646" y="16947"/>
                </a:lnTo>
                <a:lnTo>
                  <a:pt x="37670" y="17363"/>
                </a:lnTo>
                <a:lnTo>
                  <a:pt x="37694" y="17779"/>
                </a:lnTo>
                <a:lnTo>
                  <a:pt x="37718" y="18195"/>
                </a:lnTo>
                <a:lnTo>
                  <a:pt x="37726" y="18611"/>
                </a:lnTo>
                <a:lnTo>
                  <a:pt x="37734" y="19020"/>
                </a:lnTo>
                <a:lnTo>
                  <a:pt x="37734" y="19436"/>
                </a:lnTo>
                <a:lnTo>
                  <a:pt x="37734" y="19844"/>
                </a:lnTo>
                <a:lnTo>
                  <a:pt x="37726" y="20252"/>
                </a:lnTo>
                <a:lnTo>
                  <a:pt x="37694" y="21060"/>
                </a:lnTo>
                <a:lnTo>
                  <a:pt x="37654" y="21852"/>
                </a:lnTo>
                <a:lnTo>
                  <a:pt x="37590" y="22636"/>
                </a:lnTo>
                <a:lnTo>
                  <a:pt x="37518" y="23404"/>
                </a:lnTo>
                <a:lnTo>
                  <a:pt x="37438" y="24156"/>
                </a:lnTo>
                <a:lnTo>
                  <a:pt x="37350" y="24884"/>
                </a:lnTo>
                <a:lnTo>
                  <a:pt x="37246" y="25588"/>
                </a:lnTo>
                <a:lnTo>
                  <a:pt x="37142" y="26269"/>
                </a:lnTo>
                <a:lnTo>
                  <a:pt x="37038" y="26917"/>
                </a:lnTo>
                <a:lnTo>
                  <a:pt x="36926" y="27541"/>
                </a:lnTo>
                <a:lnTo>
                  <a:pt x="36822" y="28133"/>
                </a:lnTo>
                <a:lnTo>
                  <a:pt x="36606" y="29213"/>
                </a:lnTo>
                <a:lnTo>
                  <a:pt x="36422" y="30133"/>
                </a:lnTo>
                <a:lnTo>
                  <a:pt x="36374" y="30349"/>
                </a:lnTo>
                <a:lnTo>
                  <a:pt x="36094" y="31741"/>
                </a:lnTo>
                <a:lnTo>
                  <a:pt x="35830" y="33166"/>
                </a:lnTo>
                <a:lnTo>
                  <a:pt x="35702" y="33902"/>
                </a:lnTo>
                <a:lnTo>
                  <a:pt x="35574" y="34638"/>
                </a:lnTo>
                <a:lnTo>
                  <a:pt x="35454" y="35382"/>
                </a:lnTo>
                <a:lnTo>
                  <a:pt x="35342" y="36126"/>
                </a:lnTo>
                <a:lnTo>
                  <a:pt x="35230" y="36878"/>
                </a:lnTo>
                <a:lnTo>
                  <a:pt x="35118" y="37630"/>
                </a:lnTo>
                <a:lnTo>
                  <a:pt x="35022" y="38390"/>
                </a:lnTo>
                <a:lnTo>
                  <a:pt x="34926" y="39142"/>
                </a:lnTo>
                <a:lnTo>
                  <a:pt x="34838" y="39903"/>
                </a:lnTo>
                <a:lnTo>
                  <a:pt x="34758" y="40655"/>
                </a:lnTo>
                <a:lnTo>
                  <a:pt x="34678" y="41399"/>
                </a:lnTo>
                <a:lnTo>
                  <a:pt x="34613" y="42143"/>
                </a:lnTo>
                <a:lnTo>
                  <a:pt x="34557" y="42879"/>
                </a:lnTo>
                <a:lnTo>
                  <a:pt x="34501" y="43615"/>
                </a:lnTo>
                <a:lnTo>
                  <a:pt x="34461" y="44335"/>
                </a:lnTo>
                <a:lnTo>
                  <a:pt x="34429" y="45047"/>
                </a:lnTo>
                <a:lnTo>
                  <a:pt x="34405" y="45743"/>
                </a:lnTo>
                <a:lnTo>
                  <a:pt x="34389" y="46431"/>
                </a:lnTo>
                <a:lnTo>
                  <a:pt x="34381" y="47112"/>
                </a:lnTo>
                <a:lnTo>
                  <a:pt x="34389" y="47768"/>
                </a:lnTo>
                <a:lnTo>
                  <a:pt x="34405" y="48408"/>
                </a:lnTo>
                <a:lnTo>
                  <a:pt x="34437" y="49040"/>
                </a:lnTo>
                <a:lnTo>
                  <a:pt x="34469" y="49648"/>
                </a:lnTo>
                <a:lnTo>
                  <a:pt x="34525" y="50232"/>
                </a:lnTo>
                <a:lnTo>
                  <a:pt x="34589" y="50800"/>
                </a:lnTo>
                <a:lnTo>
                  <a:pt x="34661" y="51344"/>
                </a:lnTo>
                <a:lnTo>
                  <a:pt x="34758" y="51864"/>
                </a:lnTo>
                <a:lnTo>
                  <a:pt x="34862" y="52360"/>
                </a:lnTo>
                <a:lnTo>
                  <a:pt x="34886" y="52456"/>
                </a:lnTo>
                <a:lnTo>
                  <a:pt x="34918" y="52536"/>
                </a:lnTo>
                <a:lnTo>
                  <a:pt x="34958" y="52616"/>
                </a:lnTo>
                <a:lnTo>
                  <a:pt x="35006" y="52696"/>
                </a:lnTo>
                <a:lnTo>
                  <a:pt x="35062" y="52760"/>
                </a:lnTo>
                <a:lnTo>
                  <a:pt x="35126" y="52824"/>
                </a:lnTo>
                <a:lnTo>
                  <a:pt x="35190" y="52888"/>
                </a:lnTo>
                <a:lnTo>
                  <a:pt x="35262" y="52936"/>
                </a:lnTo>
                <a:lnTo>
                  <a:pt x="35342" y="52976"/>
                </a:lnTo>
                <a:lnTo>
                  <a:pt x="35422" y="53016"/>
                </a:lnTo>
                <a:lnTo>
                  <a:pt x="35502" y="53040"/>
                </a:lnTo>
                <a:lnTo>
                  <a:pt x="35590" y="53064"/>
                </a:lnTo>
                <a:lnTo>
                  <a:pt x="35678" y="53072"/>
                </a:lnTo>
                <a:lnTo>
                  <a:pt x="35862" y="53072"/>
                </a:lnTo>
                <a:lnTo>
                  <a:pt x="35950" y="53056"/>
                </a:lnTo>
                <a:lnTo>
                  <a:pt x="36046" y="53024"/>
                </a:lnTo>
                <a:lnTo>
                  <a:pt x="36126" y="52992"/>
                </a:lnTo>
                <a:lnTo>
                  <a:pt x="36214" y="52952"/>
                </a:lnTo>
                <a:lnTo>
                  <a:pt x="36286" y="52904"/>
                </a:lnTo>
                <a:lnTo>
                  <a:pt x="36358" y="52848"/>
                </a:lnTo>
                <a:lnTo>
                  <a:pt x="36422" y="52784"/>
                </a:lnTo>
                <a:lnTo>
                  <a:pt x="36478" y="52720"/>
                </a:lnTo>
                <a:lnTo>
                  <a:pt x="36526" y="52648"/>
                </a:lnTo>
                <a:lnTo>
                  <a:pt x="36566" y="52568"/>
                </a:lnTo>
                <a:lnTo>
                  <a:pt x="36606" y="52488"/>
                </a:lnTo>
                <a:lnTo>
                  <a:pt x="36630" y="52408"/>
                </a:lnTo>
                <a:lnTo>
                  <a:pt x="36654" y="52320"/>
                </a:lnTo>
                <a:lnTo>
                  <a:pt x="36662" y="52232"/>
                </a:lnTo>
                <a:lnTo>
                  <a:pt x="36670" y="52144"/>
                </a:lnTo>
                <a:lnTo>
                  <a:pt x="36662" y="52048"/>
                </a:lnTo>
                <a:lnTo>
                  <a:pt x="36646" y="51960"/>
                </a:lnTo>
                <a:lnTo>
                  <a:pt x="36550" y="51488"/>
                </a:lnTo>
                <a:lnTo>
                  <a:pt x="36462" y="50992"/>
                </a:lnTo>
                <a:lnTo>
                  <a:pt x="36390" y="50472"/>
                </a:lnTo>
                <a:lnTo>
                  <a:pt x="36334" y="49936"/>
                </a:lnTo>
                <a:lnTo>
                  <a:pt x="36286" y="49376"/>
                </a:lnTo>
                <a:lnTo>
                  <a:pt x="36246" y="48792"/>
                </a:lnTo>
                <a:lnTo>
                  <a:pt x="36222" y="48192"/>
                </a:lnTo>
                <a:lnTo>
                  <a:pt x="36206" y="47576"/>
                </a:lnTo>
                <a:lnTo>
                  <a:pt x="36206" y="46944"/>
                </a:lnTo>
                <a:lnTo>
                  <a:pt x="36214" y="46295"/>
                </a:lnTo>
                <a:lnTo>
                  <a:pt x="36230" y="45631"/>
                </a:lnTo>
                <a:lnTo>
                  <a:pt x="36254" y="44959"/>
                </a:lnTo>
                <a:lnTo>
                  <a:pt x="36286" y="44279"/>
                </a:lnTo>
                <a:lnTo>
                  <a:pt x="36334" y="43583"/>
                </a:lnTo>
                <a:lnTo>
                  <a:pt x="36382" y="42879"/>
                </a:lnTo>
                <a:lnTo>
                  <a:pt x="36438" y="42167"/>
                </a:lnTo>
                <a:lnTo>
                  <a:pt x="36510" y="41447"/>
                </a:lnTo>
                <a:lnTo>
                  <a:pt x="36582" y="40719"/>
                </a:lnTo>
                <a:lnTo>
                  <a:pt x="36662" y="39991"/>
                </a:lnTo>
                <a:lnTo>
                  <a:pt x="36750" y="39262"/>
                </a:lnTo>
                <a:lnTo>
                  <a:pt x="36846" y="38534"/>
                </a:lnTo>
                <a:lnTo>
                  <a:pt x="36942" y="37798"/>
                </a:lnTo>
                <a:lnTo>
                  <a:pt x="37046" y="37070"/>
                </a:lnTo>
                <a:lnTo>
                  <a:pt x="37158" y="36334"/>
                </a:lnTo>
                <a:lnTo>
                  <a:pt x="37270" y="35614"/>
                </a:lnTo>
                <a:lnTo>
                  <a:pt x="37390" y="34886"/>
                </a:lnTo>
                <a:lnTo>
                  <a:pt x="37638" y="33462"/>
                </a:lnTo>
                <a:lnTo>
                  <a:pt x="37894" y="32069"/>
                </a:lnTo>
                <a:lnTo>
                  <a:pt x="38166" y="30725"/>
                </a:lnTo>
                <a:lnTo>
                  <a:pt x="38214" y="30509"/>
                </a:lnTo>
                <a:lnTo>
                  <a:pt x="38414" y="29533"/>
                </a:lnTo>
                <a:lnTo>
                  <a:pt x="38630" y="28397"/>
                </a:lnTo>
                <a:lnTo>
                  <a:pt x="38750" y="27773"/>
                </a:lnTo>
                <a:lnTo>
                  <a:pt x="38862" y="27117"/>
                </a:lnTo>
                <a:lnTo>
                  <a:pt x="38974" y="26429"/>
                </a:lnTo>
                <a:lnTo>
                  <a:pt x="39078" y="25708"/>
                </a:lnTo>
                <a:lnTo>
                  <a:pt x="39182" y="24964"/>
                </a:lnTo>
                <a:lnTo>
                  <a:pt x="39278" y="24196"/>
                </a:lnTo>
                <a:lnTo>
                  <a:pt x="39358" y="23404"/>
                </a:lnTo>
                <a:lnTo>
                  <a:pt x="39438" y="22588"/>
                </a:lnTo>
                <a:lnTo>
                  <a:pt x="39494" y="21756"/>
                </a:lnTo>
                <a:lnTo>
                  <a:pt x="39534" y="20916"/>
                </a:lnTo>
                <a:lnTo>
                  <a:pt x="39550" y="20484"/>
                </a:lnTo>
                <a:lnTo>
                  <a:pt x="39558" y="20060"/>
                </a:lnTo>
                <a:lnTo>
                  <a:pt x="39566" y="19620"/>
                </a:lnTo>
                <a:lnTo>
                  <a:pt x="39566" y="19188"/>
                </a:lnTo>
                <a:lnTo>
                  <a:pt x="39558" y="18747"/>
                </a:lnTo>
                <a:lnTo>
                  <a:pt x="39550" y="18315"/>
                </a:lnTo>
                <a:lnTo>
                  <a:pt x="39534" y="17875"/>
                </a:lnTo>
                <a:lnTo>
                  <a:pt x="39510" y="17427"/>
                </a:lnTo>
                <a:lnTo>
                  <a:pt x="39478" y="16987"/>
                </a:lnTo>
                <a:lnTo>
                  <a:pt x="39446" y="16547"/>
                </a:lnTo>
                <a:lnTo>
                  <a:pt x="39398" y="16099"/>
                </a:lnTo>
                <a:lnTo>
                  <a:pt x="39350" y="15659"/>
                </a:lnTo>
                <a:lnTo>
                  <a:pt x="39294" y="15219"/>
                </a:lnTo>
                <a:lnTo>
                  <a:pt x="39230" y="14771"/>
                </a:lnTo>
                <a:lnTo>
                  <a:pt x="39158" y="14331"/>
                </a:lnTo>
                <a:lnTo>
                  <a:pt x="39078" y="13891"/>
                </a:lnTo>
                <a:lnTo>
                  <a:pt x="38990" y="13459"/>
                </a:lnTo>
                <a:lnTo>
                  <a:pt x="38886" y="13019"/>
                </a:lnTo>
                <a:lnTo>
                  <a:pt x="38782" y="12587"/>
                </a:lnTo>
                <a:lnTo>
                  <a:pt x="38670" y="12155"/>
                </a:lnTo>
                <a:lnTo>
                  <a:pt x="38542" y="11722"/>
                </a:lnTo>
                <a:lnTo>
                  <a:pt x="38406" y="11298"/>
                </a:lnTo>
                <a:lnTo>
                  <a:pt x="38262" y="10874"/>
                </a:lnTo>
                <a:lnTo>
                  <a:pt x="38110" y="10450"/>
                </a:lnTo>
                <a:lnTo>
                  <a:pt x="37950" y="10034"/>
                </a:lnTo>
                <a:lnTo>
                  <a:pt x="37774" y="9626"/>
                </a:lnTo>
                <a:lnTo>
                  <a:pt x="37590" y="9218"/>
                </a:lnTo>
                <a:lnTo>
                  <a:pt x="37390" y="8818"/>
                </a:lnTo>
                <a:lnTo>
                  <a:pt x="37182" y="8418"/>
                </a:lnTo>
                <a:lnTo>
                  <a:pt x="36966" y="8026"/>
                </a:lnTo>
                <a:lnTo>
                  <a:pt x="36734" y="7642"/>
                </a:lnTo>
                <a:lnTo>
                  <a:pt x="36494" y="7258"/>
                </a:lnTo>
                <a:lnTo>
                  <a:pt x="36238" y="6890"/>
                </a:lnTo>
                <a:lnTo>
                  <a:pt x="35966" y="6522"/>
                </a:lnTo>
                <a:lnTo>
                  <a:pt x="35686" y="6162"/>
                </a:lnTo>
                <a:lnTo>
                  <a:pt x="35398" y="5810"/>
                </a:lnTo>
                <a:lnTo>
                  <a:pt x="35054" y="5418"/>
                </a:lnTo>
                <a:lnTo>
                  <a:pt x="34694" y="5042"/>
                </a:lnTo>
                <a:lnTo>
                  <a:pt x="34317" y="4681"/>
                </a:lnTo>
                <a:lnTo>
                  <a:pt x="33933" y="4329"/>
                </a:lnTo>
                <a:lnTo>
                  <a:pt x="33541" y="4001"/>
                </a:lnTo>
                <a:lnTo>
                  <a:pt x="33125" y="3673"/>
                </a:lnTo>
                <a:lnTo>
                  <a:pt x="32701" y="3369"/>
                </a:lnTo>
                <a:lnTo>
                  <a:pt x="32269" y="3073"/>
                </a:lnTo>
                <a:lnTo>
                  <a:pt x="31821" y="2793"/>
                </a:lnTo>
                <a:lnTo>
                  <a:pt x="31357" y="2521"/>
                </a:lnTo>
                <a:lnTo>
                  <a:pt x="30877" y="2273"/>
                </a:lnTo>
                <a:lnTo>
                  <a:pt x="30389" y="2025"/>
                </a:lnTo>
                <a:lnTo>
                  <a:pt x="29893" y="1801"/>
                </a:lnTo>
                <a:lnTo>
                  <a:pt x="29373" y="1585"/>
                </a:lnTo>
                <a:lnTo>
                  <a:pt x="28845" y="1385"/>
                </a:lnTo>
                <a:lnTo>
                  <a:pt x="28309" y="1201"/>
                </a:lnTo>
                <a:lnTo>
                  <a:pt x="27757" y="1025"/>
                </a:lnTo>
                <a:lnTo>
                  <a:pt x="27188" y="865"/>
                </a:lnTo>
                <a:lnTo>
                  <a:pt x="26612" y="721"/>
                </a:lnTo>
                <a:lnTo>
                  <a:pt x="26020" y="585"/>
                </a:lnTo>
                <a:lnTo>
                  <a:pt x="25412" y="465"/>
                </a:lnTo>
                <a:lnTo>
                  <a:pt x="24796" y="361"/>
                </a:lnTo>
                <a:lnTo>
                  <a:pt x="24164" y="273"/>
                </a:lnTo>
                <a:lnTo>
                  <a:pt x="23524" y="193"/>
                </a:lnTo>
                <a:lnTo>
                  <a:pt x="22868" y="129"/>
                </a:lnTo>
                <a:lnTo>
                  <a:pt x="22204" y="73"/>
                </a:lnTo>
                <a:lnTo>
                  <a:pt x="21524" y="33"/>
                </a:lnTo>
                <a:lnTo>
                  <a:pt x="20836" y="9"/>
                </a:lnTo>
                <a:lnTo>
                  <a:pt x="2013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1"/>
          <p:cNvSpPr/>
          <p:nvPr/>
        </p:nvSpPr>
        <p:spPr>
          <a:xfrm>
            <a:off x="1417225" y="1360475"/>
            <a:ext cx="642725" cy="1359825"/>
          </a:xfrm>
          <a:custGeom>
            <a:avLst/>
            <a:gdLst/>
            <a:ahLst/>
            <a:cxnLst/>
            <a:rect l="l" t="t" r="r" b="b"/>
            <a:pathLst>
              <a:path w="25709" h="54393" extrusionOk="0">
                <a:moveTo>
                  <a:pt x="12874" y="1"/>
                </a:moveTo>
                <a:lnTo>
                  <a:pt x="12474" y="9"/>
                </a:lnTo>
                <a:lnTo>
                  <a:pt x="12074" y="25"/>
                </a:lnTo>
                <a:lnTo>
                  <a:pt x="11682" y="49"/>
                </a:lnTo>
                <a:lnTo>
                  <a:pt x="11282" y="89"/>
                </a:lnTo>
                <a:lnTo>
                  <a:pt x="10882" y="137"/>
                </a:lnTo>
                <a:lnTo>
                  <a:pt x="10490" y="201"/>
                </a:lnTo>
                <a:lnTo>
                  <a:pt x="10098" y="273"/>
                </a:lnTo>
                <a:lnTo>
                  <a:pt x="9706" y="353"/>
                </a:lnTo>
                <a:lnTo>
                  <a:pt x="9314" y="449"/>
                </a:lnTo>
                <a:lnTo>
                  <a:pt x="8930" y="553"/>
                </a:lnTo>
                <a:lnTo>
                  <a:pt x="8546" y="673"/>
                </a:lnTo>
                <a:lnTo>
                  <a:pt x="8170" y="801"/>
                </a:lnTo>
                <a:lnTo>
                  <a:pt x="7794" y="945"/>
                </a:lnTo>
                <a:lnTo>
                  <a:pt x="7426" y="1097"/>
                </a:lnTo>
                <a:lnTo>
                  <a:pt x="7058" y="1265"/>
                </a:lnTo>
                <a:lnTo>
                  <a:pt x="6698" y="1433"/>
                </a:lnTo>
                <a:lnTo>
                  <a:pt x="6346" y="1625"/>
                </a:lnTo>
                <a:lnTo>
                  <a:pt x="6122" y="1745"/>
                </a:lnTo>
                <a:lnTo>
                  <a:pt x="5898" y="1881"/>
                </a:lnTo>
                <a:lnTo>
                  <a:pt x="5681" y="2017"/>
                </a:lnTo>
                <a:lnTo>
                  <a:pt x="5465" y="2153"/>
                </a:lnTo>
                <a:lnTo>
                  <a:pt x="5249" y="2297"/>
                </a:lnTo>
                <a:lnTo>
                  <a:pt x="5049" y="2441"/>
                </a:lnTo>
                <a:lnTo>
                  <a:pt x="4841" y="2593"/>
                </a:lnTo>
                <a:lnTo>
                  <a:pt x="4641" y="2745"/>
                </a:lnTo>
                <a:lnTo>
                  <a:pt x="4449" y="2905"/>
                </a:lnTo>
                <a:lnTo>
                  <a:pt x="4257" y="3065"/>
                </a:lnTo>
                <a:lnTo>
                  <a:pt x="4073" y="3233"/>
                </a:lnTo>
                <a:lnTo>
                  <a:pt x="3889" y="3401"/>
                </a:lnTo>
                <a:lnTo>
                  <a:pt x="3705" y="3569"/>
                </a:lnTo>
                <a:lnTo>
                  <a:pt x="3537" y="3745"/>
                </a:lnTo>
                <a:lnTo>
                  <a:pt x="3361" y="3930"/>
                </a:lnTo>
                <a:lnTo>
                  <a:pt x="3193" y="4114"/>
                </a:lnTo>
                <a:lnTo>
                  <a:pt x="3033" y="4298"/>
                </a:lnTo>
                <a:lnTo>
                  <a:pt x="2873" y="4490"/>
                </a:lnTo>
                <a:lnTo>
                  <a:pt x="2721" y="4682"/>
                </a:lnTo>
                <a:lnTo>
                  <a:pt x="2569" y="4874"/>
                </a:lnTo>
                <a:lnTo>
                  <a:pt x="2417" y="5074"/>
                </a:lnTo>
                <a:lnTo>
                  <a:pt x="2281" y="5282"/>
                </a:lnTo>
                <a:lnTo>
                  <a:pt x="2137" y="5490"/>
                </a:lnTo>
                <a:lnTo>
                  <a:pt x="2009" y="5698"/>
                </a:lnTo>
                <a:lnTo>
                  <a:pt x="1873" y="5906"/>
                </a:lnTo>
                <a:lnTo>
                  <a:pt x="1753" y="6122"/>
                </a:lnTo>
                <a:lnTo>
                  <a:pt x="1625" y="6346"/>
                </a:lnTo>
                <a:lnTo>
                  <a:pt x="1513" y="6562"/>
                </a:lnTo>
                <a:lnTo>
                  <a:pt x="1401" y="6786"/>
                </a:lnTo>
                <a:lnTo>
                  <a:pt x="1289" y="7018"/>
                </a:lnTo>
                <a:lnTo>
                  <a:pt x="1185" y="7250"/>
                </a:lnTo>
                <a:lnTo>
                  <a:pt x="1081" y="7482"/>
                </a:lnTo>
                <a:lnTo>
                  <a:pt x="985" y="7714"/>
                </a:lnTo>
                <a:lnTo>
                  <a:pt x="897" y="7954"/>
                </a:lnTo>
                <a:lnTo>
                  <a:pt x="809" y="8194"/>
                </a:lnTo>
                <a:lnTo>
                  <a:pt x="729" y="8442"/>
                </a:lnTo>
                <a:lnTo>
                  <a:pt x="649" y="8690"/>
                </a:lnTo>
                <a:lnTo>
                  <a:pt x="577" y="8938"/>
                </a:lnTo>
                <a:lnTo>
                  <a:pt x="505" y="9186"/>
                </a:lnTo>
                <a:lnTo>
                  <a:pt x="441" y="9442"/>
                </a:lnTo>
                <a:lnTo>
                  <a:pt x="377" y="9698"/>
                </a:lnTo>
                <a:lnTo>
                  <a:pt x="321" y="9962"/>
                </a:lnTo>
                <a:lnTo>
                  <a:pt x="273" y="10218"/>
                </a:lnTo>
                <a:lnTo>
                  <a:pt x="225" y="10482"/>
                </a:lnTo>
                <a:lnTo>
                  <a:pt x="185" y="10754"/>
                </a:lnTo>
                <a:lnTo>
                  <a:pt x="145" y="11019"/>
                </a:lnTo>
                <a:lnTo>
                  <a:pt x="113" y="11291"/>
                </a:lnTo>
                <a:lnTo>
                  <a:pt x="81" y="11563"/>
                </a:lnTo>
                <a:lnTo>
                  <a:pt x="41" y="12115"/>
                </a:lnTo>
                <a:lnTo>
                  <a:pt x="9" y="12675"/>
                </a:lnTo>
                <a:lnTo>
                  <a:pt x="1" y="13243"/>
                </a:lnTo>
                <a:lnTo>
                  <a:pt x="17" y="13819"/>
                </a:lnTo>
                <a:lnTo>
                  <a:pt x="49" y="14403"/>
                </a:lnTo>
                <a:lnTo>
                  <a:pt x="97" y="14995"/>
                </a:lnTo>
                <a:lnTo>
                  <a:pt x="169" y="15595"/>
                </a:lnTo>
                <a:lnTo>
                  <a:pt x="257" y="16195"/>
                </a:lnTo>
                <a:lnTo>
                  <a:pt x="393" y="16995"/>
                </a:lnTo>
                <a:lnTo>
                  <a:pt x="545" y="17795"/>
                </a:lnTo>
                <a:lnTo>
                  <a:pt x="705" y="18596"/>
                </a:lnTo>
                <a:lnTo>
                  <a:pt x="881" y="19396"/>
                </a:lnTo>
                <a:lnTo>
                  <a:pt x="1073" y="20196"/>
                </a:lnTo>
                <a:lnTo>
                  <a:pt x="1265" y="20996"/>
                </a:lnTo>
                <a:lnTo>
                  <a:pt x="1473" y="21788"/>
                </a:lnTo>
                <a:lnTo>
                  <a:pt x="1689" y="22580"/>
                </a:lnTo>
                <a:lnTo>
                  <a:pt x="1905" y="23372"/>
                </a:lnTo>
                <a:lnTo>
                  <a:pt x="2137" y="24164"/>
                </a:lnTo>
                <a:lnTo>
                  <a:pt x="2601" y="25741"/>
                </a:lnTo>
                <a:lnTo>
                  <a:pt x="3081" y="27301"/>
                </a:lnTo>
                <a:lnTo>
                  <a:pt x="3561" y="28853"/>
                </a:lnTo>
                <a:lnTo>
                  <a:pt x="4177" y="30813"/>
                </a:lnTo>
                <a:lnTo>
                  <a:pt x="4473" y="31789"/>
                </a:lnTo>
                <a:lnTo>
                  <a:pt x="4761" y="32766"/>
                </a:lnTo>
                <a:lnTo>
                  <a:pt x="5145" y="34038"/>
                </a:lnTo>
                <a:lnTo>
                  <a:pt x="5529" y="35302"/>
                </a:lnTo>
                <a:lnTo>
                  <a:pt x="6002" y="36862"/>
                </a:lnTo>
                <a:lnTo>
                  <a:pt x="6466" y="38406"/>
                </a:lnTo>
                <a:lnTo>
                  <a:pt x="6690" y="39175"/>
                </a:lnTo>
                <a:lnTo>
                  <a:pt x="6906" y="39943"/>
                </a:lnTo>
                <a:lnTo>
                  <a:pt x="7114" y="40711"/>
                </a:lnTo>
                <a:lnTo>
                  <a:pt x="7314" y="41479"/>
                </a:lnTo>
                <a:lnTo>
                  <a:pt x="7506" y="42247"/>
                </a:lnTo>
                <a:lnTo>
                  <a:pt x="7682" y="43015"/>
                </a:lnTo>
                <a:lnTo>
                  <a:pt x="7858" y="43783"/>
                </a:lnTo>
                <a:lnTo>
                  <a:pt x="8010" y="44559"/>
                </a:lnTo>
                <a:lnTo>
                  <a:pt x="8154" y="45335"/>
                </a:lnTo>
                <a:lnTo>
                  <a:pt x="8290" y="46120"/>
                </a:lnTo>
                <a:lnTo>
                  <a:pt x="8402" y="46904"/>
                </a:lnTo>
                <a:lnTo>
                  <a:pt x="8506" y="47696"/>
                </a:lnTo>
                <a:lnTo>
                  <a:pt x="8578" y="48304"/>
                </a:lnTo>
                <a:lnTo>
                  <a:pt x="8658" y="48888"/>
                </a:lnTo>
                <a:lnTo>
                  <a:pt x="8722" y="49512"/>
                </a:lnTo>
                <a:lnTo>
                  <a:pt x="8754" y="49824"/>
                </a:lnTo>
                <a:lnTo>
                  <a:pt x="8770" y="50144"/>
                </a:lnTo>
                <a:lnTo>
                  <a:pt x="8786" y="50464"/>
                </a:lnTo>
                <a:lnTo>
                  <a:pt x="8794" y="50784"/>
                </a:lnTo>
                <a:lnTo>
                  <a:pt x="8786" y="51096"/>
                </a:lnTo>
                <a:lnTo>
                  <a:pt x="8770" y="51400"/>
                </a:lnTo>
                <a:lnTo>
                  <a:pt x="8746" y="51696"/>
                </a:lnTo>
                <a:lnTo>
                  <a:pt x="8698" y="51984"/>
                </a:lnTo>
                <a:lnTo>
                  <a:pt x="8666" y="52120"/>
                </a:lnTo>
                <a:lnTo>
                  <a:pt x="8634" y="52256"/>
                </a:lnTo>
                <a:lnTo>
                  <a:pt x="8602" y="52384"/>
                </a:lnTo>
                <a:lnTo>
                  <a:pt x="8562" y="52512"/>
                </a:lnTo>
                <a:lnTo>
                  <a:pt x="8514" y="52632"/>
                </a:lnTo>
                <a:lnTo>
                  <a:pt x="8458" y="52744"/>
                </a:lnTo>
                <a:lnTo>
                  <a:pt x="8402" y="52857"/>
                </a:lnTo>
                <a:lnTo>
                  <a:pt x="8338" y="52969"/>
                </a:lnTo>
                <a:lnTo>
                  <a:pt x="8298" y="53049"/>
                </a:lnTo>
                <a:lnTo>
                  <a:pt x="8258" y="53137"/>
                </a:lnTo>
                <a:lnTo>
                  <a:pt x="8226" y="53225"/>
                </a:lnTo>
                <a:lnTo>
                  <a:pt x="8210" y="53313"/>
                </a:lnTo>
                <a:lnTo>
                  <a:pt x="8202" y="53401"/>
                </a:lnTo>
                <a:lnTo>
                  <a:pt x="8202" y="53497"/>
                </a:lnTo>
                <a:lnTo>
                  <a:pt x="8210" y="53585"/>
                </a:lnTo>
                <a:lnTo>
                  <a:pt x="8226" y="53673"/>
                </a:lnTo>
                <a:lnTo>
                  <a:pt x="8250" y="53753"/>
                </a:lnTo>
                <a:lnTo>
                  <a:pt x="8282" y="53841"/>
                </a:lnTo>
                <a:lnTo>
                  <a:pt x="8322" y="53921"/>
                </a:lnTo>
                <a:lnTo>
                  <a:pt x="8370" y="53993"/>
                </a:lnTo>
                <a:lnTo>
                  <a:pt x="8426" y="54065"/>
                </a:lnTo>
                <a:lnTo>
                  <a:pt x="8490" y="54137"/>
                </a:lnTo>
                <a:lnTo>
                  <a:pt x="8562" y="54193"/>
                </a:lnTo>
                <a:lnTo>
                  <a:pt x="8634" y="54249"/>
                </a:lnTo>
                <a:lnTo>
                  <a:pt x="8698" y="54281"/>
                </a:lnTo>
                <a:lnTo>
                  <a:pt x="8754" y="54313"/>
                </a:lnTo>
                <a:lnTo>
                  <a:pt x="8874" y="54361"/>
                </a:lnTo>
                <a:lnTo>
                  <a:pt x="9002" y="54385"/>
                </a:lnTo>
                <a:lnTo>
                  <a:pt x="9130" y="54393"/>
                </a:lnTo>
                <a:lnTo>
                  <a:pt x="9242" y="54385"/>
                </a:lnTo>
                <a:lnTo>
                  <a:pt x="9362" y="54361"/>
                </a:lnTo>
                <a:lnTo>
                  <a:pt x="9466" y="54329"/>
                </a:lnTo>
                <a:lnTo>
                  <a:pt x="9578" y="54281"/>
                </a:lnTo>
                <a:lnTo>
                  <a:pt x="9674" y="54217"/>
                </a:lnTo>
                <a:lnTo>
                  <a:pt x="9762" y="54145"/>
                </a:lnTo>
                <a:lnTo>
                  <a:pt x="9850" y="54057"/>
                </a:lnTo>
                <a:lnTo>
                  <a:pt x="9922" y="53953"/>
                </a:lnTo>
                <a:lnTo>
                  <a:pt x="10010" y="53793"/>
                </a:lnTo>
                <a:lnTo>
                  <a:pt x="10098" y="53633"/>
                </a:lnTo>
                <a:lnTo>
                  <a:pt x="10178" y="53465"/>
                </a:lnTo>
                <a:lnTo>
                  <a:pt x="10250" y="53297"/>
                </a:lnTo>
                <a:lnTo>
                  <a:pt x="10314" y="53121"/>
                </a:lnTo>
                <a:lnTo>
                  <a:pt x="10378" y="52945"/>
                </a:lnTo>
                <a:lnTo>
                  <a:pt x="10426" y="52761"/>
                </a:lnTo>
                <a:lnTo>
                  <a:pt x="10474" y="52576"/>
                </a:lnTo>
                <a:lnTo>
                  <a:pt x="10514" y="52392"/>
                </a:lnTo>
                <a:lnTo>
                  <a:pt x="10546" y="52208"/>
                </a:lnTo>
                <a:lnTo>
                  <a:pt x="10578" y="52016"/>
                </a:lnTo>
                <a:lnTo>
                  <a:pt x="10602" y="51824"/>
                </a:lnTo>
                <a:lnTo>
                  <a:pt x="10634" y="51440"/>
                </a:lnTo>
                <a:lnTo>
                  <a:pt x="10650" y="51048"/>
                </a:lnTo>
                <a:lnTo>
                  <a:pt x="10650" y="50664"/>
                </a:lnTo>
                <a:lnTo>
                  <a:pt x="10642" y="50272"/>
                </a:lnTo>
                <a:lnTo>
                  <a:pt x="10618" y="49888"/>
                </a:lnTo>
                <a:lnTo>
                  <a:pt x="10594" y="49504"/>
                </a:lnTo>
                <a:lnTo>
                  <a:pt x="10554" y="49128"/>
                </a:lnTo>
                <a:lnTo>
                  <a:pt x="10514" y="48768"/>
                </a:lnTo>
                <a:lnTo>
                  <a:pt x="10426" y="48072"/>
                </a:lnTo>
                <a:lnTo>
                  <a:pt x="10354" y="47480"/>
                </a:lnTo>
                <a:lnTo>
                  <a:pt x="10250" y="46656"/>
                </a:lnTo>
                <a:lnTo>
                  <a:pt x="10130" y="45840"/>
                </a:lnTo>
                <a:lnTo>
                  <a:pt x="9994" y="45023"/>
                </a:lnTo>
                <a:lnTo>
                  <a:pt x="9842" y="44207"/>
                </a:lnTo>
                <a:lnTo>
                  <a:pt x="9674" y="43399"/>
                </a:lnTo>
                <a:lnTo>
                  <a:pt x="9498" y="42591"/>
                </a:lnTo>
                <a:lnTo>
                  <a:pt x="9306" y="41791"/>
                </a:lnTo>
                <a:lnTo>
                  <a:pt x="9106" y="40999"/>
                </a:lnTo>
                <a:lnTo>
                  <a:pt x="8898" y="40207"/>
                </a:lnTo>
                <a:lnTo>
                  <a:pt x="8690" y="39415"/>
                </a:lnTo>
                <a:lnTo>
                  <a:pt x="8466" y="38630"/>
                </a:lnTo>
                <a:lnTo>
                  <a:pt x="8242" y="37846"/>
                </a:lnTo>
                <a:lnTo>
                  <a:pt x="7778" y="36294"/>
                </a:lnTo>
                <a:lnTo>
                  <a:pt x="7314" y="34758"/>
                </a:lnTo>
                <a:lnTo>
                  <a:pt x="6930" y="33502"/>
                </a:lnTo>
                <a:lnTo>
                  <a:pt x="6546" y="32238"/>
                </a:lnTo>
                <a:lnTo>
                  <a:pt x="6258" y="31253"/>
                </a:lnTo>
                <a:lnTo>
                  <a:pt x="5954" y="30269"/>
                </a:lnTo>
                <a:lnTo>
                  <a:pt x="5337" y="28301"/>
                </a:lnTo>
                <a:lnTo>
                  <a:pt x="4865" y="26773"/>
                </a:lnTo>
                <a:lnTo>
                  <a:pt x="4393" y="25237"/>
                </a:lnTo>
                <a:lnTo>
                  <a:pt x="3937" y="23684"/>
                </a:lnTo>
                <a:lnTo>
                  <a:pt x="3713" y="22908"/>
                </a:lnTo>
                <a:lnTo>
                  <a:pt x="3497" y="22132"/>
                </a:lnTo>
                <a:lnTo>
                  <a:pt x="3281" y="21356"/>
                </a:lnTo>
                <a:lnTo>
                  <a:pt x="3081" y="20572"/>
                </a:lnTo>
                <a:lnTo>
                  <a:pt x="2889" y="19796"/>
                </a:lnTo>
                <a:lnTo>
                  <a:pt x="2705" y="19012"/>
                </a:lnTo>
                <a:lnTo>
                  <a:pt x="2537" y="18236"/>
                </a:lnTo>
                <a:lnTo>
                  <a:pt x="2377" y="17451"/>
                </a:lnTo>
                <a:lnTo>
                  <a:pt x="2225" y="16675"/>
                </a:lnTo>
                <a:lnTo>
                  <a:pt x="2089" y="15899"/>
                </a:lnTo>
                <a:lnTo>
                  <a:pt x="2049" y="15635"/>
                </a:lnTo>
                <a:lnTo>
                  <a:pt x="2009" y="15347"/>
                </a:lnTo>
                <a:lnTo>
                  <a:pt x="1977" y="15035"/>
                </a:lnTo>
                <a:lnTo>
                  <a:pt x="1945" y="14707"/>
                </a:lnTo>
                <a:lnTo>
                  <a:pt x="1913" y="14363"/>
                </a:lnTo>
                <a:lnTo>
                  <a:pt x="1897" y="14003"/>
                </a:lnTo>
                <a:lnTo>
                  <a:pt x="1881" y="13627"/>
                </a:lnTo>
                <a:lnTo>
                  <a:pt x="1873" y="13235"/>
                </a:lnTo>
                <a:lnTo>
                  <a:pt x="1873" y="12835"/>
                </a:lnTo>
                <a:lnTo>
                  <a:pt x="1889" y="12419"/>
                </a:lnTo>
                <a:lnTo>
                  <a:pt x="1913" y="11995"/>
                </a:lnTo>
                <a:lnTo>
                  <a:pt x="1953" y="11563"/>
                </a:lnTo>
                <a:lnTo>
                  <a:pt x="2009" y="11131"/>
                </a:lnTo>
                <a:lnTo>
                  <a:pt x="2081" y="10682"/>
                </a:lnTo>
                <a:lnTo>
                  <a:pt x="2161" y="10234"/>
                </a:lnTo>
                <a:lnTo>
                  <a:pt x="2265" y="9786"/>
                </a:lnTo>
                <a:lnTo>
                  <a:pt x="2385" y="9330"/>
                </a:lnTo>
                <a:lnTo>
                  <a:pt x="2457" y="9106"/>
                </a:lnTo>
                <a:lnTo>
                  <a:pt x="2529" y="8874"/>
                </a:lnTo>
                <a:lnTo>
                  <a:pt x="2609" y="8650"/>
                </a:lnTo>
                <a:lnTo>
                  <a:pt x="2689" y="8426"/>
                </a:lnTo>
                <a:lnTo>
                  <a:pt x="2777" y="8202"/>
                </a:lnTo>
                <a:lnTo>
                  <a:pt x="2873" y="7970"/>
                </a:lnTo>
                <a:lnTo>
                  <a:pt x="2977" y="7754"/>
                </a:lnTo>
                <a:lnTo>
                  <a:pt x="3081" y="7530"/>
                </a:lnTo>
                <a:lnTo>
                  <a:pt x="3193" y="7306"/>
                </a:lnTo>
                <a:lnTo>
                  <a:pt x="3313" y="7090"/>
                </a:lnTo>
                <a:lnTo>
                  <a:pt x="3441" y="6866"/>
                </a:lnTo>
                <a:lnTo>
                  <a:pt x="3569" y="6650"/>
                </a:lnTo>
                <a:lnTo>
                  <a:pt x="3713" y="6442"/>
                </a:lnTo>
                <a:lnTo>
                  <a:pt x="3857" y="6226"/>
                </a:lnTo>
                <a:lnTo>
                  <a:pt x="4009" y="6018"/>
                </a:lnTo>
                <a:lnTo>
                  <a:pt x="4169" y="5810"/>
                </a:lnTo>
                <a:lnTo>
                  <a:pt x="4337" y="5602"/>
                </a:lnTo>
                <a:lnTo>
                  <a:pt x="4513" y="5402"/>
                </a:lnTo>
                <a:lnTo>
                  <a:pt x="4697" y="5202"/>
                </a:lnTo>
                <a:lnTo>
                  <a:pt x="4881" y="5010"/>
                </a:lnTo>
                <a:lnTo>
                  <a:pt x="5081" y="4810"/>
                </a:lnTo>
                <a:lnTo>
                  <a:pt x="5289" y="4626"/>
                </a:lnTo>
                <a:lnTo>
                  <a:pt x="5497" y="4442"/>
                </a:lnTo>
                <a:lnTo>
                  <a:pt x="5721" y="4258"/>
                </a:lnTo>
                <a:lnTo>
                  <a:pt x="5954" y="4082"/>
                </a:lnTo>
                <a:lnTo>
                  <a:pt x="6194" y="3906"/>
                </a:lnTo>
                <a:lnTo>
                  <a:pt x="6442" y="3737"/>
                </a:lnTo>
                <a:lnTo>
                  <a:pt x="6698" y="3569"/>
                </a:lnTo>
                <a:lnTo>
                  <a:pt x="6962" y="3409"/>
                </a:lnTo>
                <a:lnTo>
                  <a:pt x="7242" y="3257"/>
                </a:lnTo>
                <a:lnTo>
                  <a:pt x="7546" y="3097"/>
                </a:lnTo>
                <a:lnTo>
                  <a:pt x="7850" y="2945"/>
                </a:lnTo>
                <a:lnTo>
                  <a:pt x="8162" y="2801"/>
                </a:lnTo>
                <a:lnTo>
                  <a:pt x="8482" y="2673"/>
                </a:lnTo>
                <a:lnTo>
                  <a:pt x="8802" y="2553"/>
                </a:lnTo>
                <a:lnTo>
                  <a:pt x="9130" y="2441"/>
                </a:lnTo>
                <a:lnTo>
                  <a:pt x="9458" y="2337"/>
                </a:lnTo>
                <a:lnTo>
                  <a:pt x="9794" y="2249"/>
                </a:lnTo>
                <a:lnTo>
                  <a:pt x="10122" y="2161"/>
                </a:lnTo>
                <a:lnTo>
                  <a:pt x="10458" y="2089"/>
                </a:lnTo>
                <a:lnTo>
                  <a:pt x="10802" y="2033"/>
                </a:lnTo>
                <a:lnTo>
                  <a:pt x="11138" y="1977"/>
                </a:lnTo>
                <a:lnTo>
                  <a:pt x="11482" y="1937"/>
                </a:lnTo>
                <a:lnTo>
                  <a:pt x="11818" y="1897"/>
                </a:lnTo>
                <a:lnTo>
                  <a:pt x="12162" y="1873"/>
                </a:lnTo>
                <a:lnTo>
                  <a:pt x="12506" y="1865"/>
                </a:lnTo>
                <a:lnTo>
                  <a:pt x="12850" y="1857"/>
                </a:lnTo>
                <a:lnTo>
                  <a:pt x="13187" y="1865"/>
                </a:lnTo>
                <a:lnTo>
                  <a:pt x="13531" y="1881"/>
                </a:lnTo>
                <a:lnTo>
                  <a:pt x="13867" y="1905"/>
                </a:lnTo>
                <a:lnTo>
                  <a:pt x="14203" y="1945"/>
                </a:lnTo>
                <a:lnTo>
                  <a:pt x="14539" y="1985"/>
                </a:lnTo>
                <a:lnTo>
                  <a:pt x="14875" y="2041"/>
                </a:lnTo>
                <a:lnTo>
                  <a:pt x="15203" y="2113"/>
                </a:lnTo>
                <a:lnTo>
                  <a:pt x="15531" y="2185"/>
                </a:lnTo>
                <a:lnTo>
                  <a:pt x="15859" y="2273"/>
                </a:lnTo>
                <a:lnTo>
                  <a:pt x="16179" y="2369"/>
                </a:lnTo>
                <a:lnTo>
                  <a:pt x="16499" y="2473"/>
                </a:lnTo>
                <a:lnTo>
                  <a:pt x="16811" y="2585"/>
                </a:lnTo>
                <a:lnTo>
                  <a:pt x="17115" y="2713"/>
                </a:lnTo>
                <a:lnTo>
                  <a:pt x="17419" y="2849"/>
                </a:lnTo>
                <a:lnTo>
                  <a:pt x="17715" y="2993"/>
                </a:lnTo>
                <a:lnTo>
                  <a:pt x="17955" y="3113"/>
                </a:lnTo>
                <a:lnTo>
                  <a:pt x="18179" y="3241"/>
                </a:lnTo>
                <a:lnTo>
                  <a:pt x="18403" y="3377"/>
                </a:lnTo>
                <a:lnTo>
                  <a:pt x="18619" y="3513"/>
                </a:lnTo>
                <a:lnTo>
                  <a:pt x="18835" y="3657"/>
                </a:lnTo>
                <a:lnTo>
                  <a:pt x="19043" y="3809"/>
                </a:lnTo>
                <a:lnTo>
                  <a:pt x="19243" y="3962"/>
                </a:lnTo>
                <a:lnTo>
                  <a:pt x="19443" y="4122"/>
                </a:lnTo>
                <a:lnTo>
                  <a:pt x="19635" y="4290"/>
                </a:lnTo>
                <a:lnTo>
                  <a:pt x="19819" y="4458"/>
                </a:lnTo>
                <a:lnTo>
                  <a:pt x="20003" y="4634"/>
                </a:lnTo>
                <a:lnTo>
                  <a:pt x="20180" y="4810"/>
                </a:lnTo>
                <a:lnTo>
                  <a:pt x="20356" y="4994"/>
                </a:lnTo>
                <a:lnTo>
                  <a:pt x="20524" y="5178"/>
                </a:lnTo>
                <a:lnTo>
                  <a:pt x="20692" y="5370"/>
                </a:lnTo>
                <a:lnTo>
                  <a:pt x="20844" y="5562"/>
                </a:lnTo>
                <a:lnTo>
                  <a:pt x="21004" y="5762"/>
                </a:lnTo>
                <a:lnTo>
                  <a:pt x="21148" y="5962"/>
                </a:lnTo>
                <a:lnTo>
                  <a:pt x="21292" y="6170"/>
                </a:lnTo>
                <a:lnTo>
                  <a:pt x="21436" y="6378"/>
                </a:lnTo>
                <a:lnTo>
                  <a:pt x="21572" y="6594"/>
                </a:lnTo>
                <a:lnTo>
                  <a:pt x="21700" y="6810"/>
                </a:lnTo>
                <a:lnTo>
                  <a:pt x="21828" y="7026"/>
                </a:lnTo>
                <a:lnTo>
                  <a:pt x="21956" y="7250"/>
                </a:lnTo>
                <a:lnTo>
                  <a:pt x="22076" y="7474"/>
                </a:lnTo>
                <a:lnTo>
                  <a:pt x="22188" y="7698"/>
                </a:lnTo>
                <a:lnTo>
                  <a:pt x="22300" y="7930"/>
                </a:lnTo>
                <a:lnTo>
                  <a:pt x="22404" y="8162"/>
                </a:lnTo>
                <a:lnTo>
                  <a:pt x="22604" y="8634"/>
                </a:lnTo>
                <a:lnTo>
                  <a:pt x="22788" y="9114"/>
                </a:lnTo>
                <a:lnTo>
                  <a:pt x="22956" y="9602"/>
                </a:lnTo>
                <a:lnTo>
                  <a:pt x="23108" y="10098"/>
                </a:lnTo>
                <a:lnTo>
                  <a:pt x="23244" y="10602"/>
                </a:lnTo>
                <a:lnTo>
                  <a:pt x="23364" y="11107"/>
                </a:lnTo>
                <a:lnTo>
                  <a:pt x="23468" y="11619"/>
                </a:lnTo>
                <a:lnTo>
                  <a:pt x="23564" y="12131"/>
                </a:lnTo>
                <a:lnTo>
                  <a:pt x="23644" y="12643"/>
                </a:lnTo>
                <a:lnTo>
                  <a:pt x="23708" y="13163"/>
                </a:lnTo>
                <a:lnTo>
                  <a:pt x="23764" y="13683"/>
                </a:lnTo>
                <a:lnTo>
                  <a:pt x="23804" y="14195"/>
                </a:lnTo>
                <a:lnTo>
                  <a:pt x="23828" y="14707"/>
                </a:lnTo>
                <a:lnTo>
                  <a:pt x="23844" y="15219"/>
                </a:lnTo>
                <a:lnTo>
                  <a:pt x="23852" y="15731"/>
                </a:lnTo>
                <a:lnTo>
                  <a:pt x="23844" y="16227"/>
                </a:lnTo>
                <a:lnTo>
                  <a:pt x="23820" y="16731"/>
                </a:lnTo>
                <a:lnTo>
                  <a:pt x="23796" y="17219"/>
                </a:lnTo>
                <a:lnTo>
                  <a:pt x="23740" y="17811"/>
                </a:lnTo>
                <a:lnTo>
                  <a:pt x="23684" y="18412"/>
                </a:lnTo>
                <a:lnTo>
                  <a:pt x="23612" y="19004"/>
                </a:lnTo>
                <a:lnTo>
                  <a:pt x="23532" y="19596"/>
                </a:lnTo>
                <a:lnTo>
                  <a:pt x="23436" y="20188"/>
                </a:lnTo>
                <a:lnTo>
                  <a:pt x="23332" y="20788"/>
                </a:lnTo>
                <a:lnTo>
                  <a:pt x="23228" y="21380"/>
                </a:lnTo>
                <a:lnTo>
                  <a:pt x="23108" y="21972"/>
                </a:lnTo>
                <a:lnTo>
                  <a:pt x="22988" y="22556"/>
                </a:lnTo>
                <a:lnTo>
                  <a:pt x="22860" y="23148"/>
                </a:lnTo>
                <a:lnTo>
                  <a:pt x="22596" y="24324"/>
                </a:lnTo>
                <a:lnTo>
                  <a:pt x="22316" y="25493"/>
                </a:lnTo>
                <a:lnTo>
                  <a:pt x="22028" y="26653"/>
                </a:lnTo>
                <a:lnTo>
                  <a:pt x="21692" y="28037"/>
                </a:lnTo>
                <a:lnTo>
                  <a:pt x="21364" y="29445"/>
                </a:lnTo>
                <a:lnTo>
                  <a:pt x="21204" y="30149"/>
                </a:lnTo>
                <a:lnTo>
                  <a:pt x="21044" y="30861"/>
                </a:lnTo>
                <a:lnTo>
                  <a:pt x="20900" y="31573"/>
                </a:lnTo>
                <a:lnTo>
                  <a:pt x="20764" y="32286"/>
                </a:lnTo>
                <a:lnTo>
                  <a:pt x="20652" y="32918"/>
                </a:lnTo>
                <a:lnTo>
                  <a:pt x="20540" y="33558"/>
                </a:lnTo>
                <a:lnTo>
                  <a:pt x="20436" y="34198"/>
                </a:lnTo>
                <a:lnTo>
                  <a:pt x="20340" y="34830"/>
                </a:lnTo>
                <a:lnTo>
                  <a:pt x="20252" y="35462"/>
                </a:lnTo>
                <a:lnTo>
                  <a:pt x="20164" y="36102"/>
                </a:lnTo>
                <a:lnTo>
                  <a:pt x="20092" y="36734"/>
                </a:lnTo>
                <a:lnTo>
                  <a:pt x="20020" y="37366"/>
                </a:lnTo>
                <a:lnTo>
                  <a:pt x="19947" y="37998"/>
                </a:lnTo>
                <a:lnTo>
                  <a:pt x="19891" y="38622"/>
                </a:lnTo>
                <a:lnTo>
                  <a:pt x="19835" y="39255"/>
                </a:lnTo>
                <a:lnTo>
                  <a:pt x="19787" y="39879"/>
                </a:lnTo>
                <a:lnTo>
                  <a:pt x="19747" y="40503"/>
                </a:lnTo>
                <a:lnTo>
                  <a:pt x="19715" y="41135"/>
                </a:lnTo>
                <a:lnTo>
                  <a:pt x="19683" y="41759"/>
                </a:lnTo>
                <a:lnTo>
                  <a:pt x="19659" y="42375"/>
                </a:lnTo>
                <a:lnTo>
                  <a:pt x="19643" y="42999"/>
                </a:lnTo>
                <a:lnTo>
                  <a:pt x="19635" y="43615"/>
                </a:lnTo>
                <a:lnTo>
                  <a:pt x="19627" y="44239"/>
                </a:lnTo>
                <a:lnTo>
                  <a:pt x="19627" y="44855"/>
                </a:lnTo>
                <a:lnTo>
                  <a:pt x="19635" y="45471"/>
                </a:lnTo>
                <a:lnTo>
                  <a:pt x="19651" y="46080"/>
                </a:lnTo>
                <a:lnTo>
                  <a:pt x="19675" y="46696"/>
                </a:lnTo>
                <a:lnTo>
                  <a:pt x="19699" y="47304"/>
                </a:lnTo>
                <a:lnTo>
                  <a:pt x="19731" y="47912"/>
                </a:lnTo>
                <a:lnTo>
                  <a:pt x="19771" y="48520"/>
                </a:lnTo>
                <a:lnTo>
                  <a:pt x="19811" y="49128"/>
                </a:lnTo>
                <a:lnTo>
                  <a:pt x="19867" y="49736"/>
                </a:lnTo>
                <a:lnTo>
                  <a:pt x="19923" y="50336"/>
                </a:lnTo>
                <a:lnTo>
                  <a:pt x="19987" y="50936"/>
                </a:lnTo>
                <a:lnTo>
                  <a:pt x="20052" y="51536"/>
                </a:lnTo>
                <a:lnTo>
                  <a:pt x="20132" y="52128"/>
                </a:lnTo>
                <a:lnTo>
                  <a:pt x="20148" y="52224"/>
                </a:lnTo>
                <a:lnTo>
                  <a:pt x="20172" y="52312"/>
                </a:lnTo>
                <a:lnTo>
                  <a:pt x="20204" y="52400"/>
                </a:lnTo>
                <a:lnTo>
                  <a:pt x="20252" y="52480"/>
                </a:lnTo>
                <a:lnTo>
                  <a:pt x="20300" y="52560"/>
                </a:lnTo>
                <a:lnTo>
                  <a:pt x="20356" y="52624"/>
                </a:lnTo>
                <a:lnTo>
                  <a:pt x="20420" y="52688"/>
                </a:lnTo>
                <a:lnTo>
                  <a:pt x="20484" y="52752"/>
                </a:lnTo>
                <a:lnTo>
                  <a:pt x="20556" y="52801"/>
                </a:lnTo>
                <a:lnTo>
                  <a:pt x="20636" y="52841"/>
                </a:lnTo>
                <a:lnTo>
                  <a:pt x="20716" y="52881"/>
                </a:lnTo>
                <a:lnTo>
                  <a:pt x="20804" y="52905"/>
                </a:lnTo>
                <a:lnTo>
                  <a:pt x="20892" y="52929"/>
                </a:lnTo>
                <a:lnTo>
                  <a:pt x="20988" y="52937"/>
                </a:lnTo>
                <a:lnTo>
                  <a:pt x="21076" y="52945"/>
                </a:lnTo>
                <a:lnTo>
                  <a:pt x="21172" y="52937"/>
                </a:lnTo>
                <a:lnTo>
                  <a:pt x="21268" y="52913"/>
                </a:lnTo>
                <a:lnTo>
                  <a:pt x="21356" y="52889"/>
                </a:lnTo>
                <a:lnTo>
                  <a:pt x="21444" y="52857"/>
                </a:lnTo>
                <a:lnTo>
                  <a:pt x="21524" y="52817"/>
                </a:lnTo>
                <a:lnTo>
                  <a:pt x="21596" y="52761"/>
                </a:lnTo>
                <a:lnTo>
                  <a:pt x="21668" y="52704"/>
                </a:lnTo>
                <a:lnTo>
                  <a:pt x="21732" y="52648"/>
                </a:lnTo>
                <a:lnTo>
                  <a:pt x="21788" y="52576"/>
                </a:lnTo>
                <a:lnTo>
                  <a:pt x="21844" y="52504"/>
                </a:lnTo>
                <a:lnTo>
                  <a:pt x="21884" y="52424"/>
                </a:lnTo>
                <a:lnTo>
                  <a:pt x="21924" y="52344"/>
                </a:lnTo>
                <a:lnTo>
                  <a:pt x="21948" y="52256"/>
                </a:lnTo>
                <a:lnTo>
                  <a:pt x="21972" y="52168"/>
                </a:lnTo>
                <a:lnTo>
                  <a:pt x="21980" y="52080"/>
                </a:lnTo>
                <a:lnTo>
                  <a:pt x="21980" y="51984"/>
                </a:lnTo>
                <a:lnTo>
                  <a:pt x="21972" y="51888"/>
                </a:lnTo>
                <a:lnTo>
                  <a:pt x="21900" y="51312"/>
                </a:lnTo>
                <a:lnTo>
                  <a:pt x="21836" y="50728"/>
                </a:lnTo>
                <a:lnTo>
                  <a:pt x="21772" y="50144"/>
                </a:lnTo>
                <a:lnTo>
                  <a:pt x="21716" y="49560"/>
                </a:lnTo>
                <a:lnTo>
                  <a:pt x="21668" y="48976"/>
                </a:lnTo>
                <a:lnTo>
                  <a:pt x="21628" y="48392"/>
                </a:lnTo>
                <a:lnTo>
                  <a:pt x="21588" y="47800"/>
                </a:lnTo>
                <a:lnTo>
                  <a:pt x="21556" y="47208"/>
                </a:lnTo>
                <a:lnTo>
                  <a:pt x="21532" y="46616"/>
                </a:lnTo>
                <a:lnTo>
                  <a:pt x="21516" y="46024"/>
                </a:lnTo>
                <a:lnTo>
                  <a:pt x="21500" y="45423"/>
                </a:lnTo>
                <a:lnTo>
                  <a:pt x="21492" y="44831"/>
                </a:lnTo>
                <a:lnTo>
                  <a:pt x="21492" y="44231"/>
                </a:lnTo>
                <a:lnTo>
                  <a:pt x="21500" y="43631"/>
                </a:lnTo>
                <a:lnTo>
                  <a:pt x="21508" y="43031"/>
                </a:lnTo>
                <a:lnTo>
                  <a:pt x="21524" y="42423"/>
                </a:lnTo>
                <a:lnTo>
                  <a:pt x="21548" y="41823"/>
                </a:lnTo>
                <a:lnTo>
                  <a:pt x="21572" y="41215"/>
                </a:lnTo>
                <a:lnTo>
                  <a:pt x="21612" y="40607"/>
                </a:lnTo>
                <a:lnTo>
                  <a:pt x="21652" y="39999"/>
                </a:lnTo>
                <a:lnTo>
                  <a:pt x="21692" y="39391"/>
                </a:lnTo>
                <a:lnTo>
                  <a:pt x="21748" y="38782"/>
                </a:lnTo>
                <a:lnTo>
                  <a:pt x="21804" y="38166"/>
                </a:lnTo>
                <a:lnTo>
                  <a:pt x="21868" y="37558"/>
                </a:lnTo>
                <a:lnTo>
                  <a:pt x="21940" y="36942"/>
                </a:lnTo>
                <a:lnTo>
                  <a:pt x="22012" y="36326"/>
                </a:lnTo>
                <a:lnTo>
                  <a:pt x="22100" y="35710"/>
                </a:lnTo>
                <a:lnTo>
                  <a:pt x="22188" y="35094"/>
                </a:lnTo>
                <a:lnTo>
                  <a:pt x="22276" y="34478"/>
                </a:lnTo>
                <a:lnTo>
                  <a:pt x="22380" y="33862"/>
                </a:lnTo>
                <a:lnTo>
                  <a:pt x="22484" y="33238"/>
                </a:lnTo>
                <a:lnTo>
                  <a:pt x="22596" y="32622"/>
                </a:lnTo>
                <a:lnTo>
                  <a:pt x="22732" y="31926"/>
                </a:lnTo>
                <a:lnTo>
                  <a:pt x="22868" y="31237"/>
                </a:lnTo>
                <a:lnTo>
                  <a:pt x="23020" y="30541"/>
                </a:lnTo>
                <a:lnTo>
                  <a:pt x="23180" y="29845"/>
                </a:lnTo>
                <a:lnTo>
                  <a:pt x="23508" y="28461"/>
                </a:lnTo>
                <a:lnTo>
                  <a:pt x="23836" y="27093"/>
                </a:lnTo>
                <a:lnTo>
                  <a:pt x="24132" y="25909"/>
                </a:lnTo>
                <a:lnTo>
                  <a:pt x="24412" y="24708"/>
                </a:lnTo>
                <a:lnTo>
                  <a:pt x="24692" y="23500"/>
                </a:lnTo>
                <a:lnTo>
                  <a:pt x="24820" y="22900"/>
                </a:lnTo>
                <a:lnTo>
                  <a:pt x="24948" y="22284"/>
                </a:lnTo>
                <a:lnTo>
                  <a:pt x="25068" y="21676"/>
                </a:lnTo>
                <a:lnTo>
                  <a:pt x="25180" y="21068"/>
                </a:lnTo>
                <a:lnTo>
                  <a:pt x="25284" y="20452"/>
                </a:lnTo>
                <a:lnTo>
                  <a:pt x="25372" y="19836"/>
                </a:lnTo>
                <a:lnTo>
                  <a:pt x="25460" y="19220"/>
                </a:lnTo>
                <a:lnTo>
                  <a:pt x="25532" y="18596"/>
                </a:lnTo>
                <a:lnTo>
                  <a:pt x="25596" y="17972"/>
                </a:lnTo>
                <a:lnTo>
                  <a:pt x="25652" y="17347"/>
                </a:lnTo>
                <a:lnTo>
                  <a:pt x="25684" y="16747"/>
                </a:lnTo>
                <a:lnTo>
                  <a:pt x="25700" y="16395"/>
                </a:lnTo>
                <a:lnTo>
                  <a:pt x="25708" y="16011"/>
                </a:lnTo>
                <a:lnTo>
                  <a:pt x="25708" y="15595"/>
                </a:lnTo>
                <a:lnTo>
                  <a:pt x="25700" y="15147"/>
                </a:lnTo>
                <a:lnTo>
                  <a:pt x="25684" y="14683"/>
                </a:lnTo>
                <a:lnTo>
                  <a:pt x="25660" y="14187"/>
                </a:lnTo>
                <a:lnTo>
                  <a:pt x="25628" y="13675"/>
                </a:lnTo>
                <a:lnTo>
                  <a:pt x="25580" y="13147"/>
                </a:lnTo>
                <a:lnTo>
                  <a:pt x="25516" y="12595"/>
                </a:lnTo>
                <a:lnTo>
                  <a:pt x="25436" y="12035"/>
                </a:lnTo>
                <a:lnTo>
                  <a:pt x="25340" y="11459"/>
                </a:lnTo>
                <a:lnTo>
                  <a:pt x="25228" y="10875"/>
                </a:lnTo>
                <a:lnTo>
                  <a:pt x="25100" y="10282"/>
                </a:lnTo>
                <a:lnTo>
                  <a:pt x="25020" y="9986"/>
                </a:lnTo>
                <a:lnTo>
                  <a:pt x="24940" y="9690"/>
                </a:lnTo>
                <a:lnTo>
                  <a:pt x="24860" y="9394"/>
                </a:lnTo>
                <a:lnTo>
                  <a:pt x="24772" y="9090"/>
                </a:lnTo>
                <a:lnTo>
                  <a:pt x="24668" y="8794"/>
                </a:lnTo>
                <a:lnTo>
                  <a:pt x="24572" y="8490"/>
                </a:lnTo>
                <a:lnTo>
                  <a:pt x="24460" y="8194"/>
                </a:lnTo>
                <a:lnTo>
                  <a:pt x="24348" y="7898"/>
                </a:lnTo>
                <a:lnTo>
                  <a:pt x="24220" y="7602"/>
                </a:lnTo>
                <a:lnTo>
                  <a:pt x="24092" y="7306"/>
                </a:lnTo>
                <a:lnTo>
                  <a:pt x="23964" y="7010"/>
                </a:lnTo>
                <a:lnTo>
                  <a:pt x="23820" y="6714"/>
                </a:lnTo>
                <a:lnTo>
                  <a:pt x="23668" y="6426"/>
                </a:lnTo>
                <a:lnTo>
                  <a:pt x="23508" y="6138"/>
                </a:lnTo>
                <a:lnTo>
                  <a:pt x="23348" y="5858"/>
                </a:lnTo>
                <a:lnTo>
                  <a:pt x="23172" y="5570"/>
                </a:lnTo>
                <a:lnTo>
                  <a:pt x="22996" y="5290"/>
                </a:lnTo>
                <a:lnTo>
                  <a:pt x="22804" y="5018"/>
                </a:lnTo>
                <a:lnTo>
                  <a:pt x="22612" y="4746"/>
                </a:lnTo>
                <a:lnTo>
                  <a:pt x="22404" y="4482"/>
                </a:lnTo>
                <a:lnTo>
                  <a:pt x="22188" y="4218"/>
                </a:lnTo>
                <a:lnTo>
                  <a:pt x="21972" y="3962"/>
                </a:lnTo>
                <a:lnTo>
                  <a:pt x="21740" y="3705"/>
                </a:lnTo>
                <a:lnTo>
                  <a:pt x="21500" y="3457"/>
                </a:lnTo>
                <a:lnTo>
                  <a:pt x="21252" y="3217"/>
                </a:lnTo>
                <a:lnTo>
                  <a:pt x="20988" y="2977"/>
                </a:lnTo>
                <a:lnTo>
                  <a:pt x="20724" y="2745"/>
                </a:lnTo>
                <a:lnTo>
                  <a:pt x="20444" y="2521"/>
                </a:lnTo>
                <a:lnTo>
                  <a:pt x="20156" y="2305"/>
                </a:lnTo>
                <a:lnTo>
                  <a:pt x="19859" y="2097"/>
                </a:lnTo>
                <a:lnTo>
                  <a:pt x="19547" y="1897"/>
                </a:lnTo>
                <a:lnTo>
                  <a:pt x="19227" y="1697"/>
                </a:lnTo>
                <a:lnTo>
                  <a:pt x="18899" y="1513"/>
                </a:lnTo>
                <a:lnTo>
                  <a:pt x="18563" y="1329"/>
                </a:lnTo>
                <a:lnTo>
                  <a:pt x="18211" y="1161"/>
                </a:lnTo>
                <a:lnTo>
                  <a:pt x="17859" y="1001"/>
                </a:lnTo>
                <a:lnTo>
                  <a:pt x="17499" y="857"/>
                </a:lnTo>
                <a:lnTo>
                  <a:pt x="17131" y="721"/>
                </a:lnTo>
                <a:lnTo>
                  <a:pt x="16763" y="601"/>
                </a:lnTo>
                <a:lnTo>
                  <a:pt x="16387" y="489"/>
                </a:lnTo>
                <a:lnTo>
                  <a:pt x="16011" y="385"/>
                </a:lnTo>
                <a:lnTo>
                  <a:pt x="15627" y="297"/>
                </a:lnTo>
                <a:lnTo>
                  <a:pt x="15243" y="225"/>
                </a:lnTo>
                <a:lnTo>
                  <a:pt x="14851" y="161"/>
                </a:lnTo>
                <a:lnTo>
                  <a:pt x="14459" y="105"/>
                </a:lnTo>
                <a:lnTo>
                  <a:pt x="14067" y="65"/>
                </a:lnTo>
                <a:lnTo>
                  <a:pt x="13667" y="33"/>
                </a:lnTo>
                <a:lnTo>
                  <a:pt x="13275" y="9"/>
                </a:lnTo>
                <a:lnTo>
                  <a:pt x="1287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1"/>
          <p:cNvSpPr/>
          <p:nvPr/>
        </p:nvSpPr>
        <p:spPr>
          <a:xfrm>
            <a:off x="2080725" y="2752075"/>
            <a:ext cx="177650" cy="1162200"/>
          </a:xfrm>
          <a:custGeom>
            <a:avLst/>
            <a:gdLst/>
            <a:ahLst/>
            <a:cxnLst/>
            <a:rect l="l" t="t" r="r" b="b"/>
            <a:pathLst>
              <a:path w="7106" h="46488" extrusionOk="0">
                <a:moveTo>
                  <a:pt x="3433" y="1"/>
                </a:moveTo>
                <a:lnTo>
                  <a:pt x="0" y="561"/>
                </a:lnTo>
                <a:lnTo>
                  <a:pt x="272" y="4642"/>
                </a:lnTo>
                <a:lnTo>
                  <a:pt x="905" y="14123"/>
                </a:lnTo>
                <a:lnTo>
                  <a:pt x="1281" y="19604"/>
                </a:lnTo>
                <a:lnTo>
                  <a:pt x="1641" y="24892"/>
                </a:lnTo>
                <a:lnTo>
                  <a:pt x="1961" y="29461"/>
                </a:lnTo>
                <a:lnTo>
                  <a:pt x="2209" y="32798"/>
                </a:lnTo>
                <a:lnTo>
                  <a:pt x="2313" y="34078"/>
                </a:lnTo>
                <a:lnTo>
                  <a:pt x="2433" y="35342"/>
                </a:lnTo>
                <a:lnTo>
                  <a:pt x="2561" y="36590"/>
                </a:lnTo>
                <a:lnTo>
                  <a:pt x="2633" y="37206"/>
                </a:lnTo>
                <a:lnTo>
                  <a:pt x="2705" y="37814"/>
                </a:lnTo>
                <a:lnTo>
                  <a:pt x="2785" y="38406"/>
                </a:lnTo>
                <a:lnTo>
                  <a:pt x="2873" y="38990"/>
                </a:lnTo>
                <a:lnTo>
                  <a:pt x="2961" y="39567"/>
                </a:lnTo>
                <a:lnTo>
                  <a:pt x="3049" y="40119"/>
                </a:lnTo>
                <a:lnTo>
                  <a:pt x="3145" y="40663"/>
                </a:lnTo>
                <a:lnTo>
                  <a:pt x="3249" y="41191"/>
                </a:lnTo>
                <a:lnTo>
                  <a:pt x="3353" y="41703"/>
                </a:lnTo>
                <a:lnTo>
                  <a:pt x="3465" y="42191"/>
                </a:lnTo>
                <a:lnTo>
                  <a:pt x="3585" y="42663"/>
                </a:lnTo>
                <a:lnTo>
                  <a:pt x="3705" y="43119"/>
                </a:lnTo>
                <a:lnTo>
                  <a:pt x="3833" y="43543"/>
                </a:lnTo>
                <a:lnTo>
                  <a:pt x="3969" y="43951"/>
                </a:lnTo>
                <a:lnTo>
                  <a:pt x="4105" y="44327"/>
                </a:lnTo>
                <a:lnTo>
                  <a:pt x="4249" y="44679"/>
                </a:lnTo>
                <a:lnTo>
                  <a:pt x="4401" y="45007"/>
                </a:lnTo>
                <a:lnTo>
                  <a:pt x="4481" y="45159"/>
                </a:lnTo>
                <a:lnTo>
                  <a:pt x="4561" y="45303"/>
                </a:lnTo>
                <a:lnTo>
                  <a:pt x="4641" y="45439"/>
                </a:lnTo>
                <a:lnTo>
                  <a:pt x="4721" y="45567"/>
                </a:lnTo>
                <a:lnTo>
                  <a:pt x="4809" y="45695"/>
                </a:lnTo>
                <a:lnTo>
                  <a:pt x="4897" y="45807"/>
                </a:lnTo>
                <a:lnTo>
                  <a:pt x="4985" y="45911"/>
                </a:lnTo>
                <a:lnTo>
                  <a:pt x="5073" y="46008"/>
                </a:lnTo>
                <a:lnTo>
                  <a:pt x="5161" y="46096"/>
                </a:lnTo>
                <a:lnTo>
                  <a:pt x="5257" y="46176"/>
                </a:lnTo>
                <a:lnTo>
                  <a:pt x="5353" y="46248"/>
                </a:lnTo>
                <a:lnTo>
                  <a:pt x="5449" y="46312"/>
                </a:lnTo>
                <a:lnTo>
                  <a:pt x="5545" y="46368"/>
                </a:lnTo>
                <a:lnTo>
                  <a:pt x="5649" y="46408"/>
                </a:lnTo>
                <a:lnTo>
                  <a:pt x="5745" y="46448"/>
                </a:lnTo>
                <a:lnTo>
                  <a:pt x="5849" y="46472"/>
                </a:lnTo>
                <a:lnTo>
                  <a:pt x="5961" y="46488"/>
                </a:lnTo>
                <a:lnTo>
                  <a:pt x="6169" y="46488"/>
                </a:lnTo>
                <a:lnTo>
                  <a:pt x="6273" y="46472"/>
                </a:lnTo>
                <a:lnTo>
                  <a:pt x="6361" y="46440"/>
                </a:lnTo>
                <a:lnTo>
                  <a:pt x="6449" y="46400"/>
                </a:lnTo>
                <a:lnTo>
                  <a:pt x="6529" y="46352"/>
                </a:lnTo>
                <a:lnTo>
                  <a:pt x="6601" y="46296"/>
                </a:lnTo>
                <a:lnTo>
                  <a:pt x="6673" y="46224"/>
                </a:lnTo>
                <a:lnTo>
                  <a:pt x="6737" y="46144"/>
                </a:lnTo>
                <a:lnTo>
                  <a:pt x="6793" y="46048"/>
                </a:lnTo>
                <a:lnTo>
                  <a:pt x="6849" y="45951"/>
                </a:lnTo>
                <a:lnTo>
                  <a:pt x="6897" y="45839"/>
                </a:lnTo>
                <a:lnTo>
                  <a:pt x="6937" y="45719"/>
                </a:lnTo>
                <a:lnTo>
                  <a:pt x="6969" y="45591"/>
                </a:lnTo>
                <a:lnTo>
                  <a:pt x="7009" y="45455"/>
                </a:lnTo>
                <a:lnTo>
                  <a:pt x="7033" y="45303"/>
                </a:lnTo>
                <a:lnTo>
                  <a:pt x="7057" y="45151"/>
                </a:lnTo>
                <a:lnTo>
                  <a:pt x="7073" y="44983"/>
                </a:lnTo>
                <a:lnTo>
                  <a:pt x="7089" y="44815"/>
                </a:lnTo>
                <a:lnTo>
                  <a:pt x="7105" y="44447"/>
                </a:lnTo>
                <a:lnTo>
                  <a:pt x="7105" y="44047"/>
                </a:lnTo>
                <a:lnTo>
                  <a:pt x="7097" y="43623"/>
                </a:lnTo>
                <a:lnTo>
                  <a:pt x="7065" y="43167"/>
                </a:lnTo>
                <a:lnTo>
                  <a:pt x="7033" y="42687"/>
                </a:lnTo>
                <a:lnTo>
                  <a:pt x="6985" y="42183"/>
                </a:lnTo>
                <a:lnTo>
                  <a:pt x="6921" y="41663"/>
                </a:lnTo>
                <a:lnTo>
                  <a:pt x="6857" y="41119"/>
                </a:lnTo>
                <a:lnTo>
                  <a:pt x="6777" y="40551"/>
                </a:lnTo>
                <a:lnTo>
                  <a:pt x="6609" y="39375"/>
                </a:lnTo>
                <a:lnTo>
                  <a:pt x="6417" y="38134"/>
                </a:lnTo>
                <a:lnTo>
                  <a:pt x="6217" y="36862"/>
                </a:lnTo>
                <a:lnTo>
                  <a:pt x="6017" y="35550"/>
                </a:lnTo>
                <a:lnTo>
                  <a:pt x="5817" y="34230"/>
                </a:lnTo>
                <a:lnTo>
                  <a:pt x="5729" y="33566"/>
                </a:lnTo>
                <a:lnTo>
                  <a:pt x="5641" y="32902"/>
                </a:lnTo>
                <a:lnTo>
                  <a:pt x="5561" y="32238"/>
                </a:lnTo>
                <a:lnTo>
                  <a:pt x="5489" y="31581"/>
                </a:lnTo>
                <a:lnTo>
                  <a:pt x="5417" y="30877"/>
                </a:lnTo>
                <a:lnTo>
                  <a:pt x="5345" y="30077"/>
                </a:lnTo>
                <a:lnTo>
                  <a:pt x="5193" y="28221"/>
                </a:lnTo>
                <a:lnTo>
                  <a:pt x="5025" y="26077"/>
                </a:lnTo>
                <a:lnTo>
                  <a:pt x="4857" y="23700"/>
                </a:lnTo>
                <a:lnTo>
                  <a:pt x="4689" y="21164"/>
                </a:lnTo>
                <a:lnTo>
                  <a:pt x="4513" y="18524"/>
                </a:lnTo>
                <a:lnTo>
                  <a:pt x="4345" y="15835"/>
                </a:lnTo>
                <a:lnTo>
                  <a:pt x="4185" y="13171"/>
                </a:lnTo>
                <a:lnTo>
                  <a:pt x="3889" y="8154"/>
                </a:lnTo>
                <a:lnTo>
                  <a:pt x="3649" y="3953"/>
                </a:lnTo>
                <a:lnTo>
                  <a:pt x="34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1"/>
          <p:cNvSpPr/>
          <p:nvPr/>
        </p:nvSpPr>
        <p:spPr>
          <a:xfrm>
            <a:off x="1397025" y="2752475"/>
            <a:ext cx="1318000" cy="226675"/>
          </a:xfrm>
          <a:custGeom>
            <a:avLst/>
            <a:gdLst/>
            <a:ahLst/>
            <a:cxnLst/>
            <a:rect l="l" t="t" r="r" b="b"/>
            <a:pathLst>
              <a:path w="52720" h="9067" extrusionOk="0">
                <a:moveTo>
                  <a:pt x="1" y="1"/>
                </a:moveTo>
                <a:lnTo>
                  <a:pt x="89" y="3649"/>
                </a:lnTo>
                <a:lnTo>
                  <a:pt x="97" y="3809"/>
                </a:lnTo>
                <a:lnTo>
                  <a:pt x="121" y="3977"/>
                </a:lnTo>
                <a:lnTo>
                  <a:pt x="153" y="4138"/>
                </a:lnTo>
                <a:lnTo>
                  <a:pt x="193" y="4290"/>
                </a:lnTo>
                <a:lnTo>
                  <a:pt x="249" y="4442"/>
                </a:lnTo>
                <a:lnTo>
                  <a:pt x="313" y="4586"/>
                </a:lnTo>
                <a:lnTo>
                  <a:pt x="385" y="4730"/>
                </a:lnTo>
                <a:lnTo>
                  <a:pt x="473" y="4866"/>
                </a:lnTo>
                <a:lnTo>
                  <a:pt x="569" y="4994"/>
                </a:lnTo>
                <a:lnTo>
                  <a:pt x="665" y="5122"/>
                </a:lnTo>
                <a:lnTo>
                  <a:pt x="777" y="5234"/>
                </a:lnTo>
                <a:lnTo>
                  <a:pt x="897" y="5338"/>
                </a:lnTo>
                <a:lnTo>
                  <a:pt x="1025" y="5442"/>
                </a:lnTo>
                <a:lnTo>
                  <a:pt x="1161" y="5530"/>
                </a:lnTo>
                <a:lnTo>
                  <a:pt x="1297" y="5618"/>
                </a:lnTo>
                <a:lnTo>
                  <a:pt x="1449" y="5690"/>
                </a:lnTo>
                <a:lnTo>
                  <a:pt x="1761" y="5818"/>
                </a:lnTo>
                <a:lnTo>
                  <a:pt x="2113" y="5962"/>
                </a:lnTo>
                <a:lnTo>
                  <a:pt x="2497" y="6106"/>
                </a:lnTo>
                <a:lnTo>
                  <a:pt x="2921" y="6258"/>
                </a:lnTo>
                <a:lnTo>
                  <a:pt x="3377" y="6410"/>
                </a:lnTo>
                <a:lnTo>
                  <a:pt x="3865" y="6570"/>
                </a:lnTo>
                <a:lnTo>
                  <a:pt x="4393" y="6730"/>
                </a:lnTo>
                <a:lnTo>
                  <a:pt x="4953" y="6890"/>
                </a:lnTo>
                <a:lnTo>
                  <a:pt x="5553" y="7050"/>
                </a:lnTo>
                <a:lnTo>
                  <a:pt x="6193" y="7210"/>
                </a:lnTo>
                <a:lnTo>
                  <a:pt x="6866" y="7370"/>
                </a:lnTo>
                <a:lnTo>
                  <a:pt x="7570" y="7530"/>
                </a:lnTo>
                <a:lnTo>
                  <a:pt x="8314" y="7682"/>
                </a:lnTo>
                <a:lnTo>
                  <a:pt x="9098" y="7834"/>
                </a:lnTo>
                <a:lnTo>
                  <a:pt x="9914" y="7978"/>
                </a:lnTo>
                <a:lnTo>
                  <a:pt x="10770" y="8122"/>
                </a:lnTo>
                <a:lnTo>
                  <a:pt x="11666" y="8250"/>
                </a:lnTo>
                <a:lnTo>
                  <a:pt x="12594" y="8378"/>
                </a:lnTo>
                <a:lnTo>
                  <a:pt x="13562" y="8498"/>
                </a:lnTo>
                <a:lnTo>
                  <a:pt x="14571" y="8610"/>
                </a:lnTo>
                <a:lnTo>
                  <a:pt x="15619" y="8706"/>
                </a:lnTo>
                <a:lnTo>
                  <a:pt x="16699" y="8794"/>
                </a:lnTo>
                <a:lnTo>
                  <a:pt x="17819" y="8874"/>
                </a:lnTo>
                <a:lnTo>
                  <a:pt x="18979" y="8938"/>
                </a:lnTo>
                <a:lnTo>
                  <a:pt x="20171" y="8994"/>
                </a:lnTo>
                <a:lnTo>
                  <a:pt x="21412" y="9034"/>
                </a:lnTo>
                <a:lnTo>
                  <a:pt x="22684" y="9058"/>
                </a:lnTo>
                <a:lnTo>
                  <a:pt x="24004" y="9066"/>
                </a:lnTo>
                <a:lnTo>
                  <a:pt x="25356" y="9058"/>
                </a:lnTo>
                <a:lnTo>
                  <a:pt x="26748" y="9026"/>
                </a:lnTo>
                <a:lnTo>
                  <a:pt x="28181" y="8986"/>
                </a:lnTo>
                <a:lnTo>
                  <a:pt x="29653" y="8922"/>
                </a:lnTo>
                <a:lnTo>
                  <a:pt x="30973" y="8850"/>
                </a:lnTo>
                <a:lnTo>
                  <a:pt x="32245" y="8770"/>
                </a:lnTo>
                <a:lnTo>
                  <a:pt x="33461" y="8682"/>
                </a:lnTo>
                <a:lnTo>
                  <a:pt x="34621" y="8586"/>
                </a:lnTo>
                <a:lnTo>
                  <a:pt x="35742" y="8474"/>
                </a:lnTo>
                <a:lnTo>
                  <a:pt x="36806" y="8362"/>
                </a:lnTo>
                <a:lnTo>
                  <a:pt x="37822" y="8242"/>
                </a:lnTo>
                <a:lnTo>
                  <a:pt x="38790" y="8114"/>
                </a:lnTo>
                <a:lnTo>
                  <a:pt x="39710" y="7986"/>
                </a:lnTo>
                <a:lnTo>
                  <a:pt x="40590" y="7842"/>
                </a:lnTo>
                <a:lnTo>
                  <a:pt x="41422" y="7706"/>
                </a:lnTo>
                <a:lnTo>
                  <a:pt x="42223" y="7562"/>
                </a:lnTo>
                <a:lnTo>
                  <a:pt x="42975" y="7410"/>
                </a:lnTo>
                <a:lnTo>
                  <a:pt x="43687" y="7258"/>
                </a:lnTo>
                <a:lnTo>
                  <a:pt x="44367" y="7106"/>
                </a:lnTo>
                <a:lnTo>
                  <a:pt x="44999" y="6954"/>
                </a:lnTo>
                <a:lnTo>
                  <a:pt x="45607" y="6794"/>
                </a:lnTo>
                <a:lnTo>
                  <a:pt x="46175" y="6642"/>
                </a:lnTo>
                <a:lnTo>
                  <a:pt x="46711" y="6490"/>
                </a:lnTo>
                <a:lnTo>
                  <a:pt x="47215" y="6338"/>
                </a:lnTo>
                <a:lnTo>
                  <a:pt x="47687" y="6186"/>
                </a:lnTo>
                <a:lnTo>
                  <a:pt x="48135" y="6034"/>
                </a:lnTo>
                <a:lnTo>
                  <a:pt x="48551" y="5890"/>
                </a:lnTo>
                <a:lnTo>
                  <a:pt x="48935" y="5746"/>
                </a:lnTo>
                <a:lnTo>
                  <a:pt x="49640" y="5474"/>
                </a:lnTo>
                <a:lnTo>
                  <a:pt x="50248" y="5226"/>
                </a:lnTo>
                <a:lnTo>
                  <a:pt x="51232" y="4810"/>
                </a:lnTo>
                <a:lnTo>
                  <a:pt x="51384" y="4746"/>
                </a:lnTo>
                <a:lnTo>
                  <a:pt x="51536" y="4666"/>
                </a:lnTo>
                <a:lnTo>
                  <a:pt x="51672" y="4570"/>
                </a:lnTo>
                <a:lnTo>
                  <a:pt x="51800" y="4474"/>
                </a:lnTo>
                <a:lnTo>
                  <a:pt x="51920" y="4370"/>
                </a:lnTo>
                <a:lnTo>
                  <a:pt x="52040" y="4250"/>
                </a:lnTo>
                <a:lnTo>
                  <a:pt x="52144" y="4130"/>
                </a:lnTo>
                <a:lnTo>
                  <a:pt x="52240" y="3993"/>
                </a:lnTo>
                <a:lnTo>
                  <a:pt x="52328" y="3857"/>
                </a:lnTo>
                <a:lnTo>
                  <a:pt x="52400" y="3721"/>
                </a:lnTo>
                <a:lnTo>
                  <a:pt x="52472" y="3569"/>
                </a:lnTo>
                <a:lnTo>
                  <a:pt x="52528" y="3417"/>
                </a:lnTo>
                <a:lnTo>
                  <a:pt x="52568" y="3257"/>
                </a:lnTo>
                <a:lnTo>
                  <a:pt x="52600" y="3097"/>
                </a:lnTo>
                <a:lnTo>
                  <a:pt x="52624" y="2929"/>
                </a:lnTo>
                <a:lnTo>
                  <a:pt x="52640" y="2769"/>
                </a:lnTo>
                <a:lnTo>
                  <a:pt x="52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>
            <a:off x="1397025" y="2635675"/>
            <a:ext cx="1318000" cy="233650"/>
          </a:xfrm>
          <a:custGeom>
            <a:avLst/>
            <a:gdLst/>
            <a:ahLst/>
            <a:cxnLst/>
            <a:rect l="l" t="t" r="r" b="b"/>
            <a:pathLst>
              <a:path w="52720" h="9346" extrusionOk="0">
                <a:moveTo>
                  <a:pt x="25004" y="0"/>
                </a:moveTo>
                <a:lnTo>
                  <a:pt x="23668" y="24"/>
                </a:lnTo>
                <a:lnTo>
                  <a:pt x="22348" y="48"/>
                </a:lnTo>
                <a:lnTo>
                  <a:pt x="21052" y="96"/>
                </a:lnTo>
                <a:lnTo>
                  <a:pt x="19771" y="144"/>
                </a:lnTo>
                <a:lnTo>
                  <a:pt x="18523" y="208"/>
                </a:lnTo>
                <a:lnTo>
                  <a:pt x="17299" y="280"/>
                </a:lnTo>
                <a:lnTo>
                  <a:pt x="16099" y="368"/>
                </a:lnTo>
                <a:lnTo>
                  <a:pt x="14931" y="456"/>
                </a:lnTo>
                <a:lnTo>
                  <a:pt x="13795" y="560"/>
                </a:lnTo>
                <a:lnTo>
                  <a:pt x="12690" y="672"/>
                </a:lnTo>
                <a:lnTo>
                  <a:pt x="11626" y="800"/>
                </a:lnTo>
                <a:lnTo>
                  <a:pt x="10594" y="928"/>
                </a:lnTo>
                <a:lnTo>
                  <a:pt x="9594" y="1064"/>
                </a:lnTo>
                <a:lnTo>
                  <a:pt x="8642" y="1216"/>
                </a:lnTo>
                <a:lnTo>
                  <a:pt x="7722" y="1368"/>
                </a:lnTo>
                <a:lnTo>
                  <a:pt x="6850" y="1528"/>
                </a:lnTo>
                <a:lnTo>
                  <a:pt x="6025" y="1696"/>
                </a:lnTo>
                <a:lnTo>
                  <a:pt x="5241" y="1873"/>
                </a:lnTo>
                <a:lnTo>
                  <a:pt x="4505" y="2057"/>
                </a:lnTo>
                <a:lnTo>
                  <a:pt x="4153" y="2153"/>
                </a:lnTo>
                <a:lnTo>
                  <a:pt x="3817" y="2249"/>
                </a:lnTo>
                <a:lnTo>
                  <a:pt x="3497" y="2345"/>
                </a:lnTo>
                <a:lnTo>
                  <a:pt x="3185" y="2449"/>
                </a:lnTo>
                <a:lnTo>
                  <a:pt x="2889" y="2545"/>
                </a:lnTo>
                <a:lnTo>
                  <a:pt x="2601" y="2649"/>
                </a:lnTo>
                <a:lnTo>
                  <a:pt x="2329" y="2753"/>
                </a:lnTo>
                <a:lnTo>
                  <a:pt x="2073" y="2857"/>
                </a:lnTo>
                <a:lnTo>
                  <a:pt x="1833" y="2961"/>
                </a:lnTo>
                <a:lnTo>
                  <a:pt x="1601" y="3065"/>
                </a:lnTo>
                <a:lnTo>
                  <a:pt x="1385" y="3177"/>
                </a:lnTo>
                <a:lnTo>
                  <a:pt x="1185" y="3281"/>
                </a:lnTo>
                <a:lnTo>
                  <a:pt x="1001" y="3393"/>
                </a:lnTo>
                <a:lnTo>
                  <a:pt x="833" y="3505"/>
                </a:lnTo>
                <a:lnTo>
                  <a:pt x="681" y="3617"/>
                </a:lnTo>
                <a:lnTo>
                  <a:pt x="537" y="3729"/>
                </a:lnTo>
                <a:lnTo>
                  <a:pt x="417" y="3849"/>
                </a:lnTo>
                <a:lnTo>
                  <a:pt x="305" y="3961"/>
                </a:lnTo>
                <a:lnTo>
                  <a:pt x="217" y="4081"/>
                </a:lnTo>
                <a:lnTo>
                  <a:pt x="137" y="4193"/>
                </a:lnTo>
                <a:lnTo>
                  <a:pt x="81" y="4313"/>
                </a:lnTo>
                <a:lnTo>
                  <a:pt x="41" y="4433"/>
                </a:lnTo>
                <a:lnTo>
                  <a:pt x="9" y="4553"/>
                </a:lnTo>
                <a:lnTo>
                  <a:pt x="1" y="4673"/>
                </a:lnTo>
                <a:lnTo>
                  <a:pt x="9" y="4793"/>
                </a:lnTo>
                <a:lnTo>
                  <a:pt x="41" y="4913"/>
                </a:lnTo>
                <a:lnTo>
                  <a:pt x="81" y="5033"/>
                </a:lnTo>
                <a:lnTo>
                  <a:pt x="137" y="5153"/>
                </a:lnTo>
                <a:lnTo>
                  <a:pt x="217" y="5265"/>
                </a:lnTo>
                <a:lnTo>
                  <a:pt x="305" y="5385"/>
                </a:lnTo>
                <a:lnTo>
                  <a:pt x="417" y="5497"/>
                </a:lnTo>
                <a:lnTo>
                  <a:pt x="537" y="5617"/>
                </a:lnTo>
                <a:lnTo>
                  <a:pt x="681" y="5729"/>
                </a:lnTo>
                <a:lnTo>
                  <a:pt x="833" y="5841"/>
                </a:lnTo>
                <a:lnTo>
                  <a:pt x="1001" y="5953"/>
                </a:lnTo>
                <a:lnTo>
                  <a:pt x="1185" y="6065"/>
                </a:lnTo>
                <a:lnTo>
                  <a:pt x="1385" y="6169"/>
                </a:lnTo>
                <a:lnTo>
                  <a:pt x="1601" y="6281"/>
                </a:lnTo>
                <a:lnTo>
                  <a:pt x="1833" y="6385"/>
                </a:lnTo>
                <a:lnTo>
                  <a:pt x="2073" y="6489"/>
                </a:lnTo>
                <a:lnTo>
                  <a:pt x="2329" y="6601"/>
                </a:lnTo>
                <a:lnTo>
                  <a:pt x="2601" y="6697"/>
                </a:lnTo>
                <a:lnTo>
                  <a:pt x="2889" y="6801"/>
                </a:lnTo>
                <a:lnTo>
                  <a:pt x="3185" y="6905"/>
                </a:lnTo>
                <a:lnTo>
                  <a:pt x="3497" y="7001"/>
                </a:lnTo>
                <a:lnTo>
                  <a:pt x="3817" y="7097"/>
                </a:lnTo>
                <a:lnTo>
                  <a:pt x="4153" y="7193"/>
                </a:lnTo>
                <a:lnTo>
                  <a:pt x="4505" y="7289"/>
                </a:lnTo>
                <a:lnTo>
                  <a:pt x="5241" y="7473"/>
                </a:lnTo>
                <a:lnTo>
                  <a:pt x="6025" y="7649"/>
                </a:lnTo>
                <a:lnTo>
                  <a:pt x="6850" y="7817"/>
                </a:lnTo>
                <a:lnTo>
                  <a:pt x="7722" y="7977"/>
                </a:lnTo>
                <a:lnTo>
                  <a:pt x="8642" y="8137"/>
                </a:lnTo>
                <a:lnTo>
                  <a:pt x="9594" y="8281"/>
                </a:lnTo>
                <a:lnTo>
                  <a:pt x="10594" y="8417"/>
                </a:lnTo>
                <a:lnTo>
                  <a:pt x="11626" y="8553"/>
                </a:lnTo>
                <a:lnTo>
                  <a:pt x="12690" y="8673"/>
                </a:lnTo>
                <a:lnTo>
                  <a:pt x="13795" y="8786"/>
                </a:lnTo>
                <a:lnTo>
                  <a:pt x="14931" y="8890"/>
                </a:lnTo>
                <a:lnTo>
                  <a:pt x="16099" y="8978"/>
                </a:lnTo>
                <a:lnTo>
                  <a:pt x="17299" y="9066"/>
                </a:lnTo>
                <a:lnTo>
                  <a:pt x="18523" y="9138"/>
                </a:lnTo>
                <a:lnTo>
                  <a:pt x="19771" y="9202"/>
                </a:lnTo>
                <a:lnTo>
                  <a:pt x="21052" y="9250"/>
                </a:lnTo>
                <a:lnTo>
                  <a:pt x="22348" y="9298"/>
                </a:lnTo>
                <a:lnTo>
                  <a:pt x="23668" y="9322"/>
                </a:lnTo>
                <a:lnTo>
                  <a:pt x="25004" y="9346"/>
                </a:lnTo>
                <a:lnTo>
                  <a:pt x="27716" y="9346"/>
                </a:lnTo>
                <a:lnTo>
                  <a:pt x="29053" y="9322"/>
                </a:lnTo>
                <a:lnTo>
                  <a:pt x="30373" y="9298"/>
                </a:lnTo>
                <a:lnTo>
                  <a:pt x="31669" y="9250"/>
                </a:lnTo>
                <a:lnTo>
                  <a:pt x="32949" y="9202"/>
                </a:lnTo>
                <a:lnTo>
                  <a:pt x="34197" y="9138"/>
                </a:lnTo>
                <a:lnTo>
                  <a:pt x="35422" y="9066"/>
                </a:lnTo>
                <a:lnTo>
                  <a:pt x="36622" y="8978"/>
                </a:lnTo>
                <a:lnTo>
                  <a:pt x="37790" y="8890"/>
                </a:lnTo>
                <a:lnTo>
                  <a:pt x="38926" y="8786"/>
                </a:lnTo>
                <a:lnTo>
                  <a:pt x="40030" y="8673"/>
                </a:lnTo>
                <a:lnTo>
                  <a:pt x="41094" y="8553"/>
                </a:lnTo>
                <a:lnTo>
                  <a:pt x="42127" y="8417"/>
                </a:lnTo>
                <a:lnTo>
                  <a:pt x="43127" y="8281"/>
                </a:lnTo>
                <a:lnTo>
                  <a:pt x="44079" y="8137"/>
                </a:lnTo>
                <a:lnTo>
                  <a:pt x="44999" y="7977"/>
                </a:lnTo>
                <a:lnTo>
                  <a:pt x="45871" y="7817"/>
                </a:lnTo>
                <a:lnTo>
                  <a:pt x="46695" y="7649"/>
                </a:lnTo>
                <a:lnTo>
                  <a:pt x="47479" y="7473"/>
                </a:lnTo>
                <a:lnTo>
                  <a:pt x="48215" y="7289"/>
                </a:lnTo>
                <a:lnTo>
                  <a:pt x="48567" y="7193"/>
                </a:lnTo>
                <a:lnTo>
                  <a:pt x="48903" y="7097"/>
                </a:lnTo>
                <a:lnTo>
                  <a:pt x="49224" y="7001"/>
                </a:lnTo>
                <a:lnTo>
                  <a:pt x="49536" y="6905"/>
                </a:lnTo>
                <a:lnTo>
                  <a:pt x="49832" y="6801"/>
                </a:lnTo>
                <a:lnTo>
                  <a:pt x="50120" y="6697"/>
                </a:lnTo>
                <a:lnTo>
                  <a:pt x="50392" y="6601"/>
                </a:lnTo>
                <a:lnTo>
                  <a:pt x="50648" y="6489"/>
                </a:lnTo>
                <a:lnTo>
                  <a:pt x="50888" y="6385"/>
                </a:lnTo>
                <a:lnTo>
                  <a:pt x="51120" y="6281"/>
                </a:lnTo>
                <a:lnTo>
                  <a:pt x="51328" y="6169"/>
                </a:lnTo>
                <a:lnTo>
                  <a:pt x="51528" y="6065"/>
                </a:lnTo>
                <a:lnTo>
                  <a:pt x="51720" y="5953"/>
                </a:lnTo>
                <a:lnTo>
                  <a:pt x="51888" y="5841"/>
                </a:lnTo>
                <a:lnTo>
                  <a:pt x="52040" y="5729"/>
                </a:lnTo>
                <a:lnTo>
                  <a:pt x="52184" y="5617"/>
                </a:lnTo>
                <a:lnTo>
                  <a:pt x="52304" y="5497"/>
                </a:lnTo>
                <a:lnTo>
                  <a:pt x="52416" y="5385"/>
                </a:lnTo>
                <a:lnTo>
                  <a:pt x="52504" y="5265"/>
                </a:lnTo>
                <a:lnTo>
                  <a:pt x="52584" y="5153"/>
                </a:lnTo>
                <a:lnTo>
                  <a:pt x="52640" y="5033"/>
                </a:lnTo>
                <a:lnTo>
                  <a:pt x="52680" y="4913"/>
                </a:lnTo>
                <a:lnTo>
                  <a:pt x="52704" y="4793"/>
                </a:lnTo>
                <a:lnTo>
                  <a:pt x="52720" y="4673"/>
                </a:lnTo>
                <a:lnTo>
                  <a:pt x="52704" y="4553"/>
                </a:lnTo>
                <a:lnTo>
                  <a:pt x="52680" y="4433"/>
                </a:lnTo>
                <a:lnTo>
                  <a:pt x="52640" y="4313"/>
                </a:lnTo>
                <a:lnTo>
                  <a:pt x="52584" y="4193"/>
                </a:lnTo>
                <a:lnTo>
                  <a:pt x="52504" y="4081"/>
                </a:lnTo>
                <a:lnTo>
                  <a:pt x="52416" y="3961"/>
                </a:lnTo>
                <a:lnTo>
                  <a:pt x="52304" y="3849"/>
                </a:lnTo>
                <a:lnTo>
                  <a:pt x="52184" y="3729"/>
                </a:lnTo>
                <a:lnTo>
                  <a:pt x="52040" y="3617"/>
                </a:lnTo>
                <a:lnTo>
                  <a:pt x="51888" y="3505"/>
                </a:lnTo>
                <a:lnTo>
                  <a:pt x="51720" y="3393"/>
                </a:lnTo>
                <a:lnTo>
                  <a:pt x="51528" y="3281"/>
                </a:lnTo>
                <a:lnTo>
                  <a:pt x="51328" y="3177"/>
                </a:lnTo>
                <a:lnTo>
                  <a:pt x="51120" y="3065"/>
                </a:lnTo>
                <a:lnTo>
                  <a:pt x="50888" y="2961"/>
                </a:lnTo>
                <a:lnTo>
                  <a:pt x="50648" y="2857"/>
                </a:lnTo>
                <a:lnTo>
                  <a:pt x="50392" y="2753"/>
                </a:lnTo>
                <a:lnTo>
                  <a:pt x="50120" y="2649"/>
                </a:lnTo>
                <a:lnTo>
                  <a:pt x="49832" y="2545"/>
                </a:lnTo>
                <a:lnTo>
                  <a:pt x="49536" y="2449"/>
                </a:lnTo>
                <a:lnTo>
                  <a:pt x="49224" y="2345"/>
                </a:lnTo>
                <a:lnTo>
                  <a:pt x="48903" y="2249"/>
                </a:lnTo>
                <a:lnTo>
                  <a:pt x="48567" y="2153"/>
                </a:lnTo>
                <a:lnTo>
                  <a:pt x="48215" y="2057"/>
                </a:lnTo>
                <a:lnTo>
                  <a:pt x="47479" y="1873"/>
                </a:lnTo>
                <a:lnTo>
                  <a:pt x="46695" y="1696"/>
                </a:lnTo>
                <a:lnTo>
                  <a:pt x="45871" y="1528"/>
                </a:lnTo>
                <a:lnTo>
                  <a:pt x="44999" y="1368"/>
                </a:lnTo>
                <a:lnTo>
                  <a:pt x="44079" y="1216"/>
                </a:lnTo>
                <a:lnTo>
                  <a:pt x="43127" y="1064"/>
                </a:lnTo>
                <a:lnTo>
                  <a:pt x="42127" y="928"/>
                </a:lnTo>
                <a:lnTo>
                  <a:pt x="41094" y="800"/>
                </a:lnTo>
                <a:lnTo>
                  <a:pt x="40030" y="672"/>
                </a:lnTo>
                <a:lnTo>
                  <a:pt x="38926" y="560"/>
                </a:lnTo>
                <a:lnTo>
                  <a:pt x="37790" y="456"/>
                </a:lnTo>
                <a:lnTo>
                  <a:pt x="36622" y="368"/>
                </a:lnTo>
                <a:lnTo>
                  <a:pt x="35422" y="280"/>
                </a:lnTo>
                <a:lnTo>
                  <a:pt x="34197" y="208"/>
                </a:lnTo>
                <a:lnTo>
                  <a:pt x="32949" y="144"/>
                </a:lnTo>
                <a:lnTo>
                  <a:pt x="31669" y="96"/>
                </a:lnTo>
                <a:lnTo>
                  <a:pt x="30373" y="48"/>
                </a:lnTo>
                <a:lnTo>
                  <a:pt x="29053" y="24"/>
                </a:lnTo>
                <a:lnTo>
                  <a:pt x="2771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1"/>
          <p:cNvSpPr/>
          <p:nvPr/>
        </p:nvSpPr>
        <p:spPr>
          <a:xfrm>
            <a:off x="1445425" y="2663475"/>
            <a:ext cx="1230000" cy="178050"/>
          </a:xfrm>
          <a:custGeom>
            <a:avLst/>
            <a:gdLst/>
            <a:ahLst/>
            <a:cxnLst/>
            <a:rect l="l" t="t" r="r" b="b"/>
            <a:pathLst>
              <a:path w="49200" h="7122" extrusionOk="0">
                <a:moveTo>
                  <a:pt x="25820" y="112"/>
                </a:moveTo>
                <a:lnTo>
                  <a:pt x="27037" y="128"/>
                </a:lnTo>
                <a:lnTo>
                  <a:pt x="28237" y="152"/>
                </a:lnTo>
                <a:lnTo>
                  <a:pt x="29421" y="176"/>
                </a:lnTo>
                <a:lnTo>
                  <a:pt x="30597" y="216"/>
                </a:lnTo>
                <a:lnTo>
                  <a:pt x="31749" y="264"/>
                </a:lnTo>
                <a:lnTo>
                  <a:pt x="32877" y="312"/>
                </a:lnTo>
                <a:lnTo>
                  <a:pt x="33990" y="376"/>
                </a:lnTo>
                <a:lnTo>
                  <a:pt x="35086" y="448"/>
                </a:lnTo>
                <a:lnTo>
                  <a:pt x="36150" y="520"/>
                </a:lnTo>
                <a:lnTo>
                  <a:pt x="37190" y="608"/>
                </a:lnTo>
                <a:lnTo>
                  <a:pt x="38206" y="697"/>
                </a:lnTo>
                <a:lnTo>
                  <a:pt x="39190" y="801"/>
                </a:lnTo>
                <a:lnTo>
                  <a:pt x="40143" y="905"/>
                </a:lnTo>
                <a:lnTo>
                  <a:pt x="41063" y="1017"/>
                </a:lnTo>
                <a:lnTo>
                  <a:pt x="41951" y="1137"/>
                </a:lnTo>
                <a:lnTo>
                  <a:pt x="42775" y="1265"/>
                </a:lnTo>
                <a:lnTo>
                  <a:pt x="43559" y="1393"/>
                </a:lnTo>
                <a:lnTo>
                  <a:pt x="44287" y="1529"/>
                </a:lnTo>
                <a:lnTo>
                  <a:pt x="44975" y="1665"/>
                </a:lnTo>
                <a:lnTo>
                  <a:pt x="45615" y="1809"/>
                </a:lnTo>
                <a:lnTo>
                  <a:pt x="46199" y="1953"/>
                </a:lnTo>
                <a:lnTo>
                  <a:pt x="46735" y="2105"/>
                </a:lnTo>
                <a:lnTo>
                  <a:pt x="47216" y="2257"/>
                </a:lnTo>
                <a:lnTo>
                  <a:pt x="47440" y="2337"/>
                </a:lnTo>
                <a:lnTo>
                  <a:pt x="47648" y="2417"/>
                </a:lnTo>
                <a:lnTo>
                  <a:pt x="47840" y="2497"/>
                </a:lnTo>
                <a:lnTo>
                  <a:pt x="48024" y="2577"/>
                </a:lnTo>
                <a:lnTo>
                  <a:pt x="48192" y="2657"/>
                </a:lnTo>
                <a:lnTo>
                  <a:pt x="48344" y="2737"/>
                </a:lnTo>
                <a:lnTo>
                  <a:pt x="48488" y="2817"/>
                </a:lnTo>
                <a:lnTo>
                  <a:pt x="48608" y="2897"/>
                </a:lnTo>
                <a:lnTo>
                  <a:pt x="48720" y="2977"/>
                </a:lnTo>
                <a:lnTo>
                  <a:pt x="48816" y="3065"/>
                </a:lnTo>
                <a:lnTo>
                  <a:pt x="48896" y="3145"/>
                </a:lnTo>
                <a:lnTo>
                  <a:pt x="48968" y="3225"/>
                </a:lnTo>
                <a:lnTo>
                  <a:pt x="49016" y="3313"/>
                </a:lnTo>
                <a:lnTo>
                  <a:pt x="49056" y="3393"/>
                </a:lnTo>
                <a:lnTo>
                  <a:pt x="49080" y="3481"/>
                </a:lnTo>
                <a:lnTo>
                  <a:pt x="49088" y="3561"/>
                </a:lnTo>
                <a:lnTo>
                  <a:pt x="49080" y="3641"/>
                </a:lnTo>
                <a:lnTo>
                  <a:pt x="49056" y="3729"/>
                </a:lnTo>
                <a:lnTo>
                  <a:pt x="49016" y="3809"/>
                </a:lnTo>
                <a:lnTo>
                  <a:pt x="48968" y="3897"/>
                </a:lnTo>
                <a:lnTo>
                  <a:pt x="48896" y="3977"/>
                </a:lnTo>
                <a:lnTo>
                  <a:pt x="48816" y="4057"/>
                </a:lnTo>
                <a:lnTo>
                  <a:pt x="48720" y="4145"/>
                </a:lnTo>
                <a:lnTo>
                  <a:pt x="48608" y="4225"/>
                </a:lnTo>
                <a:lnTo>
                  <a:pt x="48488" y="4305"/>
                </a:lnTo>
                <a:lnTo>
                  <a:pt x="48344" y="4385"/>
                </a:lnTo>
                <a:lnTo>
                  <a:pt x="48192" y="4465"/>
                </a:lnTo>
                <a:lnTo>
                  <a:pt x="48024" y="4545"/>
                </a:lnTo>
                <a:lnTo>
                  <a:pt x="47840" y="4625"/>
                </a:lnTo>
                <a:lnTo>
                  <a:pt x="47648" y="4705"/>
                </a:lnTo>
                <a:lnTo>
                  <a:pt x="47440" y="4785"/>
                </a:lnTo>
                <a:lnTo>
                  <a:pt x="47216" y="4865"/>
                </a:lnTo>
                <a:lnTo>
                  <a:pt x="46735" y="5017"/>
                </a:lnTo>
                <a:lnTo>
                  <a:pt x="46199" y="5169"/>
                </a:lnTo>
                <a:lnTo>
                  <a:pt x="45615" y="5313"/>
                </a:lnTo>
                <a:lnTo>
                  <a:pt x="44975" y="5457"/>
                </a:lnTo>
                <a:lnTo>
                  <a:pt x="44287" y="5593"/>
                </a:lnTo>
                <a:lnTo>
                  <a:pt x="43559" y="5729"/>
                </a:lnTo>
                <a:lnTo>
                  <a:pt x="42775" y="5857"/>
                </a:lnTo>
                <a:lnTo>
                  <a:pt x="41951" y="5985"/>
                </a:lnTo>
                <a:lnTo>
                  <a:pt x="41063" y="6105"/>
                </a:lnTo>
                <a:lnTo>
                  <a:pt x="40143" y="6217"/>
                </a:lnTo>
                <a:lnTo>
                  <a:pt x="39190" y="6321"/>
                </a:lnTo>
                <a:lnTo>
                  <a:pt x="38206" y="6425"/>
                </a:lnTo>
                <a:lnTo>
                  <a:pt x="37190" y="6513"/>
                </a:lnTo>
                <a:lnTo>
                  <a:pt x="36150" y="6601"/>
                </a:lnTo>
                <a:lnTo>
                  <a:pt x="35086" y="6673"/>
                </a:lnTo>
                <a:lnTo>
                  <a:pt x="33990" y="6745"/>
                </a:lnTo>
                <a:lnTo>
                  <a:pt x="32877" y="6809"/>
                </a:lnTo>
                <a:lnTo>
                  <a:pt x="31749" y="6857"/>
                </a:lnTo>
                <a:lnTo>
                  <a:pt x="30597" y="6905"/>
                </a:lnTo>
                <a:lnTo>
                  <a:pt x="29421" y="6945"/>
                </a:lnTo>
                <a:lnTo>
                  <a:pt x="28237" y="6969"/>
                </a:lnTo>
                <a:lnTo>
                  <a:pt x="27037" y="6993"/>
                </a:lnTo>
                <a:lnTo>
                  <a:pt x="25820" y="7009"/>
                </a:lnTo>
                <a:lnTo>
                  <a:pt x="23372" y="7009"/>
                </a:lnTo>
                <a:lnTo>
                  <a:pt x="22164" y="6993"/>
                </a:lnTo>
                <a:lnTo>
                  <a:pt x="20964" y="6969"/>
                </a:lnTo>
                <a:lnTo>
                  <a:pt x="19772" y="6945"/>
                </a:lnTo>
                <a:lnTo>
                  <a:pt x="18603" y="6905"/>
                </a:lnTo>
                <a:lnTo>
                  <a:pt x="17451" y="6857"/>
                </a:lnTo>
                <a:lnTo>
                  <a:pt x="16315" y="6809"/>
                </a:lnTo>
                <a:lnTo>
                  <a:pt x="15203" y="6745"/>
                </a:lnTo>
                <a:lnTo>
                  <a:pt x="14115" y="6673"/>
                </a:lnTo>
                <a:lnTo>
                  <a:pt x="13051" y="6601"/>
                </a:lnTo>
                <a:lnTo>
                  <a:pt x="12011" y="6513"/>
                </a:lnTo>
                <a:lnTo>
                  <a:pt x="10994" y="6425"/>
                </a:lnTo>
                <a:lnTo>
                  <a:pt x="10010" y="6321"/>
                </a:lnTo>
                <a:lnTo>
                  <a:pt x="9058" y="6217"/>
                </a:lnTo>
                <a:lnTo>
                  <a:pt x="8138" y="6105"/>
                </a:lnTo>
                <a:lnTo>
                  <a:pt x="7250" y="5985"/>
                </a:lnTo>
                <a:lnTo>
                  <a:pt x="6426" y="5857"/>
                </a:lnTo>
                <a:lnTo>
                  <a:pt x="5642" y="5729"/>
                </a:lnTo>
                <a:lnTo>
                  <a:pt x="4906" y="5593"/>
                </a:lnTo>
                <a:lnTo>
                  <a:pt x="4217" y="5457"/>
                </a:lnTo>
                <a:lnTo>
                  <a:pt x="3585" y="5313"/>
                </a:lnTo>
                <a:lnTo>
                  <a:pt x="3001" y="5169"/>
                </a:lnTo>
                <a:lnTo>
                  <a:pt x="2465" y="5017"/>
                </a:lnTo>
                <a:lnTo>
                  <a:pt x="1977" y="4865"/>
                </a:lnTo>
                <a:lnTo>
                  <a:pt x="1761" y="4785"/>
                </a:lnTo>
                <a:lnTo>
                  <a:pt x="1553" y="4705"/>
                </a:lnTo>
                <a:lnTo>
                  <a:pt x="1353" y="4625"/>
                </a:lnTo>
                <a:lnTo>
                  <a:pt x="1177" y="4545"/>
                </a:lnTo>
                <a:lnTo>
                  <a:pt x="1009" y="4465"/>
                </a:lnTo>
                <a:lnTo>
                  <a:pt x="857" y="4385"/>
                </a:lnTo>
                <a:lnTo>
                  <a:pt x="713" y="4305"/>
                </a:lnTo>
                <a:lnTo>
                  <a:pt x="585" y="4225"/>
                </a:lnTo>
                <a:lnTo>
                  <a:pt x="481" y="4145"/>
                </a:lnTo>
                <a:lnTo>
                  <a:pt x="385" y="4057"/>
                </a:lnTo>
                <a:lnTo>
                  <a:pt x="297" y="3977"/>
                </a:lnTo>
                <a:lnTo>
                  <a:pt x="233" y="3897"/>
                </a:lnTo>
                <a:lnTo>
                  <a:pt x="177" y="3809"/>
                </a:lnTo>
                <a:lnTo>
                  <a:pt x="145" y="3729"/>
                </a:lnTo>
                <a:lnTo>
                  <a:pt x="121" y="3641"/>
                </a:lnTo>
                <a:lnTo>
                  <a:pt x="113" y="3561"/>
                </a:lnTo>
                <a:lnTo>
                  <a:pt x="121" y="3481"/>
                </a:lnTo>
                <a:lnTo>
                  <a:pt x="145" y="3393"/>
                </a:lnTo>
                <a:lnTo>
                  <a:pt x="177" y="3313"/>
                </a:lnTo>
                <a:lnTo>
                  <a:pt x="233" y="3225"/>
                </a:lnTo>
                <a:lnTo>
                  <a:pt x="297" y="3145"/>
                </a:lnTo>
                <a:lnTo>
                  <a:pt x="385" y="3065"/>
                </a:lnTo>
                <a:lnTo>
                  <a:pt x="481" y="2977"/>
                </a:lnTo>
                <a:lnTo>
                  <a:pt x="585" y="2897"/>
                </a:lnTo>
                <a:lnTo>
                  <a:pt x="713" y="2817"/>
                </a:lnTo>
                <a:lnTo>
                  <a:pt x="857" y="2737"/>
                </a:lnTo>
                <a:lnTo>
                  <a:pt x="1009" y="2657"/>
                </a:lnTo>
                <a:lnTo>
                  <a:pt x="1177" y="2577"/>
                </a:lnTo>
                <a:lnTo>
                  <a:pt x="1353" y="2497"/>
                </a:lnTo>
                <a:lnTo>
                  <a:pt x="1553" y="2417"/>
                </a:lnTo>
                <a:lnTo>
                  <a:pt x="1761" y="2337"/>
                </a:lnTo>
                <a:lnTo>
                  <a:pt x="1977" y="2257"/>
                </a:lnTo>
                <a:lnTo>
                  <a:pt x="2465" y="2105"/>
                </a:lnTo>
                <a:lnTo>
                  <a:pt x="3001" y="1953"/>
                </a:lnTo>
                <a:lnTo>
                  <a:pt x="3585" y="1809"/>
                </a:lnTo>
                <a:lnTo>
                  <a:pt x="4217" y="1665"/>
                </a:lnTo>
                <a:lnTo>
                  <a:pt x="4906" y="1529"/>
                </a:lnTo>
                <a:lnTo>
                  <a:pt x="5642" y="1393"/>
                </a:lnTo>
                <a:lnTo>
                  <a:pt x="6426" y="1265"/>
                </a:lnTo>
                <a:lnTo>
                  <a:pt x="7250" y="1137"/>
                </a:lnTo>
                <a:lnTo>
                  <a:pt x="8138" y="1017"/>
                </a:lnTo>
                <a:lnTo>
                  <a:pt x="9058" y="905"/>
                </a:lnTo>
                <a:lnTo>
                  <a:pt x="10010" y="801"/>
                </a:lnTo>
                <a:lnTo>
                  <a:pt x="10994" y="697"/>
                </a:lnTo>
                <a:lnTo>
                  <a:pt x="12011" y="608"/>
                </a:lnTo>
                <a:lnTo>
                  <a:pt x="13051" y="520"/>
                </a:lnTo>
                <a:lnTo>
                  <a:pt x="14115" y="448"/>
                </a:lnTo>
                <a:lnTo>
                  <a:pt x="15203" y="376"/>
                </a:lnTo>
                <a:lnTo>
                  <a:pt x="16315" y="312"/>
                </a:lnTo>
                <a:lnTo>
                  <a:pt x="17451" y="264"/>
                </a:lnTo>
                <a:lnTo>
                  <a:pt x="18603" y="216"/>
                </a:lnTo>
                <a:lnTo>
                  <a:pt x="19772" y="176"/>
                </a:lnTo>
                <a:lnTo>
                  <a:pt x="20964" y="152"/>
                </a:lnTo>
                <a:lnTo>
                  <a:pt x="22164" y="128"/>
                </a:lnTo>
                <a:lnTo>
                  <a:pt x="23372" y="112"/>
                </a:lnTo>
                <a:close/>
                <a:moveTo>
                  <a:pt x="23316" y="0"/>
                </a:moveTo>
                <a:lnTo>
                  <a:pt x="22052" y="16"/>
                </a:lnTo>
                <a:lnTo>
                  <a:pt x="20804" y="40"/>
                </a:lnTo>
                <a:lnTo>
                  <a:pt x="19580" y="72"/>
                </a:lnTo>
                <a:lnTo>
                  <a:pt x="18379" y="104"/>
                </a:lnTo>
                <a:lnTo>
                  <a:pt x="17203" y="152"/>
                </a:lnTo>
                <a:lnTo>
                  <a:pt x="16059" y="208"/>
                </a:lnTo>
                <a:lnTo>
                  <a:pt x="14939" y="272"/>
                </a:lnTo>
                <a:lnTo>
                  <a:pt x="13843" y="344"/>
                </a:lnTo>
                <a:lnTo>
                  <a:pt x="12779" y="424"/>
                </a:lnTo>
                <a:lnTo>
                  <a:pt x="11746" y="504"/>
                </a:lnTo>
                <a:lnTo>
                  <a:pt x="10754" y="600"/>
                </a:lnTo>
                <a:lnTo>
                  <a:pt x="9786" y="697"/>
                </a:lnTo>
                <a:lnTo>
                  <a:pt x="8866" y="801"/>
                </a:lnTo>
                <a:lnTo>
                  <a:pt x="7978" y="913"/>
                </a:lnTo>
                <a:lnTo>
                  <a:pt x="7122" y="1033"/>
                </a:lnTo>
                <a:lnTo>
                  <a:pt x="6314" y="1153"/>
                </a:lnTo>
                <a:lnTo>
                  <a:pt x="5546" y="1281"/>
                </a:lnTo>
                <a:lnTo>
                  <a:pt x="4826" y="1417"/>
                </a:lnTo>
                <a:lnTo>
                  <a:pt x="4145" y="1553"/>
                </a:lnTo>
                <a:lnTo>
                  <a:pt x="3513" y="1697"/>
                </a:lnTo>
                <a:lnTo>
                  <a:pt x="2921" y="1849"/>
                </a:lnTo>
                <a:lnTo>
                  <a:pt x="2385" y="2001"/>
                </a:lnTo>
                <a:lnTo>
                  <a:pt x="2137" y="2081"/>
                </a:lnTo>
                <a:lnTo>
                  <a:pt x="1905" y="2161"/>
                </a:lnTo>
                <a:lnTo>
                  <a:pt x="1681" y="2241"/>
                </a:lnTo>
                <a:lnTo>
                  <a:pt x="1465" y="2321"/>
                </a:lnTo>
                <a:lnTo>
                  <a:pt x="1273" y="2409"/>
                </a:lnTo>
                <a:lnTo>
                  <a:pt x="1089" y="2489"/>
                </a:lnTo>
                <a:lnTo>
                  <a:pt x="913" y="2577"/>
                </a:lnTo>
                <a:lnTo>
                  <a:pt x="761" y="2657"/>
                </a:lnTo>
                <a:lnTo>
                  <a:pt x="617" y="2745"/>
                </a:lnTo>
                <a:lnTo>
                  <a:pt x="489" y="2833"/>
                </a:lnTo>
                <a:lnTo>
                  <a:pt x="377" y="2921"/>
                </a:lnTo>
                <a:lnTo>
                  <a:pt x="273" y="3009"/>
                </a:lnTo>
                <a:lnTo>
                  <a:pt x="193" y="3105"/>
                </a:lnTo>
                <a:lnTo>
                  <a:pt x="121" y="3193"/>
                </a:lnTo>
                <a:lnTo>
                  <a:pt x="65" y="3281"/>
                </a:lnTo>
                <a:lnTo>
                  <a:pt x="25" y="3377"/>
                </a:lnTo>
                <a:lnTo>
                  <a:pt x="9" y="3465"/>
                </a:lnTo>
                <a:lnTo>
                  <a:pt x="1" y="3561"/>
                </a:lnTo>
                <a:lnTo>
                  <a:pt x="9" y="3657"/>
                </a:lnTo>
                <a:lnTo>
                  <a:pt x="25" y="3745"/>
                </a:lnTo>
                <a:lnTo>
                  <a:pt x="65" y="3841"/>
                </a:lnTo>
                <a:lnTo>
                  <a:pt x="121" y="3929"/>
                </a:lnTo>
                <a:lnTo>
                  <a:pt x="193" y="4025"/>
                </a:lnTo>
                <a:lnTo>
                  <a:pt x="273" y="4113"/>
                </a:lnTo>
                <a:lnTo>
                  <a:pt x="377" y="4201"/>
                </a:lnTo>
                <a:lnTo>
                  <a:pt x="489" y="4289"/>
                </a:lnTo>
                <a:lnTo>
                  <a:pt x="617" y="4377"/>
                </a:lnTo>
                <a:lnTo>
                  <a:pt x="761" y="4465"/>
                </a:lnTo>
                <a:lnTo>
                  <a:pt x="913" y="4545"/>
                </a:lnTo>
                <a:lnTo>
                  <a:pt x="1089" y="4633"/>
                </a:lnTo>
                <a:lnTo>
                  <a:pt x="1273" y="4713"/>
                </a:lnTo>
                <a:lnTo>
                  <a:pt x="1465" y="4801"/>
                </a:lnTo>
                <a:lnTo>
                  <a:pt x="1681" y="4881"/>
                </a:lnTo>
                <a:lnTo>
                  <a:pt x="1905" y="4961"/>
                </a:lnTo>
                <a:lnTo>
                  <a:pt x="2137" y="5041"/>
                </a:lnTo>
                <a:lnTo>
                  <a:pt x="2385" y="5121"/>
                </a:lnTo>
                <a:lnTo>
                  <a:pt x="2921" y="5273"/>
                </a:lnTo>
                <a:lnTo>
                  <a:pt x="3513" y="5425"/>
                </a:lnTo>
                <a:lnTo>
                  <a:pt x="4145" y="5569"/>
                </a:lnTo>
                <a:lnTo>
                  <a:pt x="4826" y="5705"/>
                </a:lnTo>
                <a:lnTo>
                  <a:pt x="5546" y="5841"/>
                </a:lnTo>
                <a:lnTo>
                  <a:pt x="6314" y="5969"/>
                </a:lnTo>
                <a:lnTo>
                  <a:pt x="7122" y="6089"/>
                </a:lnTo>
                <a:lnTo>
                  <a:pt x="7978" y="6209"/>
                </a:lnTo>
                <a:lnTo>
                  <a:pt x="8866" y="6321"/>
                </a:lnTo>
                <a:lnTo>
                  <a:pt x="9786" y="6425"/>
                </a:lnTo>
                <a:lnTo>
                  <a:pt x="10754" y="6521"/>
                </a:lnTo>
                <a:lnTo>
                  <a:pt x="11746" y="6617"/>
                </a:lnTo>
                <a:lnTo>
                  <a:pt x="12779" y="6697"/>
                </a:lnTo>
                <a:lnTo>
                  <a:pt x="13843" y="6777"/>
                </a:lnTo>
                <a:lnTo>
                  <a:pt x="14939" y="6849"/>
                </a:lnTo>
                <a:lnTo>
                  <a:pt x="16059" y="6913"/>
                </a:lnTo>
                <a:lnTo>
                  <a:pt x="17203" y="6969"/>
                </a:lnTo>
                <a:lnTo>
                  <a:pt x="18379" y="7017"/>
                </a:lnTo>
                <a:lnTo>
                  <a:pt x="19580" y="7049"/>
                </a:lnTo>
                <a:lnTo>
                  <a:pt x="20804" y="7081"/>
                </a:lnTo>
                <a:lnTo>
                  <a:pt x="22052" y="7105"/>
                </a:lnTo>
                <a:lnTo>
                  <a:pt x="23316" y="7121"/>
                </a:lnTo>
                <a:lnTo>
                  <a:pt x="25884" y="7121"/>
                </a:lnTo>
                <a:lnTo>
                  <a:pt x="27149" y="7105"/>
                </a:lnTo>
                <a:lnTo>
                  <a:pt x="28397" y="7081"/>
                </a:lnTo>
                <a:lnTo>
                  <a:pt x="29613" y="7049"/>
                </a:lnTo>
                <a:lnTo>
                  <a:pt x="30813" y="7017"/>
                </a:lnTo>
                <a:lnTo>
                  <a:pt x="31989" y="6969"/>
                </a:lnTo>
                <a:lnTo>
                  <a:pt x="33142" y="6913"/>
                </a:lnTo>
                <a:lnTo>
                  <a:pt x="34262" y="6849"/>
                </a:lnTo>
                <a:lnTo>
                  <a:pt x="35358" y="6777"/>
                </a:lnTo>
                <a:lnTo>
                  <a:pt x="36414" y="6697"/>
                </a:lnTo>
                <a:lnTo>
                  <a:pt x="37446" y="6617"/>
                </a:lnTo>
                <a:lnTo>
                  <a:pt x="38446" y="6521"/>
                </a:lnTo>
                <a:lnTo>
                  <a:pt x="39406" y="6425"/>
                </a:lnTo>
                <a:lnTo>
                  <a:pt x="40335" y="6321"/>
                </a:lnTo>
                <a:lnTo>
                  <a:pt x="41223" y="6209"/>
                </a:lnTo>
                <a:lnTo>
                  <a:pt x="42071" y="6089"/>
                </a:lnTo>
                <a:lnTo>
                  <a:pt x="42879" y="5969"/>
                </a:lnTo>
                <a:lnTo>
                  <a:pt x="43647" y="5841"/>
                </a:lnTo>
                <a:lnTo>
                  <a:pt x="44375" y="5705"/>
                </a:lnTo>
                <a:lnTo>
                  <a:pt x="45055" y="5569"/>
                </a:lnTo>
                <a:lnTo>
                  <a:pt x="45687" y="5425"/>
                </a:lnTo>
                <a:lnTo>
                  <a:pt x="46271" y="5273"/>
                </a:lnTo>
                <a:lnTo>
                  <a:pt x="46807" y="5121"/>
                </a:lnTo>
                <a:lnTo>
                  <a:pt x="47063" y="5041"/>
                </a:lnTo>
                <a:lnTo>
                  <a:pt x="47296" y="4961"/>
                </a:lnTo>
                <a:lnTo>
                  <a:pt x="47520" y="4881"/>
                </a:lnTo>
                <a:lnTo>
                  <a:pt x="47728" y="4801"/>
                </a:lnTo>
                <a:lnTo>
                  <a:pt x="47928" y="4713"/>
                </a:lnTo>
                <a:lnTo>
                  <a:pt x="48112" y="4633"/>
                </a:lnTo>
                <a:lnTo>
                  <a:pt x="48280" y="4545"/>
                </a:lnTo>
                <a:lnTo>
                  <a:pt x="48440" y="4465"/>
                </a:lnTo>
                <a:lnTo>
                  <a:pt x="48584" y="4377"/>
                </a:lnTo>
                <a:lnTo>
                  <a:pt x="48712" y="4289"/>
                </a:lnTo>
                <a:lnTo>
                  <a:pt x="48824" y="4201"/>
                </a:lnTo>
                <a:lnTo>
                  <a:pt x="48920" y="4113"/>
                </a:lnTo>
                <a:lnTo>
                  <a:pt x="49008" y="4025"/>
                </a:lnTo>
                <a:lnTo>
                  <a:pt x="49080" y="3929"/>
                </a:lnTo>
                <a:lnTo>
                  <a:pt x="49128" y="3841"/>
                </a:lnTo>
                <a:lnTo>
                  <a:pt x="49168" y="3745"/>
                </a:lnTo>
                <a:lnTo>
                  <a:pt x="49192" y="3657"/>
                </a:lnTo>
                <a:lnTo>
                  <a:pt x="49200" y="3561"/>
                </a:lnTo>
                <a:lnTo>
                  <a:pt x="49192" y="3465"/>
                </a:lnTo>
                <a:lnTo>
                  <a:pt x="49168" y="3377"/>
                </a:lnTo>
                <a:lnTo>
                  <a:pt x="49128" y="3281"/>
                </a:lnTo>
                <a:lnTo>
                  <a:pt x="49080" y="3193"/>
                </a:lnTo>
                <a:lnTo>
                  <a:pt x="49008" y="3105"/>
                </a:lnTo>
                <a:lnTo>
                  <a:pt x="48920" y="3009"/>
                </a:lnTo>
                <a:lnTo>
                  <a:pt x="48824" y="2921"/>
                </a:lnTo>
                <a:lnTo>
                  <a:pt x="48712" y="2833"/>
                </a:lnTo>
                <a:lnTo>
                  <a:pt x="48584" y="2745"/>
                </a:lnTo>
                <a:lnTo>
                  <a:pt x="48440" y="2657"/>
                </a:lnTo>
                <a:lnTo>
                  <a:pt x="48280" y="2577"/>
                </a:lnTo>
                <a:lnTo>
                  <a:pt x="48112" y="2489"/>
                </a:lnTo>
                <a:lnTo>
                  <a:pt x="47928" y="2409"/>
                </a:lnTo>
                <a:lnTo>
                  <a:pt x="47728" y="2321"/>
                </a:lnTo>
                <a:lnTo>
                  <a:pt x="47520" y="2241"/>
                </a:lnTo>
                <a:lnTo>
                  <a:pt x="47296" y="2161"/>
                </a:lnTo>
                <a:lnTo>
                  <a:pt x="47063" y="2081"/>
                </a:lnTo>
                <a:lnTo>
                  <a:pt x="46807" y="2001"/>
                </a:lnTo>
                <a:lnTo>
                  <a:pt x="46271" y="1849"/>
                </a:lnTo>
                <a:lnTo>
                  <a:pt x="45687" y="1697"/>
                </a:lnTo>
                <a:lnTo>
                  <a:pt x="45055" y="1553"/>
                </a:lnTo>
                <a:lnTo>
                  <a:pt x="44375" y="1417"/>
                </a:lnTo>
                <a:lnTo>
                  <a:pt x="43647" y="1281"/>
                </a:lnTo>
                <a:lnTo>
                  <a:pt x="42879" y="1153"/>
                </a:lnTo>
                <a:lnTo>
                  <a:pt x="42071" y="1033"/>
                </a:lnTo>
                <a:lnTo>
                  <a:pt x="41223" y="913"/>
                </a:lnTo>
                <a:lnTo>
                  <a:pt x="40335" y="801"/>
                </a:lnTo>
                <a:lnTo>
                  <a:pt x="39406" y="697"/>
                </a:lnTo>
                <a:lnTo>
                  <a:pt x="38446" y="600"/>
                </a:lnTo>
                <a:lnTo>
                  <a:pt x="37446" y="504"/>
                </a:lnTo>
                <a:lnTo>
                  <a:pt x="36414" y="424"/>
                </a:lnTo>
                <a:lnTo>
                  <a:pt x="35358" y="344"/>
                </a:lnTo>
                <a:lnTo>
                  <a:pt x="34262" y="272"/>
                </a:lnTo>
                <a:lnTo>
                  <a:pt x="33142" y="208"/>
                </a:lnTo>
                <a:lnTo>
                  <a:pt x="31989" y="152"/>
                </a:lnTo>
                <a:lnTo>
                  <a:pt x="30813" y="104"/>
                </a:lnTo>
                <a:lnTo>
                  <a:pt x="29613" y="72"/>
                </a:lnTo>
                <a:lnTo>
                  <a:pt x="28397" y="40"/>
                </a:lnTo>
                <a:lnTo>
                  <a:pt x="27149" y="16"/>
                </a:lnTo>
                <a:lnTo>
                  <a:pt x="258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1"/>
          <p:cNvSpPr/>
          <p:nvPr/>
        </p:nvSpPr>
        <p:spPr>
          <a:xfrm>
            <a:off x="1395025" y="2764075"/>
            <a:ext cx="1322825" cy="126850"/>
          </a:xfrm>
          <a:custGeom>
            <a:avLst/>
            <a:gdLst/>
            <a:ahLst/>
            <a:cxnLst/>
            <a:rect l="l" t="t" r="r" b="b"/>
            <a:pathLst>
              <a:path w="52913" h="5074" extrusionOk="0">
                <a:moveTo>
                  <a:pt x="52840" y="1"/>
                </a:moveTo>
                <a:lnTo>
                  <a:pt x="52280" y="409"/>
                </a:lnTo>
                <a:lnTo>
                  <a:pt x="52008" y="601"/>
                </a:lnTo>
                <a:lnTo>
                  <a:pt x="51736" y="777"/>
                </a:lnTo>
                <a:lnTo>
                  <a:pt x="51472" y="953"/>
                </a:lnTo>
                <a:lnTo>
                  <a:pt x="51208" y="1113"/>
                </a:lnTo>
                <a:lnTo>
                  <a:pt x="50952" y="1273"/>
                </a:lnTo>
                <a:lnTo>
                  <a:pt x="50696" y="1417"/>
                </a:lnTo>
                <a:lnTo>
                  <a:pt x="50440" y="1561"/>
                </a:lnTo>
                <a:lnTo>
                  <a:pt x="50184" y="1689"/>
                </a:lnTo>
                <a:lnTo>
                  <a:pt x="49920" y="1817"/>
                </a:lnTo>
                <a:lnTo>
                  <a:pt x="49664" y="1937"/>
                </a:lnTo>
                <a:lnTo>
                  <a:pt x="49400" y="2057"/>
                </a:lnTo>
                <a:lnTo>
                  <a:pt x="49135" y="2169"/>
                </a:lnTo>
                <a:lnTo>
                  <a:pt x="48863" y="2273"/>
                </a:lnTo>
                <a:lnTo>
                  <a:pt x="48591" y="2369"/>
                </a:lnTo>
                <a:lnTo>
                  <a:pt x="48311" y="2465"/>
                </a:lnTo>
                <a:lnTo>
                  <a:pt x="48023" y="2561"/>
                </a:lnTo>
                <a:lnTo>
                  <a:pt x="47735" y="2649"/>
                </a:lnTo>
                <a:lnTo>
                  <a:pt x="47431" y="2737"/>
                </a:lnTo>
                <a:lnTo>
                  <a:pt x="46799" y="2905"/>
                </a:lnTo>
                <a:lnTo>
                  <a:pt x="46127" y="3065"/>
                </a:lnTo>
                <a:lnTo>
                  <a:pt x="45407" y="3225"/>
                </a:lnTo>
                <a:lnTo>
                  <a:pt x="44631" y="3377"/>
                </a:lnTo>
                <a:lnTo>
                  <a:pt x="43791" y="3537"/>
                </a:lnTo>
                <a:lnTo>
                  <a:pt x="42887" y="3706"/>
                </a:lnTo>
                <a:lnTo>
                  <a:pt x="42247" y="3826"/>
                </a:lnTo>
                <a:lnTo>
                  <a:pt x="41606" y="3930"/>
                </a:lnTo>
                <a:lnTo>
                  <a:pt x="40966" y="4034"/>
                </a:lnTo>
                <a:lnTo>
                  <a:pt x="40326" y="4122"/>
                </a:lnTo>
                <a:lnTo>
                  <a:pt x="39686" y="4210"/>
                </a:lnTo>
                <a:lnTo>
                  <a:pt x="39046" y="4298"/>
                </a:lnTo>
                <a:lnTo>
                  <a:pt x="38414" y="4370"/>
                </a:lnTo>
                <a:lnTo>
                  <a:pt x="37774" y="4442"/>
                </a:lnTo>
                <a:lnTo>
                  <a:pt x="37142" y="4506"/>
                </a:lnTo>
                <a:lnTo>
                  <a:pt x="36510" y="4570"/>
                </a:lnTo>
                <a:lnTo>
                  <a:pt x="35246" y="4674"/>
                </a:lnTo>
                <a:lnTo>
                  <a:pt x="34005" y="4754"/>
                </a:lnTo>
                <a:lnTo>
                  <a:pt x="32773" y="4826"/>
                </a:lnTo>
                <a:lnTo>
                  <a:pt x="31557" y="4874"/>
                </a:lnTo>
                <a:lnTo>
                  <a:pt x="30373" y="4914"/>
                </a:lnTo>
                <a:lnTo>
                  <a:pt x="29197" y="4938"/>
                </a:lnTo>
                <a:lnTo>
                  <a:pt x="28061" y="4954"/>
                </a:lnTo>
                <a:lnTo>
                  <a:pt x="25860" y="4954"/>
                </a:lnTo>
                <a:lnTo>
                  <a:pt x="24812" y="4938"/>
                </a:lnTo>
                <a:lnTo>
                  <a:pt x="23796" y="4930"/>
                </a:lnTo>
                <a:lnTo>
                  <a:pt x="22596" y="4906"/>
                </a:lnTo>
                <a:lnTo>
                  <a:pt x="21412" y="4874"/>
                </a:lnTo>
                <a:lnTo>
                  <a:pt x="20243" y="4842"/>
                </a:lnTo>
                <a:lnTo>
                  <a:pt x="19083" y="4802"/>
                </a:lnTo>
                <a:lnTo>
                  <a:pt x="17939" y="4746"/>
                </a:lnTo>
                <a:lnTo>
                  <a:pt x="16803" y="4682"/>
                </a:lnTo>
                <a:lnTo>
                  <a:pt x="15675" y="4610"/>
                </a:lnTo>
                <a:lnTo>
                  <a:pt x="14555" y="4514"/>
                </a:lnTo>
                <a:lnTo>
                  <a:pt x="14003" y="4458"/>
                </a:lnTo>
                <a:lnTo>
                  <a:pt x="13450" y="4402"/>
                </a:lnTo>
                <a:lnTo>
                  <a:pt x="12890" y="4338"/>
                </a:lnTo>
                <a:lnTo>
                  <a:pt x="12346" y="4266"/>
                </a:lnTo>
                <a:lnTo>
                  <a:pt x="11794" y="4194"/>
                </a:lnTo>
                <a:lnTo>
                  <a:pt x="11242" y="4114"/>
                </a:lnTo>
                <a:lnTo>
                  <a:pt x="10698" y="4026"/>
                </a:lnTo>
                <a:lnTo>
                  <a:pt x="10154" y="3938"/>
                </a:lnTo>
                <a:lnTo>
                  <a:pt x="9610" y="3842"/>
                </a:lnTo>
                <a:lnTo>
                  <a:pt x="9066" y="3738"/>
                </a:lnTo>
                <a:lnTo>
                  <a:pt x="8522" y="3626"/>
                </a:lnTo>
                <a:lnTo>
                  <a:pt x="7978" y="3505"/>
                </a:lnTo>
                <a:lnTo>
                  <a:pt x="7434" y="3377"/>
                </a:lnTo>
                <a:lnTo>
                  <a:pt x="6898" y="3249"/>
                </a:lnTo>
                <a:lnTo>
                  <a:pt x="6353" y="3105"/>
                </a:lnTo>
                <a:lnTo>
                  <a:pt x="5809" y="2961"/>
                </a:lnTo>
                <a:lnTo>
                  <a:pt x="5089" y="2753"/>
                </a:lnTo>
                <a:lnTo>
                  <a:pt x="4713" y="2641"/>
                </a:lnTo>
                <a:lnTo>
                  <a:pt x="4329" y="2521"/>
                </a:lnTo>
                <a:lnTo>
                  <a:pt x="3937" y="2393"/>
                </a:lnTo>
                <a:lnTo>
                  <a:pt x="3545" y="2257"/>
                </a:lnTo>
                <a:lnTo>
                  <a:pt x="3153" y="2105"/>
                </a:lnTo>
                <a:lnTo>
                  <a:pt x="2761" y="1945"/>
                </a:lnTo>
                <a:lnTo>
                  <a:pt x="2377" y="1777"/>
                </a:lnTo>
                <a:lnTo>
                  <a:pt x="2001" y="1593"/>
                </a:lnTo>
                <a:lnTo>
                  <a:pt x="1641" y="1393"/>
                </a:lnTo>
                <a:lnTo>
                  <a:pt x="1465" y="1289"/>
                </a:lnTo>
                <a:lnTo>
                  <a:pt x="1289" y="1185"/>
                </a:lnTo>
                <a:lnTo>
                  <a:pt x="1121" y="1073"/>
                </a:lnTo>
                <a:lnTo>
                  <a:pt x="961" y="953"/>
                </a:lnTo>
                <a:lnTo>
                  <a:pt x="801" y="833"/>
                </a:lnTo>
                <a:lnTo>
                  <a:pt x="649" y="705"/>
                </a:lnTo>
                <a:lnTo>
                  <a:pt x="497" y="577"/>
                </a:lnTo>
                <a:lnTo>
                  <a:pt x="353" y="441"/>
                </a:lnTo>
                <a:lnTo>
                  <a:pt x="217" y="305"/>
                </a:lnTo>
                <a:lnTo>
                  <a:pt x="89" y="161"/>
                </a:lnTo>
                <a:lnTo>
                  <a:pt x="1" y="233"/>
                </a:lnTo>
                <a:lnTo>
                  <a:pt x="137" y="385"/>
                </a:lnTo>
                <a:lnTo>
                  <a:pt x="273" y="521"/>
                </a:lnTo>
                <a:lnTo>
                  <a:pt x="417" y="657"/>
                </a:lnTo>
                <a:lnTo>
                  <a:pt x="569" y="793"/>
                </a:lnTo>
                <a:lnTo>
                  <a:pt x="721" y="921"/>
                </a:lnTo>
                <a:lnTo>
                  <a:pt x="881" y="1041"/>
                </a:lnTo>
                <a:lnTo>
                  <a:pt x="1049" y="1161"/>
                </a:lnTo>
                <a:lnTo>
                  <a:pt x="1217" y="1273"/>
                </a:lnTo>
                <a:lnTo>
                  <a:pt x="1393" y="1385"/>
                </a:lnTo>
                <a:lnTo>
                  <a:pt x="1577" y="1489"/>
                </a:lnTo>
                <a:lnTo>
                  <a:pt x="1753" y="1593"/>
                </a:lnTo>
                <a:lnTo>
                  <a:pt x="1945" y="1689"/>
                </a:lnTo>
                <a:lnTo>
                  <a:pt x="2321" y="1873"/>
                </a:lnTo>
                <a:lnTo>
                  <a:pt x="2705" y="2049"/>
                </a:lnTo>
                <a:lnTo>
                  <a:pt x="3097" y="2209"/>
                </a:lnTo>
                <a:lnTo>
                  <a:pt x="3497" y="2361"/>
                </a:lnTo>
                <a:lnTo>
                  <a:pt x="3889" y="2497"/>
                </a:lnTo>
                <a:lnTo>
                  <a:pt x="4289" y="2625"/>
                </a:lnTo>
                <a:lnTo>
                  <a:pt x="4673" y="2745"/>
                </a:lnTo>
                <a:lnTo>
                  <a:pt x="5057" y="2857"/>
                </a:lnTo>
                <a:lnTo>
                  <a:pt x="5777" y="3065"/>
                </a:lnTo>
                <a:lnTo>
                  <a:pt x="6321" y="3217"/>
                </a:lnTo>
                <a:lnTo>
                  <a:pt x="6866" y="3361"/>
                </a:lnTo>
                <a:lnTo>
                  <a:pt x="7410" y="3489"/>
                </a:lnTo>
                <a:lnTo>
                  <a:pt x="7954" y="3618"/>
                </a:lnTo>
                <a:lnTo>
                  <a:pt x="8498" y="3738"/>
                </a:lnTo>
                <a:lnTo>
                  <a:pt x="9042" y="3850"/>
                </a:lnTo>
                <a:lnTo>
                  <a:pt x="9586" y="3954"/>
                </a:lnTo>
                <a:lnTo>
                  <a:pt x="10130" y="4050"/>
                </a:lnTo>
                <a:lnTo>
                  <a:pt x="10674" y="4146"/>
                </a:lnTo>
                <a:lnTo>
                  <a:pt x="11226" y="4226"/>
                </a:lnTo>
                <a:lnTo>
                  <a:pt x="11770" y="4306"/>
                </a:lnTo>
                <a:lnTo>
                  <a:pt x="12322" y="4378"/>
                </a:lnTo>
                <a:lnTo>
                  <a:pt x="12874" y="4450"/>
                </a:lnTo>
                <a:lnTo>
                  <a:pt x="13426" y="4514"/>
                </a:lnTo>
                <a:lnTo>
                  <a:pt x="13987" y="4570"/>
                </a:lnTo>
                <a:lnTo>
                  <a:pt x="14547" y="4626"/>
                </a:lnTo>
                <a:lnTo>
                  <a:pt x="15659" y="4722"/>
                </a:lnTo>
                <a:lnTo>
                  <a:pt x="16795" y="4802"/>
                </a:lnTo>
                <a:lnTo>
                  <a:pt x="17931" y="4866"/>
                </a:lnTo>
                <a:lnTo>
                  <a:pt x="19075" y="4914"/>
                </a:lnTo>
                <a:lnTo>
                  <a:pt x="20235" y="4954"/>
                </a:lnTo>
                <a:lnTo>
                  <a:pt x="21412" y="4994"/>
                </a:lnTo>
                <a:lnTo>
                  <a:pt x="22596" y="5018"/>
                </a:lnTo>
                <a:lnTo>
                  <a:pt x="23796" y="5042"/>
                </a:lnTo>
                <a:lnTo>
                  <a:pt x="25332" y="5066"/>
                </a:lnTo>
                <a:lnTo>
                  <a:pt x="26948" y="5074"/>
                </a:lnTo>
                <a:lnTo>
                  <a:pt x="27852" y="5066"/>
                </a:lnTo>
                <a:lnTo>
                  <a:pt x="28773" y="5058"/>
                </a:lnTo>
                <a:lnTo>
                  <a:pt x="29717" y="5042"/>
                </a:lnTo>
                <a:lnTo>
                  <a:pt x="30677" y="5018"/>
                </a:lnTo>
                <a:lnTo>
                  <a:pt x="31645" y="4986"/>
                </a:lnTo>
                <a:lnTo>
                  <a:pt x="32629" y="4946"/>
                </a:lnTo>
                <a:lnTo>
                  <a:pt x="33629" y="4890"/>
                </a:lnTo>
                <a:lnTo>
                  <a:pt x="34637" y="4826"/>
                </a:lnTo>
                <a:lnTo>
                  <a:pt x="35654" y="4754"/>
                </a:lnTo>
                <a:lnTo>
                  <a:pt x="36678" y="4666"/>
                </a:lnTo>
                <a:lnTo>
                  <a:pt x="37710" y="4562"/>
                </a:lnTo>
                <a:lnTo>
                  <a:pt x="38742" y="4450"/>
                </a:lnTo>
                <a:lnTo>
                  <a:pt x="39782" y="4314"/>
                </a:lnTo>
                <a:lnTo>
                  <a:pt x="40830" y="4170"/>
                </a:lnTo>
                <a:lnTo>
                  <a:pt x="41870" y="4002"/>
                </a:lnTo>
                <a:lnTo>
                  <a:pt x="42911" y="3826"/>
                </a:lnTo>
                <a:lnTo>
                  <a:pt x="43815" y="3650"/>
                </a:lnTo>
                <a:lnTo>
                  <a:pt x="44655" y="3489"/>
                </a:lnTo>
                <a:lnTo>
                  <a:pt x="45439" y="3329"/>
                </a:lnTo>
                <a:lnTo>
                  <a:pt x="46159" y="3177"/>
                </a:lnTo>
                <a:lnTo>
                  <a:pt x="46831" y="3009"/>
                </a:lnTo>
                <a:lnTo>
                  <a:pt x="47471" y="2841"/>
                </a:lnTo>
                <a:lnTo>
                  <a:pt x="47775" y="2761"/>
                </a:lnTo>
                <a:lnTo>
                  <a:pt x="48071" y="2665"/>
                </a:lnTo>
                <a:lnTo>
                  <a:pt x="48359" y="2577"/>
                </a:lnTo>
                <a:lnTo>
                  <a:pt x="48639" y="2473"/>
                </a:lnTo>
                <a:lnTo>
                  <a:pt x="48911" y="2377"/>
                </a:lnTo>
                <a:lnTo>
                  <a:pt x="49183" y="2273"/>
                </a:lnTo>
                <a:lnTo>
                  <a:pt x="49448" y="2161"/>
                </a:lnTo>
                <a:lnTo>
                  <a:pt x="49712" y="2041"/>
                </a:lnTo>
                <a:lnTo>
                  <a:pt x="49976" y="1921"/>
                </a:lnTo>
                <a:lnTo>
                  <a:pt x="50232" y="1793"/>
                </a:lnTo>
                <a:lnTo>
                  <a:pt x="50496" y="1657"/>
                </a:lnTo>
                <a:lnTo>
                  <a:pt x="50752" y="1521"/>
                </a:lnTo>
                <a:lnTo>
                  <a:pt x="51008" y="1369"/>
                </a:lnTo>
                <a:lnTo>
                  <a:pt x="51272" y="1217"/>
                </a:lnTo>
                <a:lnTo>
                  <a:pt x="51536" y="1049"/>
                </a:lnTo>
                <a:lnTo>
                  <a:pt x="51800" y="873"/>
                </a:lnTo>
                <a:lnTo>
                  <a:pt x="52072" y="697"/>
                </a:lnTo>
                <a:lnTo>
                  <a:pt x="52344" y="505"/>
                </a:lnTo>
                <a:lnTo>
                  <a:pt x="52912" y="89"/>
                </a:lnTo>
                <a:lnTo>
                  <a:pt x="5284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1"/>
          <p:cNvSpPr/>
          <p:nvPr/>
        </p:nvSpPr>
        <p:spPr>
          <a:xfrm>
            <a:off x="1121575" y="2834700"/>
            <a:ext cx="365300" cy="1198600"/>
          </a:xfrm>
          <a:custGeom>
            <a:avLst/>
            <a:gdLst/>
            <a:ahLst/>
            <a:cxnLst/>
            <a:rect l="l" t="t" r="r" b="b"/>
            <a:pathLst>
              <a:path w="14612" h="47944" extrusionOk="0">
                <a:moveTo>
                  <a:pt x="12899" y="0"/>
                </a:moveTo>
                <a:lnTo>
                  <a:pt x="12739" y="24"/>
                </a:lnTo>
                <a:lnTo>
                  <a:pt x="12587" y="56"/>
                </a:lnTo>
                <a:lnTo>
                  <a:pt x="12435" y="104"/>
                </a:lnTo>
                <a:lnTo>
                  <a:pt x="12291" y="168"/>
                </a:lnTo>
                <a:lnTo>
                  <a:pt x="12155" y="240"/>
                </a:lnTo>
                <a:lnTo>
                  <a:pt x="12035" y="328"/>
                </a:lnTo>
                <a:lnTo>
                  <a:pt x="11915" y="432"/>
                </a:lnTo>
                <a:lnTo>
                  <a:pt x="11811" y="544"/>
                </a:lnTo>
                <a:lnTo>
                  <a:pt x="11715" y="664"/>
                </a:lnTo>
                <a:lnTo>
                  <a:pt x="11627" y="793"/>
                </a:lnTo>
                <a:lnTo>
                  <a:pt x="11555" y="929"/>
                </a:lnTo>
                <a:lnTo>
                  <a:pt x="11499" y="1073"/>
                </a:lnTo>
                <a:lnTo>
                  <a:pt x="11451" y="1225"/>
                </a:lnTo>
                <a:lnTo>
                  <a:pt x="11419" y="1385"/>
                </a:lnTo>
                <a:lnTo>
                  <a:pt x="11411" y="1545"/>
                </a:lnTo>
                <a:lnTo>
                  <a:pt x="11411" y="1561"/>
                </a:lnTo>
                <a:lnTo>
                  <a:pt x="11379" y="2273"/>
                </a:lnTo>
                <a:lnTo>
                  <a:pt x="11347" y="2993"/>
                </a:lnTo>
                <a:lnTo>
                  <a:pt x="11307" y="3713"/>
                </a:lnTo>
                <a:lnTo>
                  <a:pt x="11259" y="4425"/>
                </a:lnTo>
                <a:lnTo>
                  <a:pt x="11203" y="5145"/>
                </a:lnTo>
                <a:lnTo>
                  <a:pt x="11147" y="5865"/>
                </a:lnTo>
                <a:lnTo>
                  <a:pt x="11083" y="6577"/>
                </a:lnTo>
                <a:lnTo>
                  <a:pt x="11011" y="7297"/>
                </a:lnTo>
                <a:lnTo>
                  <a:pt x="10931" y="8018"/>
                </a:lnTo>
                <a:lnTo>
                  <a:pt x="10851" y="8730"/>
                </a:lnTo>
                <a:lnTo>
                  <a:pt x="10763" y="9450"/>
                </a:lnTo>
                <a:lnTo>
                  <a:pt x="10667" y="10170"/>
                </a:lnTo>
                <a:lnTo>
                  <a:pt x="10474" y="11602"/>
                </a:lnTo>
                <a:lnTo>
                  <a:pt x="10258" y="13034"/>
                </a:lnTo>
                <a:lnTo>
                  <a:pt x="10026" y="14466"/>
                </a:lnTo>
                <a:lnTo>
                  <a:pt x="9778" y="15899"/>
                </a:lnTo>
                <a:lnTo>
                  <a:pt x="9514" y="17323"/>
                </a:lnTo>
                <a:lnTo>
                  <a:pt x="9234" y="18747"/>
                </a:lnTo>
                <a:lnTo>
                  <a:pt x="8938" y="20171"/>
                </a:lnTo>
                <a:lnTo>
                  <a:pt x="8634" y="21587"/>
                </a:lnTo>
                <a:lnTo>
                  <a:pt x="8306" y="23004"/>
                </a:lnTo>
                <a:lnTo>
                  <a:pt x="7970" y="24420"/>
                </a:lnTo>
                <a:lnTo>
                  <a:pt x="7618" y="25828"/>
                </a:lnTo>
                <a:lnTo>
                  <a:pt x="7250" y="27236"/>
                </a:lnTo>
                <a:lnTo>
                  <a:pt x="7066" y="27932"/>
                </a:lnTo>
                <a:lnTo>
                  <a:pt x="6866" y="28628"/>
                </a:lnTo>
                <a:lnTo>
                  <a:pt x="6666" y="29325"/>
                </a:lnTo>
                <a:lnTo>
                  <a:pt x="6466" y="30021"/>
                </a:lnTo>
                <a:lnTo>
                  <a:pt x="6258" y="30717"/>
                </a:lnTo>
                <a:lnTo>
                  <a:pt x="6042" y="31405"/>
                </a:lnTo>
                <a:lnTo>
                  <a:pt x="5826" y="32093"/>
                </a:lnTo>
                <a:lnTo>
                  <a:pt x="5602" y="32781"/>
                </a:lnTo>
                <a:lnTo>
                  <a:pt x="5370" y="33469"/>
                </a:lnTo>
                <a:lnTo>
                  <a:pt x="5130" y="34149"/>
                </a:lnTo>
                <a:lnTo>
                  <a:pt x="4890" y="34829"/>
                </a:lnTo>
                <a:lnTo>
                  <a:pt x="4642" y="35509"/>
                </a:lnTo>
                <a:lnTo>
                  <a:pt x="4138" y="36870"/>
                </a:lnTo>
                <a:lnTo>
                  <a:pt x="3610" y="38222"/>
                </a:lnTo>
                <a:lnTo>
                  <a:pt x="3073" y="39574"/>
                </a:lnTo>
                <a:lnTo>
                  <a:pt x="2513" y="40918"/>
                </a:lnTo>
                <a:lnTo>
                  <a:pt x="1945" y="42246"/>
                </a:lnTo>
                <a:lnTo>
                  <a:pt x="1353" y="43575"/>
                </a:lnTo>
                <a:lnTo>
                  <a:pt x="745" y="44887"/>
                </a:lnTo>
                <a:lnTo>
                  <a:pt x="129" y="46191"/>
                </a:lnTo>
                <a:lnTo>
                  <a:pt x="121" y="46215"/>
                </a:lnTo>
                <a:lnTo>
                  <a:pt x="73" y="46327"/>
                </a:lnTo>
                <a:lnTo>
                  <a:pt x="33" y="46447"/>
                </a:lnTo>
                <a:lnTo>
                  <a:pt x="9" y="46559"/>
                </a:lnTo>
                <a:lnTo>
                  <a:pt x="1" y="46671"/>
                </a:lnTo>
                <a:lnTo>
                  <a:pt x="1" y="46791"/>
                </a:lnTo>
                <a:lnTo>
                  <a:pt x="9" y="46903"/>
                </a:lnTo>
                <a:lnTo>
                  <a:pt x="33" y="47015"/>
                </a:lnTo>
                <a:lnTo>
                  <a:pt x="65" y="47127"/>
                </a:lnTo>
                <a:lnTo>
                  <a:pt x="105" y="47231"/>
                </a:lnTo>
                <a:lnTo>
                  <a:pt x="153" y="47335"/>
                </a:lnTo>
                <a:lnTo>
                  <a:pt x="217" y="47431"/>
                </a:lnTo>
                <a:lnTo>
                  <a:pt x="289" y="47527"/>
                </a:lnTo>
                <a:lnTo>
                  <a:pt x="369" y="47607"/>
                </a:lnTo>
                <a:lnTo>
                  <a:pt x="457" y="47687"/>
                </a:lnTo>
                <a:lnTo>
                  <a:pt x="553" y="47751"/>
                </a:lnTo>
                <a:lnTo>
                  <a:pt x="657" y="47815"/>
                </a:lnTo>
                <a:lnTo>
                  <a:pt x="769" y="47863"/>
                </a:lnTo>
                <a:lnTo>
                  <a:pt x="889" y="47903"/>
                </a:lnTo>
                <a:lnTo>
                  <a:pt x="1001" y="47927"/>
                </a:lnTo>
                <a:lnTo>
                  <a:pt x="1121" y="47943"/>
                </a:lnTo>
                <a:lnTo>
                  <a:pt x="1241" y="47943"/>
                </a:lnTo>
                <a:lnTo>
                  <a:pt x="1353" y="47935"/>
                </a:lnTo>
                <a:lnTo>
                  <a:pt x="1465" y="47911"/>
                </a:lnTo>
                <a:lnTo>
                  <a:pt x="1577" y="47887"/>
                </a:lnTo>
                <a:lnTo>
                  <a:pt x="1689" y="47839"/>
                </a:lnTo>
                <a:lnTo>
                  <a:pt x="1793" y="47791"/>
                </a:lnTo>
                <a:lnTo>
                  <a:pt x="1889" y="47727"/>
                </a:lnTo>
                <a:lnTo>
                  <a:pt x="1985" y="47655"/>
                </a:lnTo>
                <a:lnTo>
                  <a:pt x="2065" y="47575"/>
                </a:lnTo>
                <a:lnTo>
                  <a:pt x="2145" y="47487"/>
                </a:lnTo>
                <a:lnTo>
                  <a:pt x="2217" y="47391"/>
                </a:lnTo>
                <a:lnTo>
                  <a:pt x="2273" y="47279"/>
                </a:lnTo>
                <a:lnTo>
                  <a:pt x="2609" y="46615"/>
                </a:lnTo>
                <a:lnTo>
                  <a:pt x="2937" y="45943"/>
                </a:lnTo>
                <a:lnTo>
                  <a:pt x="3586" y="44607"/>
                </a:lnTo>
                <a:lnTo>
                  <a:pt x="4210" y="43263"/>
                </a:lnTo>
                <a:lnTo>
                  <a:pt x="4818" y="41910"/>
                </a:lnTo>
                <a:lnTo>
                  <a:pt x="5410" y="40550"/>
                </a:lnTo>
                <a:lnTo>
                  <a:pt x="5986" y="39182"/>
                </a:lnTo>
                <a:lnTo>
                  <a:pt x="6538" y="37814"/>
                </a:lnTo>
                <a:lnTo>
                  <a:pt x="7082" y="36430"/>
                </a:lnTo>
                <a:lnTo>
                  <a:pt x="7354" y="35734"/>
                </a:lnTo>
                <a:lnTo>
                  <a:pt x="7610" y="35037"/>
                </a:lnTo>
                <a:lnTo>
                  <a:pt x="7866" y="34341"/>
                </a:lnTo>
                <a:lnTo>
                  <a:pt x="8114" y="33637"/>
                </a:lnTo>
                <a:lnTo>
                  <a:pt x="8354" y="32933"/>
                </a:lnTo>
                <a:lnTo>
                  <a:pt x="8594" y="32229"/>
                </a:lnTo>
                <a:lnTo>
                  <a:pt x="8826" y="31525"/>
                </a:lnTo>
                <a:lnTo>
                  <a:pt x="9050" y="30813"/>
                </a:lnTo>
                <a:lnTo>
                  <a:pt x="9274" y="30109"/>
                </a:lnTo>
                <a:lnTo>
                  <a:pt x="9490" y="29397"/>
                </a:lnTo>
                <a:lnTo>
                  <a:pt x="9706" y="28684"/>
                </a:lnTo>
                <a:lnTo>
                  <a:pt x="9906" y="27972"/>
                </a:lnTo>
                <a:lnTo>
                  <a:pt x="10306" y="26540"/>
                </a:lnTo>
                <a:lnTo>
                  <a:pt x="10691" y="25108"/>
                </a:lnTo>
                <a:lnTo>
                  <a:pt x="11059" y="23676"/>
                </a:lnTo>
                <a:lnTo>
                  <a:pt x="11411" y="22236"/>
                </a:lnTo>
                <a:lnTo>
                  <a:pt x="11755" y="20795"/>
                </a:lnTo>
                <a:lnTo>
                  <a:pt x="12075" y="19347"/>
                </a:lnTo>
                <a:lnTo>
                  <a:pt x="12387" y="17899"/>
                </a:lnTo>
                <a:lnTo>
                  <a:pt x="12683" y="16443"/>
                </a:lnTo>
                <a:lnTo>
                  <a:pt x="12955" y="14987"/>
                </a:lnTo>
                <a:lnTo>
                  <a:pt x="13219" y="13530"/>
                </a:lnTo>
                <a:lnTo>
                  <a:pt x="13467" y="12058"/>
                </a:lnTo>
                <a:lnTo>
                  <a:pt x="13699" y="10594"/>
                </a:lnTo>
                <a:lnTo>
                  <a:pt x="13803" y="9858"/>
                </a:lnTo>
                <a:lnTo>
                  <a:pt x="13907" y="9122"/>
                </a:lnTo>
                <a:lnTo>
                  <a:pt x="14003" y="8386"/>
                </a:lnTo>
                <a:lnTo>
                  <a:pt x="14091" y="7641"/>
                </a:lnTo>
                <a:lnTo>
                  <a:pt x="14179" y="6905"/>
                </a:lnTo>
                <a:lnTo>
                  <a:pt x="14259" y="6161"/>
                </a:lnTo>
                <a:lnTo>
                  <a:pt x="14331" y="5417"/>
                </a:lnTo>
                <a:lnTo>
                  <a:pt x="14403" y="4673"/>
                </a:lnTo>
                <a:lnTo>
                  <a:pt x="14467" y="3929"/>
                </a:lnTo>
                <a:lnTo>
                  <a:pt x="14523" y="3177"/>
                </a:lnTo>
                <a:lnTo>
                  <a:pt x="14571" y="2433"/>
                </a:lnTo>
                <a:lnTo>
                  <a:pt x="14611" y="1681"/>
                </a:lnTo>
                <a:lnTo>
                  <a:pt x="14611" y="1657"/>
                </a:lnTo>
                <a:lnTo>
                  <a:pt x="14611" y="1489"/>
                </a:lnTo>
                <a:lnTo>
                  <a:pt x="14587" y="1329"/>
                </a:lnTo>
                <a:lnTo>
                  <a:pt x="14555" y="1177"/>
                </a:lnTo>
                <a:lnTo>
                  <a:pt x="14507" y="1025"/>
                </a:lnTo>
                <a:lnTo>
                  <a:pt x="14443" y="889"/>
                </a:lnTo>
                <a:lnTo>
                  <a:pt x="14363" y="752"/>
                </a:lnTo>
                <a:lnTo>
                  <a:pt x="14275" y="624"/>
                </a:lnTo>
                <a:lnTo>
                  <a:pt x="14179" y="504"/>
                </a:lnTo>
                <a:lnTo>
                  <a:pt x="14067" y="400"/>
                </a:lnTo>
                <a:lnTo>
                  <a:pt x="13947" y="304"/>
                </a:lnTo>
                <a:lnTo>
                  <a:pt x="13819" y="216"/>
                </a:lnTo>
                <a:lnTo>
                  <a:pt x="13683" y="144"/>
                </a:lnTo>
                <a:lnTo>
                  <a:pt x="13539" y="88"/>
                </a:lnTo>
                <a:lnTo>
                  <a:pt x="13387" y="40"/>
                </a:lnTo>
                <a:lnTo>
                  <a:pt x="13227" y="16"/>
                </a:lnTo>
                <a:lnTo>
                  <a:pt x="130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1"/>
          <p:cNvSpPr/>
          <p:nvPr/>
        </p:nvSpPr>
        <p:spPr>
          <a:xfrm>
            <a:off x="1732875" y="2948325"/>
            <a:ext cx="123050" cy="1414225"/>
          </a:xfrm>
          <a:custGeom>
            <a:avLst/>
            <a:gdLst/>
            <a:ahLst/>
            <a:cxnLst/>
            <a:rect l="l" t="t" r="r" b="b"/>
            <a:pathLst>
              <a:path w="4922" h="56569" extrusionOk="0">
                <a:moveTo>
                  <a:pt x="361" y="0"/>
                </a:moveTo>
                <a:lnTo>
                  <a:pt x="465" y="4809"/>
                </a:lnTo>
                <a:lnTo>
                  <a:pt x="569" y="9913"/>
                </a:lnTo>
                <a:lnTo>
                  <a:pt x="681" y="16026"/>
                </a:lnTo>
                <a:lnTo>
                  <a:pt x="737" y="19267"/>
                </a:lnTo>
                <a:lnTo>
                  <a:pt x="785" y="22539"/>
                </a:lnTo>
                <a:lnTo>
                  <a:pt x="825" y="25756"/>
                </a:lnTo>
                <a:lnTo>
                  <a:pt x="857" y="28844"/>
                </a:lnTo>
                <a:lnTo>
                  <a:pt x="873" y="31733"/>
                </a:lnTo>
                <a:lnTo>
                  <a:pt x="873" y="34349"/>
                </a:lnTo>
                <a:lnTo>
                  <a:pt x="873" y="35533"/>
                </a:lnTo>
                <a:lnTo>
                  <a:pt x="865" y="36613"/>
                </a:lnTo>
                <a:lnTo>
                  <a:pt x="849" y="37589"/>
                </a:lnTo>
                <a:lnTo>
                  <a:pt x="833" y="38454"/>
                </a:lnTo>
                <a:lnTo>
                  <a:pt x="801" y="39254"/>
                </a:lnTo>
                <a:lnTo>
                  <a:pt x="769" y="40062"/>
                </a:lnTo>
                <a:lnTo>
                  <a:pt x="729" y="40878"/>
                </a:lnTo>
                <a:lnTo>
                  <a:pt x="681" y="41686"/>
                </a:lnTo>
                <a:lnTo>
                  <a:pt x="569" y="43310"/>
                </a:lnTo>
                <a:lnTo>
                  <a:pt x="449" y="44918"/>
                </a:lnTo>
                <a:lnTo>
                  <a:pt x="321" y="46479"/>
                </a:lnTo>
                <a:lnTo>
                  <a:pt x="208" y="47999"/>
                </a:lnTo>
                <a:lnTo>
                  <a:pt x="112" y="49439"/>
                </a:lnTo>
                <a:lnTo>
                  <a:pt x="72" y="50127"/>
                </a:lnTo>
                <a:lnTo>
                  <a:pt x="40" y="50799"/>
                </a:lnTo>
                <a:lnTo>
                  <a:pt x="16" y="51439"/>
                </a:lnTo>
                <a:lnTo>
                  <a:pt x="0" y="52055"/>
                </a:lnTo>
                <a:lnTo>
                  <a:pt x="0" y="52640"/>
                </a:lnTo>
                <a:lnTo>
                  <a:pt x="16" y="53192"/>
                </a:lnTo>
                <a:lnTo>
                  <a:pt x="40" y="53704"/>
                </a:lnTo>
                <a:lnTo>
                  <a:pt x="80" y="54192"/>
                </a:lnTo>
                <a:lnTo>
                  <a:pt x="104" y="54416"/>
                </a:lnTo>
                <a:lnTo>
                  <a:pt x="128" y="54632"/>
                </a:lnTo>
                <a:lnTo>
                  <a:pt x="168" y="54840"/>
                </a:lnTo>
                <a:lnTo>
                  <a:pt x="200" y="55040"/>
                </a:lnTo>
                <a:lnTo>
                  <a:pt x="248" y="55224"/>
                </a:lnTo>
                <a:lnTo>
                  <a:pt x="296" y="55400"/>
                </a:lnTo>
                <a:lnTo>
                  <a:pt x="345" y="55560"/>
                </a:lnTo>
                <a:lnTo>
                  <a:pt x="401" y="55712"/>
                </a:lnTo>
                <a:lnTo>
                  <a:pt x="465" y="55856"/>
                </a:lnTo>
                <a:lnTo>
                  <a:pt x="537" y="55984"/>
                </a:lnTo>
                <a:lnTo>
                  <a:pt x="609" y="56104"/>
                </a:lnTo>
                <a:lnTo>
                  <a:pt x="689" y="56208"/>
                </a:lnTo>
                <a:lnTo>
                  <a:pt x="769" y="56296"/>
                </a:lnTo>
                <a:lnTo>
                  <a:pt x="857" y="56376"/>
                </a:lnTo>
                <a:lnTo>
                  <a:pt x="953" y="56448"/>
                </a:lnTo>
                <a:lnTo>
                  <a:pt x="1057" y="56496"/>
                </a:lnTo>
                <a:lnTo>
                  <a:pt x="1169" y="56536"/>
                </a:lnTo>
                <a:lnTo>
                  <a:pt x="1281" y="56560"/>
                </a:lnTo>
                <a:lnTo>
                  <a:pt x="1401" y="56568"/>
                </a:lnTo>
                <a:lnTo>
                  <a:pt x="1529" y="56568"/>
                </a:lnTo>
                <a:lnTo>
                  <a:pt x="1657" y="56552"/>
                </a:lnTo>
                <a:lnTo>
                  <a:pt x="1785" y="56520"/>
                </a:lnTo>
                <a:lnTo>
                  <a:pt x="1913" y="56480"/>
                </a:lnTo>
                <a:lnTo>
                  <a:pt x="2033" y="56432"/>
                </a:lnTo>
                <a:lnTo>
                  <a:pt x="2145" y="56368"/>
                </a:lnTo>
                <a:lnTo>
                  <a:pt x="2265" y="56296"/>
                </a:lnTo>
                <a:lnTo>
                  <a:pt x="2377" y="56208"/>
                </a:lnTo>
                <a:lnTo>
                  <a:pt x="2481" y="56112"/>
                </a:lnTo>
                <a:lnTo>
                  <a:pt x="2585" y="56008"/>
                </a:lnTo>
                <a:lnTo>
                  <a:pt x="2689" y="55888"/>
                </a:lnTo>
                <a:lnTo>
                  <a:pt x="2785" y="55768"/>
                </a:lnTo>
                <a:lnTo>
                  <a:pt x="2881" y="55632"/>
                </a:lnTo>
                <a:lnTo>
                  <a:pt x="2977" y="55480"/>
                </a:lnTo>
                <a:lnTo>
                  <a:pt x="3073" y="55328"/>
                </a:lnTo>
                <a:lnTo>
                  <a:pt x="3161" y="55160"/>
                </a:lnTo>
                <a:lnTo>
                  <a:pt x="3241" y="54992"/>
                </a:lnTo>
                <a:lnTo>
                  <a:pt x="3329" y="54808"/>
                </a:lnTo>
                <a:lnTo>
                  <a:pt x="3409" y="54616"/>
                </a:lnTo>
                <a:lnTo>
                  <a:pt x="3481" y="54416"/>
                </a:lnTo>
                <a:lnTo>
                  <a:pt x="3561" y="54208"/>
                </a:lnTo>
                <a:lnTo>
                  <a:pt x="3633" y="53992"/>
                </a:lnTo>
                <a:lnTo>
                  <a:pt x="3705" y="53768"/>
                </a:lnTo>
                <a:lnTo>
                  <a:pt x="3833" y="53288"/>
                </a:lnTo>
                <a:lnTo>
                  <a:pt x="3961" y="52792"/>
                </a:lnTo>
                <a:lnTo>
                  <a:pt x="4073" y="52256"/>
                </a:lnTo>
                <a:lnTo>
                  <a:pt x="4177" y="51703"/>
                </a:lnTo>
                <a:lnTo>
                  <a:pt x="4273" y="51119"/>
                </a:lnTo>
                <a:lnTo>
                  <a:pt x="4369" y="50511"/>
                </a:lnTo>
                <a:lnTo>
                  <a:pt x="4449" y="49887"/>
                </a:lnTo>
                <a:lnTo>
                  <a:pt x="4521" y="49239"/>
                </a:lnTo>
                <a:lnTo>
                  <a:pt x="4585" y="48567"/>
                </a:lnTo>
                <a:lnTo>
                  <a:pt x="4649" y="47879"/>
                </a:lnTo>
                <a:lnTo>
                  <a:pt x="4697" y="47183"/>
                </a:lnTo>
                <a:lnTo>
                  <a:pt x="4745" y="46463"/>
                </a:lnTo>
                <a:lnTo>
                  <a:pt x="4785" y="45735"/>
                </a:lnTo>
                <a:lnTo>
                  <a:pt x="4817" y="44998"/>
                </a:lnTo>
                <a:lnTo>
                  <a:pt x="4849" y="44246"/>
                </a:lnTo>
                <a:lnTo>
                  <a:pt x="4873" y="43486"/>
                </a:lnTo>
                <a:lnTo>
                  <a:pt x="4889" y="42718"/>
                </a:lnTo>
                <a:lnTo>
                  <a:pt x="4913" y="41174"/>
                </a:lnTo>
                <a:lnTo>
                  <a:pt x="4921" y="39622"/>
                </a:lnTo>
                <a:lnTo>
                  <a:pt x="4913" y="37813"/>
                </a:lnTo>
                <a:lnTo>
                  <a:pt x="4905" y="35549"/>
                </a:lnTo>
                <a:lnTo>
                  <a:pt x="4865" y="29980"/>
                </a:lnTo>
                <a:lnTo>
                  <a:pt x="4809" y="23547"/>
                </a:lnTo>
                <a:lnTo>
                  <a:pt x="4745" y="16874"/>
                </a:lnTo>
                <a:lnTo>
                  <a:pt x="4625" y="5321"/>
                </a:lnTo>
                <a:lnTo>
                  <a:pt x="4569" y="352"/>
                </a:lnTo>
                <a:lnTo>
                  <a:pt x="36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1"/>
          <p:cNvSpPr/>
          <p:nvPr/>
        </p:nvSpPr>
        <p:spPr>
          <a:xfrm>
            <a:off x="2532375" y="2838300"/>
            <a:ext cx="215875" cy="1412225"/>
          </a:xfrm>
          <a:custGeom>
            <a:avLst/>
            <a:gdLst/>
            <a:ahLst/>
            <a:cxnLst/>
            <a:rect l="l" t="t" r="r" b="b"/>
            <a:pathLst>
              <a:path w="8635" h="56489" extrusionOk="0">
                <a:moveTo>
                  <a:pt x="4170" y="0"/>
                </a:moveTo>
                <a:lnTo>
                  <a:pt x="1" y="673"/>
                </a:lnTo>
                <a:lnTo>
                  <a:pt x="329" y="5633"/>
                </a:lnTo>
                <a:lnTo>
                  <a:pt x="1097" y="17163"/>
                </a:lnTo>
                <a:lnTo>
                  <a:pt x="1553" y="23820"/>
                </a:lnTo>
                <a:lnTo>
                  <a:pt x="1993" y="30237"/>
                </a:lnTo>
                <a:lnTo>
                  <a:pt x="2385" y="35798"/>
                </a:lnTo>
                <a:lnTo>
                  <a:pt x="2545" y="38046"/>
                </a:lnTo>
                <a:lnTo>
                  <a:pt x="2681" y="39854"/>
                </a:lnTo>
                <a:lnTo>
                  <a:pt x="2809" y="41406"/>
                </a:lnTo>
                <a:lnTo>
                  <a:pt x="2953" y="42943"/>
                </a:lnTo>
                <a:lnTo>
                  <a:pt x="3033" y="43703"/>
                </a:lnTo>
                <a:lnTo>
                  <a:pt x="3113" y="44463"/>
                </a:lnTo>
                <a:lnTo>
                  <a:pt x="3201" y="45207"/>
                </a:lnTo>
                <a:lnTo>
                  <a:pt x="3289" y="45943"/>
                </a:lnTo>
                <a:lnTo>
                  <a:pt x="3385" y="46663"/>
                </a:lnTo>
                <a:lnTo>
                  <a:pt x="3489" y="47375"/>
                </a:lnTo>
                <a:lnTo>
                  <a:pt x="3593" y="48071"/>
                </a:lnTo>
                <a:lnTo>
                  <a:pt x="3705" y="48751"/>
                </a:lnTo>
                <a:lnTo>
                  <a:pt x="3826" y="49407"/>
                </a:lnTo>
                <a:lnTo>
                  <a:pt x="3946" y="50048"/>
                </a:lnTo>
                <a:lnTo>
                  <a:pt x="4074" y="50672"/>
                </a:lnTo>
                <a:lnTo>
                  <a:pt x="4210" y="51264"/>
                </a:lnTo>
                <a:lnTo>
                  <a:pt x="4354" y="51840"/>
                </a:lnTo>
                <a:lnTo>
                  <a:pt x="4506" y="52384"/>
                </a:lnTo>
                <a:lnTo>
                  <a:pt x="4658" y="52904"/>
                </a:lnTo>
                <a:lnTo>
                  <a:pt x="4818" y="53400"/>
                </a:lnTo>
                <a:lnTo>
                  <a:pt x="4986" y="53864"/>
                </a:lnTo>
                <a:lnTo>
                  <a:pt x="5074" y="54080"/>
                </a:lnTo>
                <a:lnTo>
                  <a:pt x="5170" y="54288"/>
                </a:lnTo>
                <a:lnTo>
                  <a:pt x="5258" y="54488"/>
                </a:lnTo>
                <a:lnTo>
                  <a:pt x="5354" y="54688"/>
                </a:lnTo>
                <a:lnTo>
                  <a:pt x="5442" y="54872"/>
                </a:lnTo>
                <a:lnTo>
                  <a:pt x="5546" y="55048"/>
                </a:lnTo>
                <a:lnTo>
                  <a:pt x="5642" y="55216"/>
                </a:lnTo>
                <a:lnTo>
                  <a:pt x="5738" y="55368"/>
                </a:lnTo>
                <a:lnTo>
                  <a:pt x="5842" y="55520"/>
                </a:lnTo>
                <a:lnTo>
                  <a:pt x="5946" y="55656"/>
                </a:lnTo>
                <a:lnTo>
                  <a:pt x="6058" y="55784"/>
                </a:lnTo>
                <a:lnTo>
                  <a:pt x="6162" y="55904"/>
                </a:lnTo>
                <a:lnTo>
                  <a:pt x="6274" y="56008"/>
                </a:lnTo>
                <a:lnTo>
                  <a:pt x="6386" y="56104"/>
                </a:lnTo>
                <a:lnTo>
                  <a:pt x="6506" y="56192"/>
                </a:lnTo>
                <a:lnTo>
                  <a:pt x="6618" y="56272"/>
                </a:lnTo>
                <a:lnTo>
                  <a:pt x="6738" y="56336"/>
                </a:lnTo>
                <a:lnTo>
                  <a:pt x="6866" y="56392"/>
                </a:lnTo>
                <a:lnTo>
                  <a:pt x="6986" y="56432"/>
                </a:lnTo>
                <a:lnTo>
                  <a:pt x="7114" y="56464"/>
                </a:lnTo>
                <a:lnTo>
                  <a:pt x="7242" y="56481"/>
                </a:lnTo>
                <a:lnTo>
                  <a:pt x="7370" y="56489"/>
                </a:lnTo>
                <a:lnTo>
                  <a:pt x="7498" y="56481"/>
                </a:lnTo>
                <a:lnTo>
                  <a:pt x="7618" y="56464"/>
                </a:lnTo>
                <a:lnTo>
                  <a:pt x="7730" y="56424"/>
                </a:lnTo>
                <a:lnTo>
                  <a:pt x="7834" y="56384"/>
                </a:lnTo>
                <a:lnTo>
                  <a:pt x="7938" y="56320"/>
                </a:lnTo>
                <a:lnTo>
                  <a:pt x="8026" y="56248"/>
                </a:lnTo>
                <a:lnTo>
                  <a:pt x="8106" y="56160"/>
                </a:lnTo>
                <a:lnTo>
                  <a:pt x="8186" y="56064"/>
                </a:lnTo>
                <a:lnTo>
                  <a:pt x="8258" y="55952"/>
                </a:lnTo>
                <a:lnTo>
                  <a:pt x="8322" y="55832"/>
                </a:lnTo>
                <a:lnTo>
                  <a:pt x="8378" y="55696"/>
                </a:lnTo>
                <a:lnTo>
                  <a:pt x="8426" y="55552"/>
                </a:lnTo>
                <a:lnTo>
                  <a:pt x="8474" y="55392"/>
                </a:lnTo>
                <a:lnTo>
                  <a:pt x="8514" y="55224"/>
                </a:lnTo>
                <a:lnTo>
                  <a:pt x="8546" y="55048"/>
                </a:lnTo>
                <a:lnTo>
                  <a:pt x="8578" y="54856"/>
                </a:lnTo>
                <a:lnTo>
                  <a:pt x="8594" y="54656"/>
                </a:lnTo>
                <a:lnTo>
                  <a:pt x="8618" y="54448"/>
                </a:lnTo>
                <a:lnTo>
                  <a:pt x="8626" y="54232"/>
                </a:lnTo>
                <a:lnTo>
                  <a:pt x="8634" y="54000"/>
                </a:lnTo>
                <a:lnTo>
                  <a:pt x="8634" y="53520"/>
                </a:lnTo>
                <a:lnTo>
                  <a:pt x="8626" y="53000"/>
                </a:lnTo>
                <a:lnTo>
                  <a:pt x="8594" y="52448"/>
                </a:lnTo>
                <a:lnTo>
                  <a:pt x="8546" y="51872"/>
                </a:lnTo>
                <a:lnTo>
                  <a:pt x="8482" y="51256"/>
                </a:lnTo>
                <a:lnTo>
                  <a:pt x="8410" y="50616"/>
                </a:lnTo>
                <a:lnTo>
                  <a:pt x="8330" y="49960"/>
                </a:lnTo>
                <a:lnTo>
                  <a:pt x="8234" y="49271"/>
                </a:lnTo>
                <a:lnTo>
                  <a:pt x="8026" y="47839"/>
                </a:lnTo>
                <a:lnTo>
                  <a:pt x="7794" y="46335"/>
                </a:lnTo>
                <a:lnTo>
                  <a:pt x="7554" y="44783"/>
                </a:lnTo>
                <a:lnTo>
                  <a:pt x="7306" y="43199"/>
                </a:lnTo>
                <a:lnTo>
                  <a:pt x="7074" y="41590"/>
                </a:lnTo>
                <a:lnTo>
                  <a:pt x="6962" y="40782"/>
                </a:lnTo>
                <a:lnTo>
                  <a:pt x="6858" y="39974"/>
                </a:lnTo>
                <a:lnTo>
                  <a:pt x="6762" y="39174"/>
                </a:lnTo>
                <a:lnTo>
                  <a:pt x="6674" y="38374"/>
                </a:lnTo>
                <a:lnTo>
                  <a:pt x="6586" y="37518"/>
                </a:lnTo>
                <a:lnTo>
                  <a:pt x="6498" y="36542"/>
                </a:lnTo>
                <a:lnTo>
                  <a:pt x="6402" y="35461"/>
                </a:lnTo>
                <a:lnTo>
                  <a:pt x="6306" y="34285"/>
                </a:lnTo>
                <a:lnTo>
                  <a:pt x="6106" y="31677"/>
                </a:lnTo>
                <a:lnTo>
                  <a:pt x="5906" y="28797"/>
                </a:lnTo>
                <a:lnTo>
                  <a:pt x="5698" y="25708"/>
                </a:lnTo>
                <a:lnTo>
                  <a:pt x="5490" y="22500"/>
                </a:lnTo>
                <a:lnTo>
                  <a:pt x="5282" y="19235"/>
                </a:lnTo>
                <a:lnTo>
                  <a:pt x="5082" y="16003"/>
                </a:lnTo>
                <a:lnTo>
                  <a:pt x="4722" y="9898"/>
                </a:lnTo>
                <a:lnTo>
                  <a:pt x="4434" y="4801"/>
                </a:lnTo>
                <a:lnTo>
                  <a:pt x="417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1"/>
          <p:cNvSpPr/>
          <p:nvPr/>
        </p:nvSpPr>
        <p:spPr>
          <a:xfrm>
            <a:off x="1405025" y="2871500"/>
            <a:ext cx="83650" cy="42625"/>
          </a:xfrm>
          <a:custGeom>
            <a:avLst/>
            <a:gdLst/>
            <a:ahLst/>
            <a:cxnLst/>
            <a:rect l="l" t="t" r="r" b="b"/>
            <a:pathLst>
              <a:path w="3346" h="1705" extrusionOk="0">
                <a:moveTo>
                  <a:pt x="89" y="1"/>
                </a:moveTo>
                <a:lnTo>
                  <a:pt x="49" y="17"/>
                </a:lnTo>
                <a:lnTo>
                  <a:pt x="17" y="49"/>
                </a:lnTo>
                <a:lnTo>
                  <a:pt x="1" y="89"/>
                </a:lnTo>
                <a:lnTo>
                  <a:pt x="1" y="137"/>
                </a:lnTo>
                <a:lnTo>
                  <a:pt x="17" y="177"/>
                </a:lnTo>
                <a:lnTo>
                  <a:pt x="49" y="209"/>
                </a:lnTo>
                <a:lnTo>
                  <a:pt x="401" y="417"/>
                </a:lnTo>
                <a:lnTo>
                  <a:pt x="753" y="617"/>
                </a:lnTo>
                <a:lnTo>
                  <a:pt x="1185" y="857"/>
                </a:lnTo>
                <a:lnTo>
                  <a:pt x="1673" y="1105"/>
                </a:lnTo>
                <a:lnTo>
                  <a:pt x="1929" y="1225"/>
                </a:lnTo>
                <a:lnTo>
                  <a:pt x="2193" y="1345"/>
                </a:lnTo>
                <a:lnTo>
                  <a:pt x="2449" y="1449"/>
                </a:lnTo>
                <a:lnTo>
                  <a:pt x="2713" y="1553"/>
                </a:lnTo>
                <a:lnTo>
                  <a:pt x="2961" y="1633"/>
                </a:lnTo>
                <a:lnTo>
                  <a:pt x="3201" y="1705"/>
                </a:lnTo>
                <a:lnTo>
                  <a:pt x="3225" y="1705"/>
                </a:lnTo>
                <a:lnTo>
                  <a:pt x="3265" y="1697"/>
                </a:lnTo>
                <a:lnTo>
                  <a:pt x="3297" y="1681"/>
                </a:lnTo>
                <a:lnTo>
                  <a:pt x="3321" y="1657"/>
                </a:lnTo>
                <a:lnTo>
                  <a:pt x="3337" y="1617"/>
                </a:lnTo>
                <a:lnTo>
                  <a:pt x="3345" y="1577"/>
                </a:lnTo>
                <a:lnTo>
                  <a:pt x="3329" y="1529"/>
                </a:lnTo>
                <a:lnTo>
                  <a:pt x="3297" y="1497"/>
                </a:lnTo>
                <a:lnTo>
                  <a:pt x="3257" y="1481"/>
                </a:lnTo>
                <a:lnTo>
                  <a:pt x="3025" y="1417"/>
                </a:lnTo>
                <a:lnTo>
                  <a:pt x="2777" y="1329"/>
                </a:lnTo>
                <a:lnTo>
                  <a:pt x="2521" y="1233"/>
                </a:lnTo>
                <a:lnTo>
                  <a:pt x="2265" y="1121"/>
                </a:lnTo>
                <a:lnTo>
                  <a:pt x="2009" y="1009"/>
                </a:lnTo>
                <a:lnTo>
                  <a:pt x="1753" y="889"/>
                </a:lnTo>
                <a:lnTo>
                  <a:pt x="1265" y="641"/>
                </a:lnTo>
                <a:lnTo>
                  <a:pt x="833" y="401"/>
                </a:lnTo>
                <a:lnTo>
                  <a:pt x="489" y="201"/>
                </a:lnTo>
                <a:lnTo>
                  <a:pt x="169" y="17"/>
                </a:lnTo>
                <a:lnTo>
                  <a:pt x="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1"/>
          <p:cNvSpPr/>
          <p:nvPr/>
        </p:nvSpPr>
        <p:spPr>
          <a:xfrm>
            <a:off x="1739075" y="2959925"/>
            <a:ext cx="109450" cy="19025"/>
          </a:xfrm>
          <a:custGeom>
            <a:avLst/>
            <a:gdLst/>
            <a:ahLst/>
            <a:cxnLst/>
            <a:rect l="l" t="t" r="r" b="b"/>
            <a:pathLst>
              <a:path w="4378" h="761" extrusionOk="0">
                <a:moveTo>
                  <a:pt x="113" y="0"/>
                </a:moveTo>
                <a:lnTo>
                  <a:pt x="89" y="8"/>
                </a:lnTo>
                <a:lnTo>
                  <a:pt x="48" y="24"/>
                </a:lnTo>
                <a:lnTo>
                  <a:pt x="16" y="56"/>
                </a:lnTo>
                <a:lnTo>
                  <a:pt x="0" y="96"/>
                </a:lnTo>
                <a:lnTo>
                  <a:pt x="0" y="144"/>
                </a:lnTo>
                <a:lnTo>
                  <a:pt x="16" y="184"/>
                </a:lnTo>
                <a:lnTo>
                  <a:pt x="48" y="216"/>
                </a:lnTo>
                <a:lnTo>
                  <a:pt x="89" y="232"/>
                </a:lnTo>
                <a:lnTo>
                  <a:pt x="561" y="320"/>
                </a:lnTo>
                <a:lnTo>
                  <a:pt x="1025" y="408"/>
                </a:lnTo>
                <a:lnTo>
                  <a:pt x="1593" y="504"/>
                </a:lnTo>
                <a:lnTo>
                  <a:pt x="2217" y="600"/>
                </a:lnTo>
                <a:lnTo>
                  <a:pt x="2545" y="640"/>
                </a:lnTo>
                <a:lnTo>
                  <a:pt x="2865" y="680"/>
                </a:lnTo>
                <a:lnTo>
                  <a:pt x="3185" y="712"/>
                </a:lnTo>
                <a:lnTo>
                  <a:pt x="3489" y="744"/>
                </a:lnTo>
                <a:lnTo>
                  <a:pt x="3785" y="760"/>
                </a:lnTo>
                <a:lnTo>
                  <a:pt x="4265" y="760"/>
                </a:lnTo>
                <a:lnTo>
                  <a:pt x="4313" y="744"/>
                </a:lnTo>
                <a:lnTo>
                  <a:pt x="4345" y="720"/>
                </a:lnTo>
                <a:lnTo>
                  <a:pt x="4369" y="688"/>
                </a:lnTo>
                <a:lnTo>
                  <a:pt x="4377" y="640"/>
                </a:lnTo>
                <a:lnTo>
                  <a:pt x="4369" y="592"/>
                </a:lnTo>
                <a:lnTo>
                  <a:pt x="4337" y="560"/>
                </a:lnTo>
                <a:lnTo>
                  <a:pt x="4305" y="536"/>
                </a:lnTo>
                <a:lnTo>
                  <a:pt x="4257" y="528"/>
                </a:lnTo>
                <a:lnTo>
                  <a:pt x="3993" y="536"/>
                </a:lnTo>
                <a:lnTo>
                  <a:pt x="3705" y="528"/>
                </a:lnTo>
                <a:lnTo>
                  <a:pt x="3393" y="504"/>
                </a:lnTo>
                <a:lnTo>
                  <a:pt x="3065" y="472"/>
                </a:lnTo>
                <a:lnTo>
                  <a:pt x="2729" y="432"/>
                </a:lnTo>
                <a:lnTo>
                  <a:pt x="2385" y="392"/>
                </a:lnTo>
                <a:lnTo>
                  <a:pt x="1713" y="296"/>
                </a:lnTo>
                <a:lnTo>
                  <a:pt x="1105" y="192"/>
                </a:lnTo>
                <a:lnTo>
                  <a:pt x="609" y="96"/>
                </a:lnTo>
                <a:lnTo>
                  <a:pt x="137" y="8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1"/>
          <p:cNvSpPr/>
          <p:nvPr/>
        </p:nvSpPr>
        <p:spPr>
          <a:xfrm>
            <a:off x="2092525" y="2970125"/>
            <a:ext cx="92050" cy="8825"/>
          </a:xfrm>
          <a:custGeom>
            <a:avLst/>
            <a:gdLst/>
            <a:ahLst/>
            <a:cxnLst/>
            <a:rect l="l" t="t" r="r" b="b"/>
            <a:pathLst>
              <a:path w="3682" h="353" extrusionOk="0">
                <a:moveTo>
                  <a:pt x="3089" y="0"/>
                </a:moveTo>
                <a:lnTo>
                  <a:pt x="2625" y="8"/>
                </a:lnTo>
                <a:lnTo>
                  <a:pt x="2081" y="32"/>
                </a:lnTo>
                <a:lnTo>
                  <a:pt x="961" y="80"/>
                </a:lnTo>
                <a:lnTo>
                  <a:pt x="113" y="120"/>
                </a:lnTo>
                <a:lnTo>
                  <a:pt x="64" y="136"/>
                </a:lnTo>
                <a:lnTo>
                  <a:pt x="32" y="160"/>
                </a:lnTo>
                <a:lnTo>
                  <a:pt x="8" y="200"/>
                </a:lnTo>
                <a:lnTo>
                  <a:pt x="0" y="240"/>
                </a:lnTo>
                <a:lnTo>
                  <a:pt x="16" y="288"/>
                </a:lnTo>
                <a:lnTo>
                  <a:pt x="40" y="320"/>
                </a:lnTo>
                <a:lnTo>
                  <a:pt x="72" y="344"/>
                </a:lnTo>
                <a:lnTo>
                  <a:pt x="121" y="352"/>
                </a:lnTo>
                <a:lnTo>
                  <a:pt x="1153" y="296"/>
                </a:lnTo>
                <a:lnTo>
                  <a:pt x="2225" y="248"/>
                </a:lnTo>
                <a:lnTo>
                  <a:pt x="3097" y="224"/>
                </a:lnTo>
                <a:lnTo>
                  <a:pt x="3481" y="224"/>
                </a:lnTo>
                <a:lnTo>
                  <a:pt x="3529" y="232"/>
                </a:lnTo>
                <a:lnTo>
                  <a:pt x="3577" y="232"/>
                </a:lnTo>
                <a:lnTo>
                  <a:pt x="3617" y="224"/>
                </a:lnTo>
                <a:lnTo>
                  <a:pt x="3649" y="192"/>
                </a:lnTo>
                <a:lnTo>
                  <a:pt x="3673" y="152"/>
                </a:lnTo>
                <a:lnTo>
                  <a:pt x="3681" y="112"/>
                </a:lnTo>
                <a:lnTo>
                  <a:pt x="3665" y="72"/>
                </a:lnTo>
                <a:lnTo>
                  <a:pt x="3641" y="32"/>
                </a:lnTo>
                <a:lnTo>
                  <a:pt x="3601" y="8"/>
                </a:lnTo>
                <a:lnTo>
                  <a:pt x="35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1"/>
          <p:cNvSpPr/>
          <p:nvPr/>
        </p:nvSpPr>
        <p:spPr>
          <a:xfrm>
            <a:off x="2533775" y="2885500"/>
            <a:ext cx="105050" cy="36425"/>
          </a:xfrm>
          <a:custGeom>
            <a:avLst/>
            <a:gdLst/>
            <a:ahLst/>
            <a:cxnLst/>
            <a:rect l="l" t="t" r="r" b="b"/>
            <a:pathLst>
              <a:path w="4202" h="1457" extrusionOk="0">
                <a:moveTo>
                  <a:pt x="4090" y="1"/>
                </a:moveTo>
                <a:lnTo>
                  <a:pt x="4050" y="9"/>
                </a:lnTo>
                <a:lnTo>
                  <a:pt x="3794" y="105"/>
                </a:lnTo>
                <a:lnTo>
                  <a:pt x="3513" y="209"/>
                </a:lnTo>
                <a:lnTo>
                  <a:pt x="2897" y="417"/>
                </a:lnTo>
                <a:lnTo>
                  <a:pt x="2249" y="625"/>
                </a:lnTo>
                <a:lnTo>
                  <a:pt x="1601" y="809"/>
                </a:lnTo>
                <a:lnTo>
                  <a:pt x="1017" y="977"/>
                </a:lnTo>
                <a:lnTo>
                  <a:pt x="537" y="1113"/>
                </a:lnTo>
                <a:lnTo>
                  <a:pt x="89" y="1233"/>
                </a:lnTo>
                <a:lnTo>
                  <a:pt x="49" y="1249"/>
                </a:lnTo>
                <a:lnTo>
                  <a:pt x="17" y="1281"/>
                </a:lnTo>
                <a:lnTo>
                  <a:pt x="1" y="1329"/>
                </a:lnTo>
                <a:lnTo>
                  <a:pt x="9" y="1369"/>
                </a:lnTo>
                <a:lnTo>
                  <a:pt x="25" y="1409"/>
                </a:lnTo>
                <a:lnTo>
                  <a:pt x="49" y="1433"/>
                </a:lnTo>
                <a:lnTo>
                  <a:pt x="81" y="1449"/>
                </a:lnTo>
                <a:lnTo>
                  <a:pt x="113" y="1457"/>
                </a:lnTo>
                <a:lnTo>
                  <a:pt x="145" y="1457"/>
                </a:lnTo>
                <a:lnTo>
                  <a:pt x="601" y="1329"/>
                </a:lnTo>
                <a:lnTo>
                  <a:pt x="1081" y="1201"/>
                </a:lnTo>
                <a:lnTo>
                  <a:pt x="1673" y="1033"/>
                </a:lnTo>
                <a:lnTo>
                  <a:pt x="2321" y="841"/>
                </a:lnTo>
                <a:lnTo>
                  <a:pt x="2977" y="633"/>
                </a:lnTo>
                <a:lnTo>
                  <a:pt x="3593" y="425"/>
                </a:lnTo>
                <a:lnTo>
                  <a:pt x="3882" y="321"/>
                </a:lnTo>
                <a:lnTo>
                  <a:pt x="4138" y="225"/>
                </a:lnTo>
                <a:lnTo>
                  <a:pt x="4170" y="193"/>
                </a:lnTo>
                <a:lnTo>
                  <a:pt x="4194" y="161"/>
                </a:lnTo>
                <a:lnTo>
                  <a:pt x="4202" y="113"/>
                </a:lnTo>
                <a:lnTo>
                  <a:pt x="4194" y="73"/>
                </a:lnTo>
                <a:lnTo>
                  <a:pt x="4170" y="33"/>
                </a:lnTo>
                <a:lnTo>
                  <a:pt x="4138" y="9"/>
                </a:lnTo>
                <a:lnTo>
                  <a:pt x="40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1"/>
          <p:cNvSpPr/>
          <p:nvPr/>
        </p:nvSpPr>
        <p:spPr>
          <a:xfrm>
            <a:off x="1357225" y="3206350"/>
            <a:ext cx="1275000" cy="313275"/>
          </a:xfrm>
          <a:custGeom>
            <a:avLst/>
            <a:gdLst/>
            <a:ahLst/>
            <a:cxnLst/>
            <a:rect l="l" t="t" r="r" b="b"/>
            <a:pathLst>
              <a:path w="51000" h="12531" extrusionOk="0">
                <a:moveTo>
                  <a:pt x="30029" y="1833"/>
                </a:moveTo>
                <a:lnTo>
                  <a:pt x="30909" y="1841"/>
                </a:lnTo>
                <a:lnTo>
                  <a:pt x="31773" y="1849"/>
                </a:lnTo>
                <a:lnTo>
                  <a:pt x="32637" y="1865"/>
                </a:lnTo>
                <a:lnTo>
                  <a:pt x="33485" y="1889"/>
                </a:lnTo>
                <a:lnTo>
                  <a:pt x="34325" y="1921"/>
                </a:lnTo>
                <a:lnTo>
                  <a:pt x="35149" y="1961"/>
                </a:lnTo>
                <a:lnTo>
                  <a:pt x="35957" y="2009"/>
                </a:lnTo>
                <a:lnTo>
                  <a:pt x="36758" y="2065"/>
                </a:lnTo>
                <a:lnTo>
                  <a:pt x="37542" y="2121"/>
                </a:lnTo>
                <a:lnTo>
                  <a:pt x="38310" y="2193"/>
                </a:lnTo>
                <a:lnTo>
                  <a:pt x="39070" y="2265"/>
                </a:lnTo>
                <a:lnTo>
                  <a:pt x="39806" y="2345"/>
                </a:lnTo>
                <a:lnTo>
                  <a:pt x="40526" y="2433"/>
                </a:lnTo>
                <a:lnTo>
                  <a:pt x="41222" y="2529"/>
                </a:lnTo>
                <a:lnTo>
                  <a:pt x="41910" y="2633"/>
                </a:lnTo>
                <a:lnTo>
                  <a:pt x="42574" y="2737"/>
                </a:lnTo>
                <a:lnTo>
                  <a:pt x="43062" y="2825"/>
                </a:lnTo>
                <a:lnTo>
                  <a:pt x="43526" y="2913"/>
                </a:lnTo>
                <a:lnTo>
                  <a:pt x="43975" y="3001"/>
                </a:lnTo>
                <a:lnTo>
                  <a:pt x="44391" y="3097"/>
                </a:lnTo>
                <a:lnTo>
                  <a:pt x="44791" y="3185"/>
                </a:lnTo>
                <a:lnTo>
                  <a:pt x="45167" y="3281"/>
                </a:lnTo>
                <a:lnTo>
                  <a:pt x="45527" y="3377"/>
                </a:lnTo>
                <a:lnTo>
                  <a:pt x="45863" y="3465"/>
                </a:lnTo>
                <a:lnTo>
                  <a:pt x="46175" y="3561"/>
                </a:lnTo>
                <a:lnTo>
                  <a:pt x="46471" y="3657"/>
                </a:lnTo>
                <a:lnTo>
                  <a:pt x="46751" y="3753"/>
                </a:lnTo>
                <a:lnTo>
                  <a:pt x="47007" y="3841"/>
                </a:lnTo>
                <a:lnTo>
                  <a:pt x="47247" y="3937"/>
                </a:lnTo>
                <a:lnTo>
                  <a:pt x="47471" y="4025"/>
                </a:lnTo>
                <a:lnTo>
                  <a:pt x="47679" y="4121"/>
                </a:lnTo>
                <a:lnTo>
                  <a:pt x="47871" y="4209"/>
                </a:lnTo>
                <a:lnTo>
                  <a:pt x="48047" y="4297"/>
                </a:lnTo>
                <a:lnTo>
                  <a:pt x="48207" y="4385"/>
                </a:lnTo>
                <a:lnTo>
                  <a:pt x="48351" y="4465"/>
                </a:lnTo>
                <a:lnTo>
                  <a:pt x="48487" y="4553"/>
                </a:lnTo>
                <a:lnTo>
                  <a:pt x="48599" y="4633"/>
                </a:lnTo>
                <a:lnTo>
                  <a:pt x="48711" y="4705"/>
                </a:lnTo>
                <a:lnTo>
                  <a:pt x="48799" y="4785"/>
                </a:lnTo>
                <a:lnTo>
                  <a:pt x="48879" y="4849"/>
                </a:lnTo>
                <a:lnTo>
                  <a:pt x="48951" y="4921"/>
                </a:lnTo>
                <a:lnTo>
                  <a:pt x="49007" y="4985"/>
                </a:lnTo>
                <a:lnTo>
                  <a:pt x="49055" y="5049"/>
                </a:lnTo>
                <a:lnTo>
                  <a:pt x="49095" y="5105"/>
                </a:lnTo>
                <a:lnTo>
                  <a:pt x="49127" y="5161"/>
                </a:lnTo>
                <a:lnTo>
                  <a:pt x="49143" y="5209"/>
                </a:lnTo>
                <a:lnTo>
                  <a:pt x="49159" y="5249"/>
                </a:lnTo>
                <a:lnTo>
                  <a:pt x="49167" y="5289"/>
                </a:lnTo>
                <a:lnTo>
                  <a:pt x="49159" y="5361"/>
                </a:lnTo>
                <a:lnTo>
                  <a:pt x="49143" y="5433"/>
                </a:lnTo>
                <a:lnTo>
                  <a:pt x="49119" y="5513"/>
                </a:lnTo>
                <a:lnTo>
                  <a:pt x="49079" y="5585"/>
                </a:lnTo>
                <a:lnTo>
                  <a:pt x="49031" y="5665"/>
                </a:lnTo>
                <a:lnTo>
                  <a:pt x="48967" y="5745"/>
                </a:lnTo>
                <a:lnTo>
                  <a:pt x="48887" y="5833"/>
                </a:lnTo>
                <a:lnTo>
                  <a:pt x="48799" y="5913"/>
                </a:lnTo>
                <a:lnTo>
                  <a:pt x="48703" y="6001"/>
                </a:lnTo>
                <a:lnTo>
                  <a:pt x="48591" y="6089"/>
                </a:lnTo>
                <a:lnTo>
                  <a:pt x="48463" y="6185"/>
                </a:lnTo>
                <a:lnTo>
                  <a:pt x="48335" y="6273"/>
                </a:lnTo>
                <a:lnTo>
                  <a:pt x="48183" y="6369"/>
                </a:lnTo>
                <a:lnTo>
                  <a:pt x="48023" y="6465"/>
                </a:lnTo>
                <a:lnTo>
                  <a:pt x="47671" y="6657"/>
                </a:lnTo>
                <a:lnTo>
                  <a:pt x="47271" y="6849"/>
                </a:lnTo>
                <a:lnTo>
                  <a:pt x="46831" y="7050"/>
                </a:lnTo>
                <a:lnTo>
                  <a:pt x="46335" y="7250"/>
                </a:lnTo>
                <a:lnTo>
                  <a:pt x="45799" y="7458"/>
                </a:lnTo>
                <a:lnTo>
                  <a:pt x="45215" y="7658"/>
                </a:lnTo>
                <a:lnTo>
                  <a:pt x="44583" y="7866"/>
                </a:lnTo>
                <a:lnTo>
                  <a:pt x="43911" y="8066"/>
                </a:lnTo>
                <a:lnTo>
                  <a:pt x="43190" y="8266"/>
                </a:lnTo>
                <a:lnTo>
                  <a:pt x="42422" y="8466"/>
                </a:lnTo>
                <a:lnTo>
                  <a:pt x="41606" y="8658"/>
                </a:lnTo>
                <a:lnTo>
                  <a:pt x="40758" y="8850"/>
                </a:lnTo>
                <a:lnTo>
                  <a:pt x="39854" y="9042"/>
                </a:lnTo>
                <a:lnTo>
                  <a:pt x="38910" y="9218"/>
                </a:lnTo>
                <a:lnTo>
                  <a:pt x="37926" y="9394"/>
                </a:lnTo>
                <a:lnTo>
                  <a:pt x="36894" y="9562"/>
                </a:lnTo>
                <a:lnTo>
                  <a:pt x="35813" y="9722"/>
                </a:lnTo>
                <a:lnTo>
                  <a:pt x="34701" y="9874"/>
                </a:lnTo>
                <a:lnTo>
                  <a:pt x="33533" y="10010"/>
                </a:lnTo>
                <a:lnTo>
                  <a:pt x="32333" y="10146"/>
                </a:lnTo>
                <a:lnTo>
                  <a:pt x="31085" y="10266"/>
                </a:lnTo>
                <a:lnTo>
                  <a:pt x="29797" y="10370"/>
                </a:lnTo>
                <a:lnTo>
                  <a:pt x="28468" y="10466"/>
                </a:lnTo>
                <a:lnTo>
                  <a:pt x="27092" y="10546"/>
                </a:lnTo>
                <a:lnTo>
                  <a:pt x="25676" y="10618"/>
                </a:lnTo>
                <a:lnTo>
                  <a:pt x="24260" y="10666"/>
                </a:lnTo>
                <a:lnTo>
                  <a:pt x="22884" y="10698"/>
                </a:lnTo>
                <a:lnTo>
                  <a:pt x="21555" y="10714"/>
                </a:lnTo>
                <a:lnTo>
                  <a:pt x="20259" y="10714"/>
                </a:lnTo>
                <a:lnTo>
                  <a:pt x="19003" y="10698"/>
                </a:lnTo>
                <a:lnTo>
                  <a:pt x="17795" y="10666"/>
                </a:lnTo>
                <a:lnTo>
                  <a:pt x="16627" y="10626"/>
                </a:lnTo>
                <a:lnTo>
                  <a:pt x="15499" y="10562"/>
                </a:lnTo>
                <a:lnTo>
                  <a:pt x="14418" y="10498"/>
                </a:lnTo>
                <a:lnTo>
                  <a:pt x="13370" y="10410"/>
                </a:lnTo>
                <a:lnTo>
                  <a:pt x="12378" y="10322"/>
                </a:lnTo>
                <a:lnTo>
                  <a:pt x="11418" y="10218"/>
                </a:lnTo>
                <a:lnTo>
                  <a:pt x="10506" y="10106"/>
                </a:lnTo>
                <a:lnTo>
                  <a:pt x="9642" y="9986"/>
                </a:lnTo>
                <a:lnTo>
                  <a:pt x="8818" y="9858"/>
                </a:lnTo>
                <a:lnTo>
                  <a:pt x="8033" y="9730"/>
                </a:lnTo>
                <a:lnTo>
                  <a:pt x="7297" y="9586"/>
                </a:lnTo>
                <a:lnTo>
                  <a:pt x="6609" y="9442"/>
                </a:lnTo>
                <a:lnTo>
                  <a:pt x="5961" y="9290"/>
                </a:lnTo>
                <a:lnTo>
                  <a:pt x="5369" y="9138"/>
                </a:lnTo>
                <a:lnTo>
                  <a:pt x="4809" y="8978"/>
                </a:lnTo>
                <a:lnTo>
                  <a:pt x="4305" y="8818"/>
                </a:lnTo>
                <a:lnTo>
                  <a:pt x="3841" y="8658"/>
                </a:lnTo>
                <a:lnTo>
                  <a:pt x="3425" y="8490"/>
                </a:lnTo>
                <a:lnTo>
                  <a:pt x="3065" y="8330"/>
                </a:lnTo>
                <a:lnTo>
                  <a:pt x="2897" y="8250"/>
                </a:lnTo>
                <a:lnTo>
                  <a:pt x="2745" y="8170"/>
                </a:lnTo>
                <a:lnTo>
                  <a:pt x="2601" y="8090"/>
                </a:lnTo>
                <a:lnTo>
                  <a:pt x="2473" y="8010"/>
                </a:lnTo>
                <a:lnTo>
                  <a:pt x="2353" y="7930"/>
                </a:lnTo>
                <a:lnTo>
                  <a:pt x="2241" y="7850"/>
                </a:lnTo>
                <a:lnTo>
                  <a:pt x="2153" y="7770"/>
                </a:lnTo>
                <a:lnTo>
                  <a:pt x="2065" y="7698"/>
                </a:lnTo>
                <a:lnTo>
                  <a:pt x="2001" y="7618"/>
                </a:lnTo>
                <a:lnTo>
                  <a:pt x="1937" y="7546"/>
                </a:lnTo>
                <a:lnTo>
                  <a:pt x="1897" y="7474"/>
                </a:lnTo>
                <a:lnTo>
                  <a:pt x="1857" y="7402"/>
                </a:lnTo>
                <a:lnTo>
                  <a:pt x="1841" y="7330"/>
                </a:lnTo>
                <a:lnTo>
                  <a:pt x="1833" y="7258"/>
                </a:lnTo>
                <a:lnTo>
                  <a:pt x="1833" y="7186"/>
                </a:lnTo>
                <a:lnTo>
                  <a:pt x="1849" y="7114"/>
                </a:lnTo>
                <a:lnTo>
                  <a:pt x="1873" y="7042"/>
                </a:lnTo>
                <a:lnTo>
                  <a:pt x="1913" y="6962"/>
                </a:lnTo>
                <a:lnTo>
                  <a:pt x="1969" y="6882"/>
                </a:lnTo>
                <a:lnTo>
                  <a:pt x="2033" y="6801"/>
                </a:lnTo>
                <a:lnTo>
                  <a:pt x="2105" y="6713"/>
                </a:lnTo>
                <a:lnTo>
                  <a:pt x="2193" y="6633"/>
                </a:lnTo>
                <a:lnTo>
                  <a:pt x="2297" y="6545"/>
                </a:lnTo>
                <a:lnTo>
                  <a:pt x="2401" y="6457"/>
                </a:lnTo>
                <a:lnTo>
                  <a:pt x="2529" y="6361"/>
                </a:lnTo>
                <a:lnTo>
                  <a:pt x="2665" y="6273"/>
                </a:lnTo>
                <a:lnTo>
                  <a:pt x="2809" y="6177"/>
                </a:lnTo>
                <a:lnTo>
                  <a:pt x="2969" y="6089"/>
                </a:lnTo>
                <a:lnTo>
                  <a:pt x="3321" y="5889"/>
                </a:lnTo>
                <a:lnTo>
                  <a:pt x="3721" y="5697"/>
                </a:lnTo>
                <a:lnTo>
                  <a:pt x="4169" y="5497"/>
                </a:lnTo>
                <a:lnTo>
                  <a:pt x="4657" y="5297"/>
                </a:lnTo>
                <a:lnTo>
                  <a:pt x="5193" y="5089"/>
                </a:lnTo>
                <a:lnTo>
                  <a:pt x="5777" y="4889"/>
                </a:lnTo>
                <a:lnTo>
                  <a:pt x="6409" y="4689"/>
                </a:lnTo>
                <a:lnTo>
                  <a:pt x="7089" y="4481"/>
                </a:lnTo>
                <a:lnTo>
                  <a:pt x="7809" y="4281"/>
                </a:lnTo>
                <a:lnTo>
                  <a:pt x="8578" y="4081"/>
                </a:lnTo>
                <a:lnTo>
                  <a:pt x="9386" y="3889"/>
                </a:lnTo>
                <a:lnTo>
                  <a:pt x="10242" y="3697"/>
                </a:lnTo>
                <a:lnTo>
                  <a:pt x="11138" y="3513"/>
                </a:lnTo>
                <a:lnTo>
                  <a:pt x="12082" y="3329"/>
                </a:lnTo>
                <a:lnTo>
                  <a:pt x="13074" y="3153"/>
                </a:lnTo>
                <a:lnTo>
                  <a:pt x="14106" y="2985"/>
                </a:lnTo>
                <a:lnTo>
                  <a:pt x="15178" y="2825"/>
                </a:lnTo>
                <a:lnTo>
                  <a:pt x="16299" y="2673"/>
                </a:lnTo>
                <a:lnTo>
                  <a:pt x="17459" y="2537"/>
                </a:lnTo>
                <a:lnTo>
                  <a:pt x="18659" y="2401"/>
                </a:lnTo>
                <a:lnTo>
                  <a:pt x="19907" y="2281"/>
                </a:lnTo>
                <a:lnTo>
                  <a:pt x="21195" y="2177"/>
                </a:lnTo>
                <a:lnTo>
                  <a:pt x="22532" y="2081"/>
                </a:lnTo>
                <a:lnTo>
                  <a:pt x="23900" y="2001"/>
                </a:lnTo>
                <a:lnTo>
                  <a:pt x="25316" y="1937"/>
                </a:lnTo>
                <a:lnTo>
                  <a:pt x="26508" y="1889"/>
                </a:lnTo>
                <a:lnTo>
                  <a:pt x="27692" y="1857"/>
                </a:lnTo>
                <a:lnTo>
                  <a:pt x="28868" y="1841"/>
                </a:lnTo>
                <a:lnTo>
                  <a:pt x="30029" y="1833"/>
                </a:lnTo>
                <a:close/>
                <a:moveTo>
                  <a:pt x="30125" y="1"/>
                </a:moveTo>
                <a:lnTo>
                  <a:pt x="28924" y="9"/>
                </a:lnTo>
                <a:lnTo>
                  <a:pt x="27708" y="25"/>
                </a:lnTo>
                <a:lnTo>
                  <a:pt x="26476" y="57"/>
                </a:lnTo>
                <a:lnTo>
                  <a:pt x="25244" y="105"/>
                </a:lnTo>
                <a:lnTo>
                  <a:pt x="24396" y="145"/>
                </a:lnTo>
                <a:lnTo>
                  <a:pt x="23500" y="193"/>
                </a:lnTo>
                <a:lnTo>
                  <a:pt x="22572" y="249"/>
                </a:lnTo>
                <a:lnTo>
                  <a:pt x="21619" y="321"/>
                </a:lnTo>
                <a:lnTo>
                  <a:pt x="20627" y="401"/>
                </a:lnTo>
                <a:lnTo>
                  <a:pt x="19619" y="489"/>
                </a:lnTo>
                <a:lnTo>
                  <a:pt x="18595" y="593"/>
                </a:lnTo>
                <a:lnTo>
                  <a:pt x="17547" y="705"/>
                </a:lnTo>
                <a:lnTo>
                  <a:pt x="16499" y="825"/>
                </a:lnTo>
                <a:lnTo>
                  <a:pt x="15435" y="961"/>
                </a:lnTo>
                <a:lnTo>
                  <a:pt x="14378" y="1105"/>
                </a:lnTo>
                <a:lnTo>
                  <a:pt x="13322" y="1265"/>
                </a:lnTo>
                <a:lnTo>
                  <a:pt x="12282" y="1433"/>
                </a:lnTo>
                <a:lnTo>
                  <a:pt x="11250" y="1617"/>
                </a:lnTo>
                <a:lnTo>
                  <a:pt x="10234" y="1817"/>
                </a:lnTo>
                <a:lnTo>
                  <a:pt x="9242" y="2025"/>
                </a:lnTo>
                <a:lnTo>
                  <a:pt x="8754" y="2137"/>
                </a:lnTo>
                <a:lnTo>
                  <a:pt x="8274" y="2249"/>
                </a:lnTo>
                <a:lnTo>
                  <a:pt x="7801" y="2361"/>
                </a:lnTo>
                <a:lnTo>
                  <a:pt x="7337" y="2481"/>
                </a:lnTo>
                <a:lnTo>
                  <a:pt x="6881" y="2609"/>
                </a:lnTo>
                <a:lnTo>
                  <a:pt x="6433" y="2737"/>
                </a:lnTo>
                <a:lnTo>
                  <a:pt x="6001" y="2865"/>
                </a:lnTo>
                <a:lnTo>
                  <a:pt x="5569" y="3001"/>
                </a:lnTo>
                <a:lnTo>
                  <a:pt x="5161" y="3137"/>
                </a:lnTo>
                <a:lnTo>
                  <a:pt x="4753" y="3273"/>
                </a:lnTo>
                <a:lnTo>
                  <a:pt x="4369" y="3417"/>
                </a:lnTo>
                <a:lnTo>
                  <a:pt x="3985" y="3569"/>
                </a:lnTo>
                <a:lnTo>
                  <a:pt x="3625" y="3721"/>
                </a:lnTo>
                <a:lnTo>
                  <a:pt x="3273" y="3873"/>
                </a:lnTo>
                <a:lnTo>
                  <a:pt x="2937" y="4033"/>
                </a:lnTo>
                <a:lnTo>
                  <a:pt x="2617" y="4193"/>
                </a:lnTo>
                <a:lnTo>
                  <a:pt x="2313" y="4361"/>
                </a:lnTo>
                <a:lnTo>
                  <a:pt x="2025" y="4529"/>
                </a:lnTo>
                <a:lnTo>
                  <a:pt x="1753" y="4705"/>
                </a:lnTo>
                <a:lnTo>
                  <a:pt x="1497" y="4881"/>
                </a:lnTo>
                <a:lnTo>
                  <a:pt x="1265" y="5065"/>
                </a:lnTo>
                <a:lnTo>
                  <a:pt x="1040" y="5249"/>
                </a:lnTo>
                <a:lnTo>
                  <a:pt x="848" y="5441"/>
                </a:lnTo>
                <a:lnTo>
                  <a:pt x="664" y="5633"/>
                </a:lnTo>
                <a:lnTo>
                  <a:pt x="504" y="5833"/>
                </a:lnTo>
                <a:lnTo>
                  <a:pt x="432" y="5937"/>
                </a:lnTo>
                <a:lnTo>
                  <a:pt x="368" y="6033"/>
                </a:lnTo>
                <a:lnTo>
                  <a:pt x="304" y="6137"/>
                </a:lnTo>
                <a:lnTo>
                  <a:pt x="248" y="6241"/>
                </a:lnTo>
                <a:lnTo>
                  <a:pt x="200" y="6345"/>
                </a:lnTo>
                <a:lnTo>
                  <a:pt x="152" y="6449"/>
                </a:lnTo>
                <a:lnTo>
                  <a:pt x="112" y="6561"/>
                </a:lnTo>
                <a:lnTo>
                  <a:pt x="80" y="6665"/>
                </a:lnTo>
                <a:lnTo>
                  <a:pt x="48" y="6777"/>
                </a:lnTo>
                <a:lnTo>
                  <a:pt x="32" y="6882"/>
                </a:lnTo>
                <a:lnTo>
                  <a:pt x="16" y="6994"/>
                </a:lnTo>
                <a:lnTo>
                  <a:pt x="0" y="7106"/>
                </a:lnTo>
                <a:lnTo>
                  <a:pt x="0" y="7218"/>
                </a:lnTo>
                <a:lnTo>
                  <a:pt x="0" y="7330"/>
                </a:lnTo>
                <a:lnTo>
                  <a:pt x="16" y="7522"/>
                </a:lnTo>
                <a:lnTo>
                  <a:pt x="48" y="7714"/>
                </a:lnTo>
                <a:lnTo>
                  <a:pt x="104" y="7898"/>
                </a:lnTo>
                <a:lnTo>
                  <a:pt x="168" y="8074"/>
                </a:lnTo>
                <a:lnTo>
                  <a:pt x="248" y="8250"/>
                </a:lnTo>
                <a:lnTo>
                  <a:pt x="352" y="8418"/>
                </a:lnTo>
                <a:lnTo>
                  <a:pt x="464" y="8586"/>
                </a:lnTo>
                <a:lnTo>
                  <a:pt x="592" y="8746"/>
                </a:lnTo>
                <a:lnTo>
                  <a:pt x="736" y="8906"/>
                </a:lnTo>
                <a:lnTo>
                  <a:pt x="896" y="9058"/>
                </a:lnTo>
                <a:lnTo>
                  <a:pt x="1072" y="9210"/>
                </a:lnTo>
                <a:lnTo>
                  <a:pt x="1257" y="9354"/>
                </a:lnTo>
                <a:lnTo>
                  <a:pt x="1457" y="9490"/>
                </a:lnTo>
                <a:lnTo>
                  <a:pt x="1665" y="9634"/>
                </a:lnTo>
                <a:lnTo>
                  <a:pt x="1897" y="9762"/>
                </a:lnTo>
                <a:lnTo>
                  <a:pt x="2129" y="9890"/>
                </a:lnTo>
                <a:lnTo>
                  <a:pt x="2377" y="10018"/>
                </a:lnTo>
                <a:lnTo>
                  <a:pt x="2641" y="10138"/>
                </a:lnTo>
                <a:lnTo>
                  <a:pt x="2913" y="10258"/>
                </a:lnTo>
                <a:lnTo>
                  <a:pt x="3193" y="10378"/>
                </a:lnTo>
                <a:lnTo>
                  <a:pt x="3489" y="10490"/>
                </a:lnTo>
                <a:lnTo>
                  <a:pt x="3793" y="10594"/>
                </a:lnTo>
                <a:lnTo>
                  <a:pt x="4113" y="10698"/>
                </a:lnTo>
                <a:lnTo>
                  <a:pt x="4433" y="10802"/>
                </a:lnTo>
                <a:lnTo>
                  <a:pt x="4769" y="10898"/>
                </a:lnTo>
                <a:lnTo>
                  <a:pt x="5105" y="10994"/>
                </a:lnTo>
                <a:lnTo>
                  <a:pt x="5457" y="11082"/>
                </a:lnTo>
                <a:lnTo>
                  <a:pt x="5817" y="11170"/>
                </a:lnTo>
                <a:lnTo>
                  <a:pt x="6553" y="11338"/>
                </a:lnTo>
                <a:lnTo>
                  <a:pt x="7329" y="11490"/>
                </a:lnTo>
                <a:lnTo>
                  <a:pt x="8121" y="11626"/>
                </a:lnTo>
                <a:lnTo>
                  <a:pt x="8938" y="11754"/>
                </a:lnTo>
                <a:lnTo>
                  <a:pt x="9778" y="11874"/>
                </a:lnTo>
                <a:lnTo>
                  <a:pt x="10634" y="11978"/>
                </a:lnTo>
                <a:lnTo>
                  <a:pt x="11506" y="12074"/>
                </a:lnTo>
                <a:lnTo>
                  <a:pt x="12394" y="12162"/>
                </a:lnTo>
                <a:lnTo>
                  <a:pt x="13282" y="12234"/>
                </a:lnTo>
                <a:lnTo>
                  <a:pt x="14186" y="12306"/>
                </a:lnTo>
                <a:lnTo>
                  <a:pt x="15090" y="12362"/>
                </a:lnTo>
                <a:lnTo>
                  <a:pt x="15995" y="12410"/>
                </a:lnTo>
                <a:lnTo>
                  <a:pt x="16899" y="12450"/>
                </a:lnTo>
                <a:lnTo>
                  <a:pt x="17803" y="12482"/>
                </a:lnTo>
                <a:lnTo>
                  <a:pt x="18691" y="12506"/>
                </a:lnTo>
                <a:lnTo>
                  <a:pt x="19579" y="12522"/>
                </a:lnTo>
                <a:lnTo>
                  <a:pt x="20451" y="12530"/>
                </a:lnTo>
                <a:lnTo>
                  <a:pt x="22492" y="12530"/>
                </a:lnTo>
                <a:lnTo>
                  <a:pt x="23636" y="12506"/>
                </a:lnTo>
                <a:lnTo>
                  <a:pt x="24724" y="12482"/>
                </a:lnTo>
                <a:lnTo>
                  <a:pt x="25756" y="12442"/>
                </a:lnTo>
                <a:lnTo>
                  <a:pt x="26604" y="12402"/>
                </a:lnTo>
                <a:lnTo>
                  <a:pt x="27492" y="12354"/>
                </a:lnTo>
                <a:lnTo>
                  <a:pt x="28420" y="12298"/>
                </a:lnTo>
                <a:lnTo>
                  <a:pt x="29380" y="12226"/>
                </a:lnTo>
                <a:lnTo>
                  <a:pt x="30365" y="12146"/>
                </a:lnTo>
                <a:lnTo>
                  <a:pt x="31373" y="12058"/>
                </a:lnTo>
                <a:lnTo>
                  <a:pt x="32405" y="11962"/>
                </a:lnTo>
                <a:lnTo>
                  <a:pt x="33445" y="11850"/>
                </a:lnTo>
                <a:lnTo>
                  <a:pt x="34501" y="11722"/>
                </a:lnTo>
                <a:lnTo>
                  <a:pt x="35557" y="11586"/>
                </a:lnTo>
                <a:lnTo>
                  <a:pt x="36614" y="11442"/>
                </a:lnTo>
                <a:lnTo>
                  <a:pt x="37670" y="11282"/>
                </a:lnTo>
                <a:lnTo>
                  <a:pt x="38718" y="11114"/>
                </a:lnTo>
                <a:lnTo>
                  <a:pt x="39750" y="10930"/>
                </a:lnTo>
                <a:lnTo>
                  <a:pt x="40766" y="10730"/>
                </a:lnTo>
                <a:lnTo>
                  <a:pt x="41758" y="10522"/>
                </a:lnTo>
                <a:lnTo>
                  <a:pt x="42246" y="10410"/>
                </a:lnTo>
                <a:lnTo>
                  <a:pt x="42726" y="10298"/>
                </a:lnTo>
                <a:lnTo>
                  <a:pt x="43198" y="10186"/>
                </a:lnTo>
                <a:lnTo>
                  <a:pt x="43663" y="10066"/>
                </a:lnTo>
                <a:lnTo>
                  <a:pt x="44119" y="9938"/>
                </a:lnTo>
                <a:lnTo>
                  <a:pt x="44559" y="9818"/>
                </a:lnTo>
                <a:lnTo>
                  <a:pt x="44999" y="9682"/>
                </a:lnTo>
                <a:lnTo>
                  <a:pt x="45423" y="9554"/>
                </a:lnTo>
                <a:lnTo>
                  <a:pt x="45839" y="9410"/>
                </a:lnTo>
                <a:lnTo>
                  <a:pt x="46239" y="9274"/>
                </a:lnTo>
                <a:lnTo>
                  <a:pt x="46631" y="9130"/>
                </a:lnTo>
                <a:lnTo>
                  <a:pt x="47007" y="8978"/>
                </a:lnTo>
                <a:lnTo>
                  <a:pt x="47367" y="8826"/>
                </a:lnTo>
                <a:lnTo>
                  <a:pt x="47719" y="8674"/>
                </a:lnTo>
                <a:lnTo>
                  <a:pt x="48055" y="8514"/>
                </a:lnTo>
                <a:lnTo>
                  <a:pt x="48375" y="8354"/>
                </a:lnTo>
                <a:lnTo>
                  <a:pt x="48679" y="8186"/>
                </a:lnTo>
                <a:lnTo>
                  <a:pt x="48967" y="8018"/>
                </a:lnTo>
                <a:lnTo>
                  <a:pt x="49239" y="7842"/>
                </a:lnTo>
                <a:lnTo>
                  <a:pt x="49495" y="7666"/>
                </a:lnTo>
                <a:lnTo>
                  <a:pt x="49735" y="7482"/>
                </a:lnTo>
                <a:lnTo>
                  <a:pt x="49951" y="7298"/>
                </a:lnTo>
                <a:lnTo>
                  <a:pt x="50151" y="7106"/>
                </a:lnTo>
                <a:lnTo>
                  <a:pt x="50327" y="6914"/>
                </a:lnTo>
                <a:lnTo>
                  <a:pt x="50487" y="6713"/>
                </a:lnTo>
                <a:lnTo>
                  <a:pt x="50559" y="6617"/>
                </a:lnTo>
                <a:lnTo>
                  <a:pt x="50631" y="6513"/>
                </a:lnTo>
                <a:lnTo>
                  <a:pt x="50687" y="6409"/>
                </a:lnTo>
                <a:lnTo>
                  <a:pt x="50744" y="6305"/>
                </a:lnTo>
                <a:lnTo>
                  <a:pt x="50800" y="6201"/>
                </a:lnTo>
                <a:lnTo>
                  <a:pt x="50840" y="6097"/>
                </a:lnTo>
                <a:lnTo>
                  <a:pt x="50880" y="5993"/>
                </a:lnTo>
                <a:lnTo>
                  <a:pt x="50912" y="5881"/>
                </a:lnTo>
                <a:lnTo>
                  <a:pt x="50944" y="5777"/>
                </a:lnTo>
                <a:lnTo>
                  <a:pt x="50968" y="5665"/>
                </a:lnTo>
                <a:lnTo>
                  <a:pt x="50984" y="5553"/>
                </a:lnTo>
                <a:lnTo>
                  <a:pt x="50992" y="5441"/>
                </a:lnTo>
                <a:lnTo>
                  <a:pt x="51000" y="5329"/>
                </a:lnTo>
                <a:lnTo>
                  <a:pt x="50992" y="5217"/>
                </a:lnTo>
                <a:lnTo>
                  <a:pt x="50976" y="5033"/>
                </a:lnTo>
                <a:lnTo>
                  <a:pt x="50952" y="4857"/>
                </a:lnTo>
                <a:lnTo>
                  <a:pt x="50904" y="4681"/>
                </a:lnTo>
                <a:lnTo>
                  <a:pt x="50840" y="4505"/>
                </a:lnTo>
                <a:lnTo>
                  <a:pt x="50768" y="4337"/>
                </a:lnTo>
                <a:lnTo>
                  <a:pt x="50679" y="4169"/>
                </a:lnTo>
                <a:lnTo>
                  <a:pt x="50567" y="4009"/>
                </a:lnTo>
                <a:lnTo>
                  <a:pt x="50447" y="3849"/>
                </a:lnTo>
                <a:lnTo>
                  <a:pt x="50311" y="3689"/>
                </a:lnTo>
                <a:lnTo>
                  <a:pt x="50159" y="3537"/>
                </a:lnTo>
                <a:lnTo>
                  <a:pt x="49991" y="3385"/>
                </a:lnTo>
                <a:lnTo>
                  <a:pt x="49807" y="3241"/>
                </a:lnTo>
                <a:lnTo>
                  <a:pt x="49607" y="3097"/>
                </a:lnTo>
                <a:lnTo>
                  <a:pt x="49399" y="2953"/>
                </a:lnTo>
                <a:lnTo>
                  <a:pt x="49167" y="2817"/>
                </a:lnTo>
                <a:lnTo>
                  <a:pt x="48927" y="2681"/>
                </a:lnTo>
                <a:lnTo>
                  <a:pt x="48663" y="2553"/>
                </a:lnTo>
                <a:lnTo>
                  <a:pt x="48391" y="2425"/>
                </a:lnTo>
                <a:lnTo>
                  <a:pt x="48095" y="2297"/>
                </a:lnTo>
                <a:lnTo>
                  <a:pt x="47791" y="2177"/>
                </a:lnTo>
                <a:lnTo>
                  <a:pt x="47463" y="2057"/>
                </a:lnTo>
                <a:lnTo>
                  <a:pt x="47127" y="1937"/>
                </a:lnTo>
                <a:lnTo>
                  <a:pt x="46775" y="1825"/>
                </a:lnTo>
                <a:lnTo>
                  <a:pt x="46407" y="1713"/>
                </a:lnTo>
                <a:lnTo>
                  <a:pt x="46023" y="1609"/>
                </a:lnTo>
                <a:lnTo>
                  <a:pt x="45615" y="1505"/>
                </a:lnTo>
                <a:lnTo>
                  <a:pt x="45199" y="1401"/>
                </a:lnTo>
                <a:lnTo>
                  <a:pt x="44767" y="1305"/>
                </a:lnTo>
                <a:lnTo>
                  <a:pt x="44319" y="1209"/>
                </a:lnTo>
                <a:lnTo>
                  <a:pt x="43855" y="1113"/>
                </a:lnTo>
                <a:lnTo>
                  <a:pt x="43374" y="1025"/>
                </a:lnTo>
                <a:lnTo>
                  <a:pt x="42878" y="937"/>
                </a:lnTo>
                <a:lnTo>
                  <a:pt x="41974" y="785"/>
                </a:lnTo>
                <a:lnTo>
                  <a:pt x="41030" y="657"/>
                </a:lnTo>
                <a:lnTo>
                  <a:pt x="40054" y="537"/>
                </a:lnTo>
                <a:lnTo>
                  <a:pt x="39054" y="425"/>
                </a:lnTo>
                <a:lnTo>
                  <a:pt x="38022" y="329"/>
                </a:lnTo>
                <a:lnTo>
                  <a:pt x="36958" y="241"/>
                </a:lnTo>
                <a:lnTo>
                  <a:pt x="35877" y="169"/>
                </a:lnTo>
                <a:lnTo>
                  <a:pt x="34765" y="113"/>
                </a:lnTo>
                <a:lnTo>
                  <a:pt x="33637" y="65"/>
                </a:lnTo>
                <a:lnTo>
                  <a:pt x="32485" y="33"/>
                </a:lnTo>
                <a:lnTo>
                  <a:pt x="31317" y="9"/>
                </a:lnTo>
                <a:lnTo>
                  <a:pt x="301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1"/>
          <p:cNvSpPr/>
          <p:nvPr/>
        </p:nvSpPr>
        <p:spPr>
          <a:xfrm>
            <a:off x="2681600" y="3948850"/>
            <a:ext cx="36250" cy="207650"/>
          </a:xfrm>
          <a:custGeom>
            <a:avLst/>
            <a:gdLst/>
            <a:ahLst/>
            <a:cxnLst/>
            <a:rect l="l" t="t" r="r" b="b"/>
            <a:pathLst>
              <a:path w="1450" h="8306" extrusionOk="0">
                <a:moveTo>
                  <a:pt x="209" y="1"/>
                </a:moveTo>
                <a:lnTo>
                  <a:pt x="185" y="9"/>
                </a:lnTo>
                <a:lnTo>
                  <a:pt x="153" y="17"/>
                </a:lnTo>
                <a:lnTo>
                  <a:pt x="129" y="33"/>
                </a:lnTo>
                <a:lnTo>
                  <a:pt x="113" y="57"/>
                </a:lnTo>
                <a:lnTo>
                  <a:pt x="97" y="81"/>
                </a:lnTo>
                <a:lnTo>
                  <a:pt x="81" y="105"/>
                </a:lnTo>
                <a:lnTo>
                  <a:pt x="73" y="137"/>
                </a:lnTo>
                <a:lnTo>
                  <a:pt x="49" y="393"/>
                </a:lnTo>
                <a:lnTo>
                  <a:pt x="25" y="657"/>
                </a:lnTo>
                <a:lnTo>
                  <a:pt x="9" y="913"/>
                </a:lnTo>
                <a:lnTo>
                  <a:pt x="1" y="1169"/>
                </a:lnTo>
                <a:lnTo>
                  <a:pt x="1" y="1681"/>
                </a:lnTo>
                <a:lnTo>
                  <a:pt x="9" y="2193"/>
                </a:lnTo>
                <a:lnTo>
                  <a:pt x="33" y="2705"/>
                </a:lnTo>
                <a:lnTo>
                  <a:pt x="73" y="3209"/>
                </a:lnTo>
                <a:lnTo>
                  <a:pt x="121" y="3721"/>
                </a:lnTo>
                <a:lnTo>
                  <a:pt x="177" y="4225"/>
                </a:lnTo>
                <a:lnTo>
                  <a:pt x="241" y="4729"/>
                </a:lnTo>
                <a:lnTo>
                  <a:pt x="321" y="5226"/>
                </a:lnTo>
                <a:lnTo>
                  <a:pt x="409" y="5730"/>
                </a:lnTo>
                <a:lnTo>
                  <a:pt x="513" y="6234"/>
                </a:lnTo>
                <a:lnTo>
                  <a:pt x="633" y="6730"/>
                </a:lnTo>
                <a:lnTo>
                  <a:pt x="761" y="7226"/>
                </a:lnTo>
                <a:lnTo>
                  <a:pt x="833" y="7474"/>
                </a:lnTo>
                <a:lnTo>
                  <a:pt x="913" y="7722"/>
                </a:lnTo>
                <a:lnTo>
                  <a:pt x="993" y="7962"/>
                </a:lnTo>
                <a:lnTo>
                  <a:pt x="1089" y="8210"/>
                </a:lnTo>
                <a:lnTo>
                  <a:pt x="1105" y="8242"/>
                </a:lnTo>
                <a:lnTo>
                  <a:pt x="1129" y="8274"/>
                </a:lnTo>
                <a:lnTo>
                  <a:pt x="1169" y="8290"/>
                </a:lnTo>
                <a:lnTo>
                  <a:pt x="1209" y="8306"/>
                </a:lnTo>
                <a:lnTo>
                  <a:pt x="1241" y="8306"/>
                </a:lnTo>
                <a:lnTo>
                  <a:pt x="1265" y="8298"/>
                </a:lnTo>
                <a:lnTo>
                  <a:pt x="1297" y="8290"/>
                </a:lnTo>
                <a:lnTo>
                  <a:pt x="1321" y="8274"/>
                </a:lnTo>
                <a:lnTo>
                  <a:pt x="1337" y="8250"/>
                </a:lnTo>
                <a:lnTo>
                  <a:pt x="1353" y="8226"/>
                </a:lnTo>
                <a:lnTo>
                  <a:pt x="1369" y="8202"/>
                </a:lnTo>
                <a:lnTo>
                  <a:pt x="1377" y="8170"/>
                </a:lnTo>
                <a:lnTo>
                  <a:pt x="1401" y="7914"/>
                </a:lnTo>
                <a:lnTo>
                  <a:pt x="1425" y="7658"/>
                </a:lnTo>
                <a:lnTo>
                  <a:pt x="1441" y="7394"/>
                </a:lnTo>
                <a:lnTo>
                  <a:pt x="1449" y="7138"/>
                </a:lnTo>
                <a:lnTo>
                  <a:pt x="1449" y="6626"/>
                </a:lnTo>
                <a:lnTo>
                  <a:pt x="1441" y="6114"/>
                </a:lnTo>
                <a:lnTo>
                  <a:pt x="1417" y="5602"/>
                </a:lnTo>
                <a:lnTo>
                  <a:pt x="1377" y="5097"/>
                </a:lnTo>
                <a:lnTo>
                  <a:pt x="1329" y="4593"/>
                </a:lnTo>
                <a:lnTo>
                  <a:pt x="1273" y="4081"/>
                </a:lnTo>
                <a:lnTo>
                  <a:pt x="1201" y="3577"/>
                </a:lnTo>
                <a:lnTo>
                  <a:pt x="1129" y="3081"/>
                </a:lnTo>
                <a:lnTo>
                  <a:pt x="1033" y="2577"/>
                </a:lnTo>
                <a:lnTo>
                  <a:pt x="929" y="2081"/>
                </a:lnTo>
                <a:lnTo>
                  <a:pt x="817" y="1577"/>
                </a:lnTo>
                <a:lnTo>
                  <a:pt x="689" y="1081"/>
                </a:lnTo>
                <a:lnTo>
                  <a:pt x="617" y="833"/>
                </a:lnTo>
                <a:lnTo>
                  <a:pt x="537" y="593"/>
                </a:lnTo>
                <a:lnTo>
                  <a:pt x="457" y="345"/>
                </a:lnTo>
                <a:lnTo>
                  <a:pt x="361" y="97"/>
                </a:lnTo>
                <a:lnTo>
                  <a:pt x="345" y="65"/>
                </a:lnTo>
                <a:lnTo>
                  <a:pt x="313" y="33"/>
                </a:lnTo>
                <a:lnTo>
                  <a:pt x="281" y="17"/>
                </a:lnTo>
                <a:lnTo>
                  <a:pt x="2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1"/>
          <p:cNvSpPr/>
          <p:nvPr/>
        </p:nvSpPr>
        <p:spPr>
          <a:xfrm>
            <a:off x="2666600" y="3884450"/>
            <a:ext cx="33625" cy="33625"/>
          </a:xfrm>
          <a:custGeom>
            <a:avLst/>
            <a:gdLst/>
            <a:ahLst/>
            <a:cxnLst/>
            <a:rect l="l" t="t" r="r" b="b"/>
            <a:pathLst>
              <a:path w="1345" h="1345" extrusionOk="0">
                <a:moveTo>
                  <a:pt x="641" y="0"/>
                </a:moveTo>
                <a:lnTo>
                  <a:pt x="577" y="8"/>
                </a:lnTo>
                <a:lnTo>
                  <a:pt x="505" y="24"/>
                </a:lnTo>
                <a:lnTo>
                  <a:pt x="441" y="40"/>
                </a:lnTo>
                <a:lnTo>
                  <a:pt x="385" y="72"/>
                </a:lnTo>
                <a:lnTo>
                  <a:pt x="321" y="96"/>
                </a:lnTo>
                <a:lnTo>
                  <a:pt x="273" y="136"/>
                </a:lnTo>
                <a:lnTo>
                  <a:pt x="217" y="176"/>
                </a:lnTo>
                <a:lnTo>
                  <a:pt x="177" y="224"/>
                </a:lnTo>
                <a:lnTo>
                  <a:pt x="137" y="272"/>
                </a:lnTo>
                <a:lnTo>
                  <a:pt x="97" y="328"/>
                </a:lnTo>
                <a:lnTo>
                  <a:pt x="65" y="384"/>
                </a:lnTo>
                <a:lnTo>
                  <a:pt x="41" y="448"/>
                </a:lnTo>
                <a:lnTo>
                  <a:pt x="25" y="504"/>
                </a:lnTo>
                <a:lnTo>
                  <a:pt x="9" y="568"/>
                </a:lnTo>
                <a:lnTo>
                  <a:pt x="1" y="640"/>
                </a:lnTo>
                <a:lnTo>
                  <a:pt x="1" y="705"/>
                </a:lnTo>
                <a:lnTo>
                  <a:pt x="9" y="777"/>
                </a:lnTo>
                <a:lnTo>
                  <a:pt x="25" y="841"/>
                </a:lnTo>
                <a:lnTo>
                  <a:pt x="49" y="905"/>
                </a:lnTo>
                <a:lnTo>
                  <a:pt x="73" y="969"/>
                </a:lnTo>
                <a:lnTo>
                  <a:pt x="105" y="1025"/>
                </a:lnTo>
                <a:lnTo>
                  <a:pt x="137" y="1081"/>
                </a:lnTo>
                <a:lnTo>
                  <a:pt x="185" y="1129"/>
                </a:lnTo>
                <a:lnTo>
                  <a:pt x="225" y="1177"/>
                </a:lnTo>
                <a:lnTo>
                  <a:pt x="281" y="1217"/>
                </a:lnTo>
                <a:lnTo>
                  <a:pt x="329" y="1249"/>
                </a:lnTo>
                <a:lnTo>
                  <a:pt x="385" y="1281"/>
                </a:lnTo>
                <a:lnTo>
                  <a:pt x="449" y="1305"/>
                </a:lnTo>
                <a:lnTo>
                  <a:pt x="513" y="1321"/>
                </a:lnTo>
                <a:lnTo>
                  <a:pt x="577" y="1337"/>
                </a:lnTo>
                <a:lnTo>
                  <a:pt x="641" y="1345"/>
                </a:lnTo>
                <a:lnTo>
                  <a:pt x="705" y="1345"/>
                </a:lnTo>
                <a:lnTo>
                  <a:pt x="777" y="1337"/>
                </a:lnTo>
                <a:lnTo>
                  <a:pt x="841" y="1321"/>
                </a:lnTo>
                <a:lnTo>
                  <a:pt x="905" y="1305"/>
                </a:lnTo>
                <a:lnTo>
                  <a:pt x="969" y="1281"/>
                </a:lnTo>
                <a:lnTo>
                  <a:pt x="1025" y="1249"/>
                </a:lnTo>
                <a:lnTo>
                  <a:pt x="1081" y="1209"/>
                </a:lnTo>
                <a:lnTo>
                  <a:pt x="1129" y="1169"/>
                </a:lnTo>
                <a:lnTo>
                  <a:pt x="1177" y="1121"/>
                </a:lnTo>
                <a:lnTo>
                  <a:pt x="1217" y="1073"/>
                </a:lnTo>
                <a:lnTo>
                  <a:pt x="1249" y="1017"/>
                </a:lnTo>
                <a:lnTo>
                  <a:pt x="1281" y="961"/>
                </a:lnTo>
                <a:lnTo>
                  <a:pt x="1305" y="897"/>
                </a:lnTo>
                <a:lnTo>
                  <a:pt x="1329" y="841"/>
                </a:lnTo>
                <a:lnTo>
                  <a:pt x="1337" y="777"/>
                </a:lnTo>
                <a:lnTo>
                  <a:pt x="1345" y="705"/>
                </a:lnTo>
                <a:lnTo>
                  <a:pt x="1345" y="640"/>
                </a:lnTo>
                <a:lnTo>
                  <a:pt x="1337" y="568"/>
                </a:lnTo>
                <a:lnTo>
                  <a:pt x="1329" y="504"/>
                </a:lnTo>
                <a:lnTo>
                  <a:pt x="1305" y="440"/>
                </a:lnTo>
                <a:lnTo>
                  <a:pt x="1281" y="376"/>
                </a:lnTo>
                <a:lnTo>
                  <a:pt x="1249" y="320"/>
                </a:lnTo>
                <a:lnTo>
                  <a:pt x="1209" y="264"/>
                </a:lnTo>
                <a:lnTo>
                  <a:pt x="1169" y="216"/>
                </a:lnTo>
                <a:lnTo>
                  <a:pt x="1121" y="168"/>
                </a:lnTo>
                <a:lnTo>
                  <a:pt x="1073" y="128"/>
                </a:lnTo>
                <a:lnTo>
                  <a:pt x="1017" y="96"/>
                </a:lnTo>
                <a:lnTo>
                  <a:pt x="961" y="64"/>
                </a:lnTo>
                <a:lnTo>
                  <a:pt x="905" y="40"/>
                </a:lnTo>
                <a:lnTo>
                  <a:pt x="841" y="24"/>
                </a:lnTo>
                <a:lnTo>
                  <a:pt x="777" y="8"/>
                </a:lnTo>
                <a:lnTo>
                  <a:pt x="7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1"/>
          <p:cNvSpPr/>
          <p:nvPr/>
        </p:nvSpPr>
        <p:spPr>
          <a:xfrm>
            <a:off x="2591800" y="2739275"/>
            <a:ext cx="28225" cy="28225"/>
          </a:xfrm>
          <a:custGeom>
            <a:avLst/>
            <a:gdLst/>
            <a:ahLst/>
            <a:cxnLst/>
            <a:rect l="l" t="t" r="r" b="b"/>
            <a:pathLst>
              <a:path w="1129" h="1129" extrusionOk="0">
                <a:moveTo>
                  <a:pt x="536" y="1"/>
                </a:moveTo>
                <a:lnTo>
                  <a:pt x="480" y="9"/>
                </a:lnTo>
                <a:lnTo>
                  <a:pt x="424" y="17"/>
                </a:lnTo>
                <a:lnTo>
                  <a:pt x="368" y="33"/>
                </a:lnTo>
                <a:lnTo>
                  <a:pt x="320" y="57"/>
                </a:lnTo>
                <a:lnTo>
                  <a:pt x="272" y="81"/>
                </a:lnTo>
                <a:lnTo>
                  <a:pt x="224" y="113"/>
                </a:lnTo>
                <a:lnTo>
                  <a:pt x="184" y="153"/>
                </a:lnTo>
                <a:lnTo>
                  <a:pt x="144" y="185"/>
                </a:lnTo>
                <a:lnTo>
                  <a:pt x="112" y="233"/>
                </a:lnTo>
                <a:lnTo>
                  <a:pt x="80" y="273"/>
                </a:lnTo>
                <a:lnTo>
                  <a:pt x="56" y="321"/>
                </a:lnTo>
                <a:lnTo>
                  <a:pt x="32" y="369"/>
                </a:lnTo>
                <a:lnTo>
                  <a:pt x="16" y="425"/>
                </a:lnTo>
                <a:lnTo>
                  <a:pt x="0" y="481"/>
                </a:lnTo>
                <a:lnTo>
                  <a:pt x="0" y="537"/>
                </a:lnTo>
                <a:lnTo>
                  <a:pt x="0" y="593"/>
                </a:lnTo>
                <a:lnTo>
                  <a:pt x="0" y="649"/>
                </a:lnTo>
                <a:lnTo>
                  <a:pt x="16" y="705"/>
                </a:lnTo>
                <a:lnTo>
                  <a:pt x="32" y="761"/>
                </a:lnTo>
                <a:lnTo>
                  <a:pt x="48" y="809"/>
                </a:lnTo>
                <a:lnTo>
                  <a:pt x="80" y="857"/>
                </a:lnTo>
                <a:lnTo>
                  <a:pt x="112" y="905"/>
                </a:lnTo>
                <a:lnTo>
                  <a:pt x="144" y="945"/>
                </a:lnTo>
                <a:lnTo>
                  <a:pt x="184" y="985"/>
                </a:lnTo>
                <a:lnTo>
                  <a:pt x="224" y="1017"/>
                </a:lnTo>
                <a:lnTo>
                  <a:pt x="272" y="1049"/>
                </a:lnTo>
                <a:lnTo>
                  <a:pt x="312" y="1081"/>
                </a:lnTo>
                <a:lnTo>
                  <a:pt x="368" y="1097"/>
                </a:lnTo>
                <a:lnTo>
                  <a:pt x="416" y="1113"/>
                </a:lnTo>
                <a:lnTo>
                  <a:pt x="472" y="1129"/>
                </a:lnTo>
                <a:lnTo>
                  <a:pt x="640" y="1129"/>
                </a:lnTo>
                <a:lnTo>
                  <a:pt x="696" y="1113"/>
                </a:lnTo>
                <a:lnTo>
                  <a:pt x="752" y="1097"/>
                </a:lnTo>
                <a:lnTo>
                  <a:pt x="808" y="1081"/>
                </a:lnTo>
                <a:lnTo>
                  <a:pt x="856" y="1049"/>
                </a:lnTo>
                <a:lnTo>
                  <a:pt x="896" y="1025"/>
                </a:lnTo>
                <a:lnTo>
                  <a:pt x="944" y="985"/>
                </a:lnTo>
                <a:lnTo>
                  <a:pt x="976" y="945"/>
                </a:lnTo>
                <a:lnTo>
                  <a:pt x="1016" y="905"/>
                </a:lnTo>
                <a:lnTo>
                  <a:pt x="1048" y="865"/>
                </a:lnTo>
                <a:lnTo>
                  <a:pt x="1072" y="817"/>
                </a:lnTo>
                <a:lnTo>
                  <a:pt x="1088" y="761"/>
                </a:lnTo>
                <a:lnTo>
                  <a:pt x="1112" y="713"/>
                </a:lnTo>
                <a:lnTo>
                  <a:pt x="1120" y="657"/>
                </a:lnTo>
                <a:lnTo>
                  <a:pt x="1128" y="601"/>
                </a:lnTo>
                <a:lnTo>
                  <a:pt x="1128" y="545"/>
                </a:lnTo>
                <a:lnTo>
                  <a:pt x="1120" y="489"/>
                </a:lnTo>
                <a:lnTo>
                  <a:pt x="1112" y="433"/>
                </a:lnTo>
                <a:lnTo>
                  <a:pt x="1096" y="377"/>
                </a:lnTo>
                <a:lnTo>
                  <a:pt x="1072" y="321"/>
                </a:lnTo>
                <a:lnTo>
                  <a:pt x="1048" y="273"/>
                </a:lnTo>
                <a:lnTo>
                  <a:pt x="1016" y="233"/>
                </a:lnTo>
                <a:lnTo>
                  <a:pt x="976" y="185"/>
                </a:lnTo>
                <a:lnTo>
                  <a:pt x="944" y="153"/>
                </a:lnTo>
                <a:lnTo>
                  <a:pt x="896" y="113"/>
                </a:lnTo>
                <a:lnTo>
                  <a:pt x="856" y="89"/>
                </a:lnTo>
                <a:lnTo>
                  <a:pt x="808" y="57"/>
                </a:lnTo>
                <a:lnTo>
                  <a:pt x="760" y="41"/>
                </a:lnTo>
                <a:lnTo>
                  <a:pt x="704" y="25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1"/>
          <p:cNvSpPr/>
          <p:nvPr/>
        </p:nvSpPr>
        <p:spPr>
          <a:xfrm>
            <a:off x="2471175" y="2712275"/>
            <a:ext cx="109850" cy="31025"/>
          </a:xfrm>
          <a:custGeom>
            <a:avLst/>
            <a:gdLst/>
            <a:ahLst/>
            <a:cxnLst/>
            <a:rect l="l" t="t" r="r" b="b"/>
            <a:pathLst>
              <a:path w="4394" h="1241" extrusionOk="0">
                <a:moveTo>
                  <a:pt x="1713" y="1"/>
                </a:moveTo>
                <a:lnTo>
                  <a:pt x="1569" y="9"/>
                </a:lnTo>
                <a:lnTo>
                  <a:pt x="1417" y="17"/>
                </a:lnTo>
                <a:lnTo>
                  <a:pt x="1273" y="33"/>
                </a:lnTo>
                <a:lnTo>
                  <a:pt x="1129" y="57"/>
                </a:lnTo>
                <a:lnTo>
                  <a:pt x="985" y="81"/>
                </a:lnTo>
                <a:lnTo>
                  <a:pt x="841" y="113"/>
                </a:lnTo>
                <a:lnTo>
                  <a:pt x="705" y="153"/>
                </a:lnTo>
                <a:lnTo>
                  <a:pt x="561" y="201"/>
                </a:lnTo>
                <a:lnTo>
                  <a:pt x="425" y="249"/>
                </a:lnTo>
                <a:lnTo>
                  <a:pt x="289" y="305"/>
                </a:lnTo>
                <a:lnTo>
                  <a:pt x="161" y="369"/>
                </a:lnTo>
                <a:lnTo>
                  <a:pt x="33" y="441"/>
                </a:lnTo>
                <a:lnTo>
                  <a:pt x="9" y="457"/>
                </a:lnTo>
                <a:lnTo>
                  <a:pt x="1" y="481"/>
                </a:lnTo>
                <a:lnTo>
                  <a:pt x="9" y="505"/>
                </a:lnTo>
                <a:lnTo>
                  <a:pt x="17" y="521"/>
                </a:lnTo>
                <a:lnTo>
                  <a:pt x="33" y="537"/>
                </a:lnTo>
                <a:lnTo>
                  <a:pt x="57" y="545"/>
                </a:lnTo>
                <a:lnTo>
                  <a:pt x="617" y="577"/>
                </a:lnTo>
                <a:lnTo>
                  <a:pt x="1161" y="609"/>
                </a:lnTo>
                <a:lnTo>
                  <a:pt x="1689" y="657"/>
                </a:lnTo>
                <a:lnTo>
                  <a:pt x="1953" y="681"/>
                </a:lnTo>
                <a:lnTo>
                  <a:pt x="2209" y="721"/>
                </a:lnTo>
                <a:lnTo>
                  <a:pt x="2465" y="753"/>
                </a:lnTo>
                <a:lnTo>
                  <a:pt x="2721" y="801"/>
                </a:lnTo>
                <a:lnTo>
                  <a:pt x="2977" y="857"/>
                </a:lnTo>
                <a:lnTo>
                  <a:pt x="3233" y="921"/>
                </a:lnTo>
                <a:lnTo>
                  <a:pt x="3489" y="985"/>
                </a:lnTo>
                <a:lnTo>
                  <a:pt x="3737" y="1065"/>
                </a:lnTo>
                <a:lnTo>
                  <a:pt x="4265" y="1233"/>
                </a:lnTo>
                <a:lnTo>
                  <a:pt x="4273" y="1241"/>
                </a:lnTo>
                <a:lnTo>
                  <a:pt x="4321" y="1241"/>
                </a:lnTo>
                <a:lnTo>
                  <a:pt x="4345" y="1233"/>
                </a:lnTo>
                <a:lnTo>
                  <a:pt x="4361" y="1217"/>
                </a:lnTo>
                <a:lnTo>
                  <a:pt x="4385" y="1193"/>
                </a:lnTo>
                <a:lnTo>
                  <a:pt x="4393" y="1153"/>
                </a:lnTo>
                <a:lnTo>
                  <a:pt x="4393" y="1121"/>
                </a:lnTo>
                <a:lnTo>
                  <a:pt x="4369" y="1089"/>
                </a:lnTo>
                <a:lnTo>
                  <a:pt x="4273" y="977"/>
                </a:lnTo>
                <a:lnTo>
                  <a:pt x="4169" y="873"/>
                </a:lnTo>
                <a:lnTo>
                  <a:pt x="4057" y="769"/>
                </a:lnTo>
                <a:lnTo>
                  <a:pt x="3945" y="673"/>
                </a:lnTo>
                <a:lnTo>
                  <a:pt x="3825" y="585"/>
                </a:lnTo>
                <a:lnTo>
                  <a:pt x="3705" y="505"/>
                </a:lnTo>
                <a:lnTo>
                  <a:pt x="3577" y="433"/>
                </a:lnTo>
                <a:lnTo>
                  <a:pt x="3441" y="369"/>
                </a:lnTo>
                <a:lnTo>
                  <a:pt x="3305" y="305"/>
                </a:lnTo>
                <a:lnTo>
                  <a:pt x="3169" y="249"/>
                </a:lnTo>
                <a:lnTo>
                  <a:pt x="3025" y="193"/>
                </a:lnTo>
                <a:lnTo>
                  <a:pt x="2881" y="153"/>
                </a:lnTo>
                <a:lnTo>
                  <a:pt x="2737" y="113"/>
                </a:lnTo>
                <a:lnTo>
                  <a:pt x="2593" y="81"/>
                </a:lnTo>
                <a:lnTo>
                  <a:pt x="2449" y="49"/>
                </a:lnTo>
                <a:lnTo>
                  <a:pt x="2305" y="33"/>
                </a:lnTo>
                <a:lnTo>
                  <a:pt x="2009" y="9"/>
                </a:lnTo>
                <a:lnTo>
                  <a:pt x="1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1"/>
          <p:cNvSpPr/>
          <p:nvPr/>
        </p:nvSpPr>
        <p:spPr>
          <a:xfrm>
            <a:off x="2170125" y="27262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1"/>
                </a:moveTo>
                <a:lnTo>
                  <a:pt x="105" y="9"/>
                </a:lnTo>
                <a:lnTo>
                  <a:pt x="81" y="25"/>
                </a:lnTo>
                <a:lnTo>
                  <a:pt x="57" y="41"/>
                </a:lnTo>
                <a:lnTo>
                  <a:pt x="33" y="65"/>
                </a:lnTo>
                <a:lnTo>
                  <a:pt x="17" y="97"/>
                </a:lnTo>
                <a:lnTo>
                  <a:pt x="1" y="129"/>
                </a:lnTo>
                <a:lnTo>
                  <a:pt x="1" y="161"/>
                </a:lnTo>
                <a:lnTo>
                  <a:pt x="1" y="185"/>
                </a:lnTo>
                <a:lnTo>
                  <a:pt x="9" y="217"/>
                </a:lnTo>
                <a:lnTo>
                  <a:pt x="17" y="249"/>
                </a:lnTo>
                <a:lnTo>
                  <a:pt x="33" y="273"/>
                </a:lnTo>
                <a:lnTo>
                  <a:pt x="49" y="289"/>
                </a:lnTo>
                <a:lnTo>
                  <a:pt x="81" y="305"/>
                </a:lnTo>
                <a:lnTo>
                  <a:pt x="105" y="313"/>
                </a:lnTo>
                <a:lnTo>
                  <a:pt x="137" y="321"/>
                </a:lnTo>
                <a:lnTo>
                  <a:pt x="161" y="313"/>
                </a:lnTo>
                <a:lnTo>
                  <a:pt x="193" y="305"/>
                </a:lnTo>
                <a:lnTo>
                  <a:pt x="217" y="289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97"/>
                </a:lnTo>
                <a:lnTo>
                  <a:pt x="281" y="73"/>
                </a:lnTo>
                <a:lnTo>
                  <a:pt x="265" y="49"/>
                </a:lnTo>
                <a:lnTo>
                  <a:pt x="241" y="25"/>
                </a:lnTo>
                <a:lnTo>
                  <a:pt x="217" y="9"/>
                </a:lnTo>
                <a:lnTo>
                  <a:pt x="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31"/>
          <p:cNvSpPr/>
          <p:nvPr/>
        </p:nvSpPr>
        <p:spPr>
          <a:xfrm>
            <a:off x="2087325" y="26866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1"/>
                </a:moveTo>
                <a:lnTo>
                  <a:pt x="128" y="9"/>
                </a:lnTo>
                <a:lnTo>
                  <a:pt x="104" y="17"/>
                </a:lnTo>
                <a:lnTo>
                  <a:pt x="72" y="25"/>
                </a:lnTo>
                <a:lnTo>
                  <a:pt x="48" y="49"/>
                </a:lnTo>
                <a:lnTo>
                  <a:pt x="32" y="73"/>
                </a:lnTo>
                <a:lnTo>
                  <a:pt x="16" y="97"/>
                </a:lnTo>
                <a:lnTo>
                  <a:pt x="0" y="129"/>
                </a:lnTo>
                <a:lnTo>
                  <a:pt x="0" y="161"/>
                </a:lnTo>
                <a:lnTo>
                  <a:pt x="0" y="193"/>
                </a:lnTo>
                <a:lnTo>
                  <a:pt x="0" y="225"/>
                </a:lnTo>
                <a:lnTo>
                  <a:pt x="16" y="249"/>
                </a:lnTo>
                <a:lnTo>
                  <a:pt x="32" y="273"/>
                </a:lnTo>
                <a:lnTo>
                  <a:pt x="48" y="289"/>
                </a:lnTo>
                <a:lnTo>
                  <a:pt x="72" y="305"/>
                </a:lnTo>
                <a:lnTo>
                  <a:pt x="104" y="321"/>
                </a:lnTo>
                <a:lnTo>
                  <a:pt x="160" y="321"/>
                </a:lnTo>
                <a:lnTo>
                  <a:pt x="184" y="313"/>
                </a:lnTo>
                <a:lnTo>
                  <a:pt x="216" y="297"/>
                </a:lnTo>
                <a:lnTo>
                  <a:pt x="240" y="273"/>
                </a:lnTo>
                <a:lnTo>
                  <a:pt x="256" y="249"/>
                </a:lnTo>
                <a:lnTo>
                  <a:pt x="272" y="225"/>
                </a:lnTo>
                <a:lnTo>
                  <a:pt x="288" y="193"/>
                </a:lnTo>
                <a:lnTo>
                  <a:pt x="297" y="161"/>
                </a:lnTo>
                <a:lnTo>
                  <a:pt x="288" y="129"/>
                </a:lnTo>
                <a:lnTo>
                  <a:pt x="288" y="105"/>
                </a:lnTo>
                <a:lnTo>
                  <a:pt x="272" y="73"/>
                </a:lnTo>
                <a:lnTo>
                  <a:pt x="256" y="49"/>
                </a:lnTo>
                <a:lnTo>
                  <a:pt x="240" y="33"/>
                </a:lnTo>
                <a:lnTo>
                  <a:pt x="216" y="17"/>
                </a:lnTo>
                <a:lnTo>
                  <a:pt x="184" y="9"/>
                </a:lnTo>
                <a:lnTo>
                  <a:pt x="1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1"/>
          <p:cNvSpPr/>
          <p:nvPr/>
        </p:nvSpPr>
        <p:spPr>
          <a:xfrm>
            <a:off x="2263750" y="27709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24"/>
                </a:lnTo>
                <a:lnTo>
                  <a:pt x="56" y="48"/>
                </a:lnTo>
                <a:lnTo>
                  <a:pt x="32" y="72"/>
                </a:lnTo>
                <a:lnTo>
                  <a:pt x="16" y="96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04"/>
                </a:lnTo>
                <a:lnTo>
                  <a:pt x="112" y="320"/>
                </a:lnTo>
                <a:lnTo>
                  <a:pt x="168" y="320"/>
                </a:lnTo>
                <a:lnTo>
                  <a:pt x="192" y="312"/>
                </a:lnTo>
                <a:lnTo>
                  <a:pt x="224" y="296"/>
                </a:lnTo>
                <a:lnTo>
                  <a:pt x="248" y="280"/>
                </a:lnTo>
                <a:lnTo>
                  <a:pt x="264" y="256"/>
                </a:lnTo>
                <a:lnTo>
                  <a:pt x="280" y="224"/>
                </a:lnTo>
                <a:lnTo>
                  <a:pt x="296" y="192"/>
                </a:lnTo>
                <a:lnTo>
                  <a:pt x="296" y="160"/>
                </a:lnTo>
                <a:lnTo>
                  <a:pt x="296" y="128"/>
                </a:lnTo>
                <a:lnTo>
                  <a:pt x="296" y="104"/>
                </a:lnTo>
                <a:lnTo>
                  <a:pt x="280" y="72"/>
                </a:lnTo>
                <a:lnTo>
                  <a:pt x="264" y="48"/>
                </a:lnTo>
                <a:lnTo>
                  <a:pt x="248" y="32"/>
                </a:lnTo>
                <a:lnTo>
                  <a:pt x="224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31"/>
          <p:cNvSpPr/>
          <p:nvPr/>
        </p:nvSpPr>
        <p:spPr>
          <a:xfrm>
            <a:off x="2370575" y="26970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6" y="1"/>
                </a:moveTo>
                <a:lnTo>
                  <a:pt x="104" y="9"/>
                </a:lnTo>
                <a:lnTo>
                  <a:pt x="80" y="25"/>
                </a:lnTo>
                <a:lnTo>
                  <a:pt x="56" y="41"/>
                </a:lnTo>
                <a:lnTo>
                  <a:pt x="32" y="65"/>
                </a:lnTo>
                <a:lnTo>
                  <a:pt x="16" y="97"/>
                </a:lnTo>
                <a:lnTo>
                  <a:pt x="8" y="129"/>
                </a:lnTo>
                <a:lnTo>
                  <a:pt x="0" y="161"/>
                </a:lnTo>
                <a:lnTo>
                  <a:pt x="0" y="185"/>
                </a:lnTo>
                <a:lnTo>
                  <a:pt x="8" y="217"/>
                </a:lnTo>
                <a:lnTo>
                  <a:pt x="16" y="241"/>
                </a:lnTo>
                <a:lnTo>
                  <a:pt x="32" y="265"/>
                </a:lnTo>
                <a:lnTo>
                  <a:pt x="56" y="289"/>
                </a:lnTo>
                <a:lnTo>
                  <a:pt x="80" y="305"/>
                </a:lnTo>
                <a:lnTo>
                  <a:pt x="104" y="313"/>
                </a:lnTo>
                <a:lnTo>
                  <a:pt x="136" y="321"/>
                </a:lnTo>
                <a:lnTo>
                  <a:pt x="168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64" y="249"/>
                </a:lnTo>
                <a:lnTo>
                  <a:pt x="280" y="225"/>
                </a:lnTo>
                <a:lnTo>
                  <a:pt x="288" y="193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8" y="25"/>
                </a:lnTo>
                <a:lnTo>
                  <a:pt x="216" y="9"/>
                </a:lnTo>
                <a:lnTo>
                  <a:pt x="1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1"/>
          <p:cNvSpPr/>
          <p:nvPr/>
        </p:nvSpPr>
        <p:spPr>
          <a:xfrm>
            <a:off x="2332150" y="27913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29" y="0"/>
                </a:moveTo>
                <a:lnTo>
                  <a:pt x="105" y="8"/>
                </a:lnTo>
                <a:lnTo>
                  <a:pt x="73" y="24"/>
                </a:lnTo>
                <a:lnTo>
                  <a:pt x="49" y="40"/>
                </a:lnTo>
                <a:lnTo>
                  <a:pt x="33" y="64"/>
                </a:lnTo>
                <a:lnTo>
                  <a:pt x="17" y="96"/>
                </a:lnTo>
                <a:lnTo>
                  <a:pt x="1" y="128"/>
                </a:lnTo>
                <a:lnTo>
                  <a:pt x="1" y="160"/>
                </a:lnTo>
                <a:lnTo>
                  <a:pt x="1" y="184"/>
                </a:lnTo>
                <a:lnTo>
                  <a:pt x="1" y="216"/>
                </a:lnTo>
                <a:lnTo>
                  <a:pt x="17" y="248"/>
                </a:lnTo>
                <a:lnTo>
                  <a:pt x="33" y="272"/>
                </a:lnTo>
                <a:lnTo>
                  <a:pt x="49" y="288"/>
                </a:lnTo>
                <a:lnTo>
                  <a:pt x="73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88"/>
                </a:lnTo>
                <a:lnTo>
                  <a:pt x="241" y="272"/>
                </a:lnTo>
                <a:lnTo>
                  <a:pt x="257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96"/>
                </a:lnTo>
                <a:lnTo>
                  <a:pt x="281" y="72"/>
                </a:lnTo>
                <a:lnTo>
                  <a:pt x="265" y="48"/>
                </a:lnTo>
                <a:lnTo>
                  <a:pt x="241" y="24"/>
                </a:lnTo>
                <a:lnTo>
                  <a:pt x="217" y="8"/>
                </a:lnTo>
                <a:lnTo>
                  <a:pt x="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1"/>
          <p:cNvSpPr/>
          <p:nvPr/>
        </p:nvSpPr>
        <p:spPr>
          <a:xfrm>
            <a:off x="2303150" y="2738475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1" y="1"/>
                </a:moveTo>
                <a:lnTo>
                  <a:pt x="137" y="9"/>
                </a:lnTo>
                <a:lnTo>
                  <a:pt x="105" y="17"/>
                </a:lnTo>
                <a:lnTo>
                  <a:pt x="81" y="25"/>
                </a:lnTo>
                <a:lnTo>
                  <a:pt x="57" y="49"/>
                </a:lnTo>
                <a:lnTo>
                  <a:pt x="33" y="73"/>
                </a:lnTo>
                <a:lnTo>
                  <a:pt x="17" y="97"/>
                </a:lnTo>
                <a:lnTo>
                  <a:pt x="9" y="129"/>
                </a:lnTo>
                <a:lnTo>
                  <a:pt x="1" y="161"/>
                </a:lnTo>
                <a:lnTo>
                  <a:pt x="1" y="193"/>
                </a:lnTo>
                <a:lnTo>
                  <a:pt x="9" y="225"/>
                </a:lnTo>
                <a:lnTo>
                  <a:pt x="17" y="249"/>
                </a:lnTo>
                <a:lnTo>
                  <a:pt x="33" y="273"/>
                </a:lnTo>
                <a:lnTo>
                  <a:pt x="57" y="289"/>
                </a:lnTo>
                <a:lnTo>
                  <a:pt x="81" y="305"/>
                </a:lnTo>
                <a:lnTo>
                  <a:pt x="105" y="321"/>
                </a:lnTo>
                <a:lnTo>
                  <a:pt x="161" y="321"/>
                </a:lnTo>
                <a:lnTo>
                  <a:pt x="193" y="313"/>
                </a:lnTo>
                <a:lnTo>
                  <a:pt x="217" y="297"/>
                </a:lnTo>
                <a:lnTo>
                  <a:pt x="241" y="273"/>
                </a:lnTo>
                <a:lnTo>
                  <a:pt x="265" y="249"/>
                </a:lnTo>
                <a:lnTo>
                  <a:pt x="281" y="225"/>
                </a:lnTo>
                <a:lnTo>
                  <a:pt x="289" y="193"/>
                </a:lnTo>
                <a:lnTo>
                  <a:pt x="297" y="161"/>
                </a:lnTo>
                <a:lnTo>
                  <a:pt x="297" y="129"/>
                </a:lnTo>
                <a:lnTo>
                  <a:pt x="289" y="105"/>
                </a:lnTo>
                <a:lnTo>
                  <a:pt x="281" y="73"/>
                </a:lnTo>
                <a:lnTo>
                  <a:pt x="265" y="49"/>
                </a:lnTo>
                <a:lnTo>
                  <a:pt x="241" y="33"/>
                </a:lnTo>
                <a:lnTo>
                  <a:pt x="217" y="17"/>
                </a:lnTo>
                <a:lnTo>
                  <a:pt x="193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31"/>
          <p:cNvSpPr/>
          <p:nvPr/>
        </p:nvSpPr>
        <p:spPr>
          <a:xfrm>
            <a:off x="2386575" y="27685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28" y="8"/>
                </a:lnTo>
                <a:lnTo>
                  <a:pt x="104" y="16"/>
                </a:lnTo>
                <a:lnTo>
                  <a:pt x="72" y="24"/>
                </a:lnTo>
                <a:lnTo>
                  <a:pt x="48" y="48"/>
                </a:lnTo>
                <a:lnTo>
                  <a:pt x="32" y="72"/>
                </a:lnTo>
                <a:lnTo>
                  <a:pt x="16" y="96"/>
                </a:lnTo>
                <a:lnTo>
                  <a:pt x="0" y="128"/>
                </a:lnTo>
                <a:lnTo>
                  <a:pt x="0" y="160"/>
                </a:lnTo>
                <a:lnTo>
                  <a:pt x="0" y="192"/>
                </a:lnTo>
                <a:lnTo>
                  <a:pt x="0" y="224"/>
                </a:lnTo>
                <a:lnTo>
                  <a:pt x="16" y="248"/>
                </a:lnTo>
                <a:lnTo>
                  <a:pt x="32" y="272"/>
                </a:lnTo>
                <a:lnTo>
                  <a:pt x="48" y="296"/>
                </a:lnTo>
                <a:lnTo>
                  <a:pt x="72" y="312"/>
                </a:lnTo>
                <a:lnTo>
                  <a:pt x="104" y="320"/>
                </a:lnTo>
                <a:lnTo>
                  <a:pt x="160" y="320"/>
                </a:lnTo>
                <a:lnTo>
                  <a:pt x="184" y="312"/>
                </a:lnTo>
                <a:lnTo>
                  <a:pt x="216" y="296"/>
                </a:lnTo>
                <a:lnTo>
                  <a:pt x="240" y="280"/>
                </a:lnTo>
                <a:lnTo>
                  <a:pt x="256" y="256"/>
                </a:lnTo>
                <a:lnTo>
                  <a:pt x="272" y="224"/>
                </a:lnTo>
                <a:lnTo>
                  <a:pt x="288" y="192"/>
                </a:lnTo>
                <a:lnTo>
                  <a:pt x="296" y="160"/>
                </a:lnTo>
                <a:lnTo>
                  <a:pt x="288" y="128"/>
                </a:lnTo>
                <a:lnTo>
                  <a:pt x="288" y="104"/>
                </a:lnTo>
                <a:lnTo>
                  <a:pt x="272" y="72"/>
                </a:lnTo>
                <a:lnTo>
                  <a:pt x="256" y="48"/>
                </a:lnTo>
                <a:lnTo>
                  <a:pt x="240" y="32"/>
                </a:lnTo>
                <a:lnTo>
                  <a:pt x="216" y="16"/>
                </a:lnTo>
                <a:lnTo>
                  <a:pt x="184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31"/>
          <p:cNvSpPr/>
          <p:nvPr/>
        </p:nvSpPr>
        <p:spPr>
          <a:xfrm>
            <a:off x="2196550" y="2801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60" y="0"/>
                </a:moveTo>
                <a:lnTo>
                  <a:pt x="136" y="8"/>
                </a:lnTo>
                <a:lnTo>
                  <a:pt x="104" y="16"/>
                </a:lnTo>
                <a:lnTo>
                  <a:pt x="80" y="32"/>
                </a:lnTo>
                <a:lnTo>
                  <a:pt x="56" y="48"/>
                </a:lnTo>
                <a:lnTo>
                  <a:pt x="32" y="72"/>
                </a:lnTo>
                <a:lnTo>
                  <a:pt x="16" y="104"/>
                </a:lnTo>
                <a:lnTo>
                  <a:pt x="8" y="128"/>
                </a:lnTo>
                <a:lnTo>
                  <a:pt x="0" y="160"/>
                </a:lnTo>
                <a:lnTo>
                  <a:pt x="0" y="192"/>
                </a:lnTo>
                <a:lnTo>
                  <a:pt x="8" y="224"/>
                </a:lnTo>
                <a:lnTo>
                  <a:pt x="16" y="248"/>
                </a:lnTo>
                <a:lnTo>
                  <a:pt x="32" y="272"/>
                </a:lnTo>
                <a:lnTo>
                  <a:pt x="56" y="296"/>
                </a:lnTo>
                <a:lnTo>
                  <a:pt x="80" y="312"/>
                </a:lnTo>
                <a:lnTo>
                  <a:pt x="104" y="320"/>
                </a:lnTo>
                <a:lnTo>
                  <a:pt x="160" y="320"/>
                </a:lnTo>
                <a:lnTo>
                  <a:pt x="192" y="312"/>
                </a:lnTo>
                <a:lnTo>
                  <a:pt x="216" y="296"/>
                </a:lnTo>
                <a:lnTo>
                  <a:pt x="240" y="280"/>
                </a:lnTo>
                <a:lnTo>
                  <a:pt x="264" y="256"/>
                </a:lnTo>
                <a:lnTo>
                  <a:pt x="280" y="224"/>
                </a:lnTo>
                <a:lnTo>
                  <a:pt x="288" y="192"/>
                </a:lnTo>
                <a:lnTo>
                  <a:pt x="296" y="160"/>
                </a:lnTo>
                <a:lnTo>
                  <a:pt x="296" y="136"/>
                </a:lnTo>
                <a:lnTo>
                  <a:pt x="288" y="104"/>
                </a:lnTo>
                <a:lnTo>
                  <a:pt x="280" y="80"/>
                </a:lnTo>
                <a:lnTo>
                  <a:pt x="264" y="56"/>
                </a:lnTo>
                <a:lnTo>
                  <a:pt x="240" y="32"/>
                </a:lnTo>
                <a:lnTo>
                  <a:pt x="216" y="16"/>
                </a:lnTo>
                <a:lnTo>
                  <a:pt x="192" y="8"/>
                </a:lnTo>
                <a:lnTo>
                  <a:pt x="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31"/>
          <p:cNvSpPr/>
          <p:nvPr/>
        </p:nvSpPr>
        <p:spPr>
          <a:xfrm>
            <a:off x="2143925" y="2776100"/>
            <a:ext cx="7425" cy="8025"/>
          </a:xfrm>
          <a:custGeom>
            <a:avLst/>
            <a:gdLst/>
            <a:ahLst/>
            <a:cxnLst/>
            <a:rect l="l" t="t" r="r" b="b"/>
            <a:pathLst>
              <a:path w="297" h="321" extrusionOk="0">
                <a:moveTo>
                  <a:pt x="137" y="0"/>
                </a:moveTo>
                <a:lnTo>
                  <a:pt x="105" y="8"/>
                </a:lnTo>
                <a:lnTo>
                  <a:pt x="81" y="24"/>
                </a:lnTo>
                <a:lnTo>
                  <a:pt x="57" y="48"/>
                </a:lnTo>
                <a:lnTo>
                  <a:pt x="33" y="72"/>
                </a:lnTo>
                <a:lnTo>
                  <a:pt x="17" y="96"/>
                </a:lnTo>
                <a:lnTo>
                  <a:pt x="9" y="128"/>
                </a:lnTo>
                <a:lnTo>
                  <a:pt x="1" y="160"/>
                </a:lnTo>
                <a:lnTo>
                  <a:pt x="1" y="192"/>
                </a:lnTo>
                <a:lnTo>
                  <a:pt x="9" y="216"/>
                </a:lnTo>
                <a:lnTo>
                  <a:pt x="17" y="248"/>
                </a:lnTo>
                <a:lnTo>
                  <a:pt x="33" y="272"/>
                </a:lnTo>
                <a:lnTo>
                  <a:pt x="57" y="288"/>
                </a:lnTo>
                <a:lnTo>
                  <a:pt x="81" y="304"/>
                </a:lnTo>
                <a:lnTo>
                  <a:pt x="105" y="312"/>
                </a:lnTo>
                <a:lnTo>
                  <a:pt x="137" y="320"/>
                </a:lnTo>
                <a:lnTo>
                  <a:pt x="161" y="312"/>
                </a:lnTo>
                <a:lnTo>
                  <a:pt x="193" y="304"/>
                </a:lnTo>
                <a:lnTo>
                  <a:pt x="217" y="296"/>
                </a:lnTo>
                <a:lnTo>
                  <a:pt x="241" y="272"/>
                </a:lnTo>
                <a:lnTo>
                  <a:pt x="265" y="248"/>
                </a:lnTo>
                <a:lnTo>
                  <a:pt x="281" y="224"/>
                </a:lnTo>
                <a:lnTo>
                  <a:pt x="289" y="192"/>
                </a:lnTo>
                <a:lnTo>
                  <a:pt x="297" y="160"/>
                </a:lnTo>
                <a:lnTo>
                  <a:pt x="297" y="128"/>
                </a:lnTo>
                <a:lnTo>
                  <a:pt x="289" y="104"/>
                </a:lnTo>
                <a:lnTo>
                  <a:pt x="281" y="72"/>
                </a:lnTo>
                <a:lnTo>
                  <a:pt x="265" y="48"/>
                </a:lnTo>
                <a:lnTo>
                  <a:pt x="241" y="32"/>
                </a:lnTo>
                <a:lnTo>
                  <a:pt x="217" y="16"/>
                </a:lnTo>
                <a:lnTo>
                  <a:pt x="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31"/>
          <p:cNvSpPr/>
          <p:nvPr/>
        </p:nvSpPr>
        <p:spPr>
          <a:xfrm>
            <a:off x="2235750" y="2699875"/>
            <a:ext cx="7425" cy="7825"/>
          </a:xfrm>
          <a:custGeom>
            <a:avLst/>
            <a:gdLst/>
            <a:ahLst/>
            <a:cxnLst/>
            <a:rect l="l" t="t" r="r" b="b"/>
            <a:pathLst>
              <a:path w="297" h="313" extrusionOk="0">
                <a:moveTo>
                  <a:pt x="128" y="1"/>
                </a:moveTo>
                <a:lnTo>
                  <a:pt x="104" y="9"/>
                </a:lnTo>
                <a:lnTo>
                  <a:pt x="72" y="25"/>
                </a:lnTo>
                <a:lnTo>
                  <a:pt x="48" y="41"/>
                </a:lnTo>
                <a:lnTo>
                  <a:pt x="32" y="65"/>
                </a:lnTo>
                <a:lnTo>
                  <a:pt x="16" y="97"/>
                </a:lnTo>
                <a:lnTo>
                  <a:pt x="0" y="129"/>
                </a:lnTo>
                <a:lnTo>
                  <a:pt x="0" y="153"/>
                </a:lnTo>
                <a:lnTo>
                  <a:pt x="0" y="185"/>
                </a:lnTo>
                <a:lnTo>
                  <a:pt x="0" y="217"/>
                </a:lnTo>
                <a:lnTo>
                  <a:pt x="16" y="241"/>
                </a:lnTo>
                <a:lnTo>
                  <a:pt x="32" y="265"/>
                </a:lnTo>
                <a:lnTo>
                  <a:pt x="48" y="289"/>
                </a:lnTo>
                <a:lnTo>
                  <a:pt x="72" y="305"/>
                </a:lnTo>
                <a:lnTo>
                  <a:pt x="104" y="313"/>
                </a:lnTo>
                <a:lnTo>
                  <a:pt x="160" y="313"/>
                </a:lnTo>
                <a:lnTo>
                  <a:pt x="192" y="305"/>
                </a:lnTo>
                <a:lnTo>
                  <a:pt x="216" y="289"/>
                </a:lnTo>
                <a:lnTo>
                  <a:pt x="240" y="273"/>
                </a:lnTo>
                <a:lnTo>
                  <a:pt x="256" y="249"/>
                </a:lnTo>
                <a:lnTo>
                  <a:pt x="280" y="217"/>
                </a:lnTo>
                <a:lnTo>
                  <a:pt x="288" y="185"/>
                </a:lnTo>
                <a:lnTo>
                  <a:pt x="296" y="161"/>
                </a:lnTo>
                <a:lnTo>
                  <a:pt x="296" y="129"/>
                </a:lnTo>
                <a:lnTo>
                  <a:pt x="288" y="97"/>
                </a:lnTo>
                <a:lnTo>
                  <a:pt x="280" y="73"/>
                </a:lnTo>
                <a:lnTo>
                  <a:pt x="264" y="49"/>
                </a:lnTo>
                <a:lnTo>
                  <a:pt x="240" y="25"/>
                </a:lnTo>
                <a:lnTo>
                  <a:pt x="216" y="9"/>
                </a:lnTo>
                <a:lnTo>
                  <a:pt x="1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31"/>
          <p:cNvSpPr/>
          <p:nvPr/>
        </p:nvSpPr>
        <p:spPr>
          <a:xfrm>
            <a:off x="2742225" y="1315675"/>
            <a:ext cx="717325" cy="866550"/>
          </a:xfrm>
          <a:custGeom>
            <a:avLst/>
            <a:gdLst/>
            <a:ahLst/>
            <a:cxnLst/>
            <a:rect l="l" t="t" r="r" b="b"/>
            <a:pathLst>
              <a:path w="28693" h="34662" extrusionOk="0">
                <a:moveTo>
                  <a:pt x="23051" y="1"/>
                </a:moveTo>
                <a:lnTo>
                  <a:pt x="22571" y="9"/>
                </a:lnTo>
                <a:lnTo>
                  <a:pt x="22083" y="33"/>
                </a:lnTo>
                <a:lnTo>
                  <a:pt x="21579" y="73"/>
                </a:lnTo>
                <a:lnTo>
                  <a:pt x="21067" y="121"/>
                </a:lnTo>
                <a:lnTo>
                  <a:pt x="20547" y="177"/>
                </a:lnTo>
                <a:lnTo>
                  <a:pt x="20011" y="257"/>
                </a:lnTo>
                <a:lnTo>
                  <a:pt x="19467" y="353"/>
                </a:lnTo>
                <a:lnTo>
                  <a:pt x="19451" y="353"/>
                </a:lnTo>
                <a:lnTo>
                  <a:pt x="19283" y="385"/>
                </a:lnTo>
                <a:lnTo>
                  <a:pt x="18875" y="473"/>
                </a:lnTo>
                <a:lnTo>
                  <a:pt x="18467" y="561"/>
                </a:lnTo>
                <a:lnTo>
                  <a:pt x="18051" y="665"/>
                </a:lnTo>
                <a:lnTo>
                  <a:pt x="17635" y="777"/>
                </a:lnTo>
                <a:lnTo>
                  <a:pt x="17219" y="897"/>
                </a:lnTo>
                <a:lnTo>
                  <a:pt x="16795" y="1033"/>
                </a:lnTo>
                <a:lnTo>
                  <a:pt x="16362" y="1177"/>
                </a:lnTo>
                <a:lnTo>
                  <a:pt x="15938" y="1329"/>
                </a:lnTo>
                <a:lnTo>
                  <a:pt x="15882" y="1345"/>
                </a:lnTo>
                <a:lnTo>
                  <a:pt x="15834" y="1369"/>
                </a:lnTo>
                <a:lnTo>
                  <a:pt x="15402" y="1537"/>
                </a:lnTo>
                <a:lnTo>
                  <a:pt x="14978" y="1713"/>
                </a:lnTo>
                <a:lnTo>
                  <a:pt x="14546" y="1905"/>
                </a:lnTo>
                <a:lnTo>
                  <a:pt x="14114" y="2105"/>
                </a:lnTo>
                <a:lnTo>
                  <a:pt x="13682" y="2321"/>
                </a:lnTo>
                <a:lnTo>
                  <a:pt x="13250" y="2545"/>
                </a:lnTo>
                <a:lnTo>
                  <a:pt x="12818" y="2785"/>
                </a:lnTo>
                <a:lnTo>
                  <a:pt x="12386" y="3041"/>
                </a:lnTo>
                <a:lnTo>
                  <a:pt x="12290" y="3105"/>
                </a:lnTo>
                <a:lnTo>
                  <a:pt x="11810" y="3409"/>
                </a:lnTo>
                <a:lnTo>
                  <a:pt x="11330" y="3729"/>
                </a:lnTo>
                <a:lnTo>
                  <a:pt x="10850" y="4065"/>
                </a:lnTo>
                <a:lnTo>
                  <a:pt x="10378" y="4425"/>
                </a:lnTo>
                <a:lnTo>
                  <a:pt x="9898" y="4801"/>
                </a:lnTo>
                <a:lnTo>
                  <a:pt x="9425" y="5193"/>
                </a:lnTo>
                <a:lnTo>
                  <a:pt x="8961" y="5609"/>
                </a:lnTo>
                <a:lnTo>
                  <a:pt x="8489" y="6050"/>
                </a:lnTo>
                <a:lnTo>
                  <a:pt x="8409" y="6122"/>
                </a:lnTo>
                <a:lnTo>
                  <a:pt x="8049" y="6482"/>
                </a:lnTo>
                <a:lnTo>
                  <a:pt x="7689" y="6850"/>
                </a:lnTo>
                <a:lnTo>
                  <a:pt x="7329" y="7234"/>
                </a:lnTo>
                <a:lnTo>
                  <a:pt x="6969" y="7634"/>
                </a:lnTo>
                <a:lnTo>
                  <a:pt x="6617" y="8042"/>
                </a:lnTo>
                <a:lnTo>
                  <a:pt x="6273" y="8474"/>
                </a:lnTo>
                <a:lnTo>
                  <a:pt x="5929" y="8914"/>
                </a:lnTo>
                <a:lnTo>
                  <a:pt x="5585" y="9362"/>
                </a:lnTo>
                <a:lnTo>
                  <a:pt x="5577" y="9370"/>
                </a:lnTo>
                <a:lnTo>
                  <a:pt x="5521" y="9458"/>
                </a:lnTo>
                <a:lnTo>
                  <a:pt x="5209" y="9898"/>
                </a:lnTo>
                <a:lnTo>
                  <a:pt x="4905" y="10346"/>
                </a:lnTo>
                <a:lnTo>
                  <a:pt x="4625" y="10810"/>
                </a:lnTo>
                <a:lnTo>
                  <a:pt x="4345" y="11274"/>
                </a:lnTo>
                <a:lnTo>
                  <a:pt x="4081" y="11754"/>
                </a:lnTo>
                <a:lnTo>
                  <a:pt x="3825" y="12242"/>
                </a:lnTo>
                <a:lnTo>
                  <a:pt x="3585" y="12739"/>
                </a:lnTo>
                <a:lnTo>
                  <a:pt x="3353" y="13243"/>
                </a:lnTo>
                <a:lnTo>
                  <a:pt x="3321" y="13299"/>
                </a:lnTo>
                <a:lnTo>
                  <a:pt x="3305" y="13347"/>
                </a:lnTo>
                <a:lnTo>
                  <a:pt x="3089" y="13843"/>
                </a:lnTo>
                <a:lnTo>
                  <a:pt x="2881" y="14347"/>
                </a:lnTo>
                <a:lnTo>
                  <a:pt x="2689" y="14851"/>
                </a:lnTo>
                <a:lnTo>
                  <a:pt x="2497" y="15363"/>
                </a:lnTo>
                <a:lnTo>
                  <a:pt x="2320" y="15875"/>
                </a:lnTo>
                <a:lnTo>
                  <a:pt x="2144" y="16387"/>
                </a:lnTo>
                <a:lnTo>
                  <a:pt x="1984" y="16907"/>
                </a:lnTo>
                <a:lnTo>
                  <a:pt x="1832" y="17435"/>
                </a:lnTo>
                <a:lnTo>
                  <a:pt x="1800" y="17539"/>
                </a:lnTo>
                <a:lnTo>
                  <a:pt x="1664" y="18043"/>
                </a:lnTo>
                <a:lnTo>
                  <a:pt x="1536" y="18539"/>
                </a:lnTo>
                <a:lnTo>
                  <a:pt x="1408" y="19043"/>
                </a:lnTo>
                <a:lnTo>
                  <a:pt x="1296" y="19547"/>
                </a:lnTo>
                <a:lnTo>
                  <a:pt x="1184" y="20044"/>
                </a:lnTo>
                <a:lnTo>
                  <a:pt x="1080" y="20548"/>
                </a:lnTo>
                <a:lnTo>
                  <a:pt x="984" y="21044"/>
                </a:lnTo>
                <a:lnTo>
                  <a:pt x="888" y="21540"/>
                </a:lnTo>
                <a:lnTo>
                  <a:pt x="880" y="21604"/>
                </a:lnTo>
                <a:lnTo>
                  <a:pt x="872" y="21660"/>
                </a:lnTo>
                <a:lnTo>
                  <a:pt x="792" y="22124"/>
                </a:lnTo>
                <a:lnTo>
                  <a:pt x="712" y="22580"/>
                </a:lnTo>
                <a:lnTo>
                  <a:pt x="576" y="23500"/>
                </a:lnTo>
                <a:lnTo>
                  <a:pt x="456" y="24404"/>
                </a:lnTo>
                <a:lnTo>
                  <a:pt x="352" y="25284"/>
                </a:lnTo>
                <a:lnTo>
                  <a:pt x="344" y="25396"/>
                </a:lnTo>
                <a:lnTo>
                  <a:pt x="288" y="25932"/>
                </a:lnTo>
                <a:lnTo>
                  <a:pt x="240" y="26452"/>
                </a:lnTo>
                <a:lnTo>
                  <a:pt x="160" y="27469"/>
                </a:lnTo>
                <a:lnTo>
                  <a:pt x="96" y="28445"/>
                </a:lnTo>
                <a:lnTo>
                  <a:pt x="48" y="29365"/>
                </a:lnTo>
                <a:lnTo>
                  <a:pt x="48" y="29477"/>
                </a:lnTo>
                <a:lnTo>
                  <a:pt x="16" y="30317"/>
                </a:lnTo>
                <a:lnTo>
                  <a:pt x="0" y="31093"/>
                </a:lnTo>
                <a:lnTo>
                  <a:pt x="0" y="31813"/>
                </a:lnTo>
                <a:lnTo>
                  <a:pt x="0" y="32453"/>
                </a:lnTo>
                <a:lnTo>
                  <a:pt x="0" y="32517"/>
                </a:lnTo>
                <a:lnTo>
                  <a:pt x="0" y="32573"/>
                </a:lnTo>
                <a:lnTo>
                  <a:pt x="16" y="33445"/>
                </a:lnTo>
                <a:lnTo>
                  <a:pt x="40" y="34110"/>
                </a:lnTo>
                <a:lnTo>
                  <a:pt x="56" y="34518"/>
                </a:lnTo>
                <a:lnTo>
                  <a:pt x="64" y="34662"/>
                </a:lnTo>
                <a:lnTo>
                  <a:pt x="624" y="34638"/>
                </a:lnTo>
                <a:lnTo>
                  <a:pt x="1960" y="34590"/>
                </a:lnTo>
                <a:lnTo>
                  <a:pt x="2761" y="34566"/>
                </a:lnTo>
                <a:lnTo>
                  <a:pt x="3561" y="34558"/>
                </a:lnTo>
                <a:lnTo>
                  <a:pt x="4289" y="34558"/>
                </a:lnTo>
                <a:lnTo>
                  <a:pt x="4617" y="34566"/>
                </a:lnTo>
                <a:lnTo>
                  <a:pt x="4897" y="34582"/>
                </a:lnTo>
                <a:lnTo>
                  <a:pt x="4937" y="34582"/>
                </a:lnTo>
                <a:lnTo>
                  <a:pt x="5009" y="34590"/>
                </a:lnTo>
                <a:lnTo>
                  <a:pt x="5153" y="34598"/>
                </a:lnTo>
                <a:lnTo>
                  <a:pt x="5273" y="34622"/>
                </a:lnTo>
                <a:lnTo>
                  <a:pt x="5361" y="34638"/>
                </a:lnTo>
                <a:lnTo>
                  <a:pt x="5425" y="34662"/>
                </a:lnTo>
                <a:lnTo>
                  <a:pt x="16490" y="19804"/>
                </a:lnTo>
                <a:lnTo>
                  <a:pt x="16563" y="19700"/>
                </a:lnTo>
                <a:lnTo>
                  <a:pt x="26196" y="6770"/>
                </a:lnTo>
                <a:lnTo>
                  <a:pt x="26276" y="6674"/>
                </a:lnTo>
                <a:lnTo>
                  <a:pt x="26484" y="6418"/>
                </a:lnTo>
                <a:lnTo>
                  <a:pt x="26796" y="6018"/>
                </a:lnTo>
                <a:lnTo>
                  <a:pt x="26972" y="5778"/>
                </a:lnTo>
                <a:lnTo>
                  <a:pt x="27164" y="5513"/>
                </a:lnTo>
                <a:lnTo>
                  <a:pt x="27172" y="5497"/>
                </a:lnTo>
                <a:lnTo>
                  <a:pt x="27204" y="5457"/>
                </a:lnTo>
                <a:lnTo>
                  <a:pt x="27220" y="5417"/>
                </a:lnTo>
                <a:lnTo>
                  <a:pt x="27436" y="5097"/>
                </a:lnTo>
                <a:lnTo>
                  <a:pt x="27652" y="4761"/>
                </a:lnTo>
                <a:lnTo>
                  <a:pt x="27868" y="4401"/>
                </a:lnTo>
                <a:lnTo>
                  <a:pt x="28068" y="4041"/>
                </a:lnTo>
                <a:lnTo>
                  <a:pt x="28156" y="3857"/>
                </a:lnTo>
                <a:lnTo>
                  <a:pt x="28244" y="3665"/>
                </a:lnTo>
                <a:lnTo>
                  <a:pt x="28332" y="3481"/>
                </a:lnTo>
                <a:lnTo>
                  <a:pt x="28404" y="3297"/>
                </a:lnTo>
                <a:lnTo>
                  <a:pt x="28476" y="3113"/>
                </a:lnTo>
                <a:lnTo>
                  <a:pt x="28532" y="2929"/>
                </a:lnTo>
                <a:lnTo>
                  <a:pt x="28588" y="2745"/>
                </a:lnTo>
                <a:lnTo>
                  <a:pt x="28628" y="2561"/>
                </a:lnTo>
                <a:lnTo>
                  <a:pt x="28660" y="2385"/>
                </a:lnTo>
                <a:lnTo>
                  <a:pt x="28684" y="2217"/>
                </a:lnTo>
                <a:lnTo>
                  <a:pt x="28692" y="2049"/>
                </a:lnTo>
                <a:lnTo>
                  <a:pt x="28684" y="1881"/>
                </a:lnTo>
                <a:lnTo>
                  <a:pt x="28668" y="1721"/>
                </a:lnTo>
                <a:lnTo>
                  <a:pt x="28644" y="1569"/>
                </a:lnTo>
                <a:lnTo>
                  <a:pt x="28596" y="1425"/>
                </a:lnTo>
                <a:lnTo>
                  <a:pt x="28540" y="1281"/>
                </a:lnTo>
                <a:lnTo>
                  <a:pt x="28460" y="1153"/>
                </a:lnTo>
                <a:lnTo>
                  <a:pt x="28372" y="1025"/>
                </a:lnTo>
                <a:lnTo>
                  <a:pt x="28316" y="969"/>
                </a:lnTo>
                <a:lnTo>
                  <a:pt x="28260" y="913"/>
                </a:lnTo>
                <a:lnTo>
                  <a:pt x="28196" y="857"/>
                </a:lnTo>
                <a:lnTo>
                  <a:pt x="28132" y="801"/>
                </a:lnTo>
                <a:lnTo>
                  <a:pt x="27980" y="705"/>
                </a:lnTo>
                <a:lnTo>
                  <a:pt x="27820" y="625"/>
                </a:lnTo>
                <a:lnTo>
                  <a:pt x="27628" y="545"/>
                </a:lnTo>
                <a:lnTo>
                  <a:pt x="27420" y="481"/>
                </a:lnTo>
                <a:lnTo>
                  <a:pt x="27196" y="425"/>
                </a:lnTo>
                <a:lnTo>
                  <a:pt x="26948" y="369"/>
                </a:lnTo>
                <a:lnTo>
                  <a:pt x="26692" y="313"/>
                </a:lnTo>
                <a:lnTo>
                  <a:pt x="26420" y="257"/>
                </a:lnTo>
                <a:lnTo>
                  <a:pt x="26300" y="241"/>
                </a:lnTo>
                <a:lnTo>
                  <a:pt x="25996" y="193"/>
                </a:lnTo>
                <a:lnTo>
                  <a:pt x="25684" y="145"/>
                </a:lnTo>
                <a:lnTo>
                  <a:pt x="25348" y="113"/>
                </a:lnTo>
                <a:lnTo>
                  <a:pt x="25012" y="73"/>
                </a:lnTo>
                <a:lnTo>
                  <a:pt x="24652" y="49"/>
                </a:lnTo>
                <a:lnTo>
                  <a:pt x="24284" y="25"/>
                </a:lnTo>
                <a:lnTo>
                  <a:pt x="23908" y="9"/>
                </a:lnTo>
                <a:lnTo>
                  <a:pt x="2351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31"/>
          <p:cNvSpPr/>
          <p:nvPr/>
        </p:nvSpPr>
        <p:spPr>
          <a:xfrm>
            <a:off x="2851825" y="1272475"/>
            <a:ext cx="925950" cy="1334025"/>
          </a:xfrm>
          <a:custGeom>
            <a:avLst/>
            <a:gdLst/>
            <a:ahLst/>
            <a:cxnLst/>
            <a:rect l="l" t="t" r="r" b="b"/>
            <a:pathLst>
              <a:path w="37038" h="53361" extrusionOk="0">
                <a:moveTo>
                  <a:pt x="18635" y="0"/>
                </a:moveTo>
                <a:lnTo>
                  <a:pt x="18579" y="16"/>
                </a:lnTo>
                <a:lnTo>
                  <a:pt x="18523" y="32"/>
                </a:lnTo>
                <a:lnTo>
                  <a:pt x="18259" y="128"/>
                </a:lnTo>
                <a:lnTo>
                  <a:pt x="18011" y="224"/>
                </a:lnTo>
                <a:lnTo>
                  <a:pt x="17763" y="328"/>
                </a:lnTo>
                <a:lnTo>
                  <a:pt x="17523" y="441"/>
                </a:lnTo>
                <a:lnTo>
                  <a:pt x="17291" y="553"/>
                </a:lnTo>
                <a:lnTo>
                  <a:pt x="17059" y="673"/>
                </a:lnTo>
                <a:lnTo>
                  <a:pt x="16843" y="793"/>
                </a:lnTo>
                <a:lnTo>
                  <a:pt x="16627" y="921"/>
                </a:lnTo>
                <a:lnTo>
                  <a:pt x="16419" y="1049"/>
                </a:lnTo>
                <a:lnTo>
                  <a:pt x="16219" y="1185"/>
                </a:lnTo>
                <a:lnTo>
                  <a:pt x="16019" y="1313"/>
                </a:lnTo>
                <a:lnTo>
                  <a:pt x="15827" y="1457"/>
                </a:lnTo>
                <a:lnTo>
                  <a:pt x="15643" y="1593"/>
                </a:lnTo>
                <a:lnTo>
                  <a:pt x="15467" y="1737"/>
                </a:lnTo>
                <a:lnTo>
                  <a:pt x="15291" y="1881"/>
                </a:lnTo>
                <a:lnTo>
                  <a:pt x="15123" y="2033"/>
                </a:lnTo>
                <a:lnTo>
                  <a:pt x="15067" y="2081"/>
                </a:lnTo>
                <a:lnTo>
                  <a:pt x="14787" y="2345"/>
                </a:lnTo>
                <a:lnTo>
                  <a:pt x="14531" y="2601"/>
                </a:lnTo>
                <a:lnTo>
                  <a:pt x="14291" y="2865"/>
                </a:lnTo>
                <a:lnTo>
                  <a:pt x="14059" y="3137"/>
                </a:lnTo>
                <a:lnTo>
                  <a:pt x="13787" y="3489"/>
                </a:lnTo>
                <a:lnTo>
                  <a:pt x="13531" y="3833"/>
                </a:lnTo>
                <a:lnTo>
                  <a:pt x="13299" y="4177"/>
                </a:lnTo>
                <a:lnTo>
                  <a:pt x="13091" y="4513"/>
                </a:lnTo>
                <a:lnTo>
                  <a:pt x="12907" y="4849"/>
                </a:lnTo>
                <a:lnTo>
                  <a:pt x="12739" y="5169"/>
                </a:lnTo>
                <a:lnTo>
                  <a:pt x="12587" y="5473"/>
                </a:lnTo>
                <a:lnTo>
                  <a:pt x="12459" y="5769"/>
                </a:lnTo>
                <a:lnTo>
                  <a:pt x="12387" y="5921"/>
                </a:lnTo>
                <a:lnTo>
                  <a:pt x="12235" y="6313"/>
                </a:lnTo>
                <a:lnTo>
                  <a:pt x="12114" y="6649"/>
                </a:lnTo>
                <a:lnTo>
                  <a:pt x="12034" y="6937"/>
                </a:lnTo>
                <a:lnTo>
                  <a:pt x="11978" y="7145"/>
                </a:lnTo>
                <a:lnTo>
                  <a:pt x="11970" y="7145"/>
                </a:lnTo>
                <a:lnTo>
                  <a:pt x="11938" y="7289"/>
                </a:lnTo>
                <a:lnTo>
                  <a:pt x="11922" y="7345"/>
                </a:lnTo>
                <a:lnTo>
                  <a:pt x="11618" y="7498"/>
                </a:lnTo>
                <a:lnTo>
                  <a:pt x="11314" y="7666"/>
                </a:lnTo>
                <a:lnTo>
                  <a:pt x="10730" y="7994"/>
                </a:lnTo>
                <a:lnTo>
                  <a:pt x="10674" y="8026"/>
                </a:lnTo>
                <a:lnTo>
                  <a:pt x="10218" y="8306"/>
                </a:lnTo>
                <a:lnTo>
                  <a:pt x="9778" y="8602"/>
                </a:lnTo>
                <a:lnTo>
                  <a:pt x="9346" y="8898"/>
                </a:lnTo>
                <a:lnTo>
                  <a:pt x="8930" y="9210"/>
                </a:lnTo>
                <a:lnTo>
                  <a:pt x="8914" y="9218"/>
                </a:lnTo>
                <a:lnTo>
                  <a:pt x="8650" y="9426"/>
                </a:lnTo>
                <a:lnTo>
                  <a:pt x="8386" y="9642"/>
                </a:lnTo>
                <a:lnTo>
                  <a:pt x="8130" y="9858"/>
                </a:lnTo>
                <a:lnTo>
                  <a:pt x="7874" y="10074"/>
                </a:lnTo>
                <a:lnTo>
                  <a:pt x="7626" y="10298"/>
                </a:lnTo>
                <a:lnTo>
                  <a:pt x="7386" y="10522"/>
                </a:lnTo>
                <a:lnTo>
                  <a:pt x="7146" y="10754"/>
                </a:lnTo>
                <a:lnTo>
                  <a:pt x="6922" y="10986"/>
                </a:lnTo>
                <a:lnTo>
                  <a:pt x="6834" y="11066"/>
                </a:lnTo>
                <a:lnTo>
                  <a:pt x="6522" y="11402"/>
                </a:lnTo>
                <a:lnTo>
                  <a:pt x="6210" y="11738"/>
                </a:lnTo>
                <a:lnTo>
                  <a:pt x="5914" y="12082"/>
                </a:lnTo>
                <a:lnTo>
                  <a:pt x="5626" y="12434"/>
                </a:lnTo>
                <a:lnTo>
                  <a:pt x="5346" y="12786"/>
                </a:lnTo>
                <a:lnTo>
                  <a:pt x="5073" y="13146"/>
                </a:lnTo>
                <a:lnTo>
                  <a:pt x="4809" y="13514"/>
                </a:lnTo>
                <a:lnTo>
                  <a:pt x="4561" y="13882"/>
                </a:lnTo>
                <a:lnTo>
                  <a:pt x="4497" y="13970"/>
                </a:lnTo>
                <a:lnTo>
                  <a:pt x="4265" y="14330"/>
                </a:lnTo>
                <a:lnTo>
                  <a:pt x="4041" y="14683"/>
                </a:lnTo>
                <a:lnTo>
                  <a:pt x="3825" y="15051"/>
                </a:lnTo>
                <a:lnTo>
                  <a:pt x="3617" y="15411"/>
                </a:lnTo>
                <a:lnTo>
                  <a:pt x="3417" y="15779"/>
                </a:lnTo>
                <a:lnTo>
                  <a:pt x="3225" y="16147"/>
                </a:lnTo>
                <a:lnTo>
                  <a:pt x="3041" y="16515"/>
                </a:lnTo>
                <a:lnTo>
                  <a:pt x="2865" y="16891"/>
                </a:lnTo>
                <a:lnTo>
                  <a:pt x="2817" y="16987"/>
                </a:lnTo>
                <a:lnTo>
                  <a:pt x="2601" y="17467"/>
                </a:lnTo>
                <a:lnTo>
                  <a:pt x="2393" y="17939"/>
                </a:lnTo>
                <a:lnTo>
                  <a:pt x="2201" y="18419"/>
                </a:lnTo>
                <a:lnTo>
                  <a:pt x="2017" y="18899"/>
                </a:lnTo>
                <a:lnTo>
                  <a:pt x="1849" y="19379"/>
                </a:lnTo>
                <a:lnTo>
                  <a:pt x="1681" y="19867"/>
                </a:lnTo>
                <a:lnTo>
                  <a:pt x="1529" y="20347"/>
                </a:lnTo>
                <a:lnTo>
                  <a:pt x="1377" y="20827"/>
                </a:lnTo>
                <a:lnTo>
                  <a:pt x="1353" y="20939"/>
                </a:lnTo>
                <a:lnTo>
                  <a:pt x="1225" y="21380"/>
                </a:lnTo>
                <a:lnTo>
                  <a:pt x="1113" y="21812"/>
                </a:lnTo>
                <a:lnTo>
                  <a:pt x="1001" y="22252"/>
                </a:lnTo>
                <a:lnTo>
                  <a:pt x="897" y="22684"/>
                </a:lnTo>
                <a:lnTo>
                  <a:pt x="809" y="23116"/>
                </a:lnTo>
                <a:lnTo>
                  <a:pt x="713" y="23548"/>
                </a:lnTo>
                <a:lnTo>
                  <a:pt x="633" y="23980"/>
                </a:lnTo>
                <a:lnTo>
                  <a:pt x="553" y="24404"/>
                </a:lnTo>
                <a:lnTo>
                  <a:pt x="537" y="24516"/>
                </a:lnTo>
                <a:lnTo>
                  <a:pt x="473" y="24932"/>
                </a:lnTo>
                <a:lnTo>
                  <a:pt x="409" y="25348"/>
                </a:lnTo>
                <a:lnTo>
                  <a:pt x="297" y="26172"/>
                </a:lnTo>
                <a:lnTo>
                  <a:pt x="201" y="26980"/>
                </a:lnTo>
                <a:lnTo>
                  <a:pt x="129" y="27764"/>
                </a:lnTo>
                <a:lnTo>
                  <a:pt x="121" y="27876"/>
                </a:lnTo>
                <a:lnTo>
                  <a:pt x="81" y="28373"/>
                </a:lnTo>
                <a:lnTo>
                  <a:pt x="57" y="28853"/>
                </a:lnTo>
                <a:lnTo>
                  <a:pt x="33" y="29325"/>
                </a:lnTo>
                <a:lnTo>
                  <a:pt x="17" y="29789"/>
                </a:lnTo>
                <a:lnTo>
                  <a:pt x="1" y="30237"/>
                </a:lnTo>
                <a:lnTo>
                  <a:pt x="1" y="30677"/>
                </a:lnTo>
                <a:lnTo>
                  <a:pt x="1" y="31509"/>
                </a:lnTo>
                <a:lnTo>
                  <a:pt x="1" y="31621"/>
                </a:lnTo>
                <a:lnTo>
                  <a:pt x="17" y="32341"/>
                </a:lnTo>
                <a:lnTo>
                  <a:pt x="49" y="33013"/>
                </a:lnTo>
                <a:lnTo>
                  <a:pt x="89" y="33629"/>
                </a:lnTo>
                <a:lnTo>
                  <a:pt x="137" y="34181"/>
                </a:lnTo>
                <a:lnTo>
                  <a:pt x="153" y="34301"/>
                </a:lnTo>
                <a:lnTo>
                  <a:pt x="201" y="34741"/>
                </a:lnTo>
                <a:lnTo>
                  <a:pt x="257" y="35117"/>
                </a:lnTo>
                <a:lnTo>
                  <a:pt x="305" y="35446"/>
                </a:lnTo>
                <a:lnTo>
                  <a:pt x="353" y="35702"/>
                </a:lnTo>
                <a:lnTo>
                  <a:pt x="425" y="35958"/>
                </a:lnTo>
                <a:lnTo>
                  <a:pt x="465" y="36078"/>
                </a:lnTo>
                <a:lnTo>
                  <a:pt x="505" y="36206"/>
                </a:lnTo>
                <a:lnTo>
                  <a:pt x="553" y="36310"/>
                </a:lnTo>
                <a:lnTo>
                  <a:pt x="561" y="36342"/>
                </a:lnTo>
                <a:lnTo>
                  <a:pt x="577" y="36366"/>
                </a:lnTo>
                <a:lnTo>
                  <a:pt x="673" y="36574"/>
                </a:lnTo>
                <a:lnTo>
                  <a:pt x="785" y="36774"/>
                </a:lnTo>
                <a:lnTo>
                  <a:pt x="905" y="36966"/>
                </a:lnTo>
                <a:lnTo>
                  <a:pt x="1041" y="37158"/>
                </a:lnTo>
                <a:lnTo>
                  <a:pt x="1185" y="37342"/>
                </a:lnTo>
                <a:lnTo>
                  <a:pt x="1337" y="37518"/>
                </a:lnTo>
                <a:lnTo>
                  <a:pt x="1497" y="37702"/>
                </a:lnTo>
                <a:lnTo>
                  <a:pt x="1673" y="37878"/>
                </a:lnTo>
                <a:lnTo>
                  <a:pt x="1857" y="38046"/>
                </a:lnTo>
                <a:lnTo>
                  <a:pt x="2049" y="38222"/>
                </a:lnTo>
                <a:lnTo>
                  <a:pt x="2457" y="38574"/>
                </a:lnTo>
                <a:lnTo>
                  <a:pt x="2897" y="38926"/>
                </a:lnTo>
                <a:lnTo>
                  <a:pt x="3361" y="39294"/>
                </a:lnTo>
                <a:lnTo>
                  <a:pt x="3849" y="39686"/>
                </a:lnTo>
                <a:lnTo>
                  <a:pt x="4353" y="40102"/>
                </a:lnTo>
                <a:lnTo>
                  <a:pt x="4881" y="40550"/>
                </a:lnTo>
                <a:lnTo>
                  <a:pt x="5146" y="40790"/>
                </a:lnTo>
                <a:lnTo>
                  <a:pt x="5418" y="41038"/>
                </a:lnTo>
                <a:lnTo>
                  <a:pt x="5690" y="41302"/>
                </a:lnTo>
                <a:lnTo>
                  <a:pt x="5962" y="41574"/>
                </a:lnTo>
                <a:lnTo>
                  <a:pt x="6242" y="41862"/>
                </a:lnTo>
                <a:lnTo>
                  <a:pt x="6522" y="42158"/>
                </a:lnTo>
                <a:lnTo>
                  <a:pt x="6794" y="42479"/>
                </a:lnTo>
                <a:lnTo>
                  <a:pt x="7074" y="42807"/>
                </a:lnTo>
                <a:lnTo>
                  <a:pt x="7354" y="43151"/>
                </a:lnTo>
                <a:lnTo>
                  <a:pt x="7634" y="43511"/>
                </a:lnTo>
                <a:lnTo>
                  <a:pt x="7866" y="43839"/>
                </a:lnTo>
                <a:lnTo>
                  <a:pt x="8082" y="44159"/>
                </a:lnTo>
                <a:lnTo>
                  <a:pt x="8282" y="44479"/>
                </a:lnTo>
                <a:lnTo>
                  <a:pt x="8466" y="44799"/>
                </a:lnTo>
                <a:lnTo>
                  <a:pt x="8634" y="45119"/>
                </a:lnTo>
                <a:lnTo>
                  <a:pt x="8778" y="45439"/>
                </a:lnTo>
                <a:lnTo>
                  <a:pt x="8914" y="45751"/>
                </a:lnTo>
                <a:lnTo>
                  <a:pt x="9042" y="46063"/>
                </a:lnTo>
                <a:lnTo>
                  <a:pt x="9146" y="46367"/>
                </a:lnTo>
                <a:lnTo>
                  <a:pt x="9242" y="46671"/>
                </a:lnTo>
                <a:lnTo>
                  <a:pt x="9330" y="46967"/>
                </a:lnTo>
                <a:lnTo>
                  <a:pt x="9402" y="47263"/>
                </a:lnTo>
                <a:lnTo>
                  <a:pt x="9458" y="47543"/>
                </a:lnTo>
                <a:lnTo>
                  <a:pt x="9514" y="47823"/>
                </a:lnTo>
                <a:lnTo>
                  <a:pt x="9554" y="48103"/>
                </a:lnTo>
                <a:lnTo>
                  <a:pt x="9586" y="48367"/>
                </a:lnTo>
                <a:lnTo>
                  <a:pt x="9618" y="48623"/>
                </a:lnTo>
                <a:lnTo>
                  <a:pt x="9634" y="48879"/>
                </a:lnTo>
                <a:lnTo>
                  <a:pt x="9642" y="49119"/>
                </a:lnTo>
                <a:lnTo>
                  <a:pt x="9650" y="49352"/>
                </a:lnTo>
                <a:lnTo>
                  <a:pt x="9650" y="49576"/>
                </a:lnTo>
                <a:lnTo>
                  <a:pt x="9642" y="49792"/>
                </a:lnTo>
                <a:lnTo>
                  <a:pt x="9618" y="50192"/>
                </a:lnTo>
                <a:lnTo>
                  <a:pt x="9578" y="50536"/>
                </a:lnTo>
                <a:lnTo>
                  <a:pt x="9538" y="50840"/>
                </a:lnTo>
                <a:lnTo>
                  <a:pt x="9498" y="51088"/>
                </a:lnTo>
                <a:lnTo>
                  <a:pt x="9450" y="51280"/>
                </a:lnTo>
                <a:lnTo>
                  <a:pt x="9426" y="51392"/>
                </a:lnTo>
                <a:lnTo>
                  <a:pt x="9402" y="51488"/>
                </a:lnTo>
                <a:lnTo>
                  <a:pt x="9818" y="51640"/>
                </a:lnTo>
                <a:lnTo>
                  <a:pt x="10234" y="51784"/>
                </a:lnTo>
                <a:lnTo>
                  <a:pt x="10642" y="51920"/>
                </a:lnTo>
                <a:lnTo>
                  <a:pt x="11050" y="52048"/>
                </a:lnTo>
                <a:lnTo>
                  <a:pt x="11450" y="52168"/>
                </a:lnTo>
                <a:lnTo>
                  <a:pt x="11850" y="52288"/>
                </a:lnTo>
                <a:lnTo>
                  <a:pt x="12243" y="52392"/>
                </a:lnTo>
                <a:lnTo>
                  <a:pt x="12635" y="52496"/>
                </a:lnTo>
                <a:lnTo>
                  <a:pt x="13019" y="52592"/>
                </a:lnTo>
                <a:lnTo>
                  <a:pt x="13403" y="52680"/>
                </a:lnTo>
                <a:lnTo>
                  <a:pt x="13779" y="52760"/>
                </a:lnTo>
                <a:lnTo>
                  <a:pt x="14147" y="52832"/>
                </a:lnTo>
                <a:lnTo>
                  <a:pt x="14515" y="52904"/>
                </a:lnTo>
                <a:lnTo>
                  <a:pt x="14875" y="52968"/>
                </a:lnTo>
                <a:lnTo>
                  <a:pt x="15587" y="53080"/>
                </a:lnTo>
                <a:lnTo>
                  <a:pt x="16275" y="53176"/>
                </a:lnTo>
                <a:lnTo>
                  <a:pt x="16947" y="53248"/>
                </a:lnTo>
                <a:lnTo>
                  <a:pt x="17603" y="53296"/>
                </a:lnTo>
                <a:lnTo>
                  <a:pt x="18235" y="53336"/>
                </a:lnTo>
                <a:lnTo>
                  <a:pt x="18843" y="53352"/>
                </a:lnTo>
                <a:lnTo>
                  <a:pt x="19428" y="53360"/>
                </a:lnTo>
                <a:lnTo>
                  <a:pt x="19996" y="53344"/>
                </a:lnTo>
                <a:lnTo>
                  <a:pt x="20548" y="53328"/>
                </a:lnTo>
                <a:lnTo>
                  <a:pt x="21068" y="53296"/>
                </a:lnTo>
                <a:lnTo>
                  <a:pt x="21572" y="53248"/>
                </a:lnTo>
                <a:lnTo>
                  <a:pt x="22044" y="53200"/>
                </a:lnTo>
                <a:lnTo>
                  <a:pt x="22500" y="53136"/>
                </a:lnTo>
                <a:lnTo>
                  <a:pt x="22932" y="53072"/>
                </a:lnTo>
                <a:lnTo>
                  <a:pt x="23340" y="53000"/>
                </a:lnTo>
                <a:lnTo>
                  <a:pt x="23716" y="52928"/>
                </a:lnTo>
                <a:lnTo>
                  <a:pt x="24076" y="52848"/>
                </a:lnTo>
                <a:lnTo>
                  <a:pt x="24404" y="52768"/>
                </a:lnTo>
                <a:lnTo>
                  <a:pt x="24708" y="52696"/>
                </a:lnTo>
                <a:lnTo>
                  <a:pt x="24988" y="52616"/>
                </a:lnTo>
                <a:lnTo>
                  <a:pt x="25244" y="52544"/>
                </a:lnTo>
                <a:lnTo>
                  <a:pt x="25668" y="52400"/>
                </a:lnTo>
                <a:lnTo>
                  <a:pt x="25980" y="52288"/>
                </a:lnTo>
                <a:lnTo>
                  <a:pt x="25988" y="52288"/>
                </a:lnTo>
                <a:lnTo>
                  <a:pt x="26188" y="52208"/>
                </a:lnTo>
                <a:lnTo>
                  <a:pt x="26252" y="52176"/>
                </a:lnTo>
                <a:lnTo>
                  <a:pt x="26284" y="52112"/>
                </a:lnTo>
                <a:lnTo>
                  <a:pt x="26413" y="51800"/>
                </a:lnTo>
                <a:lnTo>
                  <a:pt x="26509" y="51552"/>
                </a:lnTo>
                <a:lnTo>
                  <a:pt x="26613" y="51256"/>
                </a:lnTo>
                <a:lnTo>
                  <a:pt x="26741" y="50904"/>
                </a:lnTo>
                <a:lnTo>
                  <a:pt x="26869" y="50504"/>
                </a:lnTo>
                <a:lnTo>
                  <a:pt x="27013" y="50056"/>
                </a:lnTo>
                <a:lnTo>
                  <a:pt x="27157" y="49560"/>
                </a:lnTo>
                <a:lnTo>
                  <a:pt x="27293" y="49031"/>
                </a:lnTo>
                <a:lnTo>
                  <a:pt x="27437" y="48463"/>
                </a:lnTo>
                <a:lnTo>
                  <a:pt x="27565" y="47863"/>
                </a:lnTo>
                <a:lnTo>
                  <a:pt x="27693" y="47231"/>
                </a:lnTo>
                <a:lnTo>
                  <a:pt x="27805" y="46567"/>
                </a:lnTo>
                <a:lnTo>
                  <a:pt x="27853" y="46223"/>
                </a:lnTo>
                <a:lnTo>
                  <a:pt x="27893" y="45879"/>
                </a:lnTo>
                <a:lnTo>
                  <a:pt x="27933" y="45527"/>
                </a:lnTo>
                <a:lnTo>
                  <a:pt x="27973" y="45167"/>
                </a:lnTo>
                <a:lnTo>
                  <a:pt x="27997" y="44807"/>
                </a:lnTo>
                <a:lnTo>
                  <a:pt x="28021" y="44439"/>
                </a:lnTo>
                <a:lnTo>
                  <a:pt x="28037" y="44039"/>
                </a:lnTo>
                <a:lnTo>
                  <a:pt x="28045" y="43663"/>
                </a:lnTo>
                <a:lnTo>
                  <a:pt x="28045" y="43295"/>
                </a:lnTo>
                <a:lnTo>
                  <a:pt x="28037" y="42935"/>
                </a:lnTo>
                <a:lnTo>
                  <a:pt x="28013" y="42591"/>
                </a:lnTo>
                <a:lnTo>
                  <a:pt x="27981" y="42262"/>
                </a:lnTo>
                <a:lnTo>
                  <a:pt x="27941" y="41934"/>
                </a:lnTo>
                <a:lnTo>
                  <a:pt x="27885" y="41622"/>
                </a:lnTo>
                <a:lnTo>
                  <a:pt x="27829" y="41310"/>
                </a:lnTo>
                <a:lnTo>
                  <a:pt x="27749" y="41006"/>
                </a:lnTo>
                <a:lnTo>
                  <a:pt x="27669" y="40710"/>
                </a:lnTo>
                <a:lnTo>
                  <a:pt x="27573" y="40414"/>
                </a:lnTo>
                <a:lnTo>
                  <a:pt x="27461" y="40126"/>
                </a:lnTo>
                <a:lnTo>
                  <a:pt x="27349" y="39838"/>
                </a:lnTo>
                <a:lnTo>
                  <a:pt x="27213" y="39550"/>
                </a:lnTo>
                <a:lnTo>
                  <a:pt x="27069" y="39262"/>
                </a:lnTo>
                <a:lnTo>
                  <a:pt x="26917" y="38974"/>
                </a:lnTo>
                <a:lnTo>
                  <a:pt x="26749" y="38686"/>
                </a:lnTo>
                <a:lnTo>
                  <a:pt x="26565" y="38390"/>
                </a:lnTo>
                <a:lnTo>
                  <a:pt x="26373" y="38094"/>
                </a:lnTo>
                <a:lnTo>
                  <a:pt x="26164" y="37790"/>
                </a:lnTo>
                <a:lnTo>
                  <a:pt x="25948" y="37486"/>
                </a:lnTo>
                <a:lnTo>
                  <a:pt x="25716" y="37174"/>
                </a:lnTo>
                <a:lnTo>
                  <a:pt x="25468" y="36846"/>
                </a:lnTo>
                <a:lnTo>
                  <a:pt x="25204" y="36518"/>
                </a:lnTo>
                <a:lnTo>
                  <a:pt x="24924" y="36174"/>
                </a:lnTo>
                <a:lnTo>
                  <a:pt x="24332" y="35462"/>
                </a:lnTo>
                <a:lnTo>
                  <a:pt x="23676" y="34693"/>
                </a:lnTo>
                <a:lnTo>
                  <a:pt x="22964" y="33861"/>
                </a:lnTo>
                <a:lnTo>
                  <a:pt x="22628" y="33469"/>
                </a:lnTo>
                <a:lnTo>
                  <a:pt x="22316" y="33085"/>
                </a:lnTo>
                <a:lnTo>
                  <a:pt x="22020" y="32709"/>
                </a:lnTo>
                <a:lnTo>
                  <a:pt x="21748" y="32341"/>
                </a:lnTo>
                <a:lnTo>
                  <a:pt x="21492" y="31981"/>
                </a:lnTo>
                <a:lnTo>
                  <a:pt x="21252" y="31629"/>
                </a:lnTo>
                <a:lnTo>
                  <a:pt x="21036" y="31285"/>
                </a:lnTo>
                <a:lnTo>
                  <a:pt x="20828" y="30949"/>
                </a:lnTo>
                <a:lnTo>
                  <a:pt x="20636" y="30629"/>
                </a:lnTo>
                <a:lnTo>
                  <a:pt x="20468" y="30317"/>
                </a:lnTo>
                <a:lnTo>
                  <a:pt x="20308" y="30013"/>
                </a:lnTo>
                <a:lnTo>
                  <a:pt x="20164" y="29717"/>
                </a:lnTo>
                <a:lnTo>
                  <a:pt x="20028" y="29429"/>
                </a:lnTo>
                <a:lnTo>
                  <a:pt x="19908" y="29157"/>
                </a:lnTo>
                <a:lnTo>
                  <a:pt x="19804" y="28893"/>
                </a:lnTo>
                <a:lnTo>
                  <a:pt x="19708" y="28637"/>
                </a:lnTo>
                <a:lnTo>
                  <a:pt x="19620" y="28397"/>
                </a:lnTo>
                <a:lnTo>
                  <a:pt x="19548" y="28164"/>
                </a:lnTo>
                <a:lnTo>
                  <a:pt x="19484" y="27948"/>
                </a:lnTo>
                <a:lnTo>
                  <a:pt x="19428" y="27740"/>
                </a:lnTo>
                <a:lnTo>
                  <a:pt x="19332" y="27364"/>
                </a:lnTo>
                <a:lnTo>
                  <a:pt x="19276" y="27036"/>
                </a:lnTo>
                <a:lnTo>
                  <a:pt x="19236" y="26756"/>
                </a:lnTo>
                <a:lnTo>
                  <a:pt x="19211" y="26532"/>
                </a:lnTo>
                <a:lnTo>
                  <a:pt x="19203" y="26364"/>
                </a:lnTo>
                <a:lnTo>
                  <a:pt x="19203" y="26252"/>
                </a:lnTo>
                <a:lnTo>
                  <a:pt x="19203" y="26196"/>
                </a:lnTo>
                <a:lnTo>
                  <a:pt x="19252" y="26220"/>
                </a:lnTo>
                <a:lnTo>
                  <a:pt x="19444" y="26324"/>
                </a:lnTo>
                <a:lnTo>
                  <a:pt x="19644" y="26412"/>
                </a:lnTo>
                <a:lnTo>
                  <a:pt x="19860" y="26500"/>
                </a:lnTo>
                <a:lnTo>
                  <a:pt x="20092" y="26572"/>
                </a:lnTo>
                <a:lnTo>
                  <a:pt x="20332" y="26644"/>
                </a:lnTo>
                <a:lnTo>
                  <a:pt x="20588" y="26708"/>
                </a:lnTo>
                <a:lnTo>
                  <a:pt x="20844" y="26764"/>
                </a:lnTo>
                <a:lnTo>
                  <a:pt x="21116" y="26812"/>
                </a:lnTo>
                <a:lnTo>
                  <a:pt x="21396" y="26852"/>
                </a:lnTo>
                <a:lnTo>
                  <a:pt x="21676" y="26892"/>
                </a:lnTo>
                <a:lnTo>
                  <a:pt x="21964" y="26924"/>
                </a:lnTo>
                <a:lnTo>
                  <a:pt x="22244" y="26948"/>
                </a:lnTo>
                <a:lnTo>
                  <a:pt x="22820" y="26988"/>
                </a:lnTo>
                <a:lnTo>
                  <a:pt x="23380" y="27012"/>
                </a:lnTo>
                <a:lnTo>
                  <a:pt x="23924" y="27020"/>
                </a:lnTo>
                <a:lnTo>
                  <a:pt x="24892" y="27020"/>
                </a:lnTo>
                <a:lnTo>
                  <a:pt x="25300" y="27004"/>
                </a:lnTo>
                <a:lnTo>
                  <a:pt x="25884" y="26980"/>
                </a:lnTo>
                <a:lnTo>
                  <a:pt x="26100" y="26964"/>
                </a:lnTo>
                <a:lnTo>
                  <a:pt x="26244" y="27164"/>
                </a:lnTo>
                <a:lnTo>
                  <a:pt x="26405" y="27380"/>
                </a:lnTo>
                <a:lnTo>
                  <a:pt x="26581" y="27588"/>
                </a:lnTo>
                <a:lnTo>
                  <a:pt x="26765" y="27804"/>
                </a:lnTo>
                <a:lnTo>
                  <a:pt x="26957" y="28020"/>
                </a:lnTo>
                <a:lnTo>
                  <a:pt x="27173" y="28236"/>
                </a:lnTo>
                <a:lnTo>
                  <a:pt x="27389" y="28461"/>
                </a:lnTo>
                <a:lnTo>
                  <a:pt x="27621" y="28669"/>
                </a:lnTo>
                <a:lnTo>
                  <a:pt x="27861" y="28885"/>
                </a:lnTo>
                <a:lnTo>
                  <a:pt x="28117" y="29093"/>
                </a:lnTo>
                <a:lnTo>
                  <a:pt x="28373" y="29293"/>
                </a:lnTo>
                <a:lnTo>
                  <a:pt x="28645" y="29493"/>
                </a:lnTo>
                <a:lnTo>
                  <a:pt x="28925" y="29677"/>
                </a:lnTo>
                <a:lnTo>
                  <a:pt x="29205" y="29853"/>
                </a:lnTo>
                <a:lnTo>
                  <a:pt x="29493" y="30021"/>
                </a:lnTo>
                <a:lnTo>
                  <a:pt x="29797" y="30181"/>
                </a:lnTo>
                <a:lnTo>
                  <a:pt x="30093" y="30325"/>
                </a:lnTo>
                <a:lnTo>
                  <a:pt x="30405" y="30453"/>
                </a:lnTo>
                <a:lnTo>
                  <a:pt x="30717" y="30573"/>
                </a:lnTo>
                <a:lnTo>
                  <a:pt x="31029" y="30669"/>
                </a:lnTo>
                <a:lnTo>
                  <a:pt x="31349" y="30757"/>
                </a:lnTo>
                <a:lnTo>
                  <a:pt x="31509" y="30789"/>
                </a:lnTo>
                <a:lnTo>
                  <a:pt x="31677" y="30821"/>
                </a:lnTo>
                <a:lnTo>
                  <a:pt x="31837" y="30845"/>
                </a:lnTo>
                <a:lnTo>
                  <a:pt x="31997" y="30861"/>
                </a:lnTo>
                <a:lnTo>
                  <a:pt x="32157" y="30877"/>
                </a:lnTo>
                <a:lnTo>
                  <a:pt x="32325" y="30885"/>
                </a:lnTo>
                <a:lnTo>
                  <a:pt x="32653" y="30885"/>
                </a:lnTo>
                <a:lnTo>
                  <a:pt x="32813" y="30877"/>
                </a:lnTo>
                <a:lnTo>
                  <a:pt x="32981" y="30869"/>
                </a:lnTo>
                <a:lnTo>
                  <a:pt x="33141" y="30845"/>
                </a:lnTo>
                <a:lnTo>
                  <a:pt x="33301" y="30821"/>
                </a:lnTo>
                <a:lnTo>
                  <a:pt x="33470" y="30789"/>
                </a:lnTo>
                <a:lnTo>
                  <a:pt x="33630" y="30749"/>
                </a:lnTo>
                <a:lnTo>
                  <a:pt x="33798" y="30701"/>
                </a:lnTo>
                <a:lnTo>
                  <a:pt x="33958" y="30653"/>
                </a:lnTo>
                <a:lnTo>
                  <a:pt x="34118" y="30589"/>
                </a:lnTo>
                <a:lnTo>
                  <a:pt x="34278" y="30525"/>
                </a:lnTo>
                <a:lnTo>
                  <a:pt x="34438" y="30453"/>
                </a:lnTo>
                <a:lnTo>
                  <a:pt x="34598" y="30365"/>
                </a:lnTo>
                <a:lnTo>
                  <a:pt x="34758" y="30277"/>
                </a:lnTo>
                <a:lnTo>
                  <a:pt x="34918" y="30181"/>
                </a:lnTo>
                <a:lnTo>
                  <a:pt x="35078" y="30077"/>
                </a:lnTo>
                <a:lnTo>
                  <a:pt x="35222" y="29973"/>
                </a:lnTo>
                <a:lnTo>
                  <a:pt x="35366" y="29869"/>
                </a:lnTo>
                <a:lnTo>
                  <a:pt x="35502" y="29757"/>
                </a:lnTo>
                <a:lnTo>
                  <a:pt x="35630" y="29645"/>
                </a:lnTo>
                <a:lnTo>
                  <a:pt x="35750" y="29525"/>
                </a:lnTo>
                <a:lnTo>
                  <a:pt x="35870" y="29413"/>
                </a:lnTo>
                <a:lnTo>
                  <a:pt x="35982" y="29285"/>
                </a:lnTo>
                <a:lnTo>
                  <a:pt x="36086" y="29165"/>
                </a:lnTo>
                <a:lnTo>
                  <a:pt x="36182" y="29037"/>
                </a:lnTo>
                <a:lnTo>
                  <a:pt x="36278" y="28917"/>
                </a:lnTo>
                <a:lnTo>
                  <a:pt x="36358" y="28781"/>
                </a:lnTo>
                <a:lnTo>
                  <a:pt x="36446" y="28653"/>
                </a:lnTo>
                <a:lnTo>
                  <a:pt x="36518" y="28517"/>
                </a:lnTo>
                <a:lnTo>
                  <a:pt x="36590" y="28381"/>
                </a:lnTo>
                <a:lnTo>
                  <a:pt x="36654" y="28244"/>
                </a:lnTo>
                <a:lnTo>
                  <a:pt x="36710" y="28108"/>
                </a:lnTo>
                <a:lnTo>
                  <a:pt x="36766" y="27972"/>
                </a:lnTo>
                <a:lnTo>
                  <a:pt x="36814" y="27828"/>
                </a:lnTo>
                <a:lnTo>
                  <a:pt x="36862" y="27684"/>
                </a:lnTo>
                <a:lnTo>
                  <a:pt x="36902" y="27548"/>
                </a:lnTo>
                <a:lnTo>
                  <a:pt x="36934" y="27396"/>
                </a:lnTo>
                <a:lnTo>
                  <a:pt x="36966" y="27252"/>
                </a:lnTo>
                <a:lnTo>
                  <a:pt x="36990" y="27108"/>
                </a:lnTo>
                <a:lnTo>
                  <a:pt x="37022" y="26812"/>
                </a:lnTo>
                <a:lnTo>
                  <a:pt x="37038" y="26516"/>
                </a:lnTo>
                <a:lnTo>
                  <a:pt x="37038" y="26220"/>
                </a:lnTo>
                <a:lnTo>
                  <a:pt x="37014" y="25916"/>
                </a:lnTo>
                <a:lnTo>
                  <a:pt x="36982" y="25620"/>
                </a:lnTo>
                <a:lnTo>
                  <a:pt x="36934" y="25316"/>
                </a:lnTo>
                <a:lnTo>
                  <a:pt x="36862" y="25020"/>
                </a:lnTo>
                <a:lnTo>
                  <a:pt x="36782" y="24724"/>
                </a:lnTo>
                <a:lnTo>
                  <a:pt x="36686" y="24428"/>
                </a:lnTo>
                <a:lnTo>
                  <a:pt x="36582" y="24140"/>
                </a:lnTo>
                <a:lnTo>
                  <a:pt x="36462" y="23852"/>
                </a:lnTo>
                <a:lnTo>
                  <a:pt x="36326" y="23572"/>
                </a:lnTo>
                <a:lnTo>
                  <a:pt x="36190" y="23300"/>
                </a:lnTo>
                <a:lnTo>
                  <a:pt x="36030" y="23028"/>
                </a:lnTo>
                <a:lnTo>
                  <a:pt x="35870" y="22772"/>
                </a:lnTo>
                <a:lnTo>
                  <a:pt x="35694" y="22516"/>
                </a:lnTo>
                <a:lnTo>
                  <a:pt x="35510" y="22268"/>
                </a:lnTo>
                <a:lnTo>
                  <a:pt x="35326" y="22036"/>
                </a:lnTo>
                <a:lnTo>
                  <a:pt x="35126" y="21812"/>
                </a:lnTo>
                <a:lnTo>
                  <a:pt x="34918" y="21596"/>
                </a:lnTo>
                <a:lnTo>
                  <a:pt x="34086" y="20771"/>
                </a:lnTo>
                <a:lnTo>
                  <a:pt x="33670" y="20347"/>
                </a:lnTo>
                <a:lnTo>
                  <a:pt x="33253" y="19931"/>
                </a:lnTo>
                <a:lnTo>
                  <a:pt x="32837" y="19499"/>
                </a:lnTo>
                <a:lnTo>
                  <a:pt x="32429" y="19059"/>
                </a:lnTo>
                <a:lnTo>
                  <a:pt x="32029" y="18611"/>
                </a:lnTo>
                <a:lnTo>
                  <a:pt x="31637" y="18139"/>
                </a:lnTo>
                <a:lnTo>
                  <a:pt x="31445" y="17899"/>
                </a:lnTo>
                <a:lnTo>
                  <a:pt x="31261" y="17651"/>
                </a:lnTo>
                <a:lnTo>
                  <a:pt x="31069" y="17403"/>
                </a:lnTo>
                <a:lnTo>
                  <a:pt x="30885" y="17139"/>
                </a:lnTo>
                <a:lnTo>
                  <a:pt x="30701" y="16883"/>
                </a:lnTo>
                <a:lnTo>
                  <a:pt x="30525" y="16611"/>
                </a:lnTo>
                <a:lnTo>
                  <a:pt x="30349" y="16331"/>
                </a:lnTo>
                <a:lnTo>
                  <a:pt x="30173" y="16051"/>
                </a:lnTo>
                <a:lnTo>
                  <a:pt x="30005" y="15755"/>
                </a:lnTo>
                <a:lnTo>
                  <a:pt x="29845" y="15459"/>
                </a:lnTo>
                <a:lnTo>
                  <a:pt x="29677" y="15147"/>
                </a:lnTo>
                <a:lnTo>
                  <a:pt x="29525" y="14835"/>
                </a:lnTo>
                <a:lnTo>
                  <a:pt x="29373" y="14507"/>
                </a:lnTo>
                <a:lnTo>
                  <a:pt x="29221" y="14170"/>
                </a:lnTo>
                <a:lnTo>
                  <a:pt x="29077" y="13826"/>
                </a:lnTo>
                <a:lnTo>
                  <a:pt x="28941" y="13474"/>
                </a:lnTo>
                <a:lnTo>
                  <a:pt x="28797" y="13122"/>
                </a:lnTo>
                <a:lnTo>
                  <a:pt x="28645" y="12778"/>
                </a:lnTo>
                <a:lnTo>
                  <a:pt x="28477" y="12450"/>
                </a:lnTo>
                <a:lnTo>
                  <a:pt x="28301" y="12130"/>
                </a:lnTo>
                <a:lnTo>
                  <a:pt x="28117" y="11818"/>
                </a:lnTo>
                <a:lnTo>
                  <a:pt x="27925" y="11522"/>
                </a:lnTo>
                <a:lnTo>
                  <a:pt x="27725" y="11234"/>
                </a:lnTo>
                <a:lnTo>
                  <a:pt x="27525" y="10962"/>
                </a:lnTo>
                <a:lnTo>
                  <a:pt x="27317" y="10698"/>
                </a:lnTo>
                <a:lnTo>
                  <a:pt x="27109" y="10442"/>
                </a:lnTo>
                <a:lnTo>
                  <a:pt x="26893" y="10202"/>
                </a:lnTo>
                <a:lnTo>
                  <a:pt x="26677" y="9970"/>
                </a:lnTo>
                <a:lnTo>
                  <a:pt x="26461" y="9754"/>
                </a:lnTo>
                <a:lnTo>
                  <a:pt x="26244" y="9546"/>
                </a:lnTo>
                <a:lnTo>
                  <a:pt x="26036" y="9346"/>
                </a:lnTo>
                <a:lnTo>
                  <a:pt x="25828" y="9162"/>
                </a:lnTo>
                <a:lnTo>
                  <a:pt x="25620" y="8986"/>
                </a:lnTo>
                <a:lnTo>
                  <a:pt x="25428" y="8826"/>
                </a:lnTo>
                <a:lnTo>
                  <a:pt x="25044" y="8538"/>
                </a:lnTo>
                <a:lnTo>
                  <a:pt x="24708" y="8290"/>
                </a:lnTo>
                <a:lnTo>
                  <a:pt x="24404" y="8082"/>
                </a:lnTo>
                <a:lnTo>
                  <a:pt x="24156" y="7930"/>
                </a:lnTo>
                <a:lnTo>
                  <a:pt x="23964" y="7818"/>
                </a:lnTo>
                <a:lnTo>
                  <a:pt x="23804" y="7722"/>
                </a:lnTo>
                <a:lnTo>
                  <a:pt x="23572" y="7578"/>
                </a:lnTo>
                <a:lnTo>
                  <a:pt x="23332" y="7450"/>
                </a:lnTo>
                <a:lnTo>
                  <a:pt x="23084" y="7337"/>
                </a:lnTo>
                <a:lnTo>
                  <a:pt x="22828" y="7241"/>
                </a:lnTo>
                <a:lnTo>
                  <a:pt x="22812" y="7225"/>
                </a:lnTo>
                <a:lnTo>
                  <a:pt x="22788" y="7225"/>
                </a:lnTo>
                <a:lnTo>
                  <a:pt x="22596" y="7161"/>
                </a:lnTo>
                <a:lnTo>
                  <a:pt x="22404" y="7097"/>
                </a:lnTo>
                <a:lnTo>
                  <a:pt x="22204" y="7041"/>
                </a:lnTo>
                <a:lnTo>
                  <a:pt x="22012" y="6993"/>
                </a:lnTo>
                <a:lnTo>
                  <a:pt x="21820" y="6953"/>
                </a:lnTo>
                <a:lnTo>
                  <a:pt x="21628" y="6913"/>
                </a:lnTo>
                <a:lnTo>
                  <a:pt x="21244" y="6857"/>
                </a:lnTo>
                <a:lnTo>
                  <a:pt x="20884" y="6817"/>
                </a:lnTo>
                <a:lnTo>
                  <a:pt x="20540" y="6785"/>
                </a:lnTo>
                <a:lnTo>
                  <a:pt x="20220" y="6777"/>
                </a:lnTo>
                <a:lnTo>
                  <a:pt x="19932" y="6769"/>
                </a:lnTo>
                <a:lnTo>
                  <a:pt x="19604" y="6777"/>
                </a:lnTo>
                <a:lnTo>
                  <a:pt x="19348" y="6785"/>
                </a:lnTo>
                <a:lnTo>
                  <a:pt x="19131" y="6809"/>
                </a:lnTo>
                <a:lnTo>
                  <a:pt x="19131" y="457"/>
                </a:lnTo>
                <a:lnTo>
                  <a:pt x="19123" y="392"/>
                </a:lnTo>
                <a:lnTo>
                  <a:pt x="19115" y="336"/>
                </a:lnTo>
                <a:lnTo>
                  <a:pt x="19099" y="288"/>
                </a:lnTo>
                <a:lnTo>
                  <a:pt x="19075" y="240"/>
                </a:lnTo>
                <a:lnTo>
                  <a:pt x="19051" y="192"/>
                </a:lnTo>
                <a:lnTo>
                  <a:pt x="19011" y="152"/>
                </a:lnTo>
                <a:lnTo>
                  <a:pt x="18979" y="112"/>
                </a:lnTo>
                <a:lnTo>
                  <a:pt x="18939" y="80"/>
                </a:lnTo>
                <a:lnTo>
                  <a:pt x="18891" y="56"/>
                </a:lnTo>
                <a:lnTo>
                  <a:pt x="18843" y="32"/>
                </a:lnTo>
                <a:lnTo>
                  <a:pt x="18795" y="16"/>
                </a:lnTo>
                <a:lnTo>
                  <a:pt x="18739" y="8"/>
                </a:lnTo>
                <a:lnTo>
                  <a:pt x="1869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1"/>
          <p:cNvSpPr/>
          <p:nvPr/>
        </p:nvSpPr>
        <p:spPr>
          <a:xfrm>
            <a:off x="2983250" y="2559650"/>
            <a:ext cx="611300" cy="346675"/>
          </a:xfrm>
          <a:custGeom>
            <a:avLst/>
            <a:gdLst/>
            <a:ahLst/>
            <a:cxnLst/>
            <a:rect l="l" t="t" r="r" b="b"/>
            <a:pathLst>
              <a:path w="24452" h="13867" extrusionOk="0">
                <a:moveTo>
                  <a:pt x="4145" y="1"/>
                </a:moveTo>
                <a:lnTo>
                  <a:pt x="4057" y="137"/>
                </a:lnTo>
                <a:lnTo>
                  <a:pt x="3817" y="521"/>
                </a:lnTo>
                <a:lnTo>
                  <a:pt x="3457" y="1137"/>
                </a:lnTo>
                <a:lnTo>
                  <a:pt x="3241" y="1513"/>
                </a:lnTo>
                <a:lnTo>
                  <a:pt x="3009" y="1929"/>
                </a:lnTo>
                <a:lnTo>
                  <a:pt x="2953" y="2025"/>
                </a:lnTo>
                <a:lnTo>
                  <a:pt x="2577" y="2737"/>
                </a:lnTo>
                <a:lnTo>
                  <a:pt x="2377" y="3113"/>
                </a:lnTo>
                <a:lnTo>
                  <a:pt x="2185" y="3513"/>
                </a:lnTo>
                <a:lnTo>
                  <a:pt x="1977" y="3929"/>
                </a:lnTo>
                <a:lnTo>
                  <a:pt x="1777" y="4361"/>
                </a:lnTo>
                <a:lnTo>
                  <a:pt x="1577" y="4802"/>
                </a:lnTo>
                <a:lnTo>
                  <a:pt x="1377" y="5250"/>
                </a:lnTo>
                <a:lnTo>
                  <a:pt x="1185" y="5714"/>
                </a:lnTo>
                <a:lnTo>
                  <a:pt x="1001" y="6178"/>
                </a:lnTo>
                <a:lnTo>
                  <a:pt x="817" y="6650"/>
                </a:lnTo>
                <a:lnTo>
                  <a:pt x="649" y="7130"/>
                </a:lnTo>
                <a:lnTo>
                  <a:pt x="489" y="7618"/>
                </a:lnTo>
                <a:lnTo>
                  <a:pt x="337" y="8098"/>
                </a:lnTo>
                <a:lnTo>
                  <a:pt x="201" y="8578"/>
                </a:lnTo>
                <a:lnTo>
                  <a:pt x="81" y="9066"/>
                </a:lnTo>
                <a:lnTo>
                  <a:pt x="17" y="9338"/>
                </a:lnTo>
                <a:lnTo>
                  <a:pt x="1" y="9426"/>
                </a:lnTo>
                <a:lnTo>
                  <a:pt x="41" y="9482"/>
                </a:lnTo>
                <a:lnTo>
                  <a:pt x="169" y="9650"/>
                </a:lnTo>
                <a:lnTo>
                  <a:pt x="249" y="9754"/>
                </a:lnTo>
                <a:lnTo>
                  <a:pt x="361" y="9882"/>
                </a:lnTo>
                <a:lnTo>
                  <a:pt x="481" y="10018"/>
                </a:lnTo>
                <a:lnTo>
                  <a:pt x="633" y="10170"/>
                </a:lnTo>
                <a:lnTo>
                  <a:pt x="713" y="10250"/>
                </a:lnTo>
                <a:lnTo>
                  <a:pt x="961" y="10490"/>
                </a:lnTo>
                <a:lnTo>
                  <a:pt x="1249" y="10746"/>
                </a:lnTo>
                <a:lnTo>
                  <a:pt x="1409" y="10874"/>
                </a:lnTo>
                <a:lnTo>
                  <a:pt x="1585" y="11010"/>
                </a:lnTo>
                <a:lnTo>
                  <a:pt x="1769" y="11154"/>
                </a:lnTo>
                <a:lnTo>
                  <a:pt x="1961" y="11290"/>
                </a:lnTo>
                <a:lnTo>
                  <a:pt x="2169" y="11434"/>
                </a:lnTo>
                <a:lnTo>
                  <a:pt x="2385" y="11570"/>
                </a:lnTo>
                <a:lnTo>
                  <a:pt x="2617" y="11714"/>
                </a:lnTo>
                <a:lnTo>
                  <a:pt x="2857" y="11851"/>
                </a:lnTo>
                <a:lnTo>
                  <a:pt x="3105" y="11995"/>
                </a:lnTo>
                <a:lnTo>
                  <a:pt x="3377" y="12131"/>
                </a:lnTo>
                <a:lnTo>
                  <a:pt x="3649" y="12267"/>
                </a:lnTo>
                <a:lnTo>
                  <a:pt x="3945" y="12403"/>
                </a:lnTo>
                <a:lnTo>
                  <a:pt x="3993" y="12427"/>
                </a:lnTo>
                <a:lnTo>
                  <a:pt x="4041" y="12451"/>
                </a:lnTo>
                <a:lnTo>
                  <a:pt x="4481" y="12635"/>
                </a:lnTo>
                <a:lnTo>
                  <a:pt x="4945" y="12811"/>
                </a:lnTo>
                <a:lnTo>
                  <a:pt x="5433" y="12979"/>
                </a:lnTo>
                <a:lnTo>
                  <a:pt x="5945" y="13131"/>
                </a:lnTo>
                <a:lnTo>
                  <a:pt x="6209" y="13211"/>
                </a:lnTo>
                <a:lnTo>
                  <a:pt x="6489" y="13275"/>
                </a:lnTo>
                <a:lnTo>
                  <a:pt x="6769" y="13347"/>
                </a:lnTo>
                <a:lnTo>
                  <a:pt x="7058" y="13411"/>
                </a:lnTo>
                <a:lnTo>
                  <a:pt x="7354" y="13475"/>
                </a:lnTo>
                <a:lnTo>
                  <a:pt x="7658" y="13531"/>
                </a:lnTo>
                <a:lnTo>
                  <a:pt x="7970" y="13579"/>
                </a:lnTo>
                <a:lnTo>
                  <a:pt x="8282" y="13627"/>
                </a:lnTo>
                <a:lnTo>
                  <a:pt x="8394" y="13651"/>
                </a:lnTo>
                <a:lnTo>
                  <a:pt x="8850" y="13707"/>
                </a:lnTo>
                <a:lnTo>
                  <a:pt x="9314" y="13755"/>
                </a:lnTo>
                <a:lnTo>
                  <a:pt x="9802" y="13803"/>
                </a:lnTo>
                <a:lnTo>
                  <a:pt x="10298" y="13835"/>
                </a:lnTo>
                <a:lnTo>
                  <a:pt x="10810" y="13851"/>
                </a:lnTo>
                <a:lnTo>
                  <a:pt x="11338" y="13867"/>
                </a:lnTo>
                <a:lnTo>
                  <a:pt x="11874" y="13867"/>
                </a:lnTo>
                <a:lnTo>
                  <a:pt x="12434" y="13851"/>
                </a:lnTo>
                <a:lnTo>
                  <a:pt x="12586" y="13843"/>
                </a:lnTo>
                <a:lnTo>
                  <a:pt x="12698" y="13843"/>
                </a:lnTo>
                <a:lnTo>
                  <a:pt x="13154" y="13819"/>
                </a:lnTo>
                <a:lnTo>
                  <a:pt x="13594" y="13795"/>
                </a:lnTo>
                <a:lnTo>
                  <a:pt x="14027" y="13771"/>
                </a:lnTo>
                <a:lnTo>
                  <a:pt x="14451" y="13731"/>
                </a:lnTo>
                <a:lnTo>
                  <a:pt x="14859" y="13691"/>
                </a:lnTo>
                <a:lnTo>
                  <a:pt x="15259" y="13651"/>
                </a:lnTo>
                <a:lnTo>
                  <a:pt x="15651" y="13603"/>
                </a:lnTo>
                <a:lnTo>
                  <a:pt x="16027" y="13547"/>
                </a:lnTo>
                <a:lnTo>
                  <a:pt x="16091" y="13547"/>
                </a:lnTo>
                <a:lnTo>
                  <a:pt x="16147" y="13539"/>
                </a:lnTo>
                <a:lnTo>
                  <a:pt x="16707" y="13451"/>
                </a:lnTo>
                <a:lnTo>
                  <a:pt x="17243" y="13355"/>
                </a:lnTo>
                <a:lnTo>
                  <a:pt x="17755" y="13251"/>
                </a:lnTo>
                <a:lnTo>
                  <a:pt x="18243" y="13147"/>
                </a:lnTo>
                <a:lnTo>
                  <a:pt x="18715" y="13027"/>
                </a:lnTo>
                <a:lnTo>
                  <a:pt x="19163" y="12907"/>
                </a:lnTo>
                <a:lnTo>
                  <a:pt x="19587" y="12787"/>
                </a:lnTo>
                <a:lnTo>
                  <a:pt x="19995" y="12659"/>
                </a:lnTo>
                <a:lnTo>
                  <a:pt x="20107" y="12627"/>
                </a:lnTo>
                <a:lnTo>
                  <a:pt x="20571" y="12467"/>
                </a:lnTo>
                <a:lnTo>
                  <a:pt x="21003" y="12299"/>
                </a:lnTo>
                <a:lnTo>
                  <a:pt x="21404" y="12131"/>
                </a:lnTo>
                <a:lnTo>
                  <a:pt x="21780" y="11963"/>
                </a:lnTo>
                <a:lnTo>
                  <a:pt x="22124" y="11795"/>
                </a:lnTo>
                <a:lnTo>
                  <a:pt x="22444" y="11634"/>
                </a:lnTo>
                <a:lnTo>
                  <a:pt x="22740" y="11466"/>
                </a:lnTo>
                <a:lnTo>
                  <a:pt x="23004" y="11314"/>
                </a:lnTo>
                <a:lnTo>
                  <a:pt x="23108" y="11250"/>
                </a:lnTo>
                <a:lnTo>
                  <a:pt x="23364" y="11082"/>
                </a:lnTo>
                <a:lnTo>
                  <a:pt x="23596" y="10922"/>
                </a:lnTo>
                <a:lnTo>
                  <a:pt x="23796" y="10770"/>
                </a:lnTo>
                <a:lnTo>
                  <a:pt x="23972" y="10634"/>
                </a:lnTo>
                <a:lnTo>
                  <a:pt x="24116" y="10514"/>
                </a:lnTo>
                <a:lnTo>
                  <a:pt x="24236" y="10410"/>
                </a:lnTo>
                <a:lnTo>
                  <a:pt x="24388" y="10258"/>
                </a:lnTo>
                <a:lnTo>
                  <a:pt x="24452" y="10186"/>
                </a:lnTo>
                <a:lnTo>
                  <a:pt x="24428" y="10098"/>
                </a:lnTo>
                <a:lnTo>
                  <a:pt x="24364" y="9786"/>
                </a:lnTo>
                <a:lnTo>
                  <a:pt x="24252" y="9274"/>
                </a:lnTo>
                <a:lnTo>
                  <a:pt x="24084" y="8578"/>
                </a:lnTo>
                <a:lnTo>
                  <a:pt x="23972" y="8170"/>
                </a:lnTo>
                <a:lnTo>
                  <a:pt x="23852" y="7730"/>
                </a:lnTo>
                <a:lnTo>
                  <a:pt x="23708" y="7250"/>
                </a:lnTo>
                <a:lnTo>
                  <a:pt x="23556" y="6746"/>
                </a:lnTo>
                <a:lnTo>
                  <a:pt x="23380" y="6210"/>
                </a:lnTo>
                <a:lnTo>
                  <a:pt x="23188" y="5642"/>
                </a:lnTo>
                <a:lnTo>
                  <a:pt x="22980" y="5066"/>
                </a:lnTo>
                <a:lnTo>
                  <a:pt x="22748" y="4457"/>
                </a:lnTo>
                <a:lnTo>
                  <a:pt x="22500" y="3841"/>
                </a:lnTo>
                <a:lnTo>
                  <a:pt x="22236" y="3209"/>
                </a:lnTo>
                <a:lnTo>
                  <a:pt x="22188" y="3105"/>
                </a:lnTo>
                <a:lnTo>
                  <a:pt x="21924" y="2521"/>
                </a:lnTo>
                <a:lnTo>
                  <a:pt x="21644" y="1929"/>
                </a:lnTo>
                <a:lnTo>
                  <a:pt x="21348" y="1337"/>
                </a:lnTo>
                <a:lnTo>
                  <a:pt x="21027" y="737"/>
                </a:lnTo>
                <a:lnTo>
                  <a:pt x="20995" y="689"/>
                </a:lnTo>
                <a:lnTo>
                  <a:pt x="20747" y="681"/>
                </a:lnTo>
                <a:lnTo>
                  <a:pt x="20739" y="681"/>
                </a:lnTo>
                <a:lnTo>
                  <a:pt x="5017" y="41"/>
                </a:lnTo>
                <a:lnTo>
                  <a:pt x="4553" y="17"/>
                </a:lnTo>
                <a:lnTo>
                  <a:pt x="414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1"/>
          <p:cNvSpPr/>
          <p:nvPr/>
        </p:nvSpPr>
        <p:spPr>
          <a:xfrm>
            <a:off x="2803025" y="2784500"/>
            <a:ext cx="938550" cy="384875"/>
          </a:xfrm>
          <a:custGeom>
            <a:avLst/>
            <a:gdLst/>
            <a:ahLst/>
            <a:cxnLst/>
            <a:rect l="l" t="t" r="r" b="b"/>
            <a:pathLst>
              <a:path w="37542" h="15395" extrusionOk="0">
                <a:moveTo>
                  <a:pt x="7418" y="0"/>
                </a:moveTo>
                <a:lnTo>
                  <a:pt x="7290" y="72"/>
                </a:lnTo>
                <a:lnTo>
                  <a:pt x="7090" y="184"/>
                </a:lnTo>
                <a:lnTo>
                  <a:pt x="7041" y="216"/>
                </a:lnTo>
                <a:lnTo>
                  <a:pt x="6993" y="240"/>
                </a:lnTo>
                <a:lnTo>
                  <a:pt x="6497" y="544"/>
                </a:lnTo>
                <a:lnTo>
                  <a:pt x="6193" y="744"/>
                </a:lnTo>
                <a:lnTo>
                  <a:pt x="5849" y="960"/>
                </a:lnTo>
                <a:lnTo>
                  <a:pt x="5481" y="1216"/>
                </a:lnTo>
                <a:lnTo>
                  <a:pt x="5089" y="1488"/>
                </a:lnTo>
                <a:lnTo>
                  <a:pt x="4681" y="1792"/>
                </a:lnTo>
                <a:lnTo>
                  <a:pt x="4249" y="2120"/>
                </a:lnTo>
                <a:lnTo>
                  <a:pt x="3809" y="2472"/>
                </a:lnTo>
                <a:lnTo>
                  <a:pt x="3353" y="2849"/>
                </a:lnTo>
                <a:lnTo>
                  <a:pt x="2897" y="3241"/>
                </a:lnTo>
                <a:lnTo>
                  <a:pt x="2441" y="3665"/>
                </a:lnTo>
                <a:lnTo>
                  <a:pt x="2217" y="3881"/>
                </a:lnTo>
                <a:lnTo>
                  <a:pt x="1985" y="4105"/>
                </a:lnTo>
                <a:lnTo>
                  <a:pt x="1761" y="4337"/>
                </a:lnTo>
                <a:lnTo>
                  <a:pt x="1537" y="4577"/>
                </a:lnTo>
                <a:lnTo>
                  <a:pt x="1321" y="4817"/>
                </a:lnTo>
                <a:lnTo>
                  <a:pt x="1105" y="5057"/>
                </a:lnTo>
                <a:lnTo>
                  <a:pt x="889" y="5305"/>
                </a:lnTo>
                <a:lnTo>
                  <a:pt x="681" y="5561"/>
                </a:lnTo>
                <a:lnTo>
                  <a:pt x="593" y="5681"/>
                </a:lnTo>
                <a:lnTo>
                  <a:pt x="505" y="5809"/>
                </a:lnTo>
                <a:lnTo>
                  <a:pt x="425" y="5937"/>
                </a:lnTo>
                <a:lnTo>
                  <a:pt x="353" y="6065"/>
                </a:lnTo>
                <a:lnTo>
                  <a:pt x="289" y="6193"/>
                </a:lnTo>
                <a:lnTo>
                  <a:pt x="233" y="6329"/>
                </a:lnTo>
                <a:lnTo>
                  <a:pt x="177" y="6465"/>
                </a:lnTo>
                <a:lnTo>
                  <a:pt x="129" y="6601"/>
                </a:lnTo>
                <a:lnTo>
                  <a:pt x="97" y="6745"/>
                </a:lnTo>
                <a:lnTo>
                  <a:pt x="65" y="6881"/>
                </a:lnTo>
                <a:lnTo>
                  <a:pt x="33" y="7025"/>
                </a:lnTo>
                <a:lnTo>
                  <a:pt x="17" y="7169"/>
                </a:lnTo>
                <a:lnTo>
                  <a:pt x="1" y="7313"/>
                </a:lnTo>
                <a:lnTo>
                  <a:pt x="1" y="7457"/>
                </a:lnTo>
                <a:lnTo>
                  <a:pt x="1" y="7601"/>
                </a:lnTo>
                <a:lnTo>
                  <a:pt x="1" y="7745"/>
                </a:lnTo>
                <a:lnTo>
                  <a:pt x="17" y="7881"/>
                </a:lnTo>
                <a:lnTo>
                  <a:pt x="41" y="8025"/>
                </a:lnTo>
                <a:lnTo>
                  <a:pt x="65" y="8169"/>
                </a:lnTo>
                <a:lnTo>
                  <a:pt x="97" y="8305"/>
                </a:lnTo>
                <a:lnTo>
                  <a:pt x="137" y="8441"/>
                </a:lnTo>
                <a:lnTo>
                  <a:pt x="185" y="8585"/>
                </a:lnTo>
                <a:lnTo>
                  <a:pt x="233" y="8713"/>
                </a:lnTo>
                <a:lnTo>
                  <a:pt x="289" y="8849"/>
                </a:lnTo>
                <a:lnTo>
                  <a:pt x="353" y="8977"/>
                </a:lnTo>
                <a:lnTo>
                  <a:pt x="425" y="9105"/>
                </a:lnTo>
                <a:lnTo>
                  <a:pt x="505" y="9233"/>
                </a:lnTo>
                <a:lnTo>
                  <a:pt x="585" y="9353"/>
                </a:lnTo>
                <a:lnTo>
                  <a:pt x="673" y="9473"/>
                </a:lnTo>
                <a:lnTo>
                  <a:pt x="769" y="9585"/>
                </a:lnTo>
                <a:lnTo>
                  <a:pt x="873" y="9697"/>
                </a:lnTo>
                <a:lnTo>
                  <a:pt x="985" y="9802"/>
                </a:lnTo>
                <a:lnTo>
                  <a:pt x="1017" y="9834"/>
                </a:lnTo>
                <a:lnTo>
                  <a:pt x="1097" y="9906"/>
                </a:lnTo>
                <a:lnTo>
                  <a:pt x="1361" y="10154"/>
                </a:lnTo>
                <a:lnTo>
                  <a:pt x="1649" y="10402"/>
                </a:lnTo>
                <a:lnTo>
                  <a:pt x="1961" y="10650"/>
                </a:lnTo>
                <a:lnTo>
                  <a:pt x="2289" y="10906"/>
                </a:lnTo>
                <a:lnTo>
                  <a:pt x="2641" y="11170"/>
                </a:lnTo>
                <a:lnTo>
                  <a:pt x="3009" y="11434"/>
                </a:lnTo>
                <a:lnTo>
                  <a:pt x="3401" y="11690"/>
                </a:lnTo>
                <a:lnTo>
                  <a:pt x="3817" y="11954"/>
                </a:lnTo>
                <a:lnTo>
                  <a:pt x="4249" y="12218"/>
                </a:lnTo>
                <a:lnTo>
                  <a:pt x="4705" y="12474"/>
                </a:lnTo>
                <a:lnTo>
                  <a:pt x="5185" y="12722"/>
                </a:lnTo>
                <a:lnTo>
                  <a:pt x="5689" y="12978"/>
                </a:lnTo>
                <a:lnTo>
                  <a:pt x="6217" y="13218"/>
                </a:lnTo>
                <a:lnTo>
                  <a:pt x="6769" y="13450"/>
                </a:lnTo>
                <a:lnTo>
                  <a:pt x="7338" y="13682"/>
                </a:lnTo>
                <a:lnTo>
                  <a:pt x="7938" y="13898"/>
                </a:lnTo>
                <a:lnTo>
                  <a:pt x="7994" y="13914"/>
                </a:lnTo>
                <a:lnTo>
                  <a:pt x="8042" y="13930"/>
                </a:lnTo>
                <a:lnTo>
                  <a:pt x="8402" y="14050"/>
                </a:lnTo>
                <a:lnTo>
                  <a:pt x="8770" y="14170"/>
                </a:lnTo>
                <a:lnTo>
                  <a:pt x="9138" y="14282"/>
                </a:lnTo>
                <a:lnTo>
                  <a:pt x="9522" y="14394"/>
                </a:lnTo>
                <a:lnTo>
                  <a:pt x="9914" y="14498"/>
                </a:lnTo>
                <a:lnTo>
                  <a:pt x="10314" y="14594"/>
                </a:lnTo>
                <a:lnTo>
                  <a:pt x="10722" y="14690"/>
                </a:lnTo>
                <a:lnTo>
                  <a:pt x="11138" y="14778"/>
                </a:lnTo>
                <a:lnTo>
                  <a:pt x="11562" y="14866"/>
                </a:lnTo>
                <a:lnTo>
                  <a:pt x="11994" y="14946"/>
                </a:lnTo>
                <a:lnTo>
                  <a:pt x="12442" y="15018"/>
                </a:lnTo>
                <a:lnTo>
                  <a:pt x="12890" y="15082"/>
                </a:lnTo>
                <a:lnTo>
                  <a:pt x="13354" y="15146"/>
                </a:lnTo>
                <a:lnTo>
                  <a:pt x="13818" y="15202"/>
                </a:lnTo>
                <a:lnTo>
                  <a:pt x="14299" y="15250"/>
                </a:lnTo>
                <a:lnTo>
                  <a:pt x="14787" y="15290"/>
                </a:lnTo>
                <a:lnTo>
                  <a:pt x="14843" y="15298"/>
                </a:lnTo>
                <a:lnTo>
                  <a:pt x="14899" y="15298"/>
                </a:lnTo>
                <a:lnTo>
                  <a:pt x="15507" y="15338"/>
                </a:lnTo>
                <a:lnTo>
                  <a:pt x="16131" y="15370"/>
                </a:lnTo>
                <a:lnTo>
                  <a:pt x="16771" y="15386"/>
                </a:lnTo>
                <a:lnTo>
                  <a:pt x="17419" y="15394"/>
                </a:lnTo>
                <a:lnTo>
                  <a:pt x="18083" y="15386"/>
                </a:lnTo>
                <a:lnTo>
                  <a:pt x="18763" y="15370"/>
                </a:lnTo>
                <a:lnTo>
                  <a:pt x="19459" y="15338"/>
                </a:lnTo>
                <a:lnTo>
                  <a:pt x="20163" y="15298"/>
                </a:lnTo>
                <a:lnTo>
                  <a:pt x="20963" y="15242"/>
                </a:lnTo>
                <a:lnTo>
                  <a:pt x="21075" y="15226"/>
                </a:lnTo>
                <a:lnTo>
                  <a:pt x="21820" y="15154"/>
                </a:lnTo>
                <a:lnTo>
                  <a:pt x="22532" y="15082"/>
                </a:lnTo>
                <a:lnTo>
                  <a:pt x="23236" y="14994"/>
                </a:lnTo>
                <a:lnTo>
                  <a:pt x="23916" y="14906"/>
                </a:lnTo>
                <a:lnTo>
                  <a:pt x="24572" y="14810"/>
                </a:lnTo>
                <a:lnTo>
                  <a:pt x="25212" y="14706"/>
                </a:lnTo>
                <a:lnTo>
                  <a:pt x="25836" y="14594"/>
                </a:lnTo>
                <a:lnTo>
                  <a:pt x="26436" y="14474"/>
                </a:lnTo>
                <a:lnTo>
                  <a:pt x="26548" y="14458"/>
                </a:lnTo>
                <a:lnTo>
                  <a:pt x="27316" y="14290"/>
                </a:lnTo>
                <a:lnTo>
                  <a:pt x="28044" y="14122"/>
                </a:lnTo>
                <a:lnTo>
                  <a:pt x="28749" y="13938"/>
                </a:lnTo>
                <a:lnTo>
                  <a:pt x="29421" y="13754"/>
                </a:lnTo>
                <a:lnTo>
                  <a:pt x="30061" y="13554"/>
                </a:lnTo>
                <a:lnTo>
                  <a:pt x="30677" y="13354"/>
                </a:lnTo>
                <a:lnTo>
                  <a:pt x="31253" y="13146"/>
                </a:lnTo>
                <a:lnTo>
                  <a:pt x="31813" y="12930"/>
                </a:lnTo>
                <a:lnTo>
                  <a:pt x="31917" y="12890"/>
                </a:lnTo>
                <a:lnTo>
                  <a:pt x="32285" y="12746"/>
                </a:lnTo>
                <a:lnTo>
                  <a:pt x="32637" y="12594"/>
                </a:lnTo>
                <a:lnTo>
                  <a:pt x="32973" y="12442"/>
                </a:lnTo>
                <a:lnTo>
                  <a:pt x="33301" y="12290"/>
                </a:lnTo>
                <a:lnTo>
                  <a:pt x="33613" y="12130"/>
                </a:lnTo>
                <a:lnTo>
                  <a:pt x="33917" y="11978"/>
                </a:lnTo>
                <a:lnTo>
                  <a:pt x="34205" y="11826"/>
                </a:lnTo>
                <a:lnTo>
                  <a:pt x="34485" y="11666"/>
                </a:lnTo>
                <a:lnTo>
                  <a:pt x="34749" y="11514"/>
                </a:lnTo>
                <a:lnTo>
                  <a:pt x="35005" y="11362"/>
                </a:lnTo>
                <a:lnTo>
                  <a:pt x="35253" y="11210"/>
                </a:lnTo>
                <a:lnTo>
                  <a:pt x="35486" y="11050"/>
                </a:lnTo>
                <a:lnTo>
                  <a:pt x="35710" y="10906"/>
                </a:lnTo>
                <a:lnTo>
                  <a:pt x="35926" y="10754"/>
                </a:lnTo>
                <a:lnTo>
                  <a:pt x="36326" y="10458"/>
                </a:lnTo>
                <a:lnTo>
                  <a:pt x="36478" y="10330"/>
                </a:lnTo>
                <a:lnTo>
                  <a:pt x="36630" y="10186"/>
                </a:lnTo>
                <a:lnTo>
                  <a:pt x="36702" y="10106"/>
                </a:lnTo>
                <a:lnTo>
                  <a:pt x="36806" y="9994"/>
                </a:lnTo>
                <a:lnTo>
                  <a:pt x="36894" y="9882"/>
                </a:lnTo>
                <a:lnTo>
                  <a:pt x="36982" y="9770"/>
                </a:lnTo>
                <a:lnTo>
                  <a:pt x="37062" y="9641"/>
                </a:lnTo>
                <a:lnTo>
                  <a:pt x="37134" y="9521"/>
                </a:lnTo>
                <a:lnTo>
                  <a:pt x="37198" y="9393"/>
                </a:lnTo>
                <a:lnTo>
                  <a:pt x="37262" y="9265"/>
                </a:lnTo>
                <a:lnTo>
                  <a:pt x="37318" y="9137"/>
                </a:lnTo>
                <a:lnTo>
                  <a:pt x="37366" y="9001"/>
                </a:lnTo>
                <a:lnTo>
                  <a:pt x="37414" y="8873"/>
                </a:lnTo>
                <a:lnTo>
                  <a:pt x="37446" y="8737"/>
                </a:lnTo>
                <a:lnTo>
                  <a:pt x="37478" y="8593"/>
                </a:lnTo>
                <a:lnTo>
                  <a:pt x="37502" y="8457"/>
                </a:lnTo>
                <a:lnTo>
                  <a:pt x="37526" y="8321"/>
                </a:lnTo>
                <a:lnTo>
                  <a:pt x="37534" y="8177"/>
                </a:lnTo>
                <a:lnTo>
                  <a:pt x="37542" y="8041"/>
                </a:lnTo>
                <a:lnTo>
                  <a:pt x="37542" y="7897"/>
                </a:lnTo>
                <a:lnTo>
                  <a:pt x="37534" y="7753"/>
                </a:lnTo>
                <a:lnTo>
                  <a:pt x="37526" y="7617"/>
                </a:lnTo>
                <a:lnTo>
                  <a:pt x="37502" y="7473"/>
                </a:lnTo>
                <a:lnTo>
                  <a:pt x="37478" y="7337"/>
                </a:lnTo>
                <a:lnTo>
                  <a:pt x="37446" y="7201"/>
                </a:lnTo>
                <a:lnTo>
                  <a:pt x="37406" y="7057"/>
                </a:lnTo>
                <a:lnTo>
                  <a:pt x="37366" y="6921"/>
                </a:lnTo>
                <a:lnTo>
                  <a:pt x="37310" y="6793"/>
                </a:lnTo>
                <a:lnTo>
                  <a:pt x="37254" y="6657"/>
                </a:lnTo>
                <a:lnTo>
                  <a:pt x="37190" y="6529"/>
                </a:lnTo>
                <a:lnTo>
                  <a:pt x="37126" y="6401"/>
                </a:lnTo>
                <a:lnTo>
                  <a:pt x="37046" y="6273"/>
                </a:lnTo>
                <a:lnTo>
                  <a:pt x="36966" y="6153"/>
                </a:lnTo>
                <a:lnTo>
                  <a:pt x="36870" y="6033"/>
                </a:lnTo>
                <a:lnTo>
                  <a:pt x="36774" y="5913"/>
                </a:lnTo>
                <a:lnTo>
                  <a:pt x="36278" y="5353"/>
                </a:lnTo>
                <a:lnTo>
                  <a:pt x="35734" y="4769"/>
                </a:lnTo>
                <a:lnTo>
                  <a:pt x="35446" y="4465"/>
                </a:lnTo>
                <a:lnTo>
                  <a:pt x="35141" y="4161"/>
                </a:lnTo>
                <a:lnTo>
                  <a:pt x="34837" y="3849"/>
                </a:lnTo>
                <a:lnTo>
                  <a:pt x="34517" y="3545"/>
                </a:lnTo>
                <a:lnTo>
                  <a:pt x="34189" y="3233"/>
                </a:lnTo>
                <a:lnTo>
                  <a:pt x="33853" y="2929"/>
                </a:lnTo>
                <a:lnTo>
                  <a:pt x="33501" y="2624"/>
                </a:lnTo>
                <a:lnTo>
                  <a:pt x="33149" y="2328"/>
                </a:lnTo>
                <a:lnTo>
                  <a:pt x="32797" y="2040"/>
                </a:lnTo>
                <a:lnTo>
                  <a:pt x="32429" y="1752"/>
                </a:lnTo>
                <a:lnTo>
                  <a:pt x="32053" y="1480"/>
                </a:lnTo>
                <a:lnTo>
                  <a:pt x="31677" y="1216"/>
                </a:lnTo>
                <a:lnTo>
                  <a:pt x="31661" y="1192"/>
                </a:lnTo>
                <a:lnTo>
                  <a:pt x="31493" y="1184"/>
                </a:lnTo>
                <a:lnTo>
                  <a:pt x="741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1"/>
          <p:cNvSpPr/>
          <p:nvPr/>
        </p:nvSpPr>
        <p:spPr>
          <a:xfrm>
            <a:off x="3389900" y="1667325"/>
            <a:ext cx="62850" cy="62650"/>
          </a:xfrm>
          <a:custGeom>
            <a:avLst/>
            <a:gdLst/>
            <a:ahLst/>
            <a:cxnLst/>
            <a:rect l="l" t="t" r="r" b="b"/>
            <a:pathLst>
              <a:path w="2514" h="2506" extrusionOk="0">
                <a:moveTo>
                  <a:pt x="1257" y="1"/>
                </a:moveTo>
                <a:lnTo>
                  <a:pt x="1129" y="9"/>
                </a:lnTo>
                <a:lnTo>
                  <a:pt x="1001" y="25"/>
                </a:lnTo>
                <a:lnTo>
                  <a:pt x="881" y="57"/>
                </a:lnTo>
                <a:lnTo>
                  <a:pt x="769" y="97"/>
                </a:lnTo>
                <a:lnTo>
                  <a:pt x="657" y="153"/>
                </a:lnTo>
                <a:lnTo>
                  <a:pt x="553" y="209"/>
                </a:lnTo>
                <a:lnTo>
                  <a:pt x="457" y="289"/>
                </a:lnTo>
                <a:lnTo>
                  <a:pt x="369" y="369"/>
                </a:lnTo>
                <a:lnTo>
                  <a:pt x="289" y="457"/>
                </a:lnTo>
                <a:lnTo>
                  <a:pt x="217" y="553"/>
                </a:lnTo>
                <a:lnTo>
                  <a:pt x="153" y="657"/>
                </a:lnTo>
                <a:lnTo>
                  <a:pt x="97" y="769"/>
                </a:lnTo>
                <a:lnTo>
                  <a:pt x="57" y="881"/>
                </a:lnTo>
                <a:lnTo>
                  <a:pt x="25" y="1001"/>
                </a:lnTo>
                <a:lnTo>
                  <a:pt x="9" y="1129"/>
                </a:lnTo>
                <a:lnTo>
                  <a:pt x="1" y="1257"/>
                </a:lnTo>
                <a:lnTo>
                  <a:pt x="9" y="1385"/>
                </a:lnTo>
                <a:lnTo>
                  <a:pt x="25" y="1505"/>
                </a:lnTo>
                <a:lnTo>
                  <a:pt x="57" y="1625"/>
                </a:lnTo>
                <a:lnTo>
                  <a:pt x="97" y="1745"/>
                </a:lnTo>
                <a:lnTo>
                  <a:pt x="153" y="1849"/>
                </a:lnTo>
                <a:lnTo>
                  <a:pt x="217" y="1953"/>
                </a:lnTo>
                <a:lnTo>
                  <a:pt x="289" y="2049"/>
                </a:lnTo>
                <a:lnTo>
                  <a:pt x="369" y="2137"/>
                </a:lnTo>
                <a:lnTo>
                  <a:pt x="457" y="2225"/>
                </a:lnTo>
                <a:lnTo>
                  <a:pt x="553" y="2297"/>
                </a:lnTo>
                <a:lnTo>
                  <a:pt x="657" y="2353"/>
                </a:lnTo>
                <a:lnTo>
                  <a:pt x="769" y="2409"/>
                </a:lnTo>
                <a:lnTo>
                  <a:pt x="881" y="2449"/>
                </a:lnTo>
                <a:lnTo>
                  <a:pt x="1001" y="2481"/>
                </a:lnTo>
                <a:lnTo>
                  <a:pt x="1129" y="2505"/>
                </a:lnTo>
                <a:lnTo>
                  <a:pt x="1385" y="2505"/>
                </a:lnTo>
                <a:lnTo>
                  <a:pt x="1513" y="2481"/>
                </a:lnTo>
                <a:lnTo>
                  <a:pt x="1633" y="2449"/>
                </a:lnTo>
                <a:lnTo>
                  <a:pt x="1745" y="2409"/>
                </a:lnTo>
                <a:lnTo>
                  <a:pt x="1857" y="2353"/>
                </a:lnTo>
                <a:lnTo>
                  <a:pt x="1961" y="2297"/>
                </a:lnTo>
                <a:lnTo>
                  <a:pt x="2057" y="2225"/>
                </a:lnTo>
                <a:lnTo>
                  <a:pt x="2145" y="2137"/>
                </a:lnTo>
                <a:lnTo>
                  <a:pt x="2225" y="2049"/>
                </a:lnTo>
                <a:lnTo>
                  <a:pt x="2297" y="1953"/>
                </a:lnTo>
                <a:lnTo>
                  <a:pt x="2361" y="1849"/>
                </a:lnTo>
                <a:lnTo>
                  <a:pt x="2417" y="1745"/>
                </a:lnTo>
                <a:lnTo>
                  <a:pt x="2457" y="1625"/>
                </a:lnTo>
                <a:lnTo>
                  <a:pt x="2489" y="1505"/>
                </a:lnTo>
                <a:lnTo>
                  <a:pt x="2505" y="1385"/>
                </a:lnTo>
                <a:lnTo>
                  <a:pt x="2513" y="1257"/>
                </a:lnTo>
                <a:lnTo>
                  <a:pt x="2505" y="1129"/>
                </a:lnTo>
                <a:lnTo>
                  <a:pt x="2489" y="1001"/>
                </a:lnTo>
                <a:lnTo>
                  <a:pt x="2457" y="881"/>
                </a:lnTo>
                <a:lnTo>
                  <a:pt x="2417" y="769"/>
                </a:lnTo>
                <a:lnTo>
                  <a:pt x="2361" y="657"/>
                </a:lnTo>
                <a:lnTo>
                  <a:pt x="2297" y="553"/>
                </a:lnTo>
                <a:lnTo>
                  <a:pt x="2225" y="457"/>
                </a:lnTo>
                <a:lnTo>
                  <a:pt x="2145" y="369"/>
                </a:lnTo>
                <a:lnTo>
                  <a:pt x="2057" y="289"/>
                </a:lnTo>
                <a:lnTo>
                  <a:pt x="1961" y="209"/>
                </a:lnTo>
                <a:lnTo>
                  <a:pt x="1857" y="153"/>
                </a:lnTo>
                <a:lnTo>
                  <a:pt x="1745" y="97"/>
                </a:lnTo>
                <a:lnTo>
                  <a:pt x="1633" y="57"/>
                </a:lnTo>
                <a:lnTo>
                  <a:pt x="1513" y="25"/>
                </a:lnTo>
                <a:lnTo>
                  <a:pt x="1385" y="9"/>
                </a:lnTo>
                <a:lnTo>
                  <a:pt x="12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1"/>
          <p:cNvSpPr/>
          <p:nvPr/>
        </p:nvSpPr>
        <p:spPr>
          <a:xfrm>
            <a:off x="3138275" y="1584925"/>
            <a:ext cx="195050" cy="343875"/>
          </a:xfrm>
          <a:custGeom>
            <a:avLst/>
            <a:gdLst/>
            <a:ahLst/>
            <a:cxnLst/>
            <a:rect l="l" t="t" r="r" b="b"/>
            <a:pathLst>
              <a:path w="7802" h="13755" extrusionOk="0">
                <a:moveTo>
                  <a:pt x="1369" y="0"/>
                </a:moveTo>
                <a:lnTo>
                  <a:pt x="1353" y="16"/>
                </a:lnTo>
                <a:lnTo>
                  <a:pt x="1337" y="32"/>
                </a:lnTo>
                <a:lnTo>
                  <a:pt x="1225" y="280"/>
                </a:lnTo>
                <a:lnTo>
                  <a:pt x="1105" y="560"/>
                </a:lnTo>
                <a:lnTo>
                  <a:pt x="961" y="936"/>
                </a:lnTo>
                <a:lnTo>
                  <a:pt x="793" y="1392"/>
                </a:lnTo>
                <a:lnTo>
                  <a:pt x="705" y="1648"/>
                </a:lnTo>
                <a:lnTo>
                  <a:pt x="616" y="1921"/>
                </a:lnTo>
                <a:lnTo>
                  <a:pt x="536" y="2209"/>
                </a:lnTo>
                <a:lnTo>
                  <a:pt x="448" y="2521"/>
                </a:lnTo>
                <a:lnTo>
                  <a:pt x="368" y="2841"/>
                </a:lnTo>
                <a:lnTo>
                  <a:pt x="296" y="3169"/>
                </a:lnTo>
                <a:lnTo>
                  <a:pt x="224" y="3513"/>
                </a:lnTo>
                <a:lnTo>
                  <a:pt x="160" y="3873"/>
                </a:lnTo>
                <a:lnTo>
                  <a:pt x="104" y="4233"/>
                </a:lnTo>
                <a:lnTo>
                  <a:pt x="64" y="4609"/>
                </a:lnTo>
                <a:lnTo>
                  <a:pt x="32" y="4985"/>
                </a:lnTo>
                <a:lnTo>
                  <a:pt x="8" y="5369"/>
                </a:lnTo>
                <a:lnTo>
                  <a:pt x="0" y="5761"/>
                </a:lnTo>
                <a:lnTo>
                  <a:pt x="8" y="6153"/>
                </a:lnTo>
                <a:lnTo>
                  <a:pt x="32" y="6553"/>
                </a:lnTo>
                <a:lnTo>
                  <a:pt x="80" y="6953"/>
                </a:lnTo>
                <a:lnTo>
                  <a:pt x="104" y="7153"/>
                </a:lnTo>
                <a:lnTo>
                  <a:pt x="136" y="7345"/>
                </a:lnTo>
                <a:lnTo>
                  <a:pt x="176" y="7545"/>
                </a:lnTo>
                <a:lnTo>
                  <a:pt x="216" y="7745"/>
                </a:lnTo>
                <a:lnTo>
                  <a:pt x="264" y="7945"/>
                </a:lnTo>
                <a:lnTo>
                  <a:pt x="320" y="8137"/>
                </a:lnTo>
                <a:lnTo>
                  <a:pt x="376" y="8337"/>
                </a:lnTo>
                <a:lnTo>
                  <a:pt x="448" y="8529"/>
                </a:lnTo>
                <a:lnTo>
                  <a:pt x="520" y="8729"/>
                </a:lnTo>
                <a:lnTo>
                  <a:pt x="592" y="8922"/>
                </a:lnTo>
                <a:lnTo>
                  <a:pt x="680" y="9114"/>
                </a:lnTo>
                <a:lnTo>
                  <a:pt x="769" y="9306"/>
                </a:lnTo>
                <a:lnTo>
                  <a:pt x="881" y="9514"/>
                </a:lnTo>
                <a:lnTo>
                  <a:pt x="993" y="9722"/>
                </a:lnTo>
                <a:lnTo>
                  <a:pt x="1121" y="9922"/>
                </a:lnTo>
                <a:lnTo>
                  <a:pt x="1249" y="10122"/>
                </a:lnTo>
                <a:lnTo>
                  <a:pt x="1385" y="10314"/>
                </a:lnTo>
                <a:lnTo>
                  <a:pt x="1529" y="10506"/>
                </a:lnTo>
                <a:lnTo>
                  <a:pt x="1681" y="10690"/>
                </a:lnTo>
                <a:lnTo>
                  <a:pt x="1841" y="10866"/>
                </a:lnTo>
                <a:lnTo>
                  <a:pt x="2009" y="11042"/>
                </a:lnTo>
                <a:lnTo>
                  <a:pt x="2185" y="11210"/>
                </a:lnTo>
                <a:lnTo>
                  <a:pt x="2361" y="11378"/>
                </a:lnTo>
                <a:lnTo>
                  <a:pt x="2545" y="11538"/>
                </a:lnTo>
                <a:lnTo>
                  <a:pt x="2745" y="11698"/>
                </a:lnTo>
                <a:lnTo>
                  <a:pt x="2945" y="11850"/>
                </a:lnTo>
                <a:lnTo>
                  <a:pt x="3153" y="11994"/>
                </a:lnTo>
                <a:lnTo>
                  <a:pt x="3369" y="12138"/>
                </a:lnTo>
                <a:lnTo>
                  <a:pt x="3585" y="12274"/>
                </a:lnTo>
                <a:lnTo>
                  <a:pt x="3817" y="12402"/>
                </a:lnTo>
                <a:lnTo>
                  <a:pt x="4049" y="12530"/>
                </a:lnTo>
                <a:lnTo>
                  <a:pt x="4297" y="12658"/>
                </a:lnTo>
                <a:lnTo>
                  <a:pt x="4545" y="12770"/>
                </a:lnTo>
                <a:lnTo>
                  <a:pt x="4801" y="12882"/>
                </a:lnTo>
                <a:lnTo>
                  <a:pt x="5065" y="12994"/>
                </a:lnTo>
                <a:lnTo>
                  <a:pt x="5337" y="13098"/>
                </a:lnTo>
                <a:lnTo>
                  <a:pt x="5609" y="13194"/>
                </a:lnTo>
                <a:lnTo>
                  <a:pt x="5897" y="13290"/>
                </a:lnTo>
                <a:lnTo>
                  <a:pt x="6185" y="13378"/>
                </a:lnTo>
                <a:lnTo>
                  <a:pt x="6481" y="13466"/>
                </a:lnTo>
                <a:lnTo>
                  <a:pt x="6785" y="13546"/>
                </a:lnTo>
                <a:lnTo>
                  <a:pt x="7097" y="13618"/>
                </a:lnTo>
                <a:lnTo>
                  <a:pt x="7417" y="13690"/>
                </a:lnTo>
                <a:lnTo>
                  <a:pt x="7737" y="13754"/>
                </a:lnTo>
                <a:lnTo>
                  <a:pt x="7769" y="13754"/>
                </a:lnTo>
                <a:lnTo>
                  <a:pt x="7786" y="13738"/>
                </a:lnTo>
                <a:lnTo>
                  <a:pt x="7794" y="13730"/>
                </a:lnTo>
                <a:lnTo>
                  <a:pt x="7802" y="13706"/>
                </a:lnTo>
                <a:lnTo>
                  <a:pt x="7802" y="13682"/>
                </a:lnTo>
                <a:lnTo>
                  <a:pt x="7794" y="13666"/>
                </a:lnTo>
                <a:lnTo>
                  <a:pt x="7778" y="13650"/>
                </a:lnTo>
                <a:lnTo>
                  <a:pt x="7761" y="13642"/>
                </a:lnTo>
                <a:lnTo>
                  <a:pt x="7441" y="13578"/>
                </a:lnTo>
                <a:lnTo>
                  <a:pt x="7121" y="13506"/>
                </a:lnTo>
                <a:lnTo>
                  <a:pt x="6817" y="13434"/>
                </a:lnTo>
                <a:lnTo>
                  <a:pt x="6513" y="13354"/>
                </a:lnTo>
                <a:lnTo>
                  <a:pt x="6225" y="13274"/>
                </a:lnTo>
                <a:lnTo>
                  <a:pt x="5937" y="13186"/>
                </a:lnTo>
                <a:lnTo>
                  <a:pt x="5657" y="13090"/>
                </a:lnTo>
                <a:lnTo>
                  <a:pt x="5377" y="12994"/>
                </a:lnTo>
                <a:lnTo>
                  <a:pt x="5113" y="12890"/>
                </a:lnTo>
                <a:lnTo>
                  <a:pt x="4857" y="12786"/>
                </a:lnTo>
                <a:lnTo>
                  <a:pt x="4601" y="12674"/>
                </a:lnTo>
                <a:lnTo>
                  <a:pt x="4353" y="12554"/>
                </a:lnTo>
                <a:lnTo>
                  <a:pt x="4113" y="12434"/>
                </a:lnTo>
                <a:lnTo>
                  <a:pt x="3881" y="12314"/>
                </a:lnTo>
                <a:lnTo>
                  <a:pt x="3657" y="12178"/>
                </a:lnTo>
                <a:lnTo>
                  <a:pt x="3433" y="12042"/>
                </a:lnTo>
                <a:lnTo>
                  <a:pt x="3225" y="11906"/>
                </a:lnTo>
                <a:lnTo>
                  <a:pt x="3017" y="11762"/>
                </a:lnTo>
                <a:lnTo>
                  <a:pt x="2817" y="11610"/>
                </a:lnTo>
                <a:lnTo>
                  <a:pt x="2625" y="11458"/>
                </a:lnTo>
                <a:lnTo>
                  <a:pt x="2441" y="11298"/>
                </a:lnTo>
                <a:lnTo>
                  <a:pt x="2265" y="11138"/>
                </a:lnTo>
                <a:lnTo>
                  <a:pt x="2097" y="10970"/>
                </a:lnTo>
                <a:lnTo>
                  <a:pt x="1929" y="10794"/>
                </a:lnTo>
                <a:lnTo>
                  <a:pt x="1769" y="10618"/>
                </a:lnTo>
                <a:lnTo>
                  <a:pt x="1625" y="10442"/>
                </a:lnTo>
                <a:lnTo>
                  <a:pt x="1481" y="10250"/>
                </a:lnTo>
                <a:lnTo>
                  <a:pt x="1345" y="10058"/>
                </a:lnTo>
                <a:lnTo>
                  <a:pt x="1217" y="9866"/>
                </a:lnTo>
                <a:lnTo>
                  <a:pt x="1089" y="9666"/>
                </a:lnTo>
                <a:lnTo>
                  <a:pt x="977" y="9466"/>
                </a:lnTo>
                <a:lnTo>
                  <a:pt x="873" y="9250"/>
                </a:lnTo>
                <a:lnTo>
                  <a:pt x="777" y="9066"/>
                </a:lnTo>
                <a:lnTo>
                  <a:pt x="696" y="8874"/>
                </a:lnTo>
                <a:lnTo>
                  <a:pt x="624" y="8681"/>
                </a:lnTo>
                <a:lnTo>
                  <a:pt x="552" y="8489"/>
                </a:lnTo>
                <a:lnTo>
                  <a:pt x="488" y="8297"/>
                </a:lnTo>
                <a:lnTo>
                  <a:pt x="424" y="8105"/>
                </a:lnTo>
                <a:lnTo>
                  <a:pt x="376" y="7913"/>
                </a:lnTo>
                <a:lnTo>
                  <a:pt x="328" y="7713"/>
                </a:lnTo>
                <a:lnTo>
                  <a:pt x="280" y="7521"/>
                </a:lnTo>
                <a:lnTo>
                  <a:pt x="248" y="7321"/>
                </a:lnTo>
                <a:lnTo>
                  <a:pt x="216" y="7129"/>
                </a:lnTo>
                <a:lnTo>
                  <a:pt x="184" y="6929"/>
                </a:lnTo>
                <a:lnTo>
                  <a:pt x="144" y="6537"/>
                </a:lnTo>
                <a:lnTo>
                  <a:pt x="120" y="6145"/>
                </a:lnTo>
                <a:lnTo>
                  <a:pt x="112" y="5753"/>
                </a:lnTo>
                <a:lnTo>
                  <a:pt x="120" y="5369"/>
                </a:lnTo>
                <a:lnTo>
                  <a:pt x="144" y="4985"/>
                </a:lnTo>
                <a:lnTo>
                  <a:pt x="176" y="4609"/>
                </a:lnTo>
                <a:lnTo>
                  <a:pt x="216" y="4241"/>
                </a:lnTo>
                <a:lnTo>
                  <a:pt x="272" y="3881"/>
                </a:lnTo>
                <a:lnTo>
                  <a:pt x="336" y="3529"/>
                </a:lnTo>
                <a:lnTo>
                  <a:pt x="400" y="3193"/>
                </a:lnTo>
                <a:lnTo>
                  <a:pt x="480" y="2865"/>
                </a:lnTo>
                <a:lnTo>
                  <a:pt x="560" y="2545"/>
                </a:lnTo>
                <a:lnTo>
                  <a:pt x="640" y="2241"/>
                </a:lnTo>
                <a:lnTo>
                  <a:pt x="729" y="1953"/>
                </a:lnTo>
                <a:lnTo>
                  <a:pt x="809" y="1680"/>
                </a:lnTo>
                <a:lnTo>
                  <a:pt x="897" y="1424"/>
                </a:lnTo>
                <a:lnTo>
                  <a:pt x="1065" y="976"/>
                </a:lnTo>
                <a:lnTo>
                  <a:pt x="1209" y="608"/>
                </a:lnTo>
                <a:lnTo>
                  <a:pt x="1329" y="328"/>
                </a:lnTo>
                <a:lnTo>
                  <a:pt x="1441" y="80"/>
                </a:lnTo>
                <a:lnTo>
                  <a:pt x="1441" y="56"/>
                </a:lnTo>
                <a:lnTo>
                  <a:pt x="1441" y="40"/>
                </a:lnTo>
                <a:lnTo>
                  <a:pt x="1433" y="16"/>
                </a:lnTo>
                <a:lnTo>
                  <a:pt x="1417" y="8"/>
                </a:lnTo>
                <a:lnTo>
                  <a:pt x="13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1"/>
          <p:cNvSpPr/>
          <p:nvPr/>
        </p:nvSpPr>
        <p:spPr>
          <a:xfrm>
            <a:off x="3631550" y="1880550"/>
            <a:ext cx="50825" cy="51450"/>
          </a:xfrm>
          <a:custGeom>
            <a:avLst/>
            <a:gdLst/>
            <a:ahLst/>
            <a:cxnLst/>
            <a:rect l="l" t="t" r="r" b="b"/>
            <a:pathLst>
              <a:path w="2033" h="2058" extrusionOk="0">
                <a:moveTo>
                  <a:pt x="928" y="1"/>
                </a:moveTo>
                <a:lnTo>
                  <a:pt x="824" y="17"/>
                </a:lnTo>
                <a:lnTo>
                  <a:pt x="728" y="41"/>
                </a:lnTo>
                <a:lnTo>
                  <a:pt x="640" y="73"/>
                </a:lnTo>
                <a:lnTo>
                  <a:pt x="552" y="121"/>
                </a:lnTo>
                <a:lnTo>
                  <a:pt x="464" y="169"/>
                </a:lnTo>
                <a:lnTo>
                  <a:pt x="384" y="233"/>
                </a:lnTo>
                <a:lnTo>
                  <a:pt x="304" y="305"/>
                </a:lnTo>
                <a:lnTo>
                  <a:pt x="240" y="385"/>
                </a:lnTo>
                <a:lnTo>
                  <a:pt x="176" y="473"/>
                </a:lnTo>
                <a:lnTo>
                  <a:pt x="120" y="561"/>
                </a:lnTo>
                <a:lnTo>
                  <a:pt x="80" y="657"/>
                </a:lnTo>
                <a:lnTo>
                  <a:pt x="48" y="761"/>
                </a:lnTo>
                <a:lnTo>
                  <a:pt x="24" y="857"/>
                </a:lnTo>
                <a:lnTo>
                  <a:pt x="8" y="961"/>
                </a:lnTo>
                <a:lnTo>
                  <a:pt x="0" y="1057"/>
                </a:lnTo>
                <a:lnTo>
                  <a:pt x="8" y="1161"/>
                </a:lnTo>
                <a:lnTo>
                  <a:pt x="24" y="1257"/>
                </a:lnTo>
                <a:lnTo>
                  <a:pt x="56" y="1369"/>
                </a:lnTo>
                <a:lnTo>
                  <a:pt x="104" y="1473"/>
                </a:lnTo>
                <a:lnTo>
                  <a:pt x="160" y="1577"/>
                </a:lnTo>
                <a:lnTo>
                  <a:pt x="216" y="1673"/>
                </a:lnTo>
                <a:lnTo>
                  <a:pt x="288" y="1761"/>
                </a:lnTo>
                <a:lnTo>
                  <a:pt x="360" y="1857"/>
                </a:lnTo>
                <a:lnTo>
                  <a:pt x="512" y="2025"/>
                </a:lnTo>
                <a:lnTo>
                  <a:pt x="528" y="2041"/>
                </a:lnTo>
                <a:lnTo>
                  <a:pt x="544" y="2049"/>
                </a:lnTo>
                <a:lnTo>
                  <a:pt x="592" y="2057"/>
                </a:lnTo>
                <a:lnTo>
                  <a:pt x="632" y="2049"/>
                </a:lnTo>
                <a:lnTo>
                  <a:pt x="672" y="2025"/>
                </a:lnTo>
                <a:lnTo>
                  <a:pt x="696" y="1985"/>
                </a:lnTo>
                <a:lnTo>
                  <a:pt x="704" y="1945"/>
                </a:lnTo>
                <a:lnTo>
                  <a:pt x="696" y="1905"/>
                </a:lnTo>
                <a:lnTo>
                  <a:pt x="672" y="1865"/>
                </a:lnTo>
                <a:lnTo>
                  <a:pt x="536" y="1713"/>
                </a:lnTo>
                <a:lnTo>
                  <a:pt x="472" y="1641"/>
                </a:lnTo>
                <a:lnTo>
                  <a:pt x="408" y="1553"/>
                </a:lnTo>
                <a:lnTo>
                  <a:pt x="360" y="1473"/>
                </a:lnTo>
                <a:lnTo>
                  <a:pt x="312" y="1385"/>
                </a:lnTo>
                <a:lnTo>
                  <a:pt x="272" y="1297"/>
                </a:lnTo>
                <a:lnTo>
                  <a:pt x="248" y="1201"/>
                </a:lnTo>
                <a:lnTo>
                  <a:pt x="232" y="1129"/>
                </a:lnTo>
                <a:lnTo>
                  <a:pt x="224" y="1049"/>
                </a:lnTo>
                <a:lnTo>
                  <a:pt x="232" y="977"/>
                </a:lnTo>
                <a:lnTo>
                  <a:pt x="240" y="897"/>
                </a:lnTo>
                <a:lnTo>
                  <a:pt x="264" y="817"/>
                </a:lnTo>
                <a:lnTo>
                  <a:pt x="288" y="745"/>
                </a:lnTo>
                <a:lnTo>
                  <a:pt x="320" y="665"/>
                </a:lnTo>
                <a:lnTo>
                  <a:pt x="368" y="593"/>
                </a:lnTo>
                <a:lnTo>
                  <a:pt x="416" y="529"/>
                </a:lnTo>
                <a:lnTo>
                  <a:pt x="464" y="465"/>
                </a:lnTo>
                <a:lnTo>
                  <a:pt x="528" y="409"/>
                </a:lnTo>
                <a:lnTo>
                  <a:pt x="592" y="361"/>
                </a:lnTo>
                <a:lnTo>
                  <a:pt x="656" y="313"/>
                </a:lnTo>
                <a:lnTo>
                  <a:pt x="728" y="281"/>
                </a:lnTo>
                <a:lnTo>
                  <a:pt x="800" y="257"/>
                </a:lnTo>
                <a:lnTo>
                  <a:pt x="872" y="233"/>
                </a:lnTo>
                <a:lnTo>
                  <a:pt x="944" y="225"/>
                </a:lnTo>
                <a:lnTo>
                  <a:pt x="1024" y="225"/>
                </a:lnTo>
                <a:lnTo>
                  <a:pt x="1096" y="233"/>
                </a:lnTo>
                <a:lnTo>
                  <a:pt x="1176" y="241"/>
                </a:lnTo>
                <a:lnTo>
                  <a:pt x="1256" y="265"/>
                </a:lnTo>
                <a:lnTo>
                  <a:pt x="1328" y="297"/>
                </a:lnTo>
                <a:lnTo>
                  <a:pt x="1400" y="337"/>
                </a:lnTo>
                <a:lnTo>
                  <a:pt x="1472" y="377"/>
                </a:lnTo>
                <a:lnTo>
                  <a:pt x="1544" y="433"/>
                </a:lnTo>
                <a:lnTo>
                  <a:pt x="1600" y="489"/>
                </a:lnTo>
                <a:lnTo>
                  <a:pt x="1656" y="545"/>
                </a:lnTo>
                <a:lnTo>
                  <a:pt x="1704" y="617"/>
                </a:lnTo>
                <a:lnTo>
                  <a:pt x="1744" y="681"/>
                </a:lnTo>
                <a:lnTo>
                  <a:pt x="1776" y="753"/>
                </a:lnTo>
                <a:lnTo>
                  <a:pt x="1800" y="825"/>
                </a:lnTo>
                <a:lnTo>
                  <a:pt x="1808" y="897"/>
                </a:lnTo>
                <a:lnTo>
                  <a:pt x="1824" y="945"/>
                </a:lnTo>
                <a:lnTo>
                  <a:pt x="1856" y="977"/>
                </a:lnTo>
                <a:lnTo>
                  <a:pt x="1896" y="993"/>
                </a:lnTo>
                <a:lnTo>
                  <a:pt x="1936" y="993"/>
                </a:lnTo>
                <a:lnTo>
                  <a:pt x="1984" y="977"/>
                </a:lnTo>
                <a:lnTo>
                  <a:pt x="2016" y="953"/>
                </a:lnTo>
                <a:lnTo>
                  <a:pt x="2032" y="913"/>
                </a:lnTo>
                <a:lnTo>
                  <a:pt x="2032" y="865"/>
                </a:lnTo>
                <a:lnTo>
                  <a:pt x="2016" y="769"/>
                </a:lnTo>
                <a:lnTo>
                  <a:pt x="1984" y="673"/>
                </a:lnTo>
                <a:lnTo>
                  <a:pt x="1944" y="585"/>
                </a:lnTo>
                <a:lnTo>
                  <a:pt x="1888" y="497"/>
                </a:lnTo>
                <a:lnTo>
                  <a:pt x="1832" y="409"/>
                </a:lnTo>
                <a:lnTo>
                  <a:pt x="1768" y="337"/>
                </a:lnTo>
                <a:lnTo>
                  <a:pt x="1688" y="265"/>
                </a:lnTo>
                <a:lnTo>
                  <a:pt x="1600" y="193"/>
                </a:lnTo>
                <a:lnTo>
                  <a:pt x="1512" y="137"/>
                </a:lnTo>
                <a:lnTo>
                  <a:pt x="1424" y="89"/>
                </a:lnTo>
                <a:lnTo>
                  <a:pt x="1320" y="49"/>
                </a:lnTo>
                <a:lnTo>
                  <a:pt x="1224" y="25"/>
                </a:lnTo>
                <a:lnTo>
                  <a:pt x="1128" y="9"/>
                </a:lnTo>
                <a:lnTo>
                  <a:pt x="10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/>
          <p:nvPr/>
        </p:nvSpPr>
        <p:spPr>
          <a:xfrm>
            <a:off x="3314300" y="1316675"/>
            <a:ext cx="18425" cy="183850"/>
          </a:xfrm>
          <a:custGeom>
            <a:avLst/>
            <a:gdLst/>
            <a:ahLst/>
            <a:cxnLst/>
            <a:rect l="l" t="t" r="r" b="b"/>
            <a:pathLst>
              <a:path w="737" h="7354" extrusionOk="0">
                <a:moveTo>
                  <a:pt x="664" y="1"/>
                </a:moveTo>
                <a:lnTo>
                  <a:pt x="640" y="9"/>
                </a:lnTo>
                <a:lnTo>
                  <a:pt x="624" y="25"/>
                </a:lnTo>
                <a:lnTo>
                  <a:pt x="616" y="41"/>
                </a:lnTo>
                <a:lnTo>
                  <a:pt x="616" y="65"/>
                </a:lnTo>
                <a:lnTo>
                  <a:pt x="624" y="201"/>
                </a:lnTo>
                <a:lnTo>
                  <a:pt x="624" y="369"/>
                </a:lnTo>
                <a:lnTo>
                  <a:pt x="616" y="761"/>
                </a:lnTo>
                <a:lnTo>
                  <a:pt x="600" y="1225"/>
                </a:lnTo>
                <a:lnTo>
                  <a:pt x="568" y="1753"/>
                </a:lnTo>
                <a:lnTo>
                  <a:pt x="520" y="2329"/>
                </a:lnTo>
                <a:lnTo>
                  <a:pt x="472" y="2929"/>
                </a:lnTo>
                <a:lnTo>
                  <a:pt x="352" y="4161"/>
                </a:lnTo>
                <a:lnTo>
                  <a:pt x="224" y="5337"/>
                </a:lnTo>
                <a:lnTo>
                  <a:pt x="112" y="6330"/>
                </a:lnTo>
                <a:lnTo>
                  <a:pt x="0" y="7290"/>
                </a:lnTo>
                <a:lnTo>
                  <a:pt x="0" y="7314"/>
                </a:lnTo>
                <a:lnTo>
                  <a:pt x="8" y="7338"/>
                </a:lnTo>
                <a:lnTo>
                  <a:pt x="24" y="7346"/>
                </a:lnTo>
                <a:lnTo>
                  <a:pt x="48" y="7354"/>
                </a:lnTo>
                <a:lnTo>
                  <a:pt x="80" y="7354"/>
                </a:lnTo>
                <a:lnTo>
                  <a:pt x="96" y="7346"/>
                </a:lnTo>
                <a:lnTo>
                  <a:pt x="104" y="7330"/>
                </a:lnTo>
                <a:lnTo>
                  <a:pt x="112" y="7306"/>
                </a:lnTo>
                <a:lnTo>
                  <a:pt x="240" y="6266"/>
                </a:lnTo>
                <a:lnTo>
                  <a:pt x="352" y="5265"/>
                </a:lnTo>
                <a:lnTo>
                  <a:pt x="472" y="4105"/>
                </a:lnTo>
                <a:lnTo>
                  <a:pt x="592" y="2889"/>
                </a:lnTo>
                <a:lnTo>
                  <a:pt x="640" y="2297"/>
                </a:lnTo>
                <a:lnTo>
                  <a:pt x="680" y="1729"/>
                </a:lnTo>
                <a:lnTo>
                  <a:pt x="712" y="1209"/>
                </a:lnTo>
                <a:lnTo>
                  <a:pt x="737" y="745"/>
                </a:lnTo>
                <a:lnTo>
                  <a:pt x="737" y="361"/>
                </a:lnTo>
                <a:lnTo>
                  <a:pt x="737" y="193"/>
                </a:lnTo>
                <a:lnTo>
                  <a:pt x="728" y="57"/>
                </a:lnTo>
                <a:lnTo>
                  <a:pt x="720" y="33"/>
                </a:lnTo>
                <a:lnTo>
                  <a:pt x="704" y="17"/>
                </a:lnTo>
                <a:lnTo>
                  <a:pt x="68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31"/>
          <p:cNvSpPr/>
          <p:nvPr/>
        </p:nvSpPr>
        <p:spPr>
          <a:xfrm>
            <a:off x="2864425" y="1321475"/>
            <a:ext cx="365475" cy="860350"/>
          </a:xfrm>
          <a:custGeom>
            <a:avLst/>
            <a:gdLst/>
            <a:ahLst/>
            <a:cxnLst/>
            <a:rect l="l" t="t" r="r" b="b"/>
            <a:pathLst>
              <a:path w="14619" h="34414" extrusionOk="0">
                <a:moveTo>
                  <a:pt x="14563" y="1"/>
                </a:moveTo>
                <a:lnTo>
                  <a:pt x="14547" y="9"/>
                </a:lnTo>
                <a:lnTo>
                  <a:pt x="14523" y="17"/>
                </a:lnTo>
                <a:lnTo>
                  <a:pt x="14299" y="257"/>
                </a:lnTo>
                <a:lnTo>
                  <a:pt x="14075" y="513"/>
                </a:lnTo>
                <a:lnTo>
                  <a:pt x="13851" y="785"/>
                </a:lnTo>
                <a:lnTo>
                  <a:pt x="13635" y="1073"/>
                </a:lnTo>
                <a:lnTo>
                  <a:pt x="13419" y="1377"/>
                </a:lnTo>
                <a:lnTo>
                  <a:pt x="13203" y="1689"/>
                </a:lnTo>
                <a:lnTo>
                  <a:pt x="12995" y="2017"/>
                </a:lnTo>
                <a:lnTo>
                  <a:pt x="12795" y="2353"/>
                </a:lnTo>
                <a:lnTo>
                  <a:pt x="12603" y="2697"/>
                </a:lnTo>
                <a:lnTo>
                  <a:pt x="12411" y="3041"/>
                </a:lnTo>
                <a:lnTo>
                  <a:pt x="12235" y="3393"/>
                </a:lnTo>
                <a:lnTo>
                  <a:pt x="12067" y="3745"/>
                </a:lnTo>
                <a:lnTo>
                  <a:pt x="11915" y="4105"/>
                </a:lnTo>
                <a:lnTo>
                  <a:pt x="11763" y="4465"/>
                </a:lnTo>
                <a:lnTo>
                  <a:pt x="11634" y="4817"/>
                </a:lnTo>
                <a:lnTo>
                  <a:pt x="11514" y="5169"/>
                </a:lnTo>
                <a:lnTo>
                  <a:pt x="11402" y="5217"/>
                </a:lnTo>
                <a:lnTo>
                  <a:pt x="11210" y="5321"/>
                </a:lnTo>
                <a:lnTo>
                  <a:pt x="10938" y="5466"/>
                </a:lnTo>
                <a:lnTo>
                  <a:pt x="10602" y="5658"/>
                </a:lnTo>
                <a:lnTo>
                  <a:pt x="10202" y="5914"/>
                </a:lnTo>
                <a:lnTo>
                  <a:pt x="9986" y="6058"/>
                </a:lnTo>
                <a:lnTo>
                  <a:pt x="9754" y="6218"/>
                </a:lnTo>
                <a:lnTo>
                  <a:pt x="9506" y="6394"/>
                </a:lnTo>
                <a:lnTo>
                  <a:pt x="9250" y="6586"/>
                </a:lnTo>
                <a:lnTo>
                  <a:pt x="8978" y="6794"/>
                </a:lnTo>
                <a:lnTo>
                  <a:pt x="8698" y="7018"/>
                </a:lnTo>
                <a:lnTo>
                  <a:pt x="8418" y="7266"/>
                </a:lnTo>
                <a:lnTo>
                  <a:pt x="8122" y="7522"/>
                </a:lnTo>
                <a:lnTo>
                  <a:pt x="7818" y="7794"/>
                </a:lnTo>
                <a:lnTo>
                  <a:pt x="7514" y="8090"/>
                </a:lnTo>
                <a:lnTo>
                  <a:pt x="7202" y="8402"/>
                </a:lnTo>
                <a:lnTo>
                  <a:pt x="6882" y="8730"/>
                </a:lnTo>
                <a:lnTo>
                  <a:pt x="6562" y="9074"/>
                </a:lnTo>
                <a:lnTo>
                  <a:pt x="6234" y="9442"/>
                </a:lnTo>
                <a:lnTo>
                  <a:pt x="5906" y="9826"/>
                </a:lnTo>
                <a:lnTo>
                  <a:pt x="5578" y="10234"/>
                </a:lnTo>
                <a:lnTo>
                  <a:pt x="5250" y="10666"/>
                </a:lnTo>
                <a:lnTo>
                  <a:pt x="4922" y="11114"/>
                </a:lnTo>
                <a:lnTo>
                  <a:pt x="4593" y="11578"/>
                </a:lnTo>
                <a:lnTo>
                  <a:pt x="4273" y="12066"/>
                </a:lnTo>
                <a:lnTo>
                  <a:pt x="3953" y="12579"/>
                </a:lnTo>
                <a:lnTo>
                  <a:pt x="3633" y="13115"/>
                </a:lnTo>
                <a:lnTo>
                  <a:pt x="3457" y="13427"/>
                </a:lnTo>
                <a:lnTo>
                  <a:pt x="3289" y="13755"/>
                </a:lnTo>
                <a:lnTo>
                  <a:pt x="3121" y="14091"/>
                </a:lnTo>
                <a:lnTo>
                  <a:pt x="2961" y="14443"/>
                </a:lnTo>
                <a:lnTo>
                  <a:pt x="2809" y="14795"/>
                </a:lnTo>
                <a:lnTo>
                  <a:pt x="2657" y="15163"/>
                </a:lnTo>
                <a:lnTo>
                  <a:pt x="2513" y="15539"/>
                </a:lnTo>
                <a:lnTo>
                  <a:pt x="2377" y="15923"/>
                </a:lnTo>
                <a:lnTo>
                  <a:pt x="2249" y="16307"/>
                </a:lnTo>
                <a:lnTo>
                  <a:pt x="2121" y="16707"/>
                </a:lnTo>
                <a:lnTo>
                  <a:pt x="1993" y="17107"/>
                </a:lnTo>
                <a:lnTo>
                  <a:pt x="1873" y="17523"/>
                </a:lnTo>
                <a:lnTo>
                  <a:pt x="1761" y="17931"/>
                </a:lnTo>
                <a:lnTo>
                  <a:pt x="1657" y="18355"/>
                </a:lnTo>
                <a:lnTo>
                  <a:pt x="1553" y="18779"/>
                </a:lnTo>
                <a:lnTo>
                  <a:pt x="1449" y="19211"/>
                </a:lnTo>
                <a:lnTo>
                  <a:pt x="1353" y="19644"/>
                </a:lnTo>
                <a:lnTo>
                  <a:pt x="1265" y="20076"/>
                </a:lnTo>
                <a:lnTo>
                  <a:pt x="1089" y="20948"/>
                </a:lnTo>
                <a:lnTo>
                  <a:pt x="937" y="21836"/>
                </a:lnTo>
                <a:lnTo>
                  <a:pt x="801" y="22716"/>
                </a:lnTo>
                <a:lnTo>
                  <a:pt x="673" y="23596"/>
                </a:lnTo>
                <a:lnTo>
                  <a:pt x="561" y="24468"/>
                </a:lnTo>
                <a:lnTo>
                  <a:pt x="465" y="25332"/>
                </a:lnTo>
                <a:lnTo>
                  <a:pt x="377" y="26180"/>
                </a:lnTo>
                <a:lnTo>
                  <a:pt x="297" y="27013"/>
                </a:lnTo>
                <a:lnTo>
                  <a:pt x="233" y="27821"/>
                </a:lnTo>
                <a:lnTo>
                  <a:pt x="177" y="28597"/>
                </a:lnTo>
                <a:lnTo>
                  <a:pt x="129" y="29341"/>
                </a:lnTo>
                <a:lnTo>
                  <a:pt x="97" y="30053"/>
                </a:lnTo>
                <a:lnTo>
                  <a:pt x="65" y="30725"/>
                </a:lnTo>
                <a:lnTo>
                  <a:pt x="25" y="31933"/>
                </a:lnTo>
                <a:lnTo>
                  <a:pt x="1" y="32941"/>
                </a:lnTo>
                <a:lnTo>
                  <a:pt x="1" y="33702"/>
                </a:lnTo>
                <a:lnTo>
                  <a:pt x="1" y="34190"/>
                </a:lnTo>
                <a:lnTo>
                  <a:pt x="9" y="34366"/>
                </a:lnTo>
                <a:lnTo>
                  <a:pt x="17" y="34390"/>
                </a:lnTo>
                <a:lnTo>
                  <a:pt x="33" y="34398"/>
                </a:lnTo>
                <a:lnTo>
                  <a:pt x="49" y="34406"/>
                </a:lnTo>
                <a:lnTo>
                  <a:pt x="65" y="34414"/>
                </a:lnTo>
                <a:lnTo>
                  <a:pt x="81" y="34406"/>
                </a:lnTo>
                <a:lnTo>
                  <a:pt x="97" y="34398"/>
                </a:lnTo>
                <a:lnTo>
                  <a:pt x="113" y="34382"/>
                </a:lnTo>
                <a:lnTo>
                  <a:pt x="121" y="34358"/>
                </a:lnTo>
                <a:lnTo>
                  <a:pt x="113" y="34342"/>
                </a:lnTo>
                <a:lnTo>
                  <a:pt x="105" y="34118"/>
                </a:lnTo>
                <a:lnTo>
                  <a:pt x="97" y="33598"/>
                </a:lnTo>
                <a:lnTo>
                  <a:pt x="105" y="32805"/>
                </a:lnTo>
                <a:lnTo>
                  <a:pt x="129" y="31789"/>
                </a:lnTo>
                <a:lnTo>
                  <a:pt x="169" y="30573"/>
                </a:lnTo>
                <a:lnTo>
                  <a:pt x="201" y="29909"/>
                </a:lnTo>
                <a:lnTo>
                  <a:pt x="241" y="29197"/>
                </a:lnTo>
                <a:lnTo>
                  <a:pt x="289" y="28461"/>
                </a:lnTo>
                <a:lnTo>
                  <a:pt x="345" y="27685"/>
                </a:lnTo>
                <a:lnTo>
                  <a:pt x="417" y="26893"/>
                </a:lnTo>
                <a:lnTo>
                  <a:pt x="489" y="26084"/>
                </a:lnTo>
                <a:lnTo>
                  <a:pt x="569" y="25308"/>
                </a:lnTo>
                <a:lnTo>
                  <a:pt x="665" y="24508"/>
                </a:lnTo>
                <a:lnTo>
                  <a:pt x="769" y="23684"/>
                </a:lnTo>
                <a:lnTo>
                  <a:pt x="889" y="22844"/>
                </a:lnTo>
                <a:lnTo>
                  <a:pt x="1025" y="21988"/>
                </a:lnTo>
                <a:lnTo>
                  <a:pt x="1177" y="21116"/>
                </a:lnTo>
                <a:lnTo>
                  <a:pt x="1345" y="20252"/>
                </a:lnTo>
                <a:lnTo>
                  <a:pt x="1529" y="19387"/>
                </a:lnTo>
                <a:lnTo>
                  <a:pt x="1625" y="18955"/>
                </a:lnTo>
                <a:lnTo>
                  <a:pt x="1729" y="18523"/>
                </a:lnTo>
                <a:lnTo>
                  <a:pt x="1841" y="18099"/>
                </a:lnTo>
                <a:lnTo>
                  <a:pt x="1953" y="17683"/>
                </a:lnTo>
                <a:lnTo>
                  <a:pt x="2065" y="17259"/>
                </a:lnTo>
                <a:lnTo>
                  <a:pt x="2193" y="16851"/>
                </a:lnTo>
                <a:lnTo>
                  <a:pt x="2321" y="16443"/>
                </a:lnTo>
                <a:lnTo>
                  <a:pt x="2457" y="16051"/>
                </a:lnTo>
                <a:lnTo>
                  <a:pt x="2593" y="15659"/>
                </a:lnTo>
                <a:lnTo>
                  <a:pt x="2737" y="15275"/>
                </a:lnTo>
                <a:lnTo>
                  <a:pt x="2889" y="14899"/>
                </a:lnTo>
                <a:lnTo>
                  <a:pt x="3049" y="14531"/>
                </a:lnTo>
                <a:lnTo>
                  <a:pt x="3209" y="14171"/>
                </a:lnTo>
                <a:lnTo>
                  <a:pt x="3377" y="13827"/>
                </a:lnTo>
                <a:lnTo>
                  <a:pt x="3553" y="13491"/>
                </a:lnTo>
                <a:lnTo>
                  <a:pt x="3729" y="13171"/>
                </a:lnTo>
                <a:lnTo>
                  <a:pt x="4057" y="12619"/>
                </a:lnTo>
                <a:lnTo>
                  <a:pt x="4393" y="12090"/>
                </a:lnTo>
                <a:lnTo>
                  <a:pt x="4730" y="11586"/>
                </a:lnTo>
                <a:lnTo>
                  <a:pt x="5066" y="11106"/>
                </a:lnTo>
                <a:lnTo>
                  <a:pt x="5402" y="10650"/>
                </a:lnTo>
                <a:lnTo>
                  <a:pt x="5746" y="10210"/>
                </a:lnTo>
                <a:lnTo>
                  <a:pt x="6082" y="9794"/>
                </a:lnTo>
                <a:lnTo>
                  <a:pt x="6418" y="9402"/>
                </a:lnTo>
                <a:lnTo>
                  <a:pt x="6754" y="9026"/>
                </a:lnTo>
                <a:lnTo>
                  <a:pt x="7082" y="8674"/>
                </a:lnTo>
                <a:lnTo>
                  <a:pt x="7410" y="8346"/>
                </a:lnTo>
                <a:lnTo>
                  <a:pt x="7730" y="8034"/>
                </a:lnTo>
                <a:lnTo>
                  <a:pt x="8050" y="7738"/>
                </a:lnTo>
                <a:lnTo>
                  <a:pt x="8354" y="7466"/>
                </a:lnTo>
                <a:lnTo>
                  <a:pt x="8650" y="7210"/>
                </a:lnTo>
                <a:lnTo>
                  <a:pt x="8946" y="6970"/>
                </a:lnTo>
                <a:lnTo>
                  <a:pt x="9226" y="6746"/>
                </a:lnTo>
                <a:lnTo>
                  <a:pt x="9490" y="6546"/>
                </a:lnTo>
                <a:lnTo>
                  <a:pt x="9746" y="6362"/>
                </a:lnTo>
                <a:lnTo>
                  <a:pt x="9994" y="6186"/>
                </a:lnTo>
                <a:lnTo>
                  <a:pt x="10226" y="6034"/>
                </a:lnTo>
                <a:lnTo>
                  <a:pt x="10442" y="5898"/>
                </a:lnTo>
                <a:lnTo>
                  <a:pt x="10826" y="5658"/>
                </a:lnTo>
                <a:lnTo>
                  <a:pt x="11138" y="5482"/>
                </a:lnTo>
                <a:lnTo>
                  <a:pt x="11370" y="5361"/>
                </a:lnTo>
                <a:lnTo>
                  <a:pt x="11578" y="5265"/>
                </a:lnTo>
                <a:lnTo>
                  <a:pt x="11594" y="5249"/>
                </a:lnTo>
                <a:lnTo>
                  <a:pt x="11610" y="5225"/>
                </a:lnTo>
                <a:lnTo>
                  <a:pt x="11731" y="4881"/>
                </a:lnTo>
                <a:lnTo>
                  <a:pt x="11859" y="4529"/>
                </a:lnTo>
                <a:lnTo>
                  <a:pt x="12003" y="4177"/>
                </a:lnTo>
                <a:lnTo>
                  <a:pt x="12163" y="3825"/>
                </a:lnTo>
                <a:lnTo>
                  <a:pt x="12331" y="3465"/>
                </a:lnTo>
                <a:lnTo>
                  <a:pt x="12507" y="3113"/>
                </a:lnTo>
                <a:lnTo>
                  <a:pt x="12691" y="2769"/>
                </a:lnTo>
                <a:lnTo>
                  <a:pt x="12891" y="2425"/>
                </a:lnTo>
                <a:lnTo>
                  <a:pt x="13091" y="2089"/>
                </a:lnTo>
                <a:lnTo>
                  <a:pt x="13299" y="1761"/>
                </a:lnTo>
                <a:lnTo>
                  <a:pt x="13507" y="1449"/>
                </a:lnTo>
                <a:lnTo>
                  <a:pt x="13723" y="1145"/>
                </a:lnTo>
                <a:lnTo>
                  <a:pt x="13939" y="857"/>
                </a:lnTo>
                <a:lnTo>
                  <a:pt x="14163" y="585"/>
                </a:lnTo>
                <a:lnTo>
                  <a:pt x="14387" y="329"/>
                </a:lnTo>
                <a:lnTo>
                  <a:pt x="14603" y="97"/>
                </a:lnTo>
                <a:lnTo>
                  <a:pt x="14619" y="81"/>
                </a:lnTo>
                <a:lnTo>
                  <a:pt x="14619" y="57"/>
                </a:lnTo>
                <a:lnTo>
                  <a:pt x="14619" y="33"/>
                </a:lnTo>
                <a:lnTo>
                  <a:pt x="14603" y="17"/>
                </a:lnTo>
                <a:lnTo>
                  <a:pt x="14587" y="9"/>
                </a:lnTo>
                <a:lnTo>
                  <a:pt x="1456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31"/>
          <p:cNvSpPr/>
          <p:nvPr/>
        </p:nvSpPr>
        <p:spPr>
          <a:xfrm>
            <a:off x="2742225" y="2127000"/>
            <a:ext cx="125625" cy="3025"/>
          </a:xfrm>
          <a:custGeom>
            <a:avLst/>
            <a:gdLst/>
            <a:ahLst/>
            <a:cxnLst/>
            <a:rect l="l" t="t" r="r" b="b"/>
            <a:pathLst>
              <a:path w="5025" h="121" extrusionOk="0">
                <a:moveTo>
                  <a:pt x="0" y="0"/>
                </a:moveTo>
                <a:lnTo>
                  <a:pt x="0" y="64"/>
                </a:lnTo>
                <a:lnTo>
                  <a:pt x="0" y="120"/>
                </a:lnTo>
                <a:lnTo>
                  <a:pt x="4969" y="120"/>
                </a:lnTo>
                <a:lnTo>
                  <a:pt x="4985" y="112"/>
                </a:lnTo>
                <a:lnTo>
                  <a:pt x="5001" y="104"/>
                </a:lnTo>
                <a:lnTo>
                  <a:pt x="5017" y="88"/>
                </a:lnTo>
                <a:lnTo>
                  <a:pt x="5025" y="64"/>
                </a:lnTo>
                <a:lnTo>
                  <a:pt x="5017" y="40"/>
                </a:lnTo>
                <a:lnTo>
                  <a:pt x="5001" y="24"/>
                </a:lnTo>
                <a:lnTo>
                  <a:pt x="4985" y="8"/>
                </a:lnTo>
                <a:lnTo>
                  <a:pt x="4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31"/>
          <p:cNvSpPr/>
          <p:nvPr/>
        </p:nvSpPr>
        <p:spPr>
          <a:xfrm>
            <a:off x="2743425" y="2049775"/>
            <a:ext cx="128225" cy="15025"/>
          </a:xfrm>
          <a:custGeom>
            <a:avLst/>
            <a:gdLst/>
            <a:ahLst/>
            <a:cxnLst/>
            <a:rect l="l" t="t" r="r" b="b"/>
            <a:pathLst>
              <a:path w="5129" h="601" extrusionOk="0">
                <a:moveTo>
                  <a:pt x="0" y="1"/>
                </a:moveTo>
                <a:lnTo>
                  <a:pt x="0" y="113"/>
                </a:lnTo>
                <a:lnTo>
                  <a:pt x="4337" y="529"/>
                </a:lnTo>
                <a:lnTo>
                  <a:pt x="4953" y="593"/>
                </a:lnTo>
                <a:lnTo>
                  <a:pt x="5057" y="601"/>
                </a:lnTo>
                <a:lnTo>
                  <a:pt x="5073" y="601"/>
                </a:lnTo>
                <a:lnTo>
                  <a:pt x="5097" y="593"/>
                </a:lnTo>
                <a:lnTo>
                  <a:pt x="5113" y="585"/>
                </a:lnTo>
                <a:lnTo>
                  <a:pt x="5121" y="569"/>
                </a:lnTo>
                <a:lnTo>
                  <a:pt x="5129" y="553"/>
                </a:lnTo>
                <a:lnTo>
                  <a:pt x="5129" y="529"/>
                </a:lnTo>
                <a:lnTo>
                  <a:pt x="5113" y="505"/>
                </a:lnTo>
                <a:lnTo>
                  <a:pt x="5097" y="497"/>
                </a:lnTo>
                <a:lnTo>
                  <a:pt x="5081" y="489"/>
                </a:lnTo>
                <a:lnTo>
                  <a:pt x="5057" y="489"/>
                </a:lnTo>
                <a:lnTo>
                  <a:pt x="4961" y="481"/>
                </a:lnTo>
                <a:lnTo>
                  <a:pt x="4337" y="417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31"/>
          <p:cNvSpPr/>
          <p:nvPr/>
        </p:nvSpPr>
        <p:spPr>
          <a:xfrm>
            <a:off x="2750825" y="1947775"/>
            <a:ext cx="124625" cy="25025"/>
          </a:xfrm>
          <a:custGeom>
            <a:avLst/>
            <a:gdLst/>
            <a:ahLst/>
            <a:cxnLst/>
            <a:rect l="l" t="t" r="r" b="b"/>
            <a:pathLst>
              <a:path w="4985" h="1001" extrusionOk="0">
                <a:moveTo>
                  <a:pt x="8" y="0"/>
                </a:moveTo>
                <a:lnTo>
                  <a:pt x="0" y="112"/>
                </a:lnTo>
                <a:lnTo>
                  <a:pt x="4161" y="864"/>
                </a:lnTo>
                <a:lnTo>
                  <a:pt x="4921" y="1000"/>
                </a:lnTo>
                <a:lnTo>
                  <a:pt x="4937" y="1000"/>
                </a:lnTo>
                <a:lnTo>
                  <a:pt x="4953" y="992"/>
                </a:lnTo>
                <a:lnTo>
                  <a:pt x="4969" y="984"/>
                </a:lnTo>
                <a:lnTo>
                  <a:pt x="4977" y="976"/>
                </a:lnTo>
                <a:lnTo>
                  <a:pt x="4985" y="952"/>
                </a:lnTo>
                <a:lnTo>
                  <a:pt x="4985" y="936"/>
                </a:lnTo>
                <a:lnTo>
                  <a:pt x="4977" y="912"/>
                </a:lnTo>
                <a:lnTo>
                  <a:pt x="4961" y="904"/>
                </a:lnTo>
                <a:lnTo>
                  <a:pt x="4945" y="896"/>
                </a:lnTo>
                <a:lnTo>
                  <a:pt x="4937" y="896"/>
                </a:lnTo>
                <a:lnTo>
                  <a:pt x="4169" y="752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31"/>
          <p:cNvSpPr/>
          <p:nvPr/>
        </p:nvSpPr>
        <p:spPr>
          <a:xfrm>
            <a:off x="2764025" y="1854150"/>
            <a:ext cx="121025" cy="36425"/>
          </a:xfrm>
          <a:custGeom>
            <a:avLst/>
            <a:gdLst/>
            <a:ahLst/>
            <a:cxnLst/>
            <a:rect l="l" t="t" r="r" b="b"/>
            <a:pathLst>
              <a:path w="4841" h="1457" extrusionOk="0">
                <a:moveTo>
                  <a:pt x="16" y="1"/>
                </a:moveTo>
                <a:lnTo>
                  <a:pt x="8" y="65"/>
                </a:lnTo>
                <a:lnTo>
                  <a:pt x="0" y="121"/>
                </a:lnTo>
                <a:lnTo>
                  <a:pt x="4049" y="1249"/>
                </a:lnTo>
                <a:lnTo>
                  <a:pt x="4769" y="1449"/>
                </a:lnTo>
                <a:lnTo>
                  <a:pt x="4785" y="1457"/>
                </a:lnTo>
                <a:lnTo>
                  <a:pt x="4801" y="1457"/>
                </a:lnTo>
                <a:lnTo>
                  <a:pt x="4809" y="1449"/>
                </a:lnTo>
                <a:lnTo>
                  <a:pt x="4825" y="1433"/>
                </a:lnTo>
                <a:lnTo>
                  <a:pt x="4841" y="1409"/>
                </a:lnTo>
                <a:lnTo>
                  <a:pt x="4841" y="1393"/>
                </a:lnTo>
                <a:lnTo>
                  <a:pt x="4841" y="1377"/>
                </a:lnTo>
                <a:lnTo>
                  <a:pt x="4833" y="1361"/>
                </a:lnTo>
                <a:lnTo>
                  <a:pt x="4817" y="1353"/>
                </a:lnTo>
                <a:lnTo>
                  <a:pt x="4809" y="1345"/>
                </a:lnTo>
                <a:lnTo>
                  <a:pt x="4801" y="1345"/>
                </a:lnTo>
                <a:lnTo>
                  <a:pt x="4065" y="1137"/>
                </a:lnTo>
                <a:lnTo>
                  <a:pt x="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31"/>
          <p:cNvSpPr/>
          <p:nvPr/>
        </p:nvSpPr>
        <p:spPr>
          <a:xfrm>
            <a:off x="2787225" y="1751550"/>
            <a:ext cx="115050" cy="50825"/>
          </a:xfrm>
          <a:custGeom>
            <a:avLst/>
            <a:gdLst/>
            <a:ahLst/>
            <a:cxnLst/>
            <a:rect l="l" t="t" r="r" b="b"/>
            <a:pathLst>
              <a:path w="4602" h="2033" extrusionOk="0">
                <a:moveTo>
                  <a:pt x="32" y="0"/>
                </a:moveTo>
                <a:lnTo>
                  <a:pt x="0" y="104"/>
                </a:lnTo>
                <a:lnTo>
                  <a:pt x="3937" y="1776"/>
                </a:lnTo>
                <a:lnTo>
                  <a:pt x="4529" y="2024"/>
                </a:lnTo>
                <a:lnTo>
                  <a:pt x="4545" y="2032"/>
                </a:lnTo>
                <a:lnTo>
                  <a:pt x="4561" y="2032"/>
                </a:lnTo>
                <a:lnTo>
                  <a:pt x="4577" y="2024"/>
                </a:lnTo>
                <a:lnTo>
                  <a:pt x="4593" y="2008"/>
                </a:lnTo>
                <a:lnTo>
                  <a:pt x="4601" y="2000"/>
                </a:lnTo>
                <a:lnTo>
                  <a:pt x="4601" y="1976"/>
                </a:lnTo>
                <a:lnTo>
                  <a:pt x="4601" y="1952"/>
                </a:lnTo>
                <a:lnTo>
                  <a:pt x="4585" y="1936"/>
                </a:lnTo>
                <a:lnTo>
                  <a:pt x="4569" y="1928"/>
                </a:lnTo>
                <a:lnTo>
                  <a:pt x="4553" y="1920"/>
                </a:lnTo>
                <a:lnTo>
                  <a:pt x="3961" y="1664"/>
                </a:ln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31"/>
          <p:cNvSpPr/>
          <p:nvPr/>
        </p:nvSpPr>
        <p:spPr>
          <a:xfrm>
            <a:off x="2824825" y="1646725"/>
            <a:ext cx="106250" cy="54025"/>
          </a:xfrm>
          <a:custGeom>
            <a:avLst/>
            <a:gdLst/>
            <a:ahLst/>
            <a:cxnLst/>
            <a:rect l="l" t="t" r="r" b="b"/>
            <a:pathLst>
              <a:path w="4250" h="2161" extrusionOk="0">
                <a:moveTo>
                  <a:pt x="49" y="1"/>
                </a:moveTo>
                <a:lnTo>
                  <a:pt x="17" y="57"/>
                </a:lnTo>
                <a:lnTo>
                  <a:pt x="1" y="105"/>
                </a:lnTo>
                <a:lnTo>
                  <a:pt x="3897" y="2017"/>
                </a:lnTo>
                <a:lnTo>
                  <a:pt x="4169" y="2153"/>
                </a:lnTo>
                <a:lnTo>
                  <a:pt x="4193" y="2161"/>
                </a:lnTo>
                <a:lnTo>
                  <a:pt x="4225" y="2153"/>
                </a:lnTo>
                <a:lnTo>
                  <a:pt x="4233" y="2145"/>
                </a:lnTo>
                <a:lnTo>
                  <a:pt x="4241" y="2129"/>
                </a:lnTo>
                <a:lnTo>
                  <a:pt x="4249" y="2105"/>
                </a:lnTo>
                <a:lnTo>
                  <a:pt x="4249" y="2089"/>
                </a:lnTo>
                <a:lnTo>
                  <a:pt x="4233" y="2073"/>
                </a:lnTo>
                <a:lnTo>
                  <a:pt x="4217" y="2057"/>
                </a:lnTo>
                <a:lnTo>
                  <a:pt x="3945" y="1921"/>
                </a:lnTo>
                <a:lnTo>
                  <a:pt x="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31"/>
          <p:cNvSpPr/>
          <p:nvPr/>
        </p:nvSpPr>
        <p:spPr>
          <a:xfrm>
            <a:off x="2880225" y="1549725"/>
            <a:ext cx="91050" cy="76425"/>
          </a:xfrm>
          <a:custGeom>
            <a:avLst/>
            <a:gdLst/>
            <a:ahLst/>
            <a:cxnLst/>
            <a:rect l="l" t="t" r="r" b="b"/>
            <a:pathLst>
              <a:path w="3642" h="3057" extrusionOk="0">
                <a:moveTo>
                  <a:pt x="65" y="0"/>
                </a:moveTo>
                <a:lnTo>
                  <a:pt x="57" y="8"/>
                </a:lnTo>
                <a:lnTo>
                  <a:pt x="1" y="96"/>
                </a:lnTo>
                <a:lnTo>
                  <a:pt x="3361" y="2880"/>
                </a:lnTo>
                <a:lnTo>
                  <a:pt x="3553" y="3040"/>
                </a:lnTo>
                <a:lnTo>
                  <a:pt x="3561" y="3048"/>
                </a:lnTo>
                <a:lnTo>
                  <a:pt x="3569" y="3048"/>
                </a:lnTo>
                <a:lnTo>
                  <a:pt x="3585" y="3056"/>
                </a:lnTo>
                <a:lnTo>
                  <a:pt x="3609" y="3048"/>
                </a:lnTo>
                <a:lnTo>
                  <a:pt x="3633" y="3032"/>
                </a:lnTo>
                <a:lnTo>
                  <a:pt x="3641" y="3016"/>
                </a:lnTo>
                <a:lnTo>
                  <a:pt x="3641" y="2992"/>
                </a:lnTo>
                <a:lnTo>
                  <a:pt x="3641" y="2976"/>
                </a:lnTo>
                <a:lnTo>
                  <a:pt x="3625" y="2960"/>
                </a:lnTo>
                <a:lnTo>
                  <a:pt x="3625" y="2952"/>
                </a:lnTo>
                <a:lnTo>
                  <a:pt x="3425" y="2792"/>
                </a:lnTo>
                <a:lnTo>
                  <a:pt x="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1"/>
          <p:cNvSpPr/>
          <p:nvPr/>
        </p:nvSpPr>
        <p:spPr>
          <a:xfrm>
            <a:off x="2952450" y="1466900"/>
            <a:ext cx="74425" cy="84450"/>
          </a:xfrm>
          <a:custGeom>
            <a:avLst/>
            <a:gdLst/>
            <a:ahLst/>
            <a:cxnLst/>
            <a:rect l="l" t="t" r="r" b="b"/>
            <a:pathLst>
              <a:path w="2977" h="3378" extrusionOk="0">
                <a:moveTo>
                  <a:pt x="80" y="1"/>
                </a:moveTo>
                <a:lnTo>
                  <a:pt x="0" y="73"/>
                </a:lnTo>
                <a:lnTo>
                  <a:pt x="2809" y="3289"/>
                </a:lnTo>
                <a:lnTo>
                  <a:pt x="2873" y="3361"/>
                </a:lnTo>
                <a:lnTo>
                  <a:pt x="2897" y="3369"/>
                </a:lnTo>
                <a:lnTo>
                  <a:pt x="2921" y="3377"/>
                </a:lnTo>
                <a:lnTo>
                  <a:pt x="2937" y="3377"/>
                </a:lnTo>
                <a:lnTo>
                  <a:pt x="2945" y="3369"/>
                </a:lnTo>
                <a:lnTo>
                  <a:pt x="2953" y="3369"/>
                </a:lnTo>
                <a:lnTo>
                  <a:pt x="2969" y="3353"/>
                </a:lnTo>
                <a:lnTo>
                  <a:pt x="2969" y="3337"/>
                </a:lnTo>
                <a:lnTo>
                  <a:pt x="2977" y="3305"/>
                </a:lnTo>
                <a:lnTo>
                  <a:pt x="2961" y="3281"/>
                </a:lnTo>
                <a:lnTo>
                  <a:pt x="2897" y="3209"/>
                </a:lnTo>
                <a:lnTo>
                  <a:pt x="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1"/>
          <p:cNvSpPr/>
          <p:nvPr/>
        </p:nvSpPr>
        <p:spPr>
          <a:xfrm>
            <a:off x="3049450" y="1391700"/>
            <a:ext cx="44450" cy="94425"/>
          </a:xfrm>
          <a:custGeom>
            <a:avLst/>
            <a:gdLst/>
            <a:ahLst/>
            <a:cxnLst/>
            <a:rect l="l" t="t" r="r" b="b"/>
            <a:pathLst>
              <a:path w="1778" h="3777" extrusionOk="0">
                <a:moveTo>
                  <a:pt x="97" y="0"/>
                </a:moveTo>
                <a:lnTo>
                  <a:pt x="1" y="64"/>
                </a:lnTo>
                <a:lnTo>
                  <a:pt x="1673" y="3745"/>
                </a:lnTo>
                <a:lnTo>
                  <a:pt x="1689" y="3769"/>
                </a:lnTo>
                <a:lnTo>
                  <a:pt x="1721" y="3777"/>
                </a:lnTo>
                <a:lnTo>
                  <a:pt x="1745" y="3777"/>
                </a:lnTo>
                <a:lnTo>
                  <a:pt x="1761" y="3761"/>
                </a:lnTo>
                <a:lnTo>
                  <a:pt x="1777" y="3745"/>
                </a:lnTo>
                <a:lnTo>
                  <a:pt x="1777" y="3721"/>
                </a:lnTo>
                <a:lnTo>
                  <a:pt x="1777" y="3697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1"/>
          <p:cNvSpPr/>
          <p:nvPr/>
        </p:nvSpPr>
        <p:spPr>
          <a:xfrm>
            <a:off x="6852500" y="1380450"/>
            <a:ext cx="26625" cy="74050"/>
          </a:xfrm>
          <a:custGeom>
            <a:avLst/>
            <a:gdLst/>
            <a:ahLst/>
            <a:cxnLst/>
            <a:rect l="l" t="t" r="r" b="b"/>
            <a:pathLst>
              <a:path w="1065" h="2962" extrusionOk="0">
                <a:moveTo>
                  <a:pt x="104" y="1"/>
                </a:moveTo>
                <a:lnTo>
                  <a:pt x="48" y="17"/>
                </a:lnTo>
                <a:lnTo>
                  <a:pt x="0" y="41"/>
                </a:lnTo>
                <a:lnTo>
                  <a:pt x="937" y="2865"/>
                </a:lnTo>
                <a:lnTo>
                  <a:pt x="961" y="2929"/>
                </a:lnTo>
                <a:lnTo>
                  <a:pt x="969" y="2945"/>
                </a:lnTo>
                <a:lnTo>
                  <a:pt x="993" y="2961"/>
                </a:lnTo>
                <a:lnTo>
                  <a:pt x="1033" y="2961"/>
                </a:lnTo>
                <a:lnTo>
                  <a:pt x="1049" y="2953"/>
                </a:lnTo>
                <a:lnTo>
                  <a:pt x="1065" y="2929"/>
                </a:lnTo>
                <a:lnTo>
                  <a:pt x="1065" y="2913"/>
                </a:lnTo>
                <a:lnTo>
                  <a:pt x="1065" y="2889"/>
                </a:lnTo>
                <a:lnTo>
                  <a:pt x="1049" y="2833"/>
                </a:lnTo>
                <a:lnTo>
                  <a:pt x="1009" y="2713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31"/>
          <p:cNvSpPr/>
          <p:nvPr/>
        </p:nvSpPr>
        <p:spPr>
          <a:xfrm>
            <a:off x="3349700" y="1441300"/>
            <a:ext cx="73825" cy="12425"/>
          </a:xfrm>
          <a:custGeom>
            <a:avLst/>
            <a:gdLst/>
            <a:ahLst/>
            <a:cxnLst/>
            <a:rect l="l" t="t" r="r" b="b"/>
            <a:pathLst>
              <a:path w="2953" h="497" extrusionOk="0">
                <a:moveTo>
                  <a:pt x="33" y="0"/>
                </a:moveTo>
                <a:lnTo>
                  <a:pt x="17" y="16"/>
                </a:lnTo>
                <a:lnTo>
                  <a:pt x="9" y="32"/>
                </a:lnTo>
                <a:lnTo>
                  <a:pt x="1" y="56"/>
                </a:lnTo>
                <a:lnTo>
                  <a:pt x="9" y="72"/>
                </a:lnTo>
                <a:lnTo>
                  <a:pt x="17" y="96"/>
                </a:lnTo>
                <a:lnTo>
                  <a:pt x="33" y="104"/>
                </a:lnTo>
                <a:lnTo>
                  <a:pt x="57" y="112"/>
                </a:lnTo>
                <a:lnTo>
                  <a:pt x="313" y="120"/>
                </a:lnTo>
                <a:lnTo>
                  <a:pt x="601" y="128"/>
                </a:lnTo>
                <a:lnTo>
                  <a:pt x="969" y="160"/>
                </a:lnTo>
                <a:lnTo>
                  <a:pt x="1393" y="208"/>
                </a:lnTo>
                <a:lnTo>
                  <a:pt x="1625" y="232"/>
                </a:lnTo>
                <a:lnTo>
                  <a:pt x="1865" y="272"/>
                </a:lnTo>
                <a:lnTo>
                  <a:pt x="2113" y="312"/>
                </a:lnTo>
                <a:lnTo>
                  <a:pt x="2369" y="368"/>
                </a:lnTo>
                <a:lnTo>
                  <a:pt x="2625" y="424"/>
                </a:lnTo>
                <a:lnTo>
                  <a:pt x="2881" y="488"/>
                </a:lnTo>
                <a:lnTo>
                  <a:pt x="2897" y="496"/>
                </a:lnTo>
                <a:lnTo>
                  <a:pt x="2913" y="488"/>
                </a:lnTo>
                <a:lnTo>
                  <a:pt x="2929" y="480"/>
                </a:lnTo>
                <a:lnTo>
                  <a:pt x="2937" y="472"/>
                </a:lnTo>
                <a:lnTo>
                  <a:pt x="2945" y="448"/>
                </a:lnTo>
                <a:lnTo>
                  <a:pt x="2953" y="432"/>
                </a:lnTo>
                <a:lnTo>
                  <a:pt x="2945" y="408"/>
                </a:lnTo>
                <a:lnTo>
                  <a:pt x="2929" y="392"/>
                </a:lnTo>
                <a:lnTo>
                  <a:pt x="2905" y="384"/>
                </a:lnTo>
                <a:lnTo>
                  <a:pt x="2649" y="312"/>
                </a:lnTo>
                <a:lnTo>
                  <a:pt x="2393" y="256"/>
                </a:lnTo>
                <a:lnTo>
                  <a:pt x="2137" y="208"/>
                </a:lnTo>
                <a:lnTo>
                  <a:pt x="1889" y="160"/>
                </a:lnTo>
                <a:lnTo>
                  <a:pt x="1641" y="128"/>
                </a:lnTo>
                <a:lnTo>
                  <a:pt x="1409" y="96"/>
                </a:lnTo>
                <a:lnTo>
                  <a:pt x="977" y="48"/>
                </a:lnTo>
                <a:lnTo>
                  <a:pt x="609" y="16"/>
                </a:lnTo>
                <a:lnTo>
                  <a:pt x="3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1"/>
          <p:cNvSpPr/>
          <p:nvPr/>
        </p:nvSpPr>
        <p:spPr>
          <a:xfrm>
            <a:off x="7106525" y="1353250"/>
            <a:ext cx="12825" cy="120050"/>
          </a:xfrm>
          <a:custGeom>
            <a:avLst/>
            <a:gdLst/>
            <a:ahLst/>
            <a:cxnLst/>
            <a:rect l="l" t="t" r="r" b="b"/>
            <a:pathLst>
              <a:path w="513" h="4802" extrusionOk="0">
                <a:moveTo>
                  <a:pt x="305" y="1"/>
                </a:moveTo>
                <a:lnTo>
                  <a:pt x="337" y="297"/>
                </a:lnTo>
                <a:lnTo>
                  <a:pt x="361" y="593"/>
                </a:lnTo>
                <a:lnTo>
                  <a:pt x="377" y="889"/>
                </a:lnTo>
                <a:lnTo>
                  <a:pt x="393" y="1185"/>
                </a:lnTo>
                <a:lnTo>
                  <a:pt x="393" y="1481"/>
                </a:lnTo>
                <a:lnTo>
                  <a:pt x="393" y="1785"/>
                </a:lnTo>
                <a:lnTo>
                  <a:pt x="385" y="2081"/>
                </a:lnTo>
                <a:lnTo>
                  <a:pt x="369" y="2377"/>
                </a:lnTo>
                <a:lnTo>
                  <a:pt x="345" y="2681"/>
                </a:lnTo>
                <a:lnTo>
                  <a:pt x="321" y="2977"/>
                </a:lnTo>
                <a:lnTo>
                  <a:pt x="281" y="3273"/>
                </a:lnTo>
                <a:lnTo>
                  <a:pt x="241" y="3569"/>
                </a:lnTo>
                <a:lnTo>
                  <a:pt x="193" y="3857"/>
                </a:lnTo>
                <a:lnTo>
                  <a:pt x="129" y="4153"/>
                </a:lnTo>
                <a:lnTo>
                  <a:pt x="73" y="4441"/>
                </a:lnTo>
                <a:lnTo>
                  <a:pt x="1" y="4729"/>
                </a:lnTo>
                <a:lnTo>
                  <a:pt x="1" y="4753"/>
                </a:lnTo>
                <a:lnTo>
                  <a:pt x="9" y="4777"/>
                </a:lnTo>
                <a:lnTo>
                  <a:pt x="17" y="4793"/>
                </a:lnTo>
                <a:lnTo>
                  <a:pt x="41" y="4801"/>
                </a:lnTo>
                <a:lnTo>
                  <a:pt x="73" y="4801"/>
                </a:lnTo>
                <a:lnTo>
                  <a:pt x="89" y="4793"/>
                </a:lnTo>
                <a:lnTo>
                  <a:pt x="97" y="4777"/>
                </a:lnTo>
                <a:lnTo>
                  <a:pt x="105" y="4753"/>
                </a:lnTo>
                <a:lnTo>
                  <a:pt x="177" y="4465"/>
                </a:lnTo>
                <a:lnTo>
                  <a:pt x="241" y="4177"/>
                </a:lnTo>
                <a:lnTo>
                  <a:pt x="297" y="3881"/>
                </a:lnTo>
                <a:lnTo>
                  <a:pt x="345" y="3593"/>
                </a:lnTo>
                <a:lnTo>
                  <a:pt x="393" y="3297"/>
                </a:lnTo>
                <a:lnTo>
                  <a:pt x="425" y="3001"/>
                </a:lnTo>
                <a:lnTo>
                  <a:pt x="457" y="2705"/>
                </a:lnTo>
                <a:lnTo>
                  <a:pt x="481" y="2401"/>
                </a:lnTo>
                <a:lnTo>
                  <a:pt x="497" y="2105"/>
                </a:lnTo>
                <a:lnTo>
                  <a:pt x="505" y="1809"/>
                </a:lnTo>
                <a:lnTo>
                  <a:pt x="513" y="1505"/>
                </a:lnTo>
                <a:lnTo>
                  <a:pt x="505" y="1209"/>
                </a:lnTo>
                <a:lnTo>
                  <a:pt x="497" y="913"/>
                </a:lnTo>
                <a:lnTo>
                  <a:pt x="481" y="617"/>
                </a:lnTo>
                <a:lnTo>
                  <a:pt x="457" y="313"/>
                </a:lnTo>
                <a:lnTo>
                  <a:pt x="425" y="17"/>
                </a:lnTo>
                <a:lnTo>
                  <a:pt x="3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1"/>
          <p:cNvSpPr/>
          <p:nvPr/>
        </p:nvSpPr>
        <p:spPr>
          <a:xfrm>
            <a:off x="3085075" y="2553650"/>
            <a:ext cx="423875" cy="41850"/>
          </a:xfrm>
          <a:custGeom>
            <a:avLst/>
            <a:gdLst/>
            <a:ahLst/>
            <a:cxnLst/>
            <a:rect l="l" t="t" r="r" b="b"/>
            <a:pathLst>
              <a:path w="16955" h="1674" extrusionOk="0">
                <a:moveTo>
                  <a:pt x="32" y="1"/>
                </a:moveTo>
                <a:lnTo>
                  <a:pt x="0" y="113"/>
                </a:lnTo>
                <a:lnTo>
                  <a:pt x="96" y="145"/>
                </a:lnTo>
                <a:lnTo>
                  <a:pt x="288" y="201"/>
                </a:lnTo>
                <a:lnTo>
                  <a:pt x="480" y="257"/>
                </a:lnTo>
                <a:lnTo>
                  <a:pt x="1072" y="433"/>
                </a:lnTo>
                <a:lnTo>
                  <a:pt x="1664" y="593"/>
                </a:lnTo>
                <a:lnTo>
                  <a:pt x="2264" y="737"/>
                </a:lnTo>
                <a:lnTo>
                  <a:pt x="2865" y="873"/>
                </a:lnTo>
                <a:lnTo>
                  <a:pt x="3465" y="1001"/>
                </a:lnTo>
                <a:lnTo>
                  <a:pt x="4065" y="1121"/>
                </a:lnTo>
                <a:lnTo>
                  <a:pt x="4665" y="1225"/>
                </a:lnTo>
                <a:lnTo>
                  <a:pt x="5273" y="1321"/>
                </a:lnTo>
                <a:lnTo>
                  <a:pt x="5881" y="1401"/>
                </a:lnTo>
                <a:lnTo>
                  <a:pt x="6489" y="1473"/>
                </a:lnTo>
                <a:lnTo>
                  <a:pt x="7097" y="1537"/>
                </a:lnTo>
                <a:lnTo>
                  <a:pt x="7705" y="1585"/>
                </a:lnTo>
                <a:lnTo>
                  <a:pt x="8313" y="1625"/>
                </a:lnTo>
                <a:lnTo>
                  <a:pt x="8929" y="1649"/>
                </a:lnTo>
                <a:lnTo>
                  <a:pt x="9537" y="1665"/>
                </a:lnTo>
                <a:lnTo>
                  <a:pt x="10154" y="1673"/>
                </a:lnTo>
                <a:lnTo>
                  <a:pt x="10562" y="1673"/>
                </a:lnTo>
                <a:lnTo>
                  <a:pt x="10970" y="1665"/>
                </a:lnTo>
                <a:lnTo>
                  <a:pt x="11370" y="1649"/>
                </a:lnTo>
                <a:lnTo>
                  <a:pt x="11778" y="1633"/>
                </a:lnTo>
                <a:lnTo>
                  <a:pt x="12186" y="1609"/>
                </a:lnTo>
                <a:lnTo>
                  <a:pt x="12594" y="1585"/>
                </a:lnTo>
                <a:lnTo>
                  <a:pt x="13002" y="1553"/>
                </a:lnTo>
                <a:lnTo>
                  <a:pt x="13410" y="1513"/>
                </a:lnTo>
                <a:lnTo>
                  <a:pt x="13818" y="1473"/>
                </a:lnTo>
                <a:lnTo>
                  <a:pt x="14218" y="1425"/>
                </a:lnTo>
                <a:lnTo>
                  <a:pt x="14626" y="1377"/>
                </a:lnTo>
                <a:lnTo>
                  <a:pt x="15034" y="1321"/>
                </a:lnTo>
                <a:lnTo>
                  <a:pt x="15434" y="1257"/>
                </a:lnTo>
                <a:lnTo>
                  <a:pt x="15842" y="1193"/>
                </a:lnTo>
                <a:lnTo>
                  <a:pt x="16242" y="1121"/>
                </a:lnTo>
                <a:lnTo>
                  <a:pt x="16650" y="1041"/>
                </a:lnTo>
                <a:lnTo>
                  <a:pt x="16658" y="1041"/>
                </a:lnTo>
                <a:lnTo>
                  <a:pt x="16802" y="1009"/>
                </a:lnTo>
                <a:lnTo>
                  <a:pt x="16954" y="977"/>
                </a:lnTo>
                <a:lnTo>
                  <a:pt x="16922" y="929"/>
                </a:lnTo>
                <a:lnTo>
                  <a:pt x="16954" y="865"/>
                </a:lnTo>
                <a:lnTo>
                  <a:pt x="16818" y="897"/>
                </a:lnTo>
                <a:lnTo>
                  <a:pt x="16674" y="921"/>
                </a:lnTo>
                <a:lnTo>
                  <a:pt x="16666" y="921"/>
                </a:lnTo>
                <a:lnTo>
                  <a:pt x="16178" y="1017"/>
                </a:lnTo>
                <a:lnTo>
                  <a:pt x="15690" y="1097"/>
                </a:lnTo>
                <a:lnTo>
                  <a:pt x="15202" y="1177"/>
                </a:lnTo>
                <a:lnTo>
                  <a:pt x="14706" y="1249"/>
                </a:lnTo>
                <a:lnTo>
                  <a:pt x="14218" y="1313"/>
                </a:lnTo>
                <a:lnTo>
                  <a:pt x="13722" y="1369"/>
                </a:lnTo>
                <a:lnTo>
                  <a:pt x="13226" y="1417"/>
                </a:lnTo>
                <a:lnTo>
                  <a:pt x="12730" y="1465"/>
                </a:lnTo>
                <a:lnTo>
                  <a:pt x="12234" y="1497"/>
                </a:lnTo>
                <a:lnTo>
                  <a:pt x="11746" y="1521"/>
                </a:lnTo>
                <a:lnTo>
                  <a:pt x="11250" y="1545"/>
                </a:lnTo>
                <a:lnTo>
                  <a:pt x="10754" y="1553"/>
                </a:lnTo>
                <a:lnTo>
                  <a:pt x="10258" y="1561"/>
                </a:lnTo>
                <a:lnTo>
                  <a:pt x="9761" y="1561"/>
                </a:lnTo>
                <a:lnTo>
                  <a:pt x="9265" y="1553"/>
                </a:lnTo>
                <a:lnTo>
                  <a:pt x="8769" y="1529"/>
                </a:lnTo>
                <a:lnTo>
                  <a:pt x="8273" y="1505"/>
                </a:lnTo>
                <a:lnTo>
                  <a:pt x="7777" y="1481"/>
                </a:lnTo>
                <a:lnTo>
                  <a:pt x="7289" y="1441"/>
                </a:lnTo>
                <a:lnTo>
                  <a:pt x="6793" y="1393"/>
                </a:lnTo>
                <a:lnTo>
                  <a:pt x="6297" y="1337"/>
                </a:lnTo>
                <a:lnTo>
                  <a:pt x="5809" y="1281"/>
                </a:lnTo>
                <a:lnTo>
                  <a:pt x="5321" y="1209"/>
                </a:lnTo>
                <a:lnTo>
                  <a:pt x="4825" y="1137"/>
                </a:lnTo>
                <a:lnTo>
                  <a:pt x="4337" y="1057"/>
                </a:lnTo>
                <a:lnTo>
                  <a:pt x="3849" y="969"/>
                </a:lnTo>
                <a:lnTo>
                  <a:pt x="3361" y="865"/>
                </a:lnTo>
                <a:lnTo>
                  <a:pt x="2873" y="761"/>
                </a:lnTo>
                <a:lnTo>
                  <a:pt x="2392" y="657"/>
                </a:lnTo>
                <a:lnTo>
                  <a:pt x="1912" y="537"/>
                </a:lnTo>
                <a:lnTo>
                  <a:pt x="1424" y="409"/>
                </a:lnTo>
                <a:lnTo>
                  <a:pt x="944" y="281"/>
                </a:lnTo>
                <a:lnTo>
                  <a:pt x="536" y="161"/>
                </a:lnTo>
                <a:lnTo>
                  <a:pt x="120" y="33"/>
                </a:lnTo>
                <a:lnTo>
                  <a:pt x="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1"/>
          <p:cNvSpPr/>
          <p:nvPr/>
        </p:nvSpPr>
        <p:spPr>
          <a:xfrm>
            <a:off x="3057050" y="2607875"/>
            <a:ext cx="482100" cy="63425"/>
          </a:xfrm>
          <a:custGeom>
            <a:avLst/>
            <a:gdLst/>
            <a:ahLst/>
            <a:cxnLst/>
            <a:rect l="l" t="t" r="r" b="b"/>
            <a:pathLst>
              <a:path w="19284" h="2537" extrusionOk="0">
                <a:moveTo>
                  <a:pt x="57" y="0"/>
                </a:moveTo>
                <a:lnTo>
                  <a:pt x="1" y="96"/>
                </a:lnTo>
                <a:lnTo>
                  <a:pt x="249" y="224"/>
                </a:lnTo>
                <a:lnTo>
                  <a:pt x="497" y="352"/>
                </a:lnTo>
                <a:lnTo>
                  <a:pt x="745" y="464"/>
                </a:lnTo>
                <a:lnTo>
                  <a:pt x="993" y="576"/>
                </a:lnTo>
                <a:lnTo>
                  <a:pt x="1241" y="680"/>
                </a:lnTo>
                <a:lnTo>
                  <a:pt x="1497" y="776"/>
                </a:lnTo>
                <a:lnTo>
                  <a:pt x="2001" y="960"/>
                </a:lnTo>
                <a:lnTo>
                  <a:pt x="2505" y="1120"/>
                </a:lnTo>
                <a:lnTo>
                  <a:pt x="3009" y="1272"/>
                </a:lnTo>
                <a:lnTo>
                  <a:pt x="3497" y="1400"/>
                </a:lnTo>
                <a:lnTo>
                  <a:pt x="3978" y="1528"/>
                </a:lnTo>
                <a:lnTo>
                  <a:pt x="4394" y="1624"/>
                </a:lnTo>
                <a:lnTo>
                  <a:pt x="4818" y="1728"/>
                </a:lnTo>
                <a:lnTo>
                  <a:pt x="5258" y="1824"/>
                </a:lnTo>
                <a:lnTo>
                  <a:pt x="5706" y="1912"/>
                </a:lnTo>
                <a:lnTo>
                  <a:pt x="6170" y="2000"/>
                </a:lnTo>
                <a:lnTo>
                  <a:pt x="6634" y="2088"/>
                </a:lnTo>
                <a:lnTo>
                  <a:pt x="7114" y="2160"/>
                </a:lnTo>
                <a:lnTo>
                  <a:pt x="7602" y="2232"/>
                </a:lnTo>
                <a:lnTo>
                  <a:pt x="8090" y="2304"/>
                </a:lnTo>
                <a:lnTo>
                  <a:pt x="8594" y="2360"/>
                </a:lnTo>
                <a:lnTo>
                  <a:pt x="9106" y="2408"/>
                </a:lnTo>
                <a:lnTo>
                  <a:pt x="9618" y="2456"/>
                </a:lnTo>
                <a:lnTo>
                  <a:pt x="10138" y="2488"/>
                </a:lnTo>
                <a:lnTo>
                  <a:pt x="10666" y="2512"/>
                </a:lnTo>
                <a:lnTo>
                  <a:pt x="11203" y="2528"/>
                </a:lnTo>
                <a:lnTo>
                  <a:pt x="11739" y="2536"/>
                </a:lnTo>
                <a:lnTo>
                  <a:pt x="12195" y="2528"/>
                </a:lnTo>
                <a:lnTo>
                  <a:pt x="12667" y="2520"/>
                </a:lnTo>
                <a:lnTo>
                  <a:pt x="13131" y="2496"/>
                </a:lnTo>
                <a:lnTo>
                  <a:pt x="13603" y="2464"/>
                </a:lnTo>
                <a:lnTo>
                  <a:pt x="14075" y="2424"/>
                </a:lnTo>
                <a:lnTo>
                  <a:pt x="14547" y="2376"/>
                </a:lnTo>
                <a:lnTo>
                  <a:pt x="15019" y="2320"/>
                </a:lnTo>
                <a:lnTo>
                  <a:pt x="15491" y="2248"/>
                </a:lnTo>
                <a:lnTo>
                  <a:pt x="15971" y="2168"/>
                </a:lnTo>
                <a:lnTo>
                  <a:pt x="16443" y="2080"/>
                </a:lnTo>
                <a:lnTo>
                  <a:pt x="16923" y="1976"/>
                </a:lnTo>
                <a:lnTo>
                  <a:pt x="17395" y="1864"/>
                </a:lnTo>
                <a:lnTo>
                  <a:pt x="17867" y="1736"/>
                </a:lnTo>
                <a:lnTo>
                  <a:pt x="18340" y="1592"/>
                </a:lnTo>
                <a:lnTo>
                  <a:pt x="18812" y="1440"/>
                </a:lnTo>
                <a:lnTo>
                  <a:pt x="19284" y="1280"/>
                </a:lnTo>
                <a:lnTo>
                  <a:pt x="19236" y="1176"/>
                </a:lnTo>
                <a:lnTo>
                  <a:pt x="18732" y="1352"/>
                </a:lnTo>
                <a:lnTo>
                  <a:pt x="18220" y="1512"/>
                </a:lnTo>
                <a:lnTo>
                  <a:pt x="17715" y="1656"/>
                </a:lnTo>
                <a:lnTo>
                  <a:pt x="17203" y="1792"/>
                </a:lnTo>
                <a:lnTo>
                  <a:pt x="16691" y="1912"/>
                </a:lnTo>
                <a:lnTo>
                  <a:pt x="16179" y="2016"/>
                </a:lnTo>
                <a:lnTo>
                  <a:pt x="15667" y="2104"/>
                </a:lnTo>
                <a:lnTo>
                  <a:pt x="15155" y="2184"/>
                </a:lnTo>
                <a:lnTo>
                  <a:pt x="14643" y="2248"/>
                </a:lnTo>
                <a:lnTo>
                  <a:pt x="14131" y="2304"/>
                </a:lnTo>
                <a:lnTo>
                  <a:pt x="13627" y="2352"/>
                </a:lnTo>
                <a:lnTo>
                  <a:pt x="13115" y="2384"/>
                </a:lnTo>
                <a:lnTo>
                  <a:pt x="12611" y="2400"/>
                </a:lnTo>
                <a:lnTo>
                  <a:pt x="12115" y="2416"/>
                </a:lnTo>
                <a:lnTo>
                  <a:pt x="11611" y="2416"/>
                </a:lnTo>
                <a:lnTo>
                  <a:pt x="11123" y="2408"/>
                </a:lnTo>
                <a:lnTo>
                  <a:pt x="10626" y="2392"/>
                </a:lnTo>
                <a:lnTo>
                  <a:pt x="10138" y="2376"/>
                </a:lnTo>
                <a:lnTo>
                  <a:pt x="9658" y="2344"/>
                </a:lnTo>
                <a:lnTo>
                  <a:pt x="9186" y="2304"/>
                </a:lnTo>
                <a:lnTo>
                  <a:pt x="8714" y="2256"/>
                </a:lnTo>
                <a:lnTo>
                  <a:pt x="8250" y="2200"/>
                </a:lnTo>
                <a:lnTo>
                  <a:pt x="7786" y="2144"/>
                </a:lnTo>
                <a:lnTo>
                  <a:pt x="7338" y="2080"/>
                </a:lnTo>
                <a:lnTo>
                  <a:pt x="6890" y="2008"/>
                </a:lnTo>
                <a:lnTo>
                  <a:pt x="6450" y="1936"/>
                </a:lnTo>
                <a:lnTo>
                  <a:pt x="6026" y="1856"/>
                </a:lnTo>
                <a:lnTo>
                  <a:pt x="5602" y="1776"/>
                </a:lnTo>
                <a:lnTo>
                  <a:pt x="5186" y="1688"/>
                </a:lnTo>
                <a:lnTo>
                  <a:pt x="4786" y="1600"/>
                </a:lnTo>
                <a:lnTo>
                  <a:pt x="4002" y="1416"/>
                </a:lnTo>
                <a:lnTo>
                  <a:pt x="3529" y="1296"/>
                </a:lnTo>
                <a:lnTo>
                  <a:pt x="3041" y="1160"/>
                </a:lnTo>
                <a:lnTo>
                  <a:pt x="2545" y="1016"/>
                </a:lnTo>
                <a:lnTo>
                  <a:pt x="2049" y="856"/>
                </a:lnTo>
                <a:lnTo>
                  <a:pt x="1545" y="672"/>
                </a:lnTo>
                <a:lnTo>
                  <a:pt x="1289" y="576"/>
                </a:lnTo>
                <a:lnTo>
                  <a:pt x="1041" y="472"/>
                </a:lnTo>
                <a:lnTo>
                  <a:pt x="793" y="368"/>
                </a:lnTo>
                <a:lnTo>
                  <a:pt x="545" y="248"/>
                </a:lnTo>
                <a:lnTo>
                  <a:pt x="297" y="128"/>
                </a:ln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1"/>
          <p:cNvSpPr/>
          <p:nvPr/>
        </p:nvSpPr>
        <p:spPr>
          <a:xfrm>
            <a:off x="2977850" y="2789100"/>
            <a:ext cx="617100" cy="94825"/>
          </a:xfrm>
          <a:custGeom>
            <a:avLst/>
            <a:gdLst/>
            <a:ahLst/>
            <a:cxnLst/>
            <a:rect l="l" t="t" r="r" b="b"/>
            <a:pathLst>
              <a:path w="24684" h="3793" extrusionOk="0">
                <a:moveTo>
                  <a:pt x="97" y="0"/>
                </a:moveTo>
                <a:lnTo>
                  <a:pt x="48" y="32"/>
                </a:lnTo>
                <a:lnTo>
                  <a:pt x="0" y="56"/>
                </a:lnTo>
                <a:lnTo>
                  <a:pt x="89" y="160"/>
                </a:lnTo>
                <a:lnTo>
                  <a:pt x="185" y="264"/>
                </a:lnTo>
                <a:lnTo>
                  <a:pt x="385" y="472"/>
                </a:lnTo>
                <a:lnTo>
                  <a:pt x="505" y="584"/>
                </a:lnTo>
                <a:lnTo>
                  <a:pt x="633" y="696"/>
                </a:lnTo>
                <a:lnTo>
                  <a:pt x="769" y="816"/>
                </a:lnTo>
                <a:lnTo>
                  <a:pt x="913" y="920"/>
                </a:lnTo>
                <a:lnTo>
                  <a:pt x="1001" y="992"/>
                </a:lnTo>
                <a:lnTo>
                  <a:pt x="1273" y="1176"/>
                </a:lnTo>
                <a:lnTo>
                  <a:pt x="1569" y="1368"/>
                </a:lnTo>
                <a:lnTo>
                  <a:pt x="1889" y="1544"/>
                </a:lnTo>
                <a:lnTo>
                  <a:pt x="2225" y="1728"/>
                </a:lnTo>
                <a:lnTo>
                  <a:pt x="2481" y="1856"/>
                </a:lnTo>
                <a:lnTo>
                  <a:pt x="2745" y="1984"/>
                </a:lnTo>
                <a:lnTo>
                  <a:pt x="3009" y="2112"/>
                </a:lnTo>
                <a:lnTo>
                  <a:pt x="3281" y="2224"/>
                </a:lnTo>
                <a:lnTo>
                  <a:pt x="3553" y="2344"/>
                </a:lnTo>
                <a:lnTo>
                  <a:pt x="3825" y="2448"/>
                </a:lnTo>
                <a:lnTo>
                  <a:pt x="4105" y="2552"/>
                </a:lnTo>
                <a:lnTo>
                  <a:pt x="4385" y="2657"/>
                </a:lnTo>
                <a:lnTo>
                  <a:pt x="4497" y="2689"/>
                </a:lnTo>
                <a:lnTo>
                  <a:pt x="4977" y="2849"/>
                </a:lnTo>
                <a:lnTo>
                  <a:pt x="5473" y="3001"/>
                </a:lnTo>
                <a:lnTo>
                  <a:pt x="5977" y="3137"/>
                </a:lnTo>
                <a:lnTo>
                  <a:pt x="6481" y="3257"/>
                </a:lnTo>
                <a:lnTo>
                  <a:pt x="7001" y="3369"/>
                </a:lnTo>
                <a:lnTo>
                  <a:pt x="7530" y="3465"/>
                </a:lnTo>
                <a:lnTo>
                  <a:pt x="8066" y="3545"/>
                </a:lnTo>
                <a:lnTo>
                  <a:pt x="8610" y="3617"/>
                </a:lnTo>
                <a:lnTo>
                  <a:pt x="8666" y="3633"/>
                </a:lnTo>
                <a:lnTo>
                  <a:pt x="8722" y="3633"/>
                </a:lnTo>
                <a:lnTo>
                  <a:pt x="9074" y="3673"/>
                </a:lnTo>
                <a:lnTo>
                  <a:pt x="9426" y="3705"/>
                </a:lnTo>
                <a:lnTo>
                  <a:pt x="9786" y="3729"/>
                </a:lnTo>
                <a:lnTo>
                  <a:pt x="10146" y="3753"/>
                </a:lnTo>
                <a:lnTo>
                  <a:pt x="10514" y="3769"/>
                </a:lnTo>
                <a:lnTo>
                  <a:pt x="10882" y="3785"/>
                </a:lnTo>
                <a:lnTo>
                  <a:pt x="11258" y="3793"/>
                </a:lnTo>
                <a:lnTo>
                  <a:pt x="11634" y="3793"/>
                </a:lnTo>
                <a:lnTo>
                  <a:pt x="12178" y="3785"/>
                </a:lnTo>
                <a:lnTo>
                  <a:pt x="12730" y="3769"/>
                </a:lnTo>
                <a:lnTo>
                  <a:pt x="12842" y="3769"/>
                </a:lnTo>
                <a:lnTo>
                  <a:pt x="13618" y="3729"/>
                </a:lnTo>
                <a:lnTo>
                  <a:pt x="14411" y="3673"/>
                </a:lnTo>
                <a:lnTo>
                  <a:pt x="15211" y="3593"/>
                </a:lnTo>
                <a:lnTo>
                  <a:pt x="16035" y="3497"/>
                </a:lnTo>
                <a:lnTo>
                  <a:pt x="16147" y="3481"/>
                </a:lnTo>
                <a:lnTo>
                  <a:pt x="16667" y="3409"/>
                </a:lnTo>
                <a:lnTo>
                  <a:pt x="17195" y="3329"/>
                </a:lnTo>
                <a:lnTo>
                  <a:pt x="17731" y="3241"/>
                </a:lnTo>
                <a:lnTo>
                  <a:pt x="18267" y="3145"/>
                </a:lnTo>
                <a:lnTo>
                  <a:pt x="18691" y="3065"/>
                </a:lnTo>
                <a:lnTo>
                  <a:pt x="19123" y="2977"/>
                </a:lnTo>
                <a:lnTo>
                  <a:pt x="19555" y="2889"/>
                </a:lnTo>
                <a:lnTo>
                  <a:pt x="19995" y="2785"/>
                </a:lnTo>
                <a:lnTo>
                  <a:pt x="20019" y="2785"/>
                </a:lnTo>
                <a:lnTo>
                  <a:pt x="20395" y="2689"/>
                </a:lnTo>
                <a:lnTo>
                  <a:pt x="20771" y="2601"/>
                </a:lnTo>
                <a:lnTo>
                  <a:pt x="21147" y="2496"/>
                </a:lnTo>
                <a:lnTo>
                  <a:pt x="21516" y="2384"/>
                </a:lnTo>
                <a:lnTo>
                  <a:pt x="21892" y="2264"/>
                </a:lnTo>
                <a:lnTo>
                  <a:pt x="22268" y="2136"/>
                </a:lnTo>
                <a:lnTo>
                  <a:pt x="22636" y="2000"/>
                </a:lnTo>
                <a:lnTo>
                  <a:pt x="23004" y="1856"/>
                </a:lnTo>
                <a:lnTo>
                  <a:pt x="23108" y="1816"/>
                </a:lnTo>
                <a:lnTo>
                  <a:pt x="23492" y="1648"/>
                </a:lnTo>
                <a:lnTo>
                  <a:pt x="23868" y="1472"/>
                </a:lnTo>
                <a:lnTo>
                  <a:pt x="24244" y="1280"/>
                </a:lnTo>
                <a:lnTo>
                  <a:pt x="24604" y="1080"/>
                </a:lnTo>
                <a:lnTo>
                  <a:pt x="24684" y="1032"/>
                </a:lnTo>
                <a:lnTo>
                  <a:pt x="24668" y="1008"/>
                </a:lnTo>
                <a:lnTo>
                  <a:pt x="24644" y="920"/>
                </a:lnTo>
                <a:lnTo>
                  <a:pt x="24572" y="968"/>
                </a:lnTo>
                <a:lnTo>
                  <a:pt x="24500" y="1000"/>
                </a:lnTo>
                <a:lnTo>
                  <a:pt x="24140" y="1200"/>
                </a:lnTo>
                <a:lnTo>
                  <a:pt x="23780" y="1384"/>
                </a:lnTo>
                <a:lnTo>
                  <a:pt x="23412" y="1560"/>
                </a:lnTo>
                <a:lnTo>
                  <a:pt x="23036" y="1720"/>
                </a:lnTo>
                <a:lnTo>
                  <a:pt x="23020" y="1728"/>
                </a:lnTo>
                <a:lnTo>
                  <a:pt x="23012" y="1728"/>
                </a:lnTo>
                <a:lnTo>
                  <a:pt x="22716" y="1848"/>
                </a:lnTo>
                <a:lnTo>
                  <a:pt x="22420" y="1960"/>
                </a:lnTo>
                <a:lnTo>
                  <a:pt x="22124" y="2072"/>
                </a:lnTo>
                <a:lnTo>
                  <a:pt x="21820" y="2168"/>
                </a:lnTo>
                <a:lnTo>
                  <a:pt x="21516" y="2264"/>
                </a:lnTo>
                <a:lnTo>
                  <a:pt x="21219" y="2352"/>
                </a:lnTo>
                <a:lnTo>
                  <a:pt x="20611" y="2520"/>
                </a:lnTo>
                <a:lnTo>
                  <a:pt x="20011" y="2673"/>
                </a:lnTo>
                <a:lnTo>
                  <a:pt x="19419" y="2801"/>
                </a:lnTo>
                <a:lnTo>
                  <a:pt x="18827" y="2921"/>
                </a:lnTo>
                <a:lnTo>
                  <a:pt x="18243" y="3033"/>
                </a:lnTo>
                <a:lnTo>
                  <a:pt x="17531" y="3161"/>
                </a:lnTo>
                <a:lnTo>
                  <a:pt x="16827" y="3265"/>
                </a:lnTo>
                <a:lnTo>
                  <a:pt x="16139" y="3369"/>
                </a:lnTo>
                <a:lnTo>
                  <a:pt x="15451" y="3449"/>
                </a:lnTo>
                <a:lnTo>
                  <a:pt x="14787" y="3521"/>
                </a:lnTo>
                <a:lnTo>
                  <a:pt x="14122" y="3585"/>
                </a:lnTo>
                <a:lnTo>
                  <a:pt x="13474" y="3625"/>
                </a:lnTo>
                <a:lnTo>
                  <a:pt x="12834" y="3657"/>
                </a:lnTo>
                <a:lnTo>
                  <a:pt x="12722" y="3665"/>
                </a:lnTo>
                <a:lnTo>
                  <a:pt x="12154" y="3681"/>
                </a:lnTo>
                <a:lnTo>
                  <a:pt x="11034" y="3681"/>
                </a:lnTo>
                <a:lnTo>
                  <a:pt x="10482" y="3657"/>
                </a:lnTo>
                <a:lnTo>
                  <a:pt x="9946" y="3633"/>
                </a:lnTo>
                <a:lnTo>
                  <a:pt x="9418" y="3593"/>
                </a:lnTo>
                <a:lnTo>
                  <a:pt x="8890" y="3545"/>
                </a:lnTo>
                <a:lnTo>
                  <a:pt x="8378" y="3481"/>
                </a:lnTo>
                <a:lnTo>
                  <a:pt x="7866" y="3409"/>
                </a:lnTo>
                <a:lnTo>
                  <a:pt x="7370" y="3321"/>
                </a:lnTo>
                <a:lnTo>
                  <a:pt x="6881" y="3233"/>
                </a:lnTo>
                <a:lnTo>
                  <a:pt x="6393" y="3121"/>
                </a:lnTo>
                <a:lnTo>
                  <a:pt x="5921" y="3009"/>
                </a:lnTo>
                <a:lnTo>
                  <a:pt x="5449" y="2881"/>
                </a:lnTo>
                <a:lnTo>
                  <a:pt x="4985" y="2737"/>
                </a:lnTo>
                <a:lnTo>
                  <a:pt x="4537" y="2584"/>
                </a:lnTo>
                <a:lnTo>
                  <a:pt x="4481" y="2576"/>
                </a:lnTo>
                <a:lnTo>
                  <a:pt x="4425" y="2552"/>
                </a:lnTo>
                <a:lnTo>
                  <a:pt x="3873" y="2352"/>
                </a:lnTo>
                <a:lnTo>
                  <a:pt x="3601" y="2240"/>
                </a:lnTo>
                <a:lnTo>
                  <a:pt x="3329" y="2128"/>
                </a:lnTo>
                <a:lnTo>
                  <a:pt x="3057" y="2008"/>
                </a:lnTo>
                <a:lnTo>
                  <a:pt x="2793" y="1888"/>
                </a:lnTo>
                <a:lnTo>
                  <a:pt x="2537" y="1760"/>
                </a:lnTo>
                <a:lnTo>
                  <a:pt x="2273" y="1632"/>
                </a:lnTo>
                <a:lnTo>
                  <a:pt x="1953" y="1456"/>
                </a:lnTo>
                <a:lnTo>
                  <a:pt x="1649" y="1280"/>
                </a:lnTo>
                <a:lnTo>
                  <a:pt x="1361" y="1096"/>
                </a:lnTo>
                <a:lnTo>
                  <a:pt x="1097" y="920"/>
                </a:lnTo>
                <a:lnTo>
                  <a:pt x="857" y="736"/>
                </a:lnTo>
                <a:lnTo>
                  <a:pt x="633" y="544"/>
                </a:lnTo>
                <a:lnTo>
                  <a:pt x="425" y="360"/>
                </a:lnTo>
                <a:lnTo>
                  <a:pt x="233" y="160"/>
                </a:lnTo>
                <a:lnTo>
                  <a:pt x="169" y="80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31"/>
          <p:cNvSpPr/>
          <p:nvPr/>
        </p:nvSpPr>
        <p:spPr>
          <a:xfrm>
            <a:off x="2828425" y="2811500"/>
            <a:ext cx="175050" cy="220650"/>
          </a:xfrm>
          <a:custGeom>
            <a:avLst/>
            <a:gdLst/>
            <a:ahLst/>
            <a:cxnLst/>
            <a:rect l="l" t="t" r="r" b="b"/>
            <a:pathLst>
              <a:path w="7002" h="8826" extrusionOk="0">
                <a:moveTo>
                  <a:pt x="6914" y="0"/>
                </a:moveTo>
                <a:lnTo>
                  <a:pt x="6890" y="24"/>
                </a:lnTo>
                <a:lnTo>
                  <a:pt x="6826" y="96"/>
                </a:lnTo>
                <a:lnTo>
                  <a:pt x="6362" y="608"/>
                </a:lnTo>
                <a:lnTo>
                  <a:pt x="5905" y="1120"/>
                </a:lnTo>
                <a:lnTo>
                  <a:pt x="5457" y="1640"/>
                </a:lnTo>
                <a:lnTo>
                  <a:pt x="5009" y="2169"/>
                </a:lnTo>
                <a:lnTo>
                  <a:pt x="4561" y="2697"/>
                </a:lnTo>
                <a:lnTo>
                  <a:pt x="4121" y="3225"/>
                </a:lnTo>
                <a:lnTo>
                  <a:pt x="3689" y="3761"/>
                </a:lnTo>
                <a:lnTo>
                  <a:pt x="3257" y="4305"/>
                </a:lnTo>
                <a:lnTo>
                  <a:pt x="2833" y="4849"/>
                </a:lnTo>
                <a:lnTo>
                  <a:pt x="2417" y="5393"/>
                </a:lnTo>
                <a:lnTo>
                  <a:pt x="2001" y="5945"/>
                </a:lnTo>
                <a:lnTo>
                  <a:pt x="1585" y="6497"/>
                </a:lnTo>
                <a:lnTo>
                  <a:pt x="1185" y="7057"/>
                </a:lnTo>
                <a:lnTo>
                  <a:pt x="785" y="7617"/>
                </a:lnTo>
                <a:lnTo>
                  <a:pt x="385" y="8185"/>
                </a:lnTo>
                <a:lnTo>
                  <a:pt x="1" y="8754"/>
                </a:lnTo>
                <a:lnTo>
                  <a:pt x="81" y="8826"/>
                </a:lnTo>
                <a:lnTo>
                  <a:pt x="465" y="8257"/>
                </a:lnTo>
                <a:lnTo>
                  <a:pt x="865" y="7697"/>
                </a:lnTo>
                <a:lnTo>
                  <a:pt x="1265" y="7137"/>
                </a:lnTo>
                <a:lnTo>
                  <a:pt x="1665" y="6577"/>
                </a:lnTo>
                <a:lnTo>
                  <a:pt x="2081" y="6025"/>
                </a:lnTo>
                <a:lnTo>
                  <a:pt x="2497" y="5473"/>
                </a:lnTo>
                <a:lnTo>
                  <a:pt x="2913" y="4929"/>
                </a:lnTo>
                <a:lnTo>
                  <a:pt x="3337" y="4385"/>
                </a:lnTo>
                <a:lnTo>
                  <a:pt x="3769" y="3841"/>
                </a:lnTo>
                <a:lnTo>
                  <a:pt x="4201" y="3305"/>
                </a:lnTo>
                <a:lnTo>
                  <a:pt x="4641" y="2777"/>
                </a:lnTo>
                <a:lnTo>
                  <a:pt x="5089" y="2249"/>
                </a:lnTo>
                <a:lnTo>
                  <a:pt x="5537" y="1721"/>
                </a:lnTo>
                <a:lnTo>
                  <a:pt x="5985" y="1200"/>
                </a:lnTo>
                <a:lnTo>
                  <a:pt x="6442" y="688"/>
                </a:lnTo>
                <a:lnTo>
                  <a:pt x="6906" y="176"/>
                </a:lnTo>
                <a:lnTo>
                  <a:pt x="6978" y="96"/>
                </a:lnTo>
                <a:lnTo>
                  <a:pt x="7002" y="72"/>
                </a:lnTo>
                <a:lnTo>
                  <a:pt x="69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31"/>
          <p:cNvSpPr/>
          <p:nvPr/>
        </p:nvSpPr>
        <p:spPr>
          <a:xfrm>
            <a:off x="3001450" y="2852700"/>
            <a:ext cx="89850" cy="280075"/>
          </a:xfrm>
          <a:custGeom>
            <a:avLst/>
            <a:gdLst/>
            <a:ahLst/>
            <a:cxnLst/>
            <a:rect l="l" t="t" r="r" b="b"/>
            <a:pathLst>
              <a:path w="3594" h="11203" extrusionOk="0">
                <a:moveTo>
                  <a:pt x="3489" y="0"/>
                </a:moveTo>
                <a:lnTo>
                  <a:pt x="3481" y="8"/>
                </a:lnTo>
                <a:lnTo>
                  <a:pt x="3441" y="113"/>
                </a:lnTo>
                <a:lnTo>
                  <a:pt x="3329" y="393"/>
                </a:lnTo>
                <a:lnTo>
                  <a:pt x="3217" y="681"/>
                </a:lnTo>
                <a:lnTo>
                  <a:pt x="2961" y="1321"/>
                </a:lnTo>
                <a:lnTo>
                  <a:pt x="2721" y="1961"/>
                </a:lnTo>
                <a:lnTo>
                  <a:pt x="2481" y="2601"/>
                </a:lnTo>
                <a:lnTo>
                  <a:pt x="2249" y="3249"/>
                </a:lnTo>
                <a:lnTo>
                  <a:pt x="2025" y="3897"/>
                </a:lnTo>
                <a:lnTo>
                  <a:pt x="1809" y="4553"/>
                </a:lnTo>
                <a:lnTo>
                  <a:pt x="1593" y="5201"/>
                </a:lnTo>
                <a:lnTo>
                  <a:pt x="1393" y="5857"/>
                </a:lnTo>
                <a:lnTo>
                  <a:pt x="1193" y="6513"/>
                </a:lnTo>
                <a:lnTo>
                  <a:pt x="1001" y="7178"/>
                </a:lnTo>
                <a:lnTo>
                  <a:pt x="817" y="7842"/>
                </a:lnTo>
                <a:lnTo>
                  <a:pt x="641" y="8498"/>
                </a:lnTo>
                <a:lnTo>
                  <a:pt x="473" y="9170"/>
                </a:lnTo>
                <a:lnTo>
                  <a:pt x="305" y="9834"/>
                </a:lnTo>
                <a:lnTo>
                  <a:pt x="153" y="10498"/>
                </a:lnTo>
                <a:lnTo>
                  <a:pt x="1" y="11170"/>
                </a:lnTo>
                <a:lnTo>
                  <a:pt x="57" y="11186"/>
                </a:lnTo>
                <a:lnTo>
                  <a:pt x="105" y="11202"/>
                </a:lnTo>
                <a:lnTo>
                  <a:pt x="257" y="10538"/>
                </a:lnTo>
                <a:lnTo>
                  <a:pt x="409" y="9874"/>
                </a:lnTo>
                <a:lnTo>
                  <a:pt x="577" y="9202"/>
                </a:lnTo>
                <a:lnTo>
                  <a:pt x="745" y="8538"/>
                </a:lnTo>
                <a:lnTo>
                  <a:pt x="921" y="7882"/>
                </a:lnTo>
                <a:lnTo>
                  <a:pt x="1105" y="7218"/>
                </a:lnTo>
                <a:lnTo>
                  <a:pt x="1297" y="6561"/>
                </a:lnTo>
                <a:lnTo>
                  <a:pt x="1497" y="5897"/>
                </a:lnTo>
                <a:lnTo>
                  <a:pt x="1697" y="5249"/>
                </a:lnTo>
                <a:lnTo>
                  <a:pt x="1913" y="4593"/>
                </a:lnTo>
                <a:lnTo>
                  <a:pt x="2129" y="3945"/>
                </a:lnTo>
                <a:lnTo>
                  <a:pt x="2353" y="3297"/>
                </a:lnTo>
                <a:lnTo>
                  <a:pt x="2585" y="2649"/>
                </a:lnTo>
                <a:lnTo>
                  <a:pt x="2817" y="2009"/>
                </a:lnTo>
                <a:lnTo>
                  <a:pt x="3065" y="1369"/>
                </a:lnTo>
                <a:lnTo>
                  <a:pt x="3313" y="729"/>
                </a:lnTo>
                <a:lnTo>
                  <a:pt x="3553" y="145"/>
                </a:lnTo>
                <a:lnTo>
                  <a:pt x="3593" y="40"/>
                </a:lnTo>
                <a:lnTo>
                  <a:pt x="34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1"/>
          <p:cNvSpPr/>
          <p:nvPr/>
        </p:nvSpPr>
        <p:spPr>
          <a:xfrm>
            <a:off x="3172675" y="2877100"/>
            <a:ext cx="23625" cy="289875"/>
          </a:xfrm>
          <a:custGeom>
            <a:avLst/>
            <a:gdLst/>
            <a:ahLst/>
            <a:cxnLst/>
            <a:rect l="l" t="t" r="r" b="b"/>
            <a:pathLst>
              <a:path w="945" h="11595" extrusionOk="0">
                <a:moveTo>
                  <a:pt x="833" y="1"/>
                </a:moveTo>
                <a:lnTo>
                  <a:pt x="817" y="97"/>
                </a:lnTo>
                <a:lnTo>
                  <a:pt x="761" y="513"/>
                </a:lnTo>
                <a:lnTo>
                  <a:pt x="705" y="929"/>
                </a:lnTo>
                <a:lnTo>
                  <a:pt x="625" y="1593"/>
                </a:lnTo>
                <a:lnTo>
                  <a:pt x="545" y="2257"/>
                </a:lnTo>
                <a:lnTo>
                  <a:pt x="473" y="2921"/>
                </a:lnTo>
                <a:lnTo>
                  <a:pt x="401" y="3585"/>
                </a:lnTo>
                <a:lnTo>
                  <a:pt x="337" y="4249"/>
                </a:lnTo>
                <a:lnTo>
                  <a:pt x="281" y="4913"/>
                </a:lnTo>
                <a:lnTo>
                  <a:pt x="225" y="5577"/>
                </a:lnTo>
                <a:lnTo>
                  <a:pt x="177" y="6250"/>
                </a:lnTo>
                <a:lnTo>
                  <a:pt x="137" y="6914"/>
                </a:lnTo>
                <a:lnTo>
                  <a:pt x="105" y="7578"/>
                </a:lnTo>
                <a:lnTo>
                  <a:pt x="73" y="8250"/>
                </a:lnTo>
                <a:lnTo>
                  <a:pt x="49" y="8914"/>
                </a:lnTo>
                <a:lnTo>
                  <a:pt x="25" y="9586"/>
                </a:lnTo>
                <a:lnTo>
                  <a:pt x="17" y="10250"/>
                </a:lnTo>
                <a:lnTo>
                  <a:pt x="1" y="10914"/>
                </a:lnTo>
                <a:lnTo>
                  <a:pt x="1" y="11586"/>
                </a:lnTo>
                <a:lnTo>
                  <a:pt x="57" y="11594"/>
                </a:lnTo>
                <a:lnTo>
                  <a:pt x="113" y="11594"/>
                </a:lnTo>
                <a:lnTo>
                  <a:pt x="121" y="10930"/>
                </a:lnTo>
                <a:lnTo>
                  <a:pt x="129" y="10258"/>
                </a:lnTo>
                <a:lnTo>
                  <a:pt x="137" y="9594"/>
                </a:lnTo>
                <a:lnTo>
                  <a:pt x="161" y="8930"/>
                </a:lnTo>
                <a:lnTo>
                  <a:pt x="185" y="8266"/>
                </a:lnTo>
                <a:lnTo>
                  <a:pt x="217" y="7594"/>
                </a:lnTo>
                <a:lnTo>
                  <a:pt x="249" y="6930"/>
                </a:lnTo>
                <a:lnTo>
                  <a:pt x="289" y="6258"/>
                </a:lnTo>
                <a:lnTo>
                  <a:pt x="337" y="5593"/>
                </a:lnTo>
                <a:lnTo>
                  <a:pt x="393" y="4929"/>
                </a:lnTo>
                <a:lnTo>
                  <a:pt x="449" y="4265"/>
                </a:lnTo>
                <a:lnTo>
                  <a:pt x="513" y="3601"/>
                </a:lnTo>
                <a:lnTo>
                  <a:pt x="577" y="2937"/>
                </a:lnTo>
                <a:lnTo>
                  <a:pt x="649" y="2273"/>
                </a:lnTo>
                <a:lnTo>
                  <a:pt x="729" y="1609"/>
                </a:lnTo>
                <a:lnTo>
                  <a:pt x="817" y="953"/>
                </a:lnTo>
                <a:lnTo>
                  <a:pt x="929" y="113"/>
                </a:lnTo>
                <a:lnTo>
                  <a:pt x="945" y="17"/>
                </a:lnTo>
                <a:lnTo>
                  <a:pt x="8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31"/>
          <p:cNvSpPr/>
          <p:nvPr/>
        </p:nvSpPr>
        <p:spPr>
          <a:xfrm>
            <a:off x="3295900" y="2879900"/>
            <a:ext cx="34025" cy="285675"/>
          </a:xfrm>
          <a:custGeom>
            <a:avLst/>
            <a:gdLst/>
            <a:ahLst/>
            <a:cxnLst/>
            <a:rect l="l" t="t" r="r" b="b"/>
            <a:pathLst>
              <a:path w="1361" h="11427" extrusionOk="0">
                <a:moveTo>
                  <a:pt x="112" y="1"/>
                </a:moveTo>
                <a:lnTo>
                  <a:pt x="0" y="9"/>
                </a:lnTo>
                <a:lnTo>
                  <a:pt x="0" y="33"/>
                </a:lnTo>
                <a:lnTo>
                  <a:pt x="8" y="137"/>
                </a:lnTo>
                <a:lnTo>
                  <a:pt x="80" y="1033"/>
                </a:lnTo>
                <a:lnTo>
                  <a:pt x="192" y="2337"/>
                </a:lnTo>
                <a:lnTo>
                  <a:pt x="312" y="3641"/>
                </a:lnTo>
                <a:lnTo>
                  <a:pt x="440" y="4937"/>
                </a:lnTo>
                <a:lnTo>
                  <a:pt x="584" y="6242"/>
                </a:lnTo>
                <a:lnTo>
                  <a:pt x="736" y="7538"/>
                </a:lnTo>
                <a:lnTo>
                  <a:pt x="896" y="8834"/>
                </a:lnTo>
                <a:lnTo>
                  <a:pt x="1064" y="10130"/>
                </a:lnTo>
                <a:lnTo>
                  <a:pt x="1248" y="11426"/>
                </a:lnTo>
                <a:lnTo>
                  <a:pt x="1360" y="11410"/>
                </a:lnTo>
                <a:lnTo>
                  <a:pt x="1176" y="10122"/>
                </a:lnTo>
                <a:lnTo>
                  <a:pt x="1008" y="8826"/>
                </a:lnTo>
                <a:lnTo>
                  <a:pt x="848" y="7530"/>
                </a:lnTo>
                <a:lnTo>
                  <a:pt x="696" y="6234"/>
                </a:lnTo>
                <a:lnTo>
                  <a:pt x="552" y="4929"/>
                </a:lnTo>
                <a:lnTo>
                  <a:pt x="424" y="3633"/>
                </a:lnTo>
                <a:lnTo>
                  <a:pt x="304" y="2329"/>
                </a:lnTo>
                <a:lnTo>
                  <a:pt x="192" y="1033"/>
                </a:lnTo>
                <a:lnTo>
                  <a:pt x="120" y="137"/>
                </a:lnTo>
                <a:lnTo>
                  <a:pt x="112" y="25"/>
                </a:lnTo>
                <a:lnTo>
                  <a:pt x="1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31"/>
          <p:cNvSpPr/>
          <p:nvPr/>
        </p:nvSpPr>
        <p:spPr>
          <a:xfrm>
            <a:off x="3378300" y="2873900"/>
            <a:ext cx="88450" cy="272475"/>
          </a:xfrm>
          <a:custGeom>
            <a:avLst/>
            <a:gdLst/>
            <a:ahLst/>
            <a:cxnLst/>
            <a:rect l="l" t="t" r="r" b="b"/>
            <a:pathLst>
              <a:path w="3538" h="10899" extrusionOk="0">
                <a:moveTo>
                  <a:pt x="113" y="1"/>
                </a:moveTo>
                <a:lnTo>
                  <a:pt x="1" y="25"/>
                </a:lnTo>
                <a:lnTo>
                  <a:pt x="17" y="105"/>
                </a:lnTo>
                <a:lnTo>
                  <a:pt x="121" y="537"/>
                </a:lnTo>
                <a:lnTo>
                  <a:pt x="225" y="977"/>
                </a:lnTo>
                <a:lnTo>
                  <a:pt x="385" y="1609"/>
                </a:lnTo>
                <a:lnTo>
                  <a:pt x="545" y="2241"/>
                </a:lnTo>
                <a:lnTo>
                  <a:pt x="713" y="2873"/>
                </a:lnTo>
                <a:lnTo>
                  <a:pt x="889" y="3497"/>
                </a:lnTo>
                <a:lnTo>
                  <a:pt x="1065" y="4129"/>
                </a:lnTo>
                <a:lnTo>
                  <a:pt x="1257" y="4753"/>
                </a:lnTo>
                <a:lnTo>
                  <a:pt x="1449" y="5377"/>
                </a:lnTo>
                <a:lnTo>
                  <a:pt x="1641" y="6001"/>
                </a:lnTo>
                <a:lnTo>
                  <a:pt x="1849" y="6618"/>
                </a:lnTo>
                <a:lnTo>
                  <a:pt x="2057" y="7242"/>
                </a:lnTo>
                <a:lnTo>
                  <a:pt x="2273" y="7858"/>
                </a:lnTo>
                <a:lnTo>
                  <a:pt x="2489" y="8466"/>
                </a:lnTo>
                <a:lnTo>
                  <a:pt x="2713" y="9082"/>
                </a:lnTo>
                <a:lnTo>
                  <a:pt x="2945" y="9690"/>
                </a:lnTo>
                <a:lnTo>
                  <a:pt x="3185" y="10298"/>
                </a:lnTo>
                <a:lnTo>
                  <a:pt x="3425" y="10898"/>
                </a:lnTo>
                <a:lnTo>
                  <a:pt x="3537" y="10882"/>
                </a:lnTo>
                <a:lnTo>
                  <a:pt x="3297" y="10274"/>
                </a:lnTo>
                <a:lnTo>
                  <a:pt x="3057" y="9666"/>
                </a:lnTo>
                <a:lnTo>
                  <a:pt x="2825" y="9058"/>
                </a:lnTo>
                <a:lnTo>
                  <a:pt x="2601" y="8450"/>
                </a:lnTo>
                <a:lnTo>
                  <a:pt x="2385" y="7834"/>
                </a:lnTo>
                <a:lnTo>
                  <a:pt x="2169" y="7218"/>
                </a:lnTo>
                <a:lnTo>
                  <a:pt x="1961" y="6602"/>
                </a:lnTo>
                <a:lnTo>
                  <a:pt x="1753" y="5985"/>
                </a:lnTo>
                <a:lnTo>
                  <a:pt x="1561" y="5361"/>
                </a:lnTo>
                <a:lnTo>
                  <a:pt x="1369" y="4737"/>
                </a:lnTo>
                <a:lnTo>
                  <a:pt x="1185" y="4113"/>
                </a:lnTo>
                <a:lnTo>
                  <a:pt x="1001" y="3489"/>
                </a:lnTo>
                <a:lnTo>
                  <a:pt x="833" y="2857"/>
                </a:lnTo>
                <a:lnTo>
                  <a:pt x="665" y="2225"/>
                </a:lnTo>
                <a:lnTo>
                  <a:pt x="497" y="1601"/>
                </a:lnTo>
                <a:lnTo>
                  <a:pt x="345" y="969"/>
                </a:lnTo>
                <a:lnTo>
                  <a:pt x="233" y="529"/>
                </a:lnTo>
                <a:lnTo>
                  <a:pt x="129" y="89"/>
                </a:lnTo>
                <a:lnTo>
                  <a:pt x="1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31"/>
          <p:cNvSpPr/>
          <p:nvPr/>
        </p:nvSpPr>
        <p:spPr>
          <a:xfrm>
            <a:off x="3475725" y="2858500"/>
            <a:ext cx="125250" cy="249250"/>
          </a:xfrm>
          <a:custGeom>
            <a:avLst/>
            <a:gdLst/>
            <a:ahLst/>
            <a:cxnLst/>
            <a:rect l="l" t="t" r="r" b="b"/>
            <a:pathLst>
              <a:path w="5010" h="9970" extrusionOk="0">
                <a:moveTo>
                  <a:pt x="104" y="1"/>
                </a:moveTo>
                <a:lnTo>
                  <a:pt x="88" y="9"/>
                </a:lnTo>
                <a:lnTo>
                  <a:pt x="0" y="49"/>
                </a:lnTo>
                <a:lnTo>
                  <a:pt x="152" y="377"/>
                </a:lnTo>
                <a:lnTo>
                  <a:pt x="296" y="705"/>
                </a:lnTo>
                <a:lnTo>
                  <a:pt x="824" y="1881"/>
                </a:lnTo>
                <a:lnTo>
                  <a:pt x="1369" y="3057"/>
                </a:lnTo>
                <a:lnTo>
                  <a:pt x="1929" y="4225"/>
                </a:lnTo>
                <a:lnTo>
                  <a:pt x="2497" y="5385"/>
                </a:lnTo>
                <a:lnTo>
                  <a:pt x="3081" y="6545"/>
                </a:lnTo>
                <a:lnTo>
                  <a:pt x="3673" y="7698"/>
                </a:lnTo>
                <a:lnTo>
                  <a:pt x="4281" y="8842"/>
                </a:lnTo>
                <a:lnTo>
                  <a:pt x="4905" y="9970"/>
                </a:lnTo>
                <a:lnTo>
                  <a:pt x="5009" y="9930"/>
                </a:lnTo>
                <a:lnTo>
                  <a:pt x="4385" y="8802"/>
                </a:lnTo>
                <a:lnTo>
                  <a:pt x="3777" y="7658"/>
                </a:lnTo>
                <a:lnTo>
                  <a:pt x="3185" y="6505"/>
                </a:lnTo>
                <a:lnTo>
                  <a:pt x="2601" y="5353"/>
                </a:lnTo>
                <a:lnTo>
                  <a:pt x="2033" y="4185"/>
                </a:lnTo>
                <a:lnTo>
                  <a:pt x="1473" y="3025"/>
                </a:lnTo>
                <a:lnTo>
                  <a:pt x="928" y="1849"/>
                </a:lnTo>
                <a:lnTo>
                  <a:pt x="408" y="673"/>
                </a:lnTo>
                <a:lnTo>
                  <a:pt x="104" y="9"/>
                </a:lnTo>
                <a:lnTo>
                  <a:pt x="1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31"/>
          <p:cNvSpPr/>
          <p:nvPr/>
        </p:nvSpPr>
        <p:spPr>
          <a:xfrm>
            <a:off x="3551525" y="2831900"/>
            <a:ext cx="169050" cy="207250"/>
          </a:xfrm>
          <a:custGeom>
            <a:avLst/>
            <a:gdLst/>
            <a:ahLst/>
            <a:cxnLst/>
            <a:rect l="l" t="t" r="r" b="b"/>
            <a:pathLst>
              <a:path w="6762" h="8290" extrusionOk="0">
                <a:moveTo>
                  <a:pt x="81" y="0"/>
                </a:moveTo>
                <a:lnTo>
                  <a:pt x="65" y="16"/>
                </a:lnTo>
                <a:lnTo>
                  <a:pt x="1" y="72"/>
                </a:lnTo>
                <a:lnTo>
                  <a:pt x="57" y="144"/>
                </a:lnTo>
                <a:lnTo>
                  <a:pt x="273" y="424"/>
                </a:lnTo>
                <a:lnTo>
                  <a:pt x="6690" y="8290"/>
                </a:lnTo>
                <a:lnTo>
                  <a:pt x="6762" y="8210"/>
                </a:lnTo>
                <a:lnTo>
                  <a:pt x="377" y="360"/>
                </a:lnTo>
                <a:lnTo>
                  <a:pt x="161" y="104"/>
                </a:lnTo>
                <a:lnTo>
                  <a:pt x="89" y="8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31"/>
          <p:cNvSpPr/>
          <p:nvPr/>
        </p:nvSpPr>
        <p:spPr>
          <a:xfrm>
            <a:off x="3171475" y="17671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513" y="0"/>
                </a:moveTo>
                <a:lnTo>
                  <a:pt x="465" y="8"/>
                </a:lnTo>
                <a:lnTo>
                  <a:pt x="409" y="16"/>
                </a:lnTo>
                <a:lnTo>
                  <a:pt x="361" y="32"/>
                </a:lnTo>
                <a:lnTo>
                  <a:pt x="313" y="56"/>
                </a:lnTo>
                <a:lnTo>
                  <a:pt x="265" y="80"/>
                </a:lnTo>
                <a:lnTo>
                  <a:pt x="217" y="112"/>
                </a:lnTo>
                <a:lnTo>
                  <a:pt x="177" y="152"/>
                </a:lnTo>
                <a:lnTo>
                  <a:pt x="145" y="192"/>
                </a:lnTo>
                <a:lnTo>
                  <a:pt x="105" y="232"/>
                </a:lnTo>
                <a:lnTo>
                  <a:pt x="81" y="280"/>
                </a:lnTo>
                <a:lnTo>
                  <a:pt x="49" y="328"/>
                </a:lnTo>
                <a:lnTo>
                  <a:pt x="33" y="384"/>
                </a:lnTo>
                <a:lnTo>
                  <a:pt x="17" y="440"/>
                </a:lnTo>
                <a:lnTo>
                  <a:pt x="9" y="488"/>
                </a:lnTo>
                <a:lnTo>
                  <a:pt x="1" y="544"/>
                </a:lnTo>
                <a:lnTo>
                  <a:pt x="9" y="600"/>
                </a:lnTo>
                <a:lnTo>
                  <a:pt x="17" y="648"/>
                </a:lnTo>
                <a:lnTo>
                  <a:pt x="25" y="704"/>
                </a:lnTo>
                <a:lnTo>
                  <a:pt x="41" y="752"/>
                </a:lnTo>
                <a:lnTo>
                  <a:pt x="65" y="800"/>
                </a:lnTo>
                <a:lnTo>
                  <a:pt x="89" y="848"/>
                </a:lnTo>
                <a:lnTo>
                  <a:pt x="121" y="896"/>
                </a:lnTo>
                <a:lnTo>
                  <a:pt x="153" y="936"/>
                </a:lnTo>
                <a:lnTo>
                  <a:pt x="193" y="976"/>
                </a:lnTo>
                <a:lnTo>
                  <a:pt x="241" y="1008"/>
                </a:lnTo>
                <a:lnTo>
                  <a:pt x="289" y="1040"/>
                </a:lnTo>
                <a:lnTo>
                  <a:pt x="337" y="1064"/>
                </a:lnTo>
                <a:lnTo>
                  <a:pt x="393" y="1080"/>
                </a:lnTo>
                <a:lnTo>
                  <a:pt x="441" y="1096"/>
                </a:lnTo>
                <a:lnTo>
                  <a:pt x="497" y="1104"/>
                </a:lnTo>
                <a:lnTo>
                  <a:pt x="553" y="1112"/>
                </a:lnTo>
                <a:lnTo>
                  <a:pt x="609" y="1104"/>
                </a:lnTo>
                <a:lnTo>
                  <a:pt x="657" y="1096"/>
                </a:lnTo>
                <a:lnTo>
                  <a:pt x="713" y="1088"/>
                </a:lnTo>
                <a:lnTo>
                  <a:pt x="761" y="1072"/>
                </a:lnTo>
                <a:lnTo>
                  <a:pt x="809" y="1048"/>
                </a:lnTo>
                <a:lnTo>
                  <a:pt x="857" y="1024"/>
                </a:lnTo>
                <a:lnTo>
                  <a:pt x="905" y="992"/>
                </a:lnTo>
                <a:lnTo>
                  <a:pt x="945" y="960"/>
                </a:lnTo>
                <a:lnTo>
                  <a:pt x="977" y="920"/>
                </a:lnTo>
                <a:lnTo>
                  <a:pt x="1017" y="872"/>
                </a:lnTo>
                <a:lnTo>
                  <a:pt x="1041" y="824"/>
                </a:lnTo>
                <a:lnTo>
                  <a:pt x="1073" y="776"/>
                </a:lnTo>
                <a:lnTo>
                  <a:pt x="1089" y="720"/>
                </a:lnTo>
                <a:lnTo>
                  <a:pt x="1105" y="672"/>
                </a:lnTo>
                <a:lnTo>
                  <a:pt x="1113" y="616"/>
                </a:lnTo>
                <a:lnTo>
                  <a:pt x="1113" y="560"/>
                </a:lnTo>
                <a:lnTo>
                  <a:pt x="1113" y="504"/>
                </a:lnTo>
                <a:lnTo>
                  <a:pt x="1105" y="456"/>
                </a:lnTo>
                <a:lnTo>
                  <a:pt x="1097" y="400"/>
                </a:lnTo>
                <a:lnTo>
                  <a:pt x="1081" y="352"/>
                </a:lnTo>
                <a:lnTo>
                  <a:pt x="1057" y="304"/>
                </a:lnTo>
                <a:lnTo>
                  <a:pt x="1033" y="256"/>
                </a:lnTo>
                <a:lnTo>
                  <a:pt x="1001" y="216"/>
                </a:lnTo>
                <a:lnTo>
                  <a:pt x="961" y="168"/>
                </a:lnTo>
                <a:lnTo>
                  <a:pt x="929" y="136"/>
                </a:lnTo>
                <a:lnTo>
                  <a:pt x="881" y="96"/>
                </a:lnTo>
                <a:lnTo>
                  <a:pt x="833" y="72"/>
                </a:lnTo>
                <a:lnTo>
                  <a:pt x="785" y="48"/>
                </a:lnTo>
                <a:lnTo>
                  <a:pt x="729" y="24"/>
                </a:lnTo>
                <a:lnTo>
                  <a:pt x="681" y="8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31"/>
          <p:cNvSpPr/>
          <p:nvPr/>
        </p:nvSpPr>
        <p:spPr>
          <a:xfrm>
            <a:off x="3199275" y="1803150"/>
            <a:ext cx="83650" cy="72825"/>
          </a:xfrm>
          <a:custGeom>
            <a:avLst/>
            <a:gdLst/>
            <a:ahLst/>
            <a:cxnLst/>
            <a:rect l="l" t="t" r="r" b="b"/>
            <a:pathLst>
              <a:path w="3346" h="2913" extrusionOk="0">
                <a:moveTo>
                  <a:pt x="81" y="0"/>
                </a:moveTo>
                <a:lnTo>
                  <a:pt x="41" y="16"/>
                </a:lnTo>
                <a:lnTo>
                  <a:pt x="17" y="40"/>
                </a:lnTo>
                <a:lnTo>
                  <a:pt x="1" y="72"/>
                </a:lnTo>
                <a:lnTo>
                  <a:pt x="1" y="112"/>
                </a:lnTo>
                <a:lnTo>
                  <a:pt x="25" y="257"/>
                </a:lnTo>
                <a:lnTo>
                  <a:pt x="57" y="393"/>
                </a:lnTo>
                <a:lnTo>
                  <a:pt x="97" y="537"/>
                </a:lnTo>
                <a:lnTo>
                  <a:pt x="145" y="673"/>
                </a:lnTo>
                <a:lnTo>
                  <a:pt x="193" y="809"/>
                </a:lnTo>
                <a:lnTo>
                  <a:pt x="257" y="945"/>
                </a:lnTo>
                <a:lnTo>
                  <a:pt x="329" y="1073"/>
                </a:lnTo>
                <a:lnTo>
                  <a:pt x="409" y="1201"/>
                </a:lnTo>
                <a:lnTo>
                  <a:pt x="489" y="1321"/>
                </a:lnTo>
                <a:lnTo>
                  <a:pt x="569" y="1441"/>
                </a:lnTo>
                <a:lnTo>
                  <a:pt x="665" y="1553"/>
                </a:lnTo>
                <a:lnTo>
                  <a:pt x="761" y="1665"/>
                </a:lnTo>
                <a:lnTo>
                  <a:pt x="857" y="1777"/>
                </a:lnTo>
                <a:lnTo>
                  <a:pt x="961" y="1873"/>
                </a:lnTo>
                <a:lnTo>
                  <a:pt x="1065" y="1977"/>
                </a:lnTo>
                <a:lnTo>
                  <a:pt x="1177" y="2065"/>
                </a:lnTo>
                <a:lnTo>
                  <a:pt x="1409" y="2241"/>
                </a:lnTo>
                <a:lnTo>
                  <a:pt x="1537" y="2321"/>
                </a:lnTo>
                <a:lnTo>
                  <a:pt x="1657" y="2401"/>
                </a:lnTo>
                <a:lnTo>
                  <a:pt x="1785" y="2473"/>
                </a:lnTo>
                <a:lnTo>
                  <a:pt x="1905" y="2537"/>
                </a:lnTo>
                <a:lnTo>
                  <a:pt x="2041" y="2601"/>
                </a:lnTo>
                <a:lnTo>
                  <a:pt x="2169" y="2657"/>
                </a:lnTo>
                <a:lnTo>
                  <a:pt x="2305" y="2713"/>
                </a:lnTo>
                <a:lnTo>
                  <a:pt x="2441" y="2761"/>
                </a:lnTo>
                <a:lnTo>
                  <a:pt x="2577" y="2801"/>
                </a:lnTo>
                <a:lnTo>
                  <a:pt x="2721" y="2833"/>
                </a:lnTo>
                <a:lnTo>
                  <a:pt x="2857" y="2865"/>
                </a:lnTo>
                <a:lnTo>
                  <a:pt x="3001" y="2889"/>
                </a:lnTo>
                <a:lnTo>
                  <a:pt x="3145" y="2905"/>
                </a:lnTo>
                <a:lnTo>
                  <a:pt x="3289" y="2913"/>
                </a:lnTo>
                <a:lnTo>
                  <a:pt x="3313" y="2905"/>
                </a:lnTo>
                <a:lnTo>
                  <a:pt x="3337" y="2889"/>
                </a:lnTo>
                <a:lnTo>
                  <a:pt x="3345" y="2865"/>
                </a:lnTo>
                <a:lnTo>
                  <a:pt x="3345" y="2849"/>
                </a:lnTo>
                <a:lnTo>
                  <a:pt x="3337" y="2833"/>
                </a:lnTo>
                <a:lnTo>
                  <a:pt x="3321" y="2817"/>
                </a:lnTo>
                <a:lnTo>
                  <a:pt x="3321" y="2809"/>
                </a:lnTo>
                <a:lnTo>
                  <a:pt x="2865" y="2497"/>
                </a:lnTo>
                <a:lnTo>
                  <a:pt x="2433" y="2185"/>
                </a:lnTo>
                <a:lnTo>
                  <a:pt x="2017" y="1865"/>
                </a:lnTo>
                <a:lnTo>
                  <a:pt x="1809" y="1705"/>
                </a:lnTo>
                <a:lnTo>
                  <a:pt x="1617" y="1545"/>
                </a:lnTo>
                <a:lnTo>
                  <a:pt x="1417" y="1377"/>
                </a:lnTo>
                <a:lnTo>
                  <a:pt x="1233" y="1201"/>
                </a:lnTo>
                <a:lnTo>
                  <a:pt x="1049" y="1025"/>
                </a:lnTo>
                <a:lnTo>
                  <a:pt x="865" y="841"/>
                </a:lnTo>
                <a:lnTo>
                  <a:pt x="689" y="657"/>
                </a:lnTo>
                <a:lnTo>
                  <a:pt x="521" y="457"/>
                </a:lnTo>
                <a:lnTo>
                  <a:pt x="169" y="40"/>
                </a:lnTo>
                <a:lnTo>
                  <a:pt x="161" y="32"/>
                </a:lnTo>
                <a:lnTo>
                  <a:pt x="145" y="16"/>
                </a:lnTo>
                <a:lnTo>
                  <a:pt x="129" y="8"/>
                </a:lnTo>
                <a:lnTo>
                  <a:pt x="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31"/>
          <p:cNvSpPr/>
          <p:nvPr/>
        </p:nvSpPr>
        <p:spPr>
          <a:xfrm>
            <a:off x="3458725" y="2522450"/>
            <a:ext cx="27825" cy="27825"/>
          </a:xfrm>
          <a:custGeom>
            <a:avLst/>
            <a:gdLst/>
            <a:ahLst/>
            <a:cxnLst/>
            <a:rect l="l" t="t" r="r" b="b"/>
            <a:pathLst>
              <a:path w="1113" h="1113" extrusionOk="0">
                <a:moveTo>
                  <a:pt x="480" y="1"/>
                </a:moveTo>
                <a:lnTo>
                  <a:pt x="424" y="17"/>
                </a:lnTo>
                <a:lnTo>
                  <a:pt x="368" y="33"/>
                </a:lnTo>
                <a:lnTo>
                  <a:pt x="320" y="49"/>
                </a:lnTo>
                <a:lnTo>
                  <a:pt x="272" y="81"/>
                </a:lnTo>
                <a:lnTo>
                  <a:pt x="224" y="105"/>
                </a:lnTo>
                <a:lnTo>
                  <a:pt x="184" y="145"/>
                </a:lnTo>
                <a:lnTo>
                  <a:pt x="152" y="177"/>
                </a:lnTo>
                <a:lnTo>
                  <a:pt x="112" y="217"/>
                </a:lnTo>
                <a:lnTo>
                  <a:pt x="80" y="265"/>
                </a:lnTo>
                <a:lnTo>
                  <a:pt x="56" y="313"/>
                </a:lnTo>
                <a:lnTo>
                  <a:pt x="40" y="361"/>
                </a:lnTo>
                <a:lnTo>
                  <a:pt x="24" y="417"/>
                </a:lnTo>
                <a:lnTo>
                  <a:pt x="8" y="465"/>
                </a:lnTo>
                <a:lnTo>
                  <a:pt x="0" y="521"/>
                </a:lnTo>
                <a:lnTo>
                  <a:pt x="0" y="577"/>
                </a:lnTo>
                <a:lnTo>
                  <a:pt x="8" y="633"/>
                </a:lnTo>
                <a:lnTo>
                  <a:pt x="16" y="689"/>
                </a:lnTo>
                <a:lnTo>
                  <a:pt x="32" y="745"/>
                </a:lnTo>
                <a:lnTo>
                  <a:pt x="56" y="793"/>
                </a:lnTo>
                <a:lnTo>
                  <a:pt x="80" y="841"/>
                </a:lnTo>
                <a:lnTo>
                  <a:pt x="112" y="889"/>
                </a:lnTo>
                <a:lnTo>
                  <a:pt x="144" y="929"/>
                </a:lnTo>
                <a:lnTo>
                  <a:pt x="184" y="961"/>
                </a:lnTo>
                <a:lnTo>
                  <a:pt x="224" y="1001"/>
                </a:lnTo>
                <a:lnTo>
                  <a:pt x="272" y="1025"/>
                </a:lnTo>
                <a:lnTo>
                  <a:pt x="312" y="1057"/>
                </a:lnTo>
                <a:lnTo>
                  <a:pt x="368" y="1073"/>
                </a:lnTo>
                <a:lnTo>
                  <a:pt x="416" y="1089"/>
                </a:lnTo>
                <a:lnTo>
                  <a:pt x="472" y="1105"/>
                </a:lnTo>
                <a:lnTo>
                  <a:pt x="528" y="1113"/>
                </a:lnTo>
                <a:lnTo>
                  <a:pt x="584" y="1113"/>
                </a:lnTo>
                <a:lnTo>
                  <a:pt x="640" y="1105"/>
                </a:lnTo>
                <a:lnTo>
                  <a:pt x="696" y="1097"/>
                </a:lnTo>
                <a:lnTo>
                  <a:pt x="744" y="1081"/>
                </a:lnTo>
                <a:lnTo>
                  <a:pt x="800" y="1057"/>
                </a:lnTo>
                <a:lnTo>
                  <a:pt x="848" y="1033"/>
                </a:lnTo>
                <a:lnTo>
                  <a:pt x="888" y="1001"/>
                </a:lnTo>
                <a:lnTo>
                  <a:pt x="928" y="969"/>
                </a:lnTo>
                <a:lnTo>
                  <a:pt x="968" y="929"/>
                </a:lnTo>
                <a:lnTo>
                  <a:pt x="1000" y="889"/>
                </a:lnTo>
                <a:lnTo>
                  <a:pt x="1032" y="841"/>
                </a:lnTo>
                <a:lnTo>
                  <a:pt x="1056" y="801"/>
                </a:lnTo>
                <a:lnTo>
                  <a:pt x="1080" y="745"/>
                </a:lnTo>
                <a:lnTo>
                  <a:pt x="1096" y="697"/>
                </a:lnTo>
                <a:lnTo>
                  <a:pt x="1104" y="641"/>
                </a:lnTo>
                <a:lnTo>
                  <a:pt x="1112" y="585"/>
                </a:lnTo>
                <a:lnTo>
                  <a:pt x="1112" y="529"/>
                </a:lnTo>
                <a:lnTo>
                  <a:pt x="1104" y="473"/>
                </a:lnTo>
                <a:lnTo>
                  <a:pt x="1096" y="417"/>
                </a:lnTo>
                <a:lnTo>
                  <a:pt x="1080" y="369"/>
                </a:lnTo>
                <a:lnTo>
                  <a:pt x="1064" y="313"/>
                </a:lnTo>
                <a:lnTo>
                  <a:pt x="1032" y="265"/>
                </a:lnTo>
                <a:lnTo>
                  <a:pt x="1008" y="225"/>
                </a:lnTo>
                <a:lnTo>
                  <a:pt x="968" y="185"/>
                </a:lnTo>
                <a:lnTo>
                  <a:pt x="936" y="145"/>
                </a:lnTo>
                <a:lnTo>
                  <a:pt x="896" y="113"/>
                </a:lnTo>
                <a:lnTo>
                  <a:pt x="848" y="81"/>
                </a:lnTo>
                <a:lnTo>
                  <a:pt x="800" y="57"/>
                </a:lnTo>
                <a:lnTo>
                  <a:pt x="752" y="33"/>
                </a:lnTo>
                <a:lnTo>
                  <a:pt x="696" y="17"/>
                </a:lnTo>
                <a:lnTo>
                  <a:pt x="648" y="9"/>
                </a:lnTo>
                <a:lnTo>
                  <a:pt x="5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1"/>
          <p:cNvSpPr/>
          <p:nvPr/>
        </p:nvSpPr>
        <p:spPr>
          <a:xfrm>
            <a:off x="3485325" y="2407425"/>
            <a:ext cx="36825" cy="105850"/>
          </a:xfrm>
          <a:custGeom>
            <a:avLst/>
            <a:gdLst/>
            <a:ahLst/>
            <a:cxnLst/>
            <a:rect l="l" t="t" r="r" b="b"/>
            <a:pathLst>
              <a:path w="1473" h="4234" extrusionOk="0">
                <a:moveTo>
                  <a:pt x="1137" y="1"/>
                </a:moveTo>
                <a:lnTo>
                  <a:pt x="1121" y="9"/>
                </a:lnTo>
                <a:lnTo>
                  <a:pt x="1105" y="25"/>
                </a:lnTo>
                <a:lnTo>
                  <a:pt x="1097" y="41"/>
                </a:lnTo>
                <a:lnTo>
                  <a:pt x="1097" y="49"/>
                </a:lnTo>
                <a:lnTo>
                  <a:pt x="1009" y="593"/>
                </a:lnTo>
                <a:lnTo>
                  <a:pt x="920" y="1121"/>
                </a:lnTo>
                <a:lnTo>
                  <a:pt x="824" y="1633"/>
                </a:lnTo>
                <a:lnTo>
                  <a:pt x="776" y="1889"/>
                </a:lnTo>
                <a:lnTo>
                  <a:pt x="712" y="2137"/>
                </a:lnTo>
                <a:lnTo>
                  <a:pt x="648" y="2385"/>
                </a:lnTo>
                <a:lnTo>
                  <a:pt x="576" y="2633"/>
                </a:lnTo>
                <a:lnTo>
                  <a:pt x="496" y="2873"/>
                </a:lnTo>
                <a:lnTo>
                  <a:pt x="416" y="3113"/>
                </a:lnTo>
                <a:lnTo>
                  <a:pt x="328" y="3361"/>
                </a:lnTo>
                <a:lnTo>
                  <a:pt x="224" y="3601"/>
                </a:lnTo>
                <a:lnTo>
                  <a:pt x="8" y="4098"/>
                </a:lnTo>
                <a:lnTo>
                  <a:pt x="0" y="4106"/>
                </a:lnTo>
                <a:lnTo>
                  <a:pt x="0" y="4130"/>
                </a:lnTo>
                <a:lnTo>
                  <a:pt x="0" y="4154"/>
                </a:lnTo>
                <a:lnTo>
                  <a:pt x="0" y="4178"/>
                </a:lnTo>
                <a:lnTo>
                  <a:pt x="16" y="4194"/>
                </a:lnTo>
                <a:lnTo>
                  <a:pt x="40" y="4218"/>
                </a:lnTo>
                <a:lnTo>
                  <a:pt x="72" y="4234"/>
                </a:lnTo>
                <a:lnTo>
                  <a:pt x="112" y="4234"/>
                </a:lnTo>
                <a:lnTo>
                  <a:pt x="144" y="4218"/>
                </a:lnTo>
                <a:lnTo>
                  <a:pt x="256" y="4130"/>
                </a:lnTo>
                <a:lnTo>
                  <a:pt x="376" y="4042"/>
                </a:lnTo>
                <a:lnTo>
                  <a:pt x="480" y="3946"/>
                </a:lnTo>
                <a:lnTo>
                  <a:pt x="584" y="3841"/>
                </a:lnTo>
                <a:lnTo>
                  <a:pt x="688" y="3729"/>
                </a:lnTo>
                <a:lnTo>
                  <a:pt x="776" y="3617"/>
                </a:lnTo>
                <a:lnTo>
                  <a:pt x="864" y="3497"/>
                </a:lnTo>
                <a:lnTo>
                  <a:pt x="936" y="3377"/>
                </a:lnTo>
                <a:lnTo>
                  <a:pt x="1017" y="3249"/>
                </a:lnTo>
                <a:lnTo>
                  <a:pt x="1081" y="3121"/>
                </a:lnTo>
                <a:lnTo>
                  <a:pt x="1145" y="2985"/>
                </a:lnTo>
                <a:lnTo>
                  <a:pt x="1201" y="2849"/>
                </a:lnTo>
                <a:lnTo>
                  <a:pt x="1257" y="2713"/>
                </a:lnTo>
                <a:lnTo>
                  <a:pt x="1305" y="2577"/>
                </a:lnTo>
                <a:lnTo>
                  <a:pt x="1345" y="2433"/>
                </a:lnTo>
                <a:lnTo>
                  <a:pt x="1377" y="2297"/>
                </a:lnTo>
                <a:lnTo>
                  <a:pt x="1433" y="2009"/>
                </a:lnTo>
                <a:lnTo>
                  <a:pt x="1449" y="1865"/>
                </a:lnTo>
                <a:lnTo>
                  <a:pt x="1465" y="1721"/>
                </a:lnTo>
                <a:lnTo>
                  <a:pt x="1473" y="1577"/>
                </a:lnTo>
                <a:lnTo>
                  <a:pt x="1473" y="1433"/>
                </a:lnTo>
                <a:lnTo>
                  <a:pt x="1473" y="1289"/>
                </a:lnTo>
                <a:lnTo>
                  <a:pt x="1473" y="1145"/>
                </a:lnTo>
                <a:lnTo>
                  <a:pt x="1457" y="1001"/>
                </a:lnTo>
                <a:lnTo>
                  <a:pt x="1441" y="857"/>
                </a:lnTo>
                <a:lnTo>
                  <a:pt x="1417" y="713"/>
                </a:lnTo>
                <a:lnTo>
                  <a:pt x="1385" y="577"/>
                </a:lnTo>
                <a:lnTo>
                  <a:pt x="1345" y="441"/>
                </a:lnTo>
                <a:lnTo>
                  <a:pt x="1305" y="297"/>
                </a:lnTo>
                <a:lnTo>
                  <a:pt x="1257" y="161"/>
                </a:lnTo>
                <a:lnTo>
                  <a:pt x="1201" y="33"/>
                </a:lnTo>
                <a:lnTo>
                  <a:pt x="1185" y="9"/>
                </a:lnTo>
                <a:lnTo>
                  <a:pt x="1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31"/>
          <p:cNvSpPr/>
          <p:nvPr/>
        </p:nvSpPr>
        <p:spPr>
          <a:xfrm>
            <a:off x="3284500" y="2826900"/>
            <a:ext cx="145050" cy="25425"/>
          </a:xfrm>
          <a:custGeom>
            <a:avLst/>
            <a:gdLst/>
            <a:ahLst/>
            <a:cxnLst/>
            <a:rect l="l" t="t" r="r" b="b"/>
            <a:pathLst>
              <a:path w="5802" h="1017" extrusionOk="0">
                <a:moveTo>
                  <a:pt x="4633" y="0"/>
                </a:moveTo>
                <a:lnTo>
                  <a:pt x="4273" y="8"/>
                </a:lnTo>
                <a:lnTo>
                  <a:pt x="3913" y="24"/>
                </a:lnTo>
                <a:lnTo>
                  <a:pt x="3561" y="48"/>
                </a:lnTo>
                <a:lnTo>
                  <a:pt x="3209" y="80"/>
                </a:lnTo>
                <a:lnTo>
                  <a:pt x="2857" y="120"/>
                </a:lnTo>
                <a:lnTo>
                  <a:pt x="2497" y="168"/>
                </a:lnTo>
                <a:lnTo>
                  <a:pt x="2153" y="224"/>
                </a:lnTo>
                <a:lnTo>
                  <a:pt x="1800" y="288"/>
                </a:lnTo>
                <a:lnTo>
                  <a:pt x="1448" y="360"/>
                </a:lnTo>
                <a:lnTo>
                  <a:pt x="1104" y="440"/>
                </a:lnTo>
                <a:lnTo>
                  <a:pt x="752" y="528"/>
                </a:lnTo>
                <a:lnTo>
                  <a:pt x="408" y="640"/>
                </a:lnTo>
                <a:lnTo>
                  <a:pt x="240" y="696"/>
                </a:lnTo>
                <a:lnTo>
                  <a:pt x="64" y="760"/>
                </a:lnTo>
                <a:lnTo>
                  <a:pt x="40" y="776"/>
                </a:lnTo>
                <a:lnTo>
                  <a:pt x="24" y="792"/>
                </a:lnTo>
                <a:lnTo>
                  <a:pt x="8" y="816"/>
                </a:lnTo>
                <a:lnTo>
                  <a:pt x="0" y="848"/>
                </a:lnTo>
                <a:lnTo>
                  <a:pt x="0" y="888"/>
                </a:lnTo>
                <a:lnTo>
                  <a:pt x="24" y="920"/>
                </a:lnTo>
                <a:lnTo>
                  <a:pt x="48" y="944"/>
                </a:lnTo>
                <a:lnTo>
                  <a:pt x="88" y="960"/>
                </a:lnTo>
                <a:lnTo>
                  <a:pt x="272" y="984"/>
                </a:lnTo>
                <a:lnTo>
                  <a:pt x="456" y="992"/>
                </a:lnTo>
                <a:lnTo>
                  <a:pt x="816" y="1008"/>
                </a:lnTo>
                <a:lnTo>
                  <a:pt x="1176" y="1016"/>
                </a:lnTo>
                <a:lnTo>
                  <a:pt x="1528" y="1008"/>
                </a:lnTo>
                <a:lnTo>
                  <a:pt x="1888" y="992"/>
                </a:lnTo>
                <a:lnTo>
                  <a:pt x="2241" y="968"/>
                </a:lnTo>
                <a:lnTo>
                  <a:pt x="2593" y="928"/>
                </a:lnTo>
                <a:lnTo>
                  <a:pt x="2953" y="888"/>
                </a:lnTo>
                <a:lnTo>
                  <a:pt x="3305" y="840"/>
                </a:lnTo>
                <a:lnTo>
                  <a:pt x="3649" y="784"/>
                </a:lnTo>
                <a:lnTo>
                  <a:pt x="4001" y="720"/>
                </a:lnTo>
                <a:lnTo>
                  <a:pt x="4353" y="648"/>
                </a:lnTo>
                <a:lnTo>
                  <a:pt x="4697" y="568"/>
                </a:lnTo>
                <a:lnTo>
                  <a:pt x="5049" y="480"/>
                </a:lnTo>
                <a:lnTo>
                  <a:pt x="5393" y="376"/>
                </a:lnTo>
                <a:lnTo>
                  <a:pt x="5561" y="320"/>
                </a:lnTo>
                <a:lnTo>
                  <a:pt x="5737" y="256"/>
                </a:lnTo>
                <a:lnTo>
                  <a:pt x="5761" y="240"/>
                </a:lnTo>
                <a:lnTo>
                  <a:pt x="5777" y="224"/>
                </a:lnTo>
                <a:lnTo>
                  <a:pt x="5793" y="200"/>
                </a:lnTo>
                <a:lnTo>
                  <a:pt x="5801" y="168"/>
                </a:lnTo>
                <a:lnTo>
                  <a:pt x="5801" y="128"/>
                </a:lnTo>
                <a:lnTo>
                  <a:pt x="5777" y="88"/>
                </a:lnTo>
                <a:lnTo>
                  <a:pt x="5753" y="64"/>
                </a:lnTo>
                <a:lnTo>
                  <a:pt x="5713" y="56"/>
                </a:lnTo>
                <a:lnTo>
                  <a:pt x="5529" y="32"/>
                </a:lnTo>
                <a:lnTo>
                  <a:pt x="5345" y="16"/>
                </a:lnTo>
                <a:lnTo>
                  <a:pt x="49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1"/>
          <p:cNvSpPr/>
          <p:nvPr/>
        </p:nvSpPr>
        <p:spPr>
          <a:xfrm>
            <a:off x="3451125" y="2816500"/>
            <a:ext cx="23425" cy="23425"/>
          </a:xfrm>
          <a:custGeom>
            <a:avLst/>
            <a:gdLst/>
            <a:ahLst/>
            <a:cxnLst/>
            <a:rect l="l" t="t" r="r" b="b"/>
            <a:pathLst>
              <a:path w="937" h="937" extrusionOk="0">
                <a:moveTo>
                  <a:pt x="448" y="0"/>
                </a:moveTo>
                <a:lnTo>
                  <a:pt x="400" y="8"/>
                </a:lnTo>
                <a:lnTo>
                  <a:pt x="352" y="16"/>
                </a:lnTo>
                <a:lnTo>
                  <a:pt x="304" y="32"/>
                </a:lnTo>
                <a:lnTo>
                  <a:pt x="224" y="72"/>
                </a:lnTo>
                <a:lnTo>
                  <a:pt x="152" y="120"/>
                </a:lnTo>
                <a:lnTo>
                  <a:pt x="96" y="192"/>
                </a:lnTo>
                <a:lnTo>
                  <a:pt x="48" y="264"/>
                </a:lnTo>
                <a:lnTo>
                  <a:pt x="16" y="352"/>
                </a:lnTo>
                <a:lnTo>
                  <a:pt x="0" y="448"/>
                </a:lnTo>
                <a:lnTo>
                  <a:pt x="0" y="488"/>
                </a:lnTo>
                <a:lnTo>
                  <a:pt x="8" y="536"/>
                </a:lnTo>
                <a:lnTo>
                  <a:pt x="16" y="584"/>
                </a:lnTo>
                <a:lnTo>
                  <a:pt x="32" y="632"/>
                </a:lnTo>
                <a:lnTo>
                  <a:pt x="72" y="712"/>
                </a:lnTo>
                <a:lnTo>
                  <a:pt x="128" y="784"/>
                </a:lnTo>
                <a:lnTo>
                  <a:pt x="192" y="848"/>
                </a:lnTo>
                <a:lnTo>
                  <a:pt x="272" y="896"/>
                </a:lnTo>
                <a:lnTo>
                  <a:pt x="352" y="928"/>
                </a:lnTo>
                <a:lnTo>
                  <a:pt x="448" y="936"/>
                </a:lnTo>
                <a:lnTo>
                  <a:pt x="544" y="936"/>
                </a:lnTo>
                <a:lnTo>
                  <a:pt x="592" y="920"/>
                </a:lnTo>
                <a:lnTo>
                  <a:pt x="632" y="912"/>
                </a:lnTo>
                <a:lnTo>
                  <a:pt x="720" y="872"/>
                </a:lnTo>
                <a:lnTo>
                  <a:pt x="792" y="816"/>
                </a:lnTo>
                <a:lnTo>
                  <a:pt x="848" y="744"/>
                </a:lnTo>
                <a:lnTo>
                  <a:pt x="896" y="672"/>
                </a:lnTo>
                <a:lnTo>
                  <a:pt x="928" y="584"/>
                </a:lnTo>
                <a:lnTo>
                  <a:pt x="936" y="496"/>
                </a:lnTo>
                <a:lnTo>
                  <a:pt x="936" y="448"/>
                </a:lnTo>
                <a:lnTo>
                  <a:pt x="936" y="400"/>
                </a:lnTo>
                <a:lnTo>
                  <a:pt x="928" y="352"/>
                </a:lnTo>
                <a:lnTo>
                  <a:pt x="912" y="304"/>
                </a:lnTo>
                <a:lnTo>
                  <a:pt x="872" y="224"/>
                </a:lnTo>
                <a:lnTo>
                  <a:pt x="816" y="152"/>
                </a:lnTo>
                <a:lnTo>
                  <a:pt x="752" y="88"/>
                </a:lnTo>
                <a:lnTo>
                  <a:pt x="672" y="48"/>
                </a:lnTo>
                <a:lnTo>
                  <a:pt x="584" y="16"/>
                </a:lnTo>
                <a:lnTo>
                  <a:pt x="4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1"/>
          <p:cNvSpPr/>
          <p:nvPr/>
        </p:nvSpPr>
        <p:spPr>
          <a:xfrm>
            <a:off x="2949650" y="3302975"/>
            <a:ext cx="644300" cy="116425"/>
          </a:xfrm>
          <a:custGeom>
            <a:avLst/>
            <a:gdLst/>
            <a:ahLst/>
            <a:cxnLst/>
            <a:rect l="l" t="t" r="r" b="b"/>
            <a:pathLst>
              <a:path w="25772" h="4657" extrusionOk="0">
                <a:moveTo>
                  <a:pt x="21635" y="0"/>
                </a:moveTo>
                <a:lnTo>
                  <a:pt x="21483" y="8"/>
                </a:lnTo>
                <a:lnTo>
                  <a:pt x="21195" y="40"/>
                </a:lnTo>
                <a:lnTo>
                  <a:pt x="20915" y="88"/>
                </a:lnTo>
                <a:lnTo>
                  <a:pt x="20643" y="152"/>
                </a:lnTo>
                <a:lnTo>
                  <a:pt x="20387" y="232"/>
                </a:lnTo>
                <a:lnTo>
                  <a:pt x="20139" y="320"/>
                </a:lnTo>
                <a:lnTo>
                  <a:pt x="19907" y="416"/>
                </a:lnTo>
                <a:lnTo>
                  <a:pt x="19683" y="528"/>
                </a:lnTo>
                <a:lnTo>
                  <a:pt x="19475" y="648"/>
                </a:lnTo>
                <a:lnTo>
                  <a:pt x="19283" y="768"/>
                </a:lnTo>
                <a:lnTo>
                  <a:pt x="19091" y="896"/>
                </a:lnTo>
                <a:lnTo>
                  <a:pt x="18923" y="1032"/>
                </a:lnTo>
                <a:lnTo>
                  <a:pt x="18755" y="1168"/>
                </a:lnTo>
                <a:lnTo>
                  <a:pt x="18603" y="1304"/>
                </a:lnTo>
                <a:lnTo>
                  <a:pt x="18467" y="1440"/>
                </a:lnTo>
                <a:lnTo>
                  <a:pt x="18331" y="1576"/>
                </a:lnTo>
                <a:lnTo>
                  <a:pt x="18219" y="1712"/>
                </a:lnTo>
                <a:lnTo>
                  <a:pt x="18107" y="1840"/>
                </a:lnTo>
                <a:lnTo>
                  <a:pt x="17923" y="2080"/>
                </a:lnTo>
                <a:lnTo>
                  <a:pt x="17787" y="2280"/>
                </a:lnTo>
                <a:lnTo>
                  <a:pt x="17683" y="2440"/>
                </a:lnTo>
                <a:lnTo>
                  <a:pt x="17603" y="2584"/>
                </a:lnTo>
                <a:lnTo>
                  <a:pt x="17531" y="2480"/>
                </a:lnTo>
                <a:lnTo>
                  <a:pt x="17443" y="2368"/>
                </a:lnTo>
                <a:lnTo>
                  <a:pt x="17315" y="2216"/>
                </a:lnTo>
                <a:lnTo>
                  <a:pt x="17155" y="2040"/>
                </a:lnTo>
                <a:lnTo>
                  <a:pt x="16963" y="1840"/>
                </a:lnTo>
                <a:lnTo>
                  <a:pt x="16731" y="1624"/>
                </a:lnTo>
                <a:lnTo>
                  <a:pt x="16467" y="1408"/>
                </a:lnTo>
                <a:lnTo>
                  <a:pt x="16323" y="1296"/>
                </a:lnTo>
                <a:lnTo>
                  <a:pt x="16171" y="1184"/>
                </a:lnTo>
                <a:lnTo>
                  <a:pt x="16011" y="1072"/>
                </a:lnTo>
                <a:lnTo>
                  <a:pt x="15843" y="968"/>
                </a:lnTo>
                <a:lnTo>
                  <a:pt x="15667" y="864"/>
                </a:lnTo>
                <a:lnTo>
                  <a:pt x="15483" y="760"/>
                </a:lnTo>
                <a:lnTo>
                  <a:pt x="15282" y="664"/>
                </a:lnTo>
                <a:lnTo>
                  <a:pt x="15082" y="576"/>
                </a:lnTo>
                <a:lnTo>
                  <a:pt x="14874" y="488"/>
                </a:lnTo>
                <a:lnTo>
                  <a:pt x="14650" y="416"/>
                </a:lnTo>
                <a:lnTo>
                  <a:pt x="14426" y="344"/>
                </a:lnTo>
                <a:lnTo>
                  <a:pt x="14194" y="288"/>
                </a:lnTo>
                <a:lnTo>
                  <a:pt x="13946" y="232"/>
                </a:lnTo>
                <a:lnTo>
                  <a:pt x="13698" y="192"/>
                </a:lnTo>
                <a:lnTo>
                  <a:pt x="13442" y="168"/>
                </a:lnTo>
                <a:lnTo>
                  <a:pt x="13178" y="152"/>
                </a:lnTo>
                <a:lnTo>
                  <a:pt x="12914" y="144"/>
                </a:lnTo>
                <a:lnTo>
                  <a:pt x="12658" y="160"/>
                </a:lnTo>
                <a:lnTo>
                  <a:pt x="12410" y="200"/>
                </a:lnTo>
                <a:lnTo>
                  <a:pt x="12170" y="248"/>
                </a:lnTo>
                <a:lnTo>
                  <a:pt x="11946" y="304"/>
                </a:lnTo>
                <a:lnTo>
                  <a:pt x="11730" y="384"/>
                </a:lnTo>
                <a:lnTo>
                  <a:pt x="11522" y="472"/>
                </a:lnTo>
                <a:lnTo>
                  <a:pt x="11322" y="568"/>
                </a:lnTo>
                <a:lnTo>
                  <a:pt x="11130" y="672"/>
                </a:lnTo>
                <a:lnTo>
                  <a:pt x="10946" y="792"/>
                </a:lnTo>
                <a:lnTo>
                  <a:pt x="10778" y="912"/>
                </a:lnTo>
                <a:lnTo>
                  <a:pt x="10610" y="1048"/>
                </a:lnTo>
                <a:lnTo>
                  <a:pt x="10458" y="1176"/>
                </a:lnTo>
                <a:lnTo>
                  <a:pt x="10314" y="1320"/>
                </a:lnTo>
                <a:lnTo>
                  <a:pt x="10178" y="1456"/>
                </a:lnTo>
                <a:lnTo>
                  <a:pt x="10042" y="1600"/>
                </a:lnTo>
                <a:lnTo>
                  <a:pt x="9922" y="1744"/>
                </a:lnTo>
                <a:lnTo>
                  <a:pt x="9810" y="1888"/>
                </a:lnTo>
                <a:lnTo>
                  <a:pt x="9706" y="2024"/>
                </a:lnTo>
                <a:lnTo>
                  <a:pt x="9610" y="2160"/>
                </a:lnTo>
                <a:lnTo>
                  <a:pt x="9450" y="2424"/>
                </a:lnTo>
                <a:lnTo>
                  <a:pt x="9314" y="2656"/>
                </a:lnTo>
                <a:lnTo>
                  <a:pt x="9210" y="2848"/>
                </a:lnTo>
                <a:lnTo>
                  <a:pt x="9138" y="3009"/>
                </a:lnTo>
                <a:lnTo>
                  <a:pt x="9074" y="3137"/>
                </a:lnTo>
                <a:lnTo>
                  <a:pt x="9042" y="3025"/>
                </a:lnTo>
                <a:lnTo>
                  <a:pt x="8994" y="2888"/>
                </a:lnTo>
                <a:lnTo>
                  <a:pt x="8922" y="2720"/>
                </a:lnTo>
                <a:lnTo>
                  <a:pt x="8810" y="2520"/>
                </a:lnTo>
                <a:lnTo>
                  <a:pt x="8746" y="2408"/>
                </a:lnTo>
                <a:lnTo>
                  <a:pt x="8674" y="2296"/>
                </a:lnTo>
                <a:lnTo>
                  <a:pt x="8586" y="2176"/>
                </a:lnTo>
                <a:lnTo>
                  <a:pt x="8498" y="2056"/>
                </a:lnTo>
                <a:lnTo>
                  <a:pt x="8394" y="1936"/>
                </a:lnTo>
                <a:lnTo>
                  <a:pt x="8274" y="1808"/>
                </a:lnTo>
                <a:lnTo>
                  <a:pt x="8145" y="1688"/>
                </a:lnTo>
                <a:lnTo>
                  <a:pt x="8009" y="1568"/>
                </a:lnTo>
                <a:lnTo>
                  <a:pt x="7857" y="1448"/>
                </a:lnTo>
                <a:lnTo>
                  <a:pt x="7697" y="1336"/>
                </a:lnTo>
                <a:lnTo>
                  <a:pt x="7521" y="1224"/>
                </a:lnTo>
                <a:lnTo>
                  <a:pt x="7329" y="1120"/>
                </a:lnTo>
                <a:lnTo>
                  <a:pt x="7121" y="1016"/>
                </a:lnTo>
                <a:lnTo>
                  <a:pt x="6897" y="928"/>
                </a:lnTo>
                <a:lnTo>
                  <a:pt x="6665" y="848"/>
                </a:lnTo>
                <a:lnTo>
                  <a:pt x="6409" y="776"/>
                </a:lnTo>
                <a:lnTo>
                  <a:pt x="6145" y="712"/>
                </a:lnTo>
                <a:lnTo>
                  <a:pt x="5857" y="656"/>
                </a:lnTo>
                <a:lnTo>
                  <a:pt x="5553" y="624"/>
                </a:lnTo>
                <a:lnTo>
                  <a:pt x="5233" y="600"/>
                </a:lnTo>
                <a:lnTo>
                  <a:pt x="4897" y="584"/>
                </a:lnTo>
                <a:lnTo>
                  <a:pt x="4537" y="592"/>
                </a:lnTo>
                <a:lnTo>
                  <a:pt x="4305" y="608"/>
                </a:lnTo>
                <a:lnTo>
                  <a:pt x="4081" y="632"/>
                </a:lnTo>
                <a:lnTo>
                  <a:pt x="3865" y="672"/>
                </a:lnTo>
                <a:lnTo>
                  <a:pt x="3649" y="720"/>
                </a:lnTo>
                <a:lnTo>
                  <a:pt x="3449" y="784"/>
                </a:lnTo>
                <a:lnTo>
                  <a:pt x="3249" y="856"/>
                </a:lnTo>
                <a:lnTo>
                  <a:pt x="3057" y="936"/>
                </a:lnTo>
                <a:lnTo>
                  <a:pt x="2865" y="1024"/>
                </a:lnTo>
                <a:lnTo>
                  <a:pt x="2689" y="1128"/>
                </a:lnTo>
                <a:lnTo>
                  <a:pt x="2513" y="1232"/>
                </a:lnTo>
                <a:lnTo>
                  <a:pt x="2345" y="1352"/>
                </a:lnTo>
                <a:lnTo>
                  <a:pt x="2177" y="1472"/>
                </a:lnTo>
                <a:lnTo>
                  <a:pt x="2025" y="1600"/>
                </a:lnTo>
                <a:lnTo>
                  <a:pt x="1873" y="1736"/>
                </a:lnTo>
                <a:lnTo>
                  <a:pt x="1721" y="1880"/>
                </a:lnTo>
                <a:lnTo>
                  <a:pt x="1585" y="2024"/>
                </a:lnTo>
                <a:lnTo>
                  <a:pt x="1449" y="2176"/>
                </a:lnTo>
                <a:lnTo>
                  <a:pt x="1313" y="2328"/>
                </a:lnTo>
                <a:lnTo>
                  <a:pt x="1193" y="2488"/>
                </a:lnTo>
                <a:lnTo>
                  <a:pt x="1072" y="2648"/>
                </a:lnTo>
                <a:lnTo>
                  <a:pt x="952" y="2816"/>
                </a:lnTo>
                <a:lnTo>
                  <a:pt x="848" y="2984"/>
                </a:lnTo>
                <a:lnTo>
                  <a:pt x="736" y="3153"/>
                </a:lnTo>
                <a:lnTo>
                  <a:pt x="640" y="3321"/>
                </a:lnTo>
                <a:lnTo>
                  <a:pt x="456" y="3657"/>
                </a:lnTo>
                <a:lnTo>
                  <a:pt x="288" y="4001"/>
                </a:lnTo>
                <a:lnTo>
                  <a:pt x="136" y="4329"/>
                </a:lnTo>
                <a:lnTo>
                  <a:pt x="0" y="4657"/>
                </a:lnTo>
                <a:lnTo>
                  <a:pt x="25740" y="4657"/>
                </a:lnTo>
                <a:lnTo>
                  <a:pt x="25764" y="4353"/>
                </a:lnTo>
                <a:lnTo>
                  <a:pt x="25772" y="4033"/>
                </a:lnTo>
                <a:lnTo>
                  <a:pt x="25772" y="3705"/>
                </a:lnTo>
                <a:lnTo>
                  <a:pt x="25748" y="3369"/>
                </a:lnTo>
                <a:lnTo>
                  <a:pt x="25732" y="3201"/>
                </a:lnTo>
                <a:lnTo>
                  <a:pt x="25716" y="3033"/>
                </a:lnTo>
                <a:lnTo>
                  <a:pt x="25684" y="2856"/>
                </a:lnTo>
                <a:lnTo>
                  <a:pt x="25652" y="2688"/>
                </a:lnTo>
                <a:lnTo>
                  <a:pt x="25612" y="2520"/>
                </a:lnTo>
                <a:lnTo>
                  <a:pt x="25564" y="2352"/>
                </a:lnTo>
                <a:lnTo>
                  <a:pt x="25508" y="2192"/>
                </a:lnTo>
                <a:lnTo>
                  <a:pt x="25444" y="2032"/>
                </a:lnTo>
                <a:lnTo>
                  <a:pt x="25372" y="1872"/>
                </a:lnTo>
                <a:lnTo>
                  <a:pt x="25300" y="1712"/>
                </a:lnTo>
                <a:lnTo>
                  <a:pt x="25212" y="1560"/>
                </a:lnTo>
                <a:lnTo>
                  <a:pt x="25116" y="1416"/>
                </a:lnTo>
                <a:lnTo>
                  <a:pt x="25012" y="1272"/>
                </a:lnTo>
                <a:lnTo>
                  <a:pt x="24892" y="1136"/>
                </a:lnTo>
                <a:lnTo>
                  <a:pt x="24772" y="1000"/>
                </a:lnTo>
                <a:lnTo>
                  <a:pt x="24636" y="872"/>
                </a:lnTo>
                <a:lnTo>
                  <a:pt x="24492" y="752"/>
                </a:lnTo>
                <a:lnTo>
                  <a:pt x="24332" y="648"/>
                </a:lnTo>
                <a:lnTo>
                  <a:pt x="24164" y="536"/>
                </a:lnTo>
                <a:lnTo>
                  <a:pt x="23988" y="440"/>
                </a:lnTo>
                <a:lnTo>
                  <a:pt x="23796" y="352"/>
                </a:lnTo>
                <a:lnTo>
                  <a:pt x="23588" y="280"/>
                </a:lnTo>
                <a:lnTo>
                  <a:pt x="23372" y="208"/>
                </a:lnTo>
                <a:lnTo>
                  <a:pt x="23148" y="152"/>
                </a:lnTo>
                <a:lnTo>
                  <a:pt x="22964" y="112"/>
                </a:lnTo>
                <a:lnTo>
                  <a:pt x="22788" y="80"/>
                </a:lnTo>
                <a:lnTo>
                  <a:pt x="22612" y="48"/>
                </a:lnTo>
                <a:lnTo>
                  <a:pt x="22444" y="32"/>
                </a:lnTo>
                <a:lnTo>
                  <a:pt x="22275" y="16"/>
                </a:lnTo>
                <a:lnTo>
                  <a:pt x="22107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1"/>
          <p:cNvSpPr/>
          <p:nvPr/>
        </p:nvSpPr>
        <p:spPr>
          <a:xfrm>
            <a:off x="2967050" y="3943850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3" name="Google Shape;1893;p31"/>
          <p:cNvGrpSpPr/>
          <p:nvPr/>
        </p:nvGrpSpPr>
        <p:grpSpPr>
          <a:xfrm>
            <a:off x="2755225" y="3581200"/>
            <a:ext cx="836525" cy="912150"/>
            <a:chOff x="6469650" y="3612775"/>
            <a:chExt cx="836525" cy="912150"/>
          </a:xfrm>
        </p:grpSpPr>
        <p:sp>
          <p:nvSpPr>
            <p:cNvPr id="1894" name="Google Shape;1894;p31"/>
            <p:cNvSpPr/>
            <p:nvPr/>
          </p:nvSpPr>
          <p:spPr>
            <a:xfrm>
              <a:off x="6469650" y="3871825"/>
              <a:ext cx="609700" cy="653100"/>
            </a:xfrm>
            <a:custGeom>
              <a:avLst/>
              <a:gdLst/>
              <a:ahLst/>
              <a:cxnLst/>
              <a:rect l="l" t="t" r="r" b="b"/>
              <a:pathLst>
                <a:path w="24388" h="26124" extrusionOk="0">
                  <a:moveTo>
                    <a:pt x="24132" y="0"/>
                  </a:moveTo>
                  <a:lnTo>
                    <a:pt x="24092" y="8"/>
                  </a:lnTo>
                  <a:lnTo>
                    <a:pt x="24052" y="24"/>
                  </a:lnTo>
                  <a:lnTo>
                    <a:pt x="24012" y="56"/>
                  </a:lnTo>
                  <a:lnTo>
                    <a:pt x="23980" y="88"/>
                  </a:lnTo>
                  <a:lnTo>
                    <a:pt x="23188" y="1040"/>
                  </a:lnTo>
                  <a:lnTo>
                    <a:pt x="22379" y="1984"/>
                  </a:lnTo>
                  <a:lnTo>
                    <a:pt x="21571" y="2929"/>
                  </a:lnTo>
                  <a:lnTo>
                    <a:pt x="20755" y="3865"/>
                  </a:lnTo>
                  <a:lnTo>
                    <a:pt x="19931" y="4793"/>
                  </a:lnTo>
                  <a:lnTo>
                    <a:pt x="19099" y="5721"/>
                  </a:lnTo>
                  <a:lnTo>
                    <a:pt x="18259" y="6641"/>
                  </a:lnTo>
                  <a:lnTo>
                    <a:pt x="17419" y="7561"/>
                  </a:lnTo>
                  <a:lnTo>
                    <a:pt x="16579" y="8473"/>
                  </a:lnTo>
                  <a:lnTo>
                    <a:pt x="15730" y="9377"/>
                  </a:lnTo>
                  <a:lnTo>
                    <a:pt x="14034" y="11178"/>
                  </a:lnTo>
                  <a:lnTo>
                    <a:pt x="12338" y="12962"/>
                  </a:lnTo>
                  <a:lnTo>
                    <a:pt x="10650" y="14730"/>
                  </a:lnTo>
                  <a:lnTo>
                    <a:pt x="8745" y="16715"/>
                  </a:lnTo>
                  <a:lnTo>
                    <a:pt x="6225" y="19347"/>
                  </a:lnTo>
                  <a:lnTo>
                    <a:pt x="3265" y="22427"/>
                  </a:lnTo>
                  <a:lnTo>
                    <a:pt x="64" y="25732"/>
                  </a:lnTo>
                  <a:lnTo>
                    <a:pt x="32" y="25772"/>
                  </a:lnTo>
                  <a:lnTo>
                    <a:pt x="16" y="25812"/>
                  </a:lnTo>
                  <a:lnTo>
                    <a:pt x="0" y="25852"/>
                  </a:lnTo>
                  <a:lnTo>
                    <a:pt x="0" y="25900"/>
                  </a:lnTo>
                  <a:lnTo>
                    <a:pt x="0" y="25940"/>
                  </a:lnTo>
                  <a:lnTo>
                    <a:pt x="16" y="25988"/>
                  </a:lnTo>
                  <a:lnTo>
                    <a:pt x="40" y="26028"/>
                  </a:lnTo>
                  <a:lnTo>
                    <a:pt x="64" y="26060"/>
                  </a:lnTo>
                  <a:lnTo>
                    <a:pt x="104" y="26092"/>
                  </a:lnTo>
                  <a:lnTo>
                    <a:pt x="144" y="26108"/>
                  </a:lnTo>
                  <a:lnTo>
                    <a:pt x="184" y="26124"/>
                  </a:lnTo>
                  <a:lnTo>
                    <a:pt x="272" y="26124"/>
                  </a:lnTo>
                  <a:lnTo>
                    <a:pt x="320" y="26108"/>
                  </a:lnTo>
                  <a:lnTo>
                    <a:pt x="360" y="26084"/>
                  </a:lnTo>
                  <a:lnTo>
                    <a:pt x="392" y="26052"/>
                  </a:lnTo>
                  <a:lnTo>
                    <a:pt x="3601" y="22747"/>
                  </a:lnTo>
                  <a:lnTo>
                    <a:pt x="6561" y="19675"/>
                  </a:lnTo>
                  <a:lnTo>
                    <a:pt x="9082" y="17035"/>
                  </a:lnTo>
                  <a:lnTo>
                    <a:pt x="10986" y="15050"/>
                  </a:lnTo>
                  <a:lnTo>
                    <a:pt x="12674" y="13282"/>
                  </a:lnTo>
                  <a:lnTo>
                    <a:pt x="14370" y="11498"/>
                  </a:lnTo>
                  <a:lnTo>
                    <a:pt x="16075" y="9690"/>
                  </a:lnTo>
                  <a:lnTo>
                    <a:pt x="16923" y="8785"/>
                  </a:lnTo>
                  <a:lnTo>
                    <a:pt x="17763" y="7873"/>
                  </a:lnTo>
                  <a:lnTo>
                    <a:pt x="18611" y="6953"/>
                  </a:lnTo>
                  <a:lnTo>
                    <a:pt x="19443" y="6033"/>
                  </a:lnTo>
                  <a:lnTo>
                    <a:pt x="20275" y="5105"/>
                  </a:lnTo>
                  <a:lnTo>
                    <a:pt x="21107" y="4169"/>
                  </a:lnTo>
                  <a:lnTo>
                    <a:pt x="21923" y="3233"/>
                  </a:lnTo>
                  <a:lnTo>
                    <a:pt x="22739" y="2288"/>
                  </a:lnTo>
                  <a:lnTo>
                    <a:pt x="23540" y="1336"/>
                  </a:lnTo>
                  <a:lnTo>
                    <a:pt x="24340" y="384"/>
                  </a:lnTo>
                  <a:lnTo>
                    <a:pt x="24364" y="344"/>
                  </a:lnTo>
                  <a:lnTo>
                    <a:pt x="24380" y="296"/>
                  </a:lnTo>
                  <a:lnTo>
                    <a:pt x="24388" y="256"/>
                  </a:lnTo>
                  <a:lnTo>
                    <a:pt x="24388" y="208"/>
                  </a:lnTo>
                  <a:lnTo>
                    <a:pt x="24380" y="168"/>
                  </a:lnTo>
                  <a:lnTo>
                    <a:pt x="24364" y="128"/>
                  </a:lnTo>
                  <a:lnTo>
                    <a:pt x="24340" y="88"/>
                  </a:lnTo>
                  <a:lnTo>
                    <a:pt x="24308" y="56"/>
                  </a:lnTo>
                  <a:lnTo>
                    <a:pt x="24268" y="24"/>
                  </a:lnTo>
                  <a:lnTo>
                    <a:pt x="24220" y="8"/>
                  </a:lnTo>
                  <a:lnTo>
                    <a:pt x="2418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6996525" y="3612775"/>
              <a:ext cx="309650" cy="355475"/>
            </a:xfrm>
            <a:custGeom>
              <a:avLst/>
              <a:gdLst/>
              <a:ahLst/>
              <a:cxnLst/>
              <a:rect l="l" t="t" r="r" b="b"/>
              <a:pathLst>
                <a:path w="12386" h="14219" extrusionOk="0">
                  <a:moveTo>
                    <a:pt x="4913" y="1"/>
                  </a:moveTo>
                  <a:lnTo>
                    <a:pt x="4825" y="9"/>
                  </a:lnTo>
                  <a:lnTo>
                    <a:pt x="4745" y="17"/>
                  </a:lnTo>
                  <a:lnTo>
                    <a:pt x="4673" y="41"/>
                  </a:lnTo>
                  <a:lnTo>
                    <a:pt x="4593" y="65"/>
                  </a:lnTo>
                  <a:lnTo>
                    <a:pt x="4513" y="97"/>
                  </a:lnTo>
                  <a:lnTo>
                    <a:pt x="4369" y="169"/>
                  </a:lnTo>
                  <a:lnTo>
                    <a:pt x="4281" y="233"/>
                  </a:lnTo>
                  <a:lnTo>
                    <a:pt x="4193" y="289"/>
                  </a:lnTo>
                  <a:lnTo>
                    <a:pt x="4105" y="353"/>
                  </a:lnTo>
                  <a:lnTo>
                    <a:pt x="4025" y="425"/>
                  </a:lnTo>
                  <a:lnTo>
                    <a:pt x="3945" y="505"/>
                  </a:lnTo>
                  <a:lnTo>
                    <a:pt x="3873" y="577"/>
                  </a:lnTo>
                  <a:lnTo>
                    <a:pt x="3729" y="745"/>
                  </a:lnTo>
                  <a:lnTo>
                    <a:pt x="3601" y="921"/>
                  </a:lnTo>
                  <a:lnTo>
                    <a:pt x="3481" y="1105"/>
                  </a:lnTo>
                  <a:lnTo>
                    <a:pt x="3369" y="1289"/>
                  </a:lnTo>
                  <a:lnTo>
                    <a:pt x="3265" y="1481"/>
                  </a:lnTo>
                  <a:lnTo>
                    <a:pt x="3089" y="1849"/>
                  </a:lnTo>
                  <a:lnTo>
                    <a:pt x="2921" y="2225"/>
                  </a:lnTo>
                  <a:lnTo>
                    <a:pt x="2769" y="2609"/>
                  </a:lnTo>
                  <a:lnTo>
                    <a:pt x="2633" y="3001"/>
                  </a:lnTo>
                  <a:lnTo>
                    <a:pt x="2513" y="3393"/>
                  </a:lnTo>
                  <a:lnTo>
                    <a:pt x="2401" y="3785"/>
                  </a:lnTo>
                  <a:lnTo>
                    <a:pt x="2305" y="4185"/>
                  </a:lnTo>
                  <a:lnTo>
                    <a:pt x="2217" y="4593"/>
                  </a:lnTo>
                  <a:lnTo>
                    <a:pt x="2137" y="5001"/>
                  </a:lnTo>
                  <a:lnTo>
                    <a:pt x="2065" y="5409"/>
                  </a:lnTo>
                  <a:lnTo>
                    <a:pt x="2000" y="5817"/>
                  </a:lnTo>
                  <a:lnTo>
                    <a:pt x="1936" y="6234"/>
                  </a:lnTo>
                  <a:lnTo>
                    <a:pt x="1824" y="7066"/>
                  </a:lnTo>
                  <a:lnTo>
                    <a:pt x="1720" y="7898"/>
                  </a:lnTo>
                  <a:lnTo>
                    <a:pt x="1608" y="8730"/>
                  </a:lnTo>
                  <a:lnTo>
                    <a:pt x="1488" y="9554"/>
                  </a:lnTo>
                  <a:lnTo>
                    <a:pt x="1424" y="9970"/>
                  </a:lnTo>
                  <a:lnTo>
                    <a:pt x="1352" y="10378"/>
                  </a:lnTo>
                  <a:lnTo>
                    <a:pt x="1272" y="10778"/>
                  </a:lnTo>
                  <a:lnTo>
                    <a:pt x="1176" y="11178"/>
                  </a:lnTo>
                  <a:lnTo>
                    <a:pt x="1080" y="11578"/>
                  </a:lnTo>
                  <a:lnTo>
                    <a:pt x="968" y="11970"/>
                  </a:lnTo>
                  <a:lnTo>
                    <a:pt x="840" y="12362"/>
                  </a:lnTo>
                  <a:lnTo>
                    <a:pt x="704" y="12746"/>
                  </a:lnTo>
                  <a:lnTo>
                    <a:pt x="552" y="13123"/>
                  </a:lnTo>
                  <a:lnTo>
                    <a:pt x="392" y="13499"/>
                  </a:lnTo>
                  <a:lnTo>
                    <a:pt x="208" y="13859"/>
                  </a:lnTo>
                  <a:lnTo>
                    <a:pt x="104" y="14043"/>
                  </a:lnTo>
                  <a:lnTo>
                    <a:pt x="0" y="14219"/>
                  </a:lnTo>
                  <a:lnTo>
                    <a:pt x="1384" y="13243"/>
                  </a:lnTo>
                  <a:lnTo>
                    <a:pt x="2769" y="12242"/>
                  </a:lnTo>
                  <a:lnTo>
                    <a:pt x="5537" y="10242"/>
                  </a:lnTo>
                  <a:lnTo>
                    <a:pt x="8305" y="8242"/>
                  </a:lnTo>
                  <a:lnTo>
                    <a:pt x="9690" y="7250"/>
                  </a:lnTo>
                  <a:lnTo>
                    <a:pt x="11074" y="6266"/>
                  </a:lnTo>
                  <a:lnTo>
                    <a:pt x="11306" y="6098"/>
                  </a:lnTo>
                  <a:lnTo>
                    <a:pt x="11530" y="5922"/>
                  </a:lnTo>
                  <a:lnTo>
                    <a:pt x="11642" y="5825"/>
                  </a:lnTo>
                  <a:lnTo>
                    <a:pt x="11754" y="5729"/>
                  </a:lnTo>
                  <a:lnTo>
                    <a:pt x="11850" y="5625"/>
                  </a:lnTo>
                  <a:lnTo>
                    <a:pt x="11954" y="5521"/>
                  </a:lnTo>
                  <a:lnTo>
                    <a:pt x="12042" y="5409"/>
                  </a:lnTo>
                  <a:lnTo>
                    <a:pt x="12122" y="5297"/>
                  </a:lnTo>
                  <a:lnTo>
                    <a:pt x="12194" y="5185"/>
                  </a:lnTo>
                  <a:lnTo>
                    <a:pt x="12258" y="5065"/>
                  </a:lnTo>
                  <a:lnTo>
                    <a:pt x="12306" y="4937"/>
                  </a:lnTo>
                  <a:lnTo>
                    <a:pt x="12346" y="4809"/>
                  </a:lnTo>
                  <a:lnTo>
                    <a:pt x="12370" y="4673"/>
                  </a:lnTo>
                  <a:lnTo>
                    <a:pt x="12386" y="4537"/>
                  </a:lnTo>
                  <a:lnTo>
                    <a:pt x="12378" y="4409"/>
                  </a:lnTo>
                  <a:lnTo>
                    <a:pt x="12362" y="4281"/>
                  </a:lnTo>
                  <a:lnTo>
                    <a:pt x="12330" y="4161"/>
                  </a:lnTo>
                  <a:lnTo>
                    <a:pt x="12290" y="4041"/>
                  </a:lnTo>
                  <a:lnTo>
                    <a:pt x="12234" y="3921"/>
                  </a:lnTo>
                  <a:lnTo>
                    <a:pt x="12170" y="3817"/>
                  </a:lnTo>
                  <a:lnTo>
                    <a:pt x="12098" y="3713"/>
                  </a:lnTo>
                  <a:lnTo>
                    <a:pt x="12018" y="3609"/>
                  </a:lnTo>
                  <a:lnTo>
                    <a:pt x="11922" y="3521"/>
                  </a:lnTo>
                  <a:lnTo>
                    <a:pt x="11826" y="3433"/>
                  </a:lnTo>
                  <a:lnTo>
                    <a:pt x="11722" y="3361"/>
                  </a:lnTo>
                  <a:lnTo>
                    <a:pt x="11610" y="3289"/>
                  </a:lnTo>
                  <a:lnTo>
                    <a:pt x="11498" y="3225"/>
                  </a:lnTo>
                  <a:lnTo>
                    <a:pt x="11378" y="3177"/>
                  </a:lnTo>
                  <a:lnTo>
                    <a:pt x="11250" y="3129"/>
                  </a:lnTo>
                  <a:lnTo>
                    <a:pt x="11130" y="3097"/>
                  </a:lnTo>
                  <a:lnTo>
                    <a:pt x="10994" y="3081"/>
                  </a:lnTo>
                  <a:lnTo>
                    <a:pt x="10866" y="3065"/>
                  </a:lnTo>
                  <a:lnTo>
                    <a:pt x="10730" y="3057"/>
                  </a:lnTo>
                  <a:lnTo>
                    <a:pt x="10594" y="3057"/>
                  </a:lnTo>
                  <a:lnTo>
                    <a:pt x="10458" y="3065"/>
                  </a:lnTo>
                  <a:lnTo>
                    <a:pt x="10322" y="3073"/>
                  </a:lnTo>
                  <a:lnTo>
                    <a:pt x="10186" y="3097"/>
                  </a:lnTo>
                  <a:lnTo>
                    <a:pt x="10042" y="3121"/>
                  </a:lnTo>
                  <a:lnTo>
                    <a:pt x="9906" y="3153"/>
                  </a:lnTo>
                  <a:lnTo>
                    <a:pt x="9778" y="3193"/>
                  </a:lnTo>
                  <a:lnTo>
                    <a:pt x="9642" y="3233"/>
                  </a:lnTo>
                  <a:lnTo>
                    <a:pt x="9514" y="3281"/>
                  </a:lnTo>
                  <a:lnTo>
                    <a:pt x="9386" y="3337"/>
                  </a:lnTo>
                  <a:lnTo>
                    <a:pt x="9266" y="3393"/>
                  </a:lnTo>
                  <a:lnTo>
                    <a:pt x="9146" y="3457"/>
                  </a:lnTo>
                  <a:lnTo>
                    <a:pt x="9033" y="3529"/>
                  </a:lnTo>
                  <a:lnTo>
                    <a:pt x="9178" y="3353"/>
                  </a:lnTo>
                  <a:lnTo>
                    <a:pt x="9314" y="3169"/>
                  </a:lnTo>
                  <a:lnTo>
                    <a:pt x="9434" y="2977"/>
                  </a:lnTo>
                  <a:lnTo>
                    <a:pt x="9546" y="2777"/>
                  </a:lnTo>
                  <a:lnTo>
                    <a:pt x="9594" y="2673"/>
                  </a:lnTo>
                  <a:lnTo>
                    <a:pt x="9634" y="2569"/>
                  </a:lnTo>
                  <a:lnTo>
                    <a:pt x="9674" y="2465"/>
                  </a:lnTo>
                  <a:lnTo>
                    <a:pt x="9706" y="2353"/>
                  </a:lnTo>
                  <a:lnTo>
                    <a:pt x="9730" y="2249"/>
                  </a:lnTo>
                  <a:lnTo>
                    <a:pt x="9754" y="2137"/>
                  </a:lnTo>
                  <a:lnTo>
                    <a:pt x="9770" y="2025"/>
                  </a:lnTo>
                  <a:lnTo>
                    <a:pt x="9786" y="1913"/>
                  </a:lnTo>
                  <a:lnTo>
                    <a:pt x="9786" y="1801"/>
                  </a:lnTo>
                  <a:lnTo>
                    <a:pt x="9778" y="1689"/>
                  </a:lnTo>
                  <a:lnTo>
                    <a:pt x="9770" y="1569"/>
                  </a:lnTo>
                  <a:lnTo>
                    <a:pt x="9754" y="1457"/>
                  </a:lnTo>
                  <a:lnTo>
                    <a:pt x="9722" y="1345"/>
                  </a:lnTo>
                  <a:lnTo>
                    <a:pt x="9690" y="1241"/>
                  </a:lnTo>
                  <a:lnTo>
                    <a:pt x="9650" y="1129"/>
                  </a:lnTo>
                  <a:lnTo>
                    <a:pt x="9602" y="1033"/>
                  </a:lnTo>
                  <a:lnTo>
                    <a:pt x="9546" y="929"/>
                  </a:lnTo>
                  <a:lnTo>
                    <a:pt x="9490" y="833"/>
                  </a:lnTo>
                  <a:lnTo>
                    <a:pt x="9418" y="745"/>
                  </a:lnTo>
                  <a:lnTo>
                    <a:pt x="9346" y="665"/>
                  </a:lnTo>
                  <a:lnTo>
                    <a:pt x="9266" y="585"/>
                  </a:lnTo>
                  <a:lnTo>
                    <a:pt x="9178" y="521"/>
                  </a:lnTo>
                  <a:lnTo>
                    <a:pt x="9081" y="457"/>
                  </a:lnTo>
                  <a:lnTo>
                    <a:pt x="8985" y="401"/>
                  </a:lnTo>
                  <a:lnTo>
                    <a:pt x="8889" y="361"/>
                  </a:lnTo>
                  <a:lnTo>
                    <a:pt x="8785" y="329"/>
                  </a:lnTo>
                  <a:lnTo>
                    <a:pt x="8681" y="305"/>
                  </a:lnTo>
                  <a:lnTo>
                    <a:pt x="8577" y="289"/>
                  </a:lnTo>
                  <a:lnTo>
                    <a:pt x="8473" y="281"/>
                  </a:lnTo>
                  <a:lnTo>
                    <a:pt x="8369" y="281"/>
                  </a:lnTo>
                  <a:lnTo>
                    <a:pt x="8257" y="289"/>
                  </a:lnTo>
                  <a:lnTo>
                    <a:pt x="8153" y="297"/>
                  </a:lnTo>
                  <a:lnTo>
                    <a:pt x="8049" y="321"/>
                  </a:lnTo>
                  <a:lnTo>
                    <a:pt x="7945" y="345"/>
                  </a:lnTo>
                  <a:lnTo>
                    <a:pt x="7841" y="377"/>
                  </a:lnTo>
                  <a:lnTo>
                    <a:pt x="7737" y="417"/>
                  </a:lnTo>
                  <a:lnTo>
                    <a:pt x="7633" y="465"/>
                  </a:lnTo>
                  <a:lnTo>
                    <a:pt x="7537" y="513"/>
                  </a:lnTo>
                  <a:lnTo>
                    <a:pt x="7449" y="561"/>
                  </a:lnTo>
                  <a:lnTo>
                    <a:pt x="7353" y="625"/>
                  </a:lnTo>
                  <a:lnTo>
                    <a:pt x="7177" y="745"/>
                  </a:lnTo>
                  <a:lnTo>
                    <a:pt x="6993" y="881"/>
                  </a:lnTo>
                  <a:lnTo>
                    <a:pt x="6817" y="1017"/>
                  </a:lnTo>
                  <a:lnTo>
                    <a:pt x="6641" y="1161"/>
                  </a:lnTo>
                  <a:lnTo>
                    <a:pt x="6465" y="1313"/>
                  </a:lnTo>
                  <a:lnTo>
                    <a:pt x="6305" y="1473"/>
                  </a:lnTo>
                  <a:lnTo>
                    <a:pt x="6161" y="1641"/>
                  </a:lnTo>
                  <a:lnTo>
                    <a:pt x="6025" y="1809"/>
                  </a:lnTo>
                  <a:lnTo>
                    <a:pt x="6009" y="1521"/>
                  </a:lnTo>
                  <a:lnTo>
                    <a:pt x="6001" y="1377"/>
                  </a:lnTo>
                  <a:lnTo>
                    <a:pt x="5985" y="1233"/>
                  </a:lnTo>
                  <a:lnTo>
                    <a:pt x="5961" y="1089"/>
                  </a:lnTo>
                  <a:lnTo>
                    <a:pt x="5929" y="953"/>
                  </a:lnTo>
                  <a:lnTo>
                    <a:pt x="5889" y="817"/>
                  </a:lnTo>
                  <a:lnTo>
                    <a:pt x="5841" y="681"/>
                  </a:lnTo>
                  <a:lnTo>
                    <a:pt x="5777" y="553"/>
                  </a:lnTo>
                  <a:lnTo>
                    <a:pt x="5697" y="433"/>
                  </a:lnTo>
                  <a:lnTo>
                    <a:pt x="5601" y="321"/>
                  </a:lnTo>
                  <a:lnTo>
                    <a:pt x="5505" y="217"/>
                  </a:lnTo>
                  <a:lnTo>
                    <a:pt x="5449" y="177"/>
                  </a:lnTo>
                  <a:lnTo>
                    <a:pt x="5385" y="137"/>
                  </a:lnTo>
                  <a:lnTo>
                    <a:pt x="5329" y="97"/>
                  </a:lnTo>
                  <a:lnTo>
                    <a:pt x="5265" y="65"/>
                  </a:lnTo>
                  <a:lnTo>
                    <a:pt x="5201" y="41"/>
                  </a:lnTo>
                  <a:lnTo>
                    <a:pt x="5129" y="25"/>
                  </a:lnTo>
                  <a:lnTo>
                    <a:pt x="5065" y="9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6764275" y="3738600"/>
              <a:ext cx="246075" cy="394275"/>
            </a:xfrm>
            <a:custGeom>
              <a:avLst/>
              <a:gdLst/>
              <a:ahLst/>
              <a:cxnLst/>
              <a:rect l="l" t="t" r="r" b="b"/>
              <a:pathLst>
                <a:path w="9843" h="15771" extrusionOk="0">
                  <a:moveTo>
                    <a:pt x="5186" y="0"/>
                  </a:moveTo>
                  <a:lnTo>
                    <a:pt x="5082" y="8"/>
                  </a:lnTo>
                  <a:lnTo>
                    <a:pt x="4978" y="24"/>
                  </a:lnTo>
                  <a:lnTo>
                    <a:pt x="4874" y="40"/>
                  </a:lnTo>
                  <a:lnTo>
                    <a:pt x="4770" y="72"/>
                  </a:lnTo>
                  <a:lnTo>
                    <a:pt x="4674" y="104"/>
                  </a:lnTo>
                  <a:lnTo>
                    <a:pt x="4578" y="152"/>
                  </a:lnTo>
                  <a:lnTo>
                    <a:pt x="4482" y="200"/>
                  </a:lnTo>
                  <a:lnTo>
                    <a:pt x="4386" y="248"/>
                  </a:lnTo>
                  <a:lnTo>
                    <a:pt x="4290" y="312"/>
                  </a:lnTo>
                  <a:lnTo>
                    <a:pt x="4209" y="376"/>
                  </a:lnTo>
                  <a:lnTo>
                    <a:pt x="4121" y="448"/>
                  </a:lnTo>
                  <a:lnTo>
                    <a:pt x="4041" y="520"/>
                  </a:lnTo>
                  <a:lnTo>
                    <a:pt x="3969" y="592"/>
                  </a:lnTo>
                  <a:lnTo>
                    <a:pt x="3897" y="680"/>
                  </a:lnTo>
                  <a:lnTo>
                    <a:pt x="3753" y="849"/>
                  </a:lnTo>
                  <a:lnTo>
                    <a:pt x="3617" y="1025"/>
                  </a:lnTo>
                  <a:lnTo>
                    <a:pt x="3481" y="1201"/>
                  </a:lnTo>
                  <a:lnTo>
                    <a:pt x="3353" y="1393"/>
                  </a:lnTo>
                  <a:lnTo>
                    <a:pt x="3233" y="1585"/>
                  </a:lnTo>
                  <a:lnTo>
                    <a:pt x="3121" y="1785"/>
                  </a:lnTo>
                  <a:lnTo>
                    <a:pt x="3025" y="1985"/>
                  </a:lnTo>
                  <a:lnTo>
                    <a:pt x="2937" y="2185"/>
                  </a:lnTo>
                  <a:lnTo>
                    <a:pt x="2849" y="1913"/>
                  </a:lnTo>
                  <a:lnTo>
                    <a:pt x="2801" y="1777"/>
                  </a:lnTo>
                  <a:lnTo>
                    <a:pt x="2745" y="1641"/>
                  </a:lnTo>
                  <a:lnTo>
                    <a:pt x="2681" y="1513"/>
                  </a:lnTo>
                  <a:lnTo>
                    <a:pt x="2617" y="1385"/>
                  </a:lnTo>
                  <a:lnTo>
                    <a:pt x="2537" y="1265"/>
                  </a:lnTo>
                  <a:lnTo>
                    <a:pt x="2457" y="1153"/>
                  </a:lnTo>
                  <a:lnTo>
                    <a:pt x="2353" y="1049"/>
                  </a:lnTo>
                  <a:lnTo>
                    <a:pt x="2249" y="953"/>
                  </a:lnTo>
                  <a:lnTo>
                    <a:pt x="2129" y="865"/>
                  </a:lnTo>
                  <a:lnTo>
                    <a:pt x="2001" y="800"/>
                  </a:lnTo>
                  <a:lnTo>
                    <a:pt x="1937" y="768"/>
                  </a:lnTo>
                  <a:lnTo>
                    <a:pt x="1865" y="752"/>
                  </a:lnTo>
                  <a:lnTo>
                    <a:pt x="1801" y="728"/>
                  </a:lnTo>
                  <a:lnTo>
                    <a:pt x="1729" y="720"/>
                  </a:lnTo>
                  <a:lnTo>
                    <a:pt x="1657" y="712"/>
                  </a:lnTo>
                  <a:lnTo>
                    <a:pt x="1521" y="712"/>
                  </a:lnTo>
                  <a:lnTo>
                    <a:pt x="1449" y="728"/>
                  </a:lnTo>
                  <a:lnTo>
                    <a:pt x="1369" y="752"/>
                  </a:lnTo>
                  <a:lnTo>
                    <a:pt x="1297" y="776"/>
                  </a:lnTo>
                  <a:lnTo>
                    <a:pt x="1225" y="817"/>
                  </a:lnTo>
                  <a:lnTo>
                    <a:pt x="1153" y="857"/>
                  </a:lnTo>
                  <a:lnTo>
                    <a:pt x="1081" y="897"/>
                  </a:lnTo>
                  <a:lnTo>
                    <a:pt x="1017" y="953"/>
                  </a:lnTo>
                  <a:lnTo>
                    <a:pt x="897" y="1065"/>
                  </a:lnTo>
                  <a:lnTo>
                    <a:pt x="825" y="1145"/>
                  </a:lnTo>
                  <a:lnTo>
                    <a:pt x="761" y="1225"/>
                  </a:lnTo>
                  <a:lnTo>
                    <a:pt x="697" y="1313"/>
                  </a:lnTo>
                  <a:lnTo>
                    <a:pt x="641" y="1401"/>
                  </a:lnTo>
                  <a:lnTo>
                    <a:pt x="585" y="1497"/>
                  </a:lnTo>
                  <a:lnTo>
                    <a:pt x="537" y="1593"/>
                  </a:lnTo>
                  <a:lnTo>
                    <a:pt x="441" y="1785"/>
                  </a:lnTo>
                  <a:lnTo>
                    <a:pt x="369" y="1993"/>
                  </a:lnTo>
                  <a:lnTo>
                    <a:pt x="305" y="2201"/>
                  </a:lnTo>
                  <a:lnTo>
                    <a:pt x="249" y="2409"/>
                  </a:lnTo>
                  <a:lnTo>
                    <a:pt x="201" y="2625"/>
                  </a:lnTo>
                  <a:lnTo>
                    <a:pt x="129" y="3033"/>
                  </a:lnTo>
                  <a:lnTo>
                    <a:pt x="73" y="3441"/>
                  </a:lnTo>
                  <a:lnTo>
                    <a:pt x="33" y="3849"/>
                  </a:lnTo>
                  <a:lnTo>
                    <a:pt x="9" y="4257"/>
                  </a:lnTo>
                  <a:lnTo>
                    <a:pt x="1" y="4665"/>
                  </a:lnTo>
                  <a:lnTo>
                    <a:pt x="1" y="5081"/>
                  </a:lnTo>
                  <a:lnTo>
                    <a:pt x="17" y="5489"/>
                  </a:lnTo>
                  <a:lnTo>
                    <a:pt x="41" y="5905"/>
                  </a:lnTo>
                  <a:lnTo>
                    <a:pt x="73" y="6321"/>
                  </a:lnTo>
                  <a:lnTo>
                    <a:pt x="121" y="6729"/>
                  </a:lnTo>
                  <a:lnTo>
                    <a:pt x="169" y="7145"/>
                  </a:lnTo>
                  <a:lnTo>
                    <a:pt x="225" y="7561"/>
                  </a:lnTo>
                  <a:lnTo>
                    <a:pt x="345" y="8394"/>
                  </a:lnTo>
                  <a:lnTo>
                    <a:pt x="473" y="9218"/>
                  </a:lnTo>
                  <a:lnTo>
                    <a:pt x="593" y="10050"/>
                  </a:lnTo>
                  <a:lnTo>
                    <a:pt x="705" y="10874"/>
                  </a:lnTo>
                  <a:lnTo>
                    <a:pt x="753" y="11290"/>
                  </a:lnTo>
                  <a:lnTo>
                    <a:pt x="793" y="11706"/>
                  </a:lnTo>
                  <a:lnTo>
                    <a:pt x="833" y="12114"/>
                  </a:lnTo>
                  <a:lnTo>
                    <a:pt x="849" y="12522"/>
                  </a:lnTo>
                  <a:lnTo>
                    <a:pt x="865" y="12938"/>
                  </a:lnTo>
                  <a:lnTo>
                    <a:pt x="865" y="13346"/>
                  </a:lnTo>
                  <a:lnTo>
                    <a:pt x="857" y="13754"/>
                  </a:lnTo>
                  <a:lnTo>
                    <a:pt x="825" y="14162"/>
                  </a:lnTo>
                  <a:lnTo>
                    <a:pt x="785" y="14562"/>
                  </a:lnTo>
                  <a:lnTo>
                    <a:pt x="729" y="14971"/>
                  </a:lnTo>
                  <a:lnTo>
                    <a:pt x="649" y="15371"/>
                  </a:lnTo>
                  <a:lnTo>
                    <a:pt x="609" y="15571"/>
                  </a:lnTo>
                  <a:lnTo>
                    <a:pt x="553" y="15771"/>
                  </a:lnTo>
                  <a:lnTo>
                    <a:pt x="1617" y="14450"/>
                  </a:lnTo>
                  <a:lnTo>
                    <a:pt x="2673" y="13114"/>
                  </a:lnTo>
                  <a:lnTo>
                    <a:pt x="4786" y="10434"/>
                  </a:lnTo>
                  <a:lnTo>
                    <a:pt x="6898" y="7745"/>
                  </a:lnTo>
                  <a:lnTo>
                    <a:pt x="7954" y="6409"/>
                  </a:lnTo>
                  <a:lnTo>
                    <a:pt x="9018" y="5089"/>
                  </a:lnTo>
                  <a:lnTo>
                    <a:pt x="9194" y="4865"/>
                  </a:lnTo>
                  <a:lnTo>
                    <a:pt x="9362" y="4625"/>
                  </a:lnTo>
                  <a:lnTo>
                    <a:pt x="9442" y="4505"/>
                  </a:lnTo>
                  <a:lnTo>
                    <a:pt x="9522" y="4377"/>
                  </a:lnTo>
                  <a:lnTo>
                    <a:pt x="9594" y="4257"/>
                  </a:lnTo>
                  <a:lnTo>
                    <a:pt x="9658" y="4129"/>
                  </a:lnTo>
                  <a:lnTo>
                    <a:pt x="9714" y="4001"/>
                  </a:lnTo>
                  <a:lnTo>
                    <a:pt x="9762" y="3865"/>
                  </a:lnTo>
                  <a:lnTo>
                    <a:pt x="9802" y="3737"/>
                  </a:lnTo>
                  <a:lnTo>
                    <a:pt x="9826" y="3601"/>
                  </a:lnTo>
                  <a:lnTo>
                    <a:pt x="9842" y="3465"/>
                  </a:lnTo>
                  <a:lnTo>
                    <a:pt x="9842" y="3329"/>
                  </a:lnTo>
                  <a:lnTo>
                    <a:pt x="9834" y="3193"/>
                  </a:lnTo>
                  <a:lnTo>
                    <a:pt x="9802" y="3057"/>
                  </a:lnTo>
                  <a:lnTo>
                    <a:pt x="9762" y="2937"/>
                  </a:lnTo>
                  <a:lnTo>
                    <a:pt x="9714" y="2817"/>
                  </a:lnTo>
                  <a:lnTo>
                    <a:pt x="9650" y="2713"/>
                  </a:lnTo>
                  <a:lnTo>
                    <a:pt x="9578" y="2609"/>
                  </a:lnTo>
                  <a:lnTo>
                    <a:pt x="9498" y="2513"/>
                  </a:lnTo>
                  <a:lnTo>
                    <a:pt x="9402" y="2425"/>
                  </a:lnTo>
                  <a:lnTo>
                    <a:pt x="9306" y="2345"/>
                  </a:lnTo>
                  <a:lnTo>
                    <a:pt x="9194" y="2273"/>
                  </a:lnTo>
                  <a:lnTo>
                    <a:pt x="9082" y="2209"/>
                  </a:lnTo>
                  <a:lnTo>
                    <a:pt x="8962" y="2153"/>
                  </a:lnTo>
                  <a:lnTo>
                    <a:pt x="8842" y="2113"/>
                  </a:lnTo>
                  <a:lnTo>
                    <a:pt x="8714" y="2073"/>
                  </a:lnTo>
                  <a:lnTo>
                    <a:pt x="8586" y="2049"/>
                  </a:lnTo>
                  <a:lnTo>
                    <a:pt x="8458" y="2033"/>
                  </a:lnTo>
                  <a:lnTo>
                    <a:pt x="8330" y="2025"/>
                  </a:lnTo>
                  <a:lnTo>
                    <a:pt x="8202" y="2025"/>
                  </a:lnTo>
                  <a:lnTo>
                    <a:pt x="8074" y="2041"/>
                  </a:lnTo>
                  <a:lnTo>
                    <a:pt x="7938" y="2057"/>
                  </a:lnTo>
                  <a:lnTo>
                    <a:pt x="7810" y="2089"/>
                  </a:lnTo>
                  <a:lnTo>
                    <a:pt x="7682" y="2129"/>
                  </a:lnTo>
                  <a:lnTo>
                    <a:pt x="7546" y="2169"/>
                  </a:lnTo>
                  <a:lnTo>
                    <a:pt x="7418" y="2225"/>
                  </a:lnTo>
                  <a:lnTo>
                    <a:pt x="7290" y="2281"/>
                  </a:lnTo>
                  <a:lnTo>
                    <a:pt x="7170" y="2345"/>
                  </a:lnTo>
                  <a:lnTo>
                    <a:pt x="7042" y="2409"/>
                  </a:lnTo>
                  <a:lnTo>
                    <a:pt x="6922" y="2489"/>
                  </a:lnTo>
                  <a:lnTo>
                    <a:pt x="6810" y="2561"/>
                  </a:lnTo>
                  <a:lnTo>
                    <a:pt x="6698" y="2649"/>
                  </a:lnTo>
                  <a:lnTo>
                    <a:pt x="6594" y="2729"/>
                  </a:lnTo>
                  <a:lnTo>
                    <a:pt x="6490" y="2825"/>
                  </a:lnTo>
                  <a:lnTo>
                    <a:pt x="6394" y="2913"/>
                  </a:lnTo>
                  <a:lnTo>
                    <a:pt x="6306" y="3009"/>
                  </a:lnTo>
                  <a:lnTo>
                    <a:pt x="6394" y="2801"/>
                  </a:lnTo>
                  <a:lnTo>
                    <a:pt x="6474" y="2585"/>
                  </a:lnTo>
                  <a:lnTo>
                    <a:pt x="6538" y="2369"/>
                  </a:lnTo>
                  <a:lnTo>
                    <a:pt x="6586" y="2145"/>
                  </a:lnTo>
                  <a:lnTo>
                    <a:pt x="6610" y="2033"/>
                  </a:lnTo>
                  <a:lnTo>
                    <a:pt x="6618" y="1921"/>
                  </a:lnTo>
                  <a:lnTo>
                    <a:pt x="6626" y="1809"/>
                  </a:lnTo>
                  <a:lnTo>
                    <a:pt x="6634" y="1697"/>
                  </a:lnTo>
                  <a:lnTo>
                    <a:pt x="6626" y="1585"/>
                  </a:lnTo>
                  <a:lnTo>
                    <a:pt x="6618" y="1473"/>
                  </a:lnTo>
                  <a:lnTo>
                    <a:pt x="6602" y="1361"/>
                  </a:lnTo>
                  <a:lnTo>
                    <a:pt x="6586" y="1249"/>
                  </a:lnTo>
                  <a:lnTo>
                    <a:pt x="6554" y="1145"/>
                  </a:lnTo>
                  <a:lnTo>
                    <a:pt x="6522" y="1033"/>
                  </a:lnTo>
                  <a:lnTo>
                    <a:pt x="6474" y="929"/>
                  </a:lnTo>
                  <a:lnTo>
                    <a:pt x="6426" y="825"/>
                  </a:lnTo>
                  <a:lnTo>
                    <a:pt x="6370" y="728"/>
                  </a:lnTo>
                  <a:lnTo>
                    <a:pt x="6306" y="632"/>
                  </a:lnTo>
                  <a:lnTo>
                    <a:pt x="6242" y="536"/>
                  </a:lnTo>
                  <a:lnTo>
                    <a:pt x="6170" y="456"/>
                  </a:lnTo>
                  <a:lnTo>
                    <a:pt x="6090" y="368"/>
                  </a:lnTo>
                  <a:lnTo>
                    <a:pt x="6002" y="296"/>
                  </a:lnTo>
                  <a:lnTo>
                    <a:pt x="5914" y="232"/>
                  </a:lnTo>
                  <a:lnTo>
                    <a:pt x="5818" y="168"/>
                  </a:lnTo>
                  <a:lnTo>
                    <a:pt x="5722" y="120"/>
                  </a:lnTo>
                  <a:lnTo>
                    <a:pt x="5618" y="80"/>
                  </a:lnTo>
                  <a:lnTo>
                    <a:pt x="5514" y="40"/>
                  </a:lnTo>
                  <a:lnTo>
                    <a:pt x="5402" y="24"/>
                  </a:lnTo>
                  <a:lnTo>
                    <a:pt x="5298" y="8"/>
                  </a:lnTo>
                  <a:lnTo>
                    <a:pt x="518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6693475" y="4108450"/>
              <a:ext cx="395475" cy="241850"/>
            </a:xfrm>
            <a:custGeom>
              <a:avLst/>
              <a:gdLst/>
              <a:ahLst/>
              <a:cxnLst/>
              <a:rect l="l" t="t" r="r" b="b"/>
              <a:pathLst>
                <a:path w="15819" h="9674" extrusionOk="0">
                  <a:moveTo>
                    <a:pt x="10866" y="1"/>
                  </a:moveTo>
                  <a:lnTo>
                    <a:pt x="10762" y="17"/>
                  </a:lnTo>
                  <a:lnTo>
                    <a:pt x="10658" y="33"/>
                  </a:lnTo>
                  <a:lnTo>
                    <a:pt x="10554" y="57"/>
                  </a:lnTo>
                  <a:lnTo>
                    <a:pt x="10450" y="81"/>
                  </a:lnTo>
                  <a:lnTo>
                    <a:pt x="10242" y="153"/>
                  </a:lnTo>
                  <a:lnTo>
                    <a:pt x="10042" y="233"/>
                  </a:lnTo>
                  <a:lnTo>
                    <a:pt x="9842" y="321"/>
                  </a:lnTo>
                  <a:lnTo>
                    <a:pt x="9650" y="425"/>
                  </a:lnTo>
                  <a:lnTo>
                    <a:pt x="9458" y="537"/>
                  </a:lnTo>
                  <a:lnTo>
                    <a:pt x="9106" y="753"/>
                  </a:lnTo>
                  <a:lnTo>
                    <a:pt x="8762" y="977"/>
                  </a:lnTo>
                  <a:lnTo>
                    <a:pt x="8418" y="1217"/>
                  </a:lnTo>
                  <a:lnTo>
                    <a:pt x="8090" y="1457"/>
                  </a:lnTo>
                  <a:lnTo>
                    <a:pt x="7754" y="1705"/>
                  </a:lnTo>
                  <a:lnTo>
                    <a:pt x="7434" y="1969"/>
                  </a:lnTo>
                  <a:lnTo>
                    <a:pt x="7114" y="2233"/>
                  </a:lnTo>
                  <a:lnTo>
                    <a:pt x="6801" y="2505"/>
                  </a:lnTo>
                  <a:lnTo>
                    <a:pt x="6489" y="2777"/>
                  </a:lnTo>
                  <a:lnTo>
                    <a:pt x="6185" y="3065"/>
                  </a:lnTo>
                  <a:lnTo>
                    <a:pt x="5881" y="3353"/>
                  </a:lnTo>
                  <a:lnTo>
                    <a:pt x="5577" y="3641"/>
                  </a:lnTo>
                  <a:lnTo>
                    <a:pt x="5281" y="3937"/>
                  </a:lnTo>
                  <a:lnTo>
                    <a:pt x="4993" y="4233"/>
                  </a:lnTo>
                  <a:lnTo>
                    <a:pt x="4417" y="4841"/>
                  </a:lnTo>
                  <a:lnTo>
                    <a:pt x="3849" y="5457"/>
                  </a:lnTo>
                  <a:lnTo>
                    <a:pt x="3289" y="6073"/>
                  </a:lnTo>
                  <a:lnTo>
                    <a:pt x="2193" y="7314"/>
                  </a:lnTo>
                  <a:lnTo>
                    <a:pt x="1641" y="7922"/>
                  </a:lnTo>
                  <a:lnTo>
                    <a:pt x="1097" y="8522"/>
                  </a:lnTo>
                  <a:lnTo>
                    <a:pt x="553" y="9106"/>
                  </a:lnTo>
                  <a:lnTo>
                    <a:pt x="0" y="9674"/>
                  </a:lnTo>
                  <a:lnTo>
                    <a:pt x="0" y="9674"/>
                  </a:lnTo>
                  <a:lnTo>
                    <a:pt x="1689" y="9562"/>
                  </a:lnTo>
                  <a:lnTo>
                    <a:pt x="3393" y="9442"/>
                  </a:lnTo>
                  <a:lnTo>
                    <a:pt x="6793" y="9186"/>
                  </a:lnTo>
                  <a:lnTo>
                    <a:pt x="10202" y="8938"/>
                  </a:lnTo>
                  <a:lnTo>
                    <a:pt x="11906" y="8818"/>
                  </a:lnTo>
                  <a:lnTo>
                    <a:pt x="13594" y="8706"/>
                  </a:lnTo>
                  <a:lnTo>
                    <a:pt x="13882" y="8682"/>
                  </a:lnTo>
                  <a:lnTo>
                    <a:pt x="14171" y="8650"/>
                  </a:lnTo>
                  <a:lnTo>
                    <a:pt x="14315" y="8626"/>
                  </a:lnTo>
                  <a:lnTo>
                    <a:pt x="14459" y="8594"/>
                  </a:lnTo>
                  <a:lnTo>
                    <a:pt x="14595" y="8562"/>
                  </a:lnTo>
                  <a:lnTo>
                    <a:pt x="14739" y="8530"/>
                  </a:lnTo>
                  <a:lnTo>
                    <a:pt x="14867" y="8482"/>
                  </a:lnTo>
                  <a:lnTo>
                    <a:pt x="14995" y="8426"/>
                  </a:lnTo>
                  <a:lnTo>
                    <a:pt x="15123" y="8370"/>
                  </a:lnTo>
                  <a:lnTo>
                    <a:pt x="15235" y="8298"/>
                  </a:lnTo>
                  <a:lnTo>
                    <a:pt x="15347" y="8218"/>
                  </a:lnTo>
                  <a:lnTo>
                    <a:pt x="15451" y="8130"/>
                  </a:lnTo>
                  <a:lnTo>
                    <a:pt x="15539" y="8026"/>
                  </a:lnTo>
                  <a:lnTo>
                    <a:pt x="15619" y="7914"/>
                  </a:lnTo>
                  <a:lnTo>
                    <a:pt x="15691" y="7802"/>
                  </a:lnTo>
                  <a:lnTo>
                    <a:pt x="15739" y="7690"/>
                  </a:lnTo>
                  <a:lnTo>
                    <a:pt x="15779" y="7570"/>
                  </a:lnTo>
                  <a:lnTo>
                    <a:pt x="15803" y="7442"/>
                  </a:lnTo>
                  <a:lnTo>
                    <a:pt x="15819" y="7314"/>
                  </a:lnTo>
                  <a:lnTo>
                    <a:pt x="15819" y="7194"/>
                  </a:lnTo>
                  <a:lnTo>
                    <a:pt x="15811" y="7066"/>
                  </a:lnTo>
                  <a:lnTo>
                    <a:pt x="15795" y="6938"/>
                  </a:lnTo>
                  <a:lnTo>
                    <a:pt x="15763" y="6809"/>
                  </a:lnTo>
                  <a:lnTo>
                    <a:pt x="15723" y="6681"/>
                  </a:lnTo>
                  <a:lnTo>
                    <a:pt x="15675" y="6561"/>
                  </a:lnTo>
                  <a:lnTo>
                    <a:pt x="15619" y="6449"/>
                  </a:lnTo>
                  <a:lnTo>
                    <a:pt x="15547" y="6337"/>
                  </a:lnTo>
                  <a:lnTo>
                    <a:pt x="15475" y="6225"/>
                  </a:lnTo>
                  <a:lnTo>
                    <a:pt x="15395" y="6129"/>
                  </a:lnTo>
                  <a:lnTo>
                    <a:pt x="15307" y="6033"/>
                  </a:lnTo>
                  <a:lnTo>
                    <a:pt x="15203" y="5945"/>
                  </a:lnTo>
                  <a:lnTo>
                    <a:pt x="15099" y="5865"/>
                  </a:lnTo>
                  <a:lnTo>
                    <a:pt x="14995" y="5785"/>
                  </a:lnTo>
                  <a:lnTo>
                    <a:pt x="14875" y="5713"/>
                  </a:lnTo>
                  <a:lnTo>
                    <a:pt x="14755" y="5649"/>
                  </a:lnTo>
                  <a:lnTo>
                    <a:pt x="14627" y="5593"/>
                  </a:lnTo>
                  <a:lnTo>
                    <a:pt x="14499" y="5537"/>
                  </a:lnTo>
                  <a:lnTo>
                    <a:pt x="14371" y="5481"/>
                  </a:lnTo>
                  <a:lnTo>
                    <a:pt x="14235" y="5441"/>
                  </a:lnTo>
                  <a:lnTo>
                    <a:pt x="14106" y="5401"/>
                  </a:lnTo>
                  <a:lnTo>
                    <a:pt x="13970" y="5369"/>
                  </a:lnTo>
                  <a:lnTo>
                    <a:pt x="13834" y="5345"/>
                  </a:lnTo>
                  <a:lnTo>
                    <a:pt x="13698" y="5321"/>
                  </a:lnTo>
                  <a:lnTo>
                    <a:pt x="13562" y="5305"/>
                  </a:lnTo>
                  <a:lnTo>
                    <a:pt x="13426" y="5297"/>
                  </a:lnTo>
                  <a:lnTo>
                    <a:pt x="13298" y="5297"/>
                  </a:lnTo>
                  <a:lnTo>
                    <a:pt x="13514" y="5225"/>
                  </a:lnTo>
                  <a:lnTo>
                    <a:pt x="13722" y="5137"/>
                  </a:lnTo>
                  <a:lnTo>
                    <a:pt x="13930" y="5041"/>
                  </a:lnTo>
                  <a:lnTo>
                    <a:pt x="14122" y="4929"/>
                  </a:lnTo>
                  <a:lnTo>
                    <a:pt x="14219" y="4865"/>
                  </a:lnTo>
                  <a:lnTo>
                    <a:pt x="14315" y="4801"/>
                  </a:lnTo>
                  <a:lnTo>
                    <a:pt x="14403" y="4729"/>
                  </a:lnTo>
                  <a:lnTo>
                    <a:pt x="14483" y="4657"/>
                  </a:lnTo>
                  <a:lnTo>
                    <a:pt x="14563" y="4577"/>
                  </a:lnTo>
                  <a:lnTo>
                    <a:pt x="14643" y="4497"/>
                  </a:lnTo>
                  <a:lnTo>
                    <a:pt x="14715" y="4409"/>
                  </a:lnTo>
                  <a:lnTo>
                    <a:pt x="14779" y="4313"/>
                  </a:lnTo>
                  <a:lnTo>
                    <a:pt x="14843" y="4225"/>
                  </a:lnTo>
                  <a:lnTo>
                    <a:pt x="14899" y="4121"/>
                  </a:lnTo>
                  <a:lnTo>
                    <a:pt x="14947" y="4017"/>
                  </a:lnTo>
                  <a:lnTo>
                    <a:pt x="14995" y="3913"/>
                  </a:lnTo>
                  <a:lnTo>
                    <a:pt x="15027" y="3809"/>
                  </a:lnTo>
                  <a:lnTo>
                    <a:pt x="15059" y="3697"/>
                  </a:lnTo>
                  <a:lnTo>
                    <a:pt x="15075" y="3585"/>
                  </a:lnTo>
                  <a:lnTo>
                    <a:pt x="15091" y="3473"/>
                  </a:lnTo>
                  <a:lnTo>
                    <a:pt x="15099" y="3361"/>
                  </a:lnTo>
                  <a:lnTo>
                    <a:pt x="15091" y="3249"/>
                  </a:lnTo>
                  <a:lnTo>
                    <a:pt x="15083" y="3137"/>
                  </a:lnTo>
                  <a:lnTo>
                    <a:pt x="15059" y="3025"/>
                  </a:lnTo>
                  <a:lnTo>
                    <a:pt x="15035" y="2913"/>
                  </a:lnTo>
                  <a:lnTo>
                    <a:pt x="14995" y="2809"/>
                  </a:lnTo>
                  <a:lnTo>
                    <a:pt x="14947" y="2713"/>
                  </a:lnTo>
                  <a:lnTo>
                    <a:pt x="14891" y="2617"/>
                  </a:lnTo>
                  <a:lnTo>
                    <a:pt x="14827" y="2529"/>
                  </a:lnTo>
                  <a:lnTo>
                    <a:pt x="14763" y="2449"/>
                  </a:lnTo>
                  <a:lnTo>
                    <a:pt x="14691" y="2369"/>
                  </a:lnTo>
                  <a:lnTo>
                    <a:pt x="14603" y="2305"/>
                  </a:lnTo>
                  <a:lnTo>
                    <a:pt x="14523" y="2241"/>
                  </a:lnTo>
                  <a:lnTo>
                    <a:pt x="14435" y="2185"/>
                  </a:lnTo>
                  <a:lnTo>
                    <a:pt x="14339" y="2137"/>
                  </a:lnTo>
                  <a:lnTo>
                    <a:pt x="14243" y="2089"/>
                  </a:lnTo>
                  <a:lnTo>
                    <a:pt x="14138" y="2049"/>
                  </a:lnTo>
                  <a:lnTo>
                    <a:pt x="14034" y="2017"/>
                  </a:lnTo>
                  <a:lnTo>
                    <a:pt x="13930" y="1993"/>
                  </a:lnTo>
                  <a:lnTo>
                    <a:pt x="13826" y="1969"/>
                  </a:lnTo>
                  <a:lnTo>
                    <a:pt x="13714" y="1961"/>
                  </a:lnTo>
                  <a:lnTo>
                    <a:pt x="13610" y="1945"/>
                  </a:lnTo>
                  <a:lnTo>
                    <a:pt x="13386" y="1945"/>
                  </a:lnTo>
                  <a:lnTo>
                    <a:pt x="13170" y="1953"/>
                  </a:lnTo>
                  <a:lnTo>
                    <a:pt x="12946" y="1977"/>
                  </a:lnTo>
                  <a:lnTo>
                    <a:pt x="12722" y="2001"/>
                  </a:lnTo>
                  <a:lnTo>
                    <a:pt x="12498" y="2033"/>
                  </a:lnTo>
                  <a:lnTo>
                    <a:pt x="12274" y="2073"/>
                  </a:lnTo>
                  <a:lnTo>
                    <a:pt x="12050" y="2121"/>
                  </a:lnTo>
                  <a:lnTo>
                    <a:pt x="11842" y="2185"/>
                  </a:lnTo>
                  <a:lnTo>
                    <a:pt x="11634" y="2257"/>
                  </a:lnTo>
                  <a:lnTo>
                    <a:pt x="11770" y="2009"/>
                  </a:lnTo>
                  <a:lnTo>
                    <a:pt x="11842" y="1881"/>
                  </a:lnTo>
                  <a:lnTo>
                    <a:pt x="11898" y="1745"/>
                  </a:lnTo>
                  <a:lnTo>
                    <a:pt x="11954" y="1617"/>
                  </a:lnTo>
                  <a:lnTo>
                    <a:pt x="12002" y="1481"/>
                  </a:lnTo>
                  <a:lnTo>
                    <a:pt x="12042" y="1345"/>
                  </a:lnTo>
                  <a:lnTo>
                    <a:pt x="12066" y="1201"/>
                  </a:lnTo>
                  <a:lnTo>
                    <a:pt x="12082" y="1057"/>
                  </a:lnTo>
                  <a:lnTo>
                    <a:pt x="12074" y="913"/>
                  </a:lnTo>
                  <a:lnTo>
                    <a:pt x="12058" y="769"/>
                  </a:lnTo>
                  <a:lnTo>
                    <a:pt x="12026" y="633"/>
                  </a:lnTo>
                  <a:lnTo>
                    <a:pt x="12002" y="561"/>
                  </a:lnTo>
                  <a:lnTo>
                    <a:pt x="11970" y="497"/>
                  </a:lnTo>
                  <a:lnTo>
                    <a:pt x="11938" y="441"/>
                  </a:lnTo>
                  <a:lnTo>
                    <a:pt x="11898" y="377"/>
                  </a:lnTo>
                  <a:lnTo>
                    <a:pt x="11858" y="321"/>
                  </a:lnTo>
                  <a:lnTo>
                    <a:pt x="11810" y="273"/>
                  </a:lnTo>
                  <a:lnTo>
                    <a:pt x="11762" y="217"/>
                  </a:lnTo>
                  <a:lnTo>
                    <a:pt x="11706" y="177"/>
                  </a:lnTo>
                  <a:lnTo>
                    <a:pt x="11634" y="137"/>
                  </a:lnTo>
                  <a:lnTo>
                    <a:pt x="11562" y="97"/>
                  </a:lnTo>
                  <a:lnTo>
                    <a:pt x="11490" y="65"/>
                  </a:lnTo>
                  <a:lnTo>
                    <a:pt x="11410" y="41"/>
                  </a:lnTo>
                  <a:lnTo>
                    <a:pt x="11330" y="25"/>
                  </a:lnTo>
                  <a:lnTo>
                    <a:pt x="11250" y="9"/>
                  </a:lnTo>
                  <a:lnTo>
                    <a:pt x="11082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6550250" y="4254875"/>
              <a:ext cx="342475" cy="190650"/>
            </a:xfrm>
            <a:custGeom>
              <a:avLst/>
              <a:gdLst/>
              <a:ahLst/>
              <a:cxnLst/>
              <a:rect l="l" t="t" r="r" b="b"/>
              <a:pathLst>
                <a:path w="13699" h="7626" extrusionOk="0">
                  <a:moveTo>
                    <a:pt x="13475" y="0"/>
                  </a:moveTo>
                  <a:lnTo>
                    <a:pt x="13427" y="8"/>
                  </a:lnTo>
                  <a:lnTo>
                    <a:pt x="13387" y="16"/>
                  </a:lnTo>
                  <a:lnTo>
                    <a:pt x="12498" y="352"/>
                  </a:lnTo>
                  <a:lnTo>
                    <a:pt x="11610" y="704"/>
                  </a:lnTo>
                  <a:lnTo>
                    <a:pt x="10738" y="1064"/>
                  </a:lnTo>
                  <a:lnTo>
                    <a:pt x="9866" y="1449"/>
                  </a:lnTo>
                  <a:lnTo>
                    <a:pt x="9010" y="1849"/>
                  </a:lnTo>
                  <a:lnTo>
                    <a:pt x="8154" y="2257"/>
                  </a:lnTo>
                  <a:lnTo>
                    <a:pt x="7314" y="2689"/>
                  </a:lnTo>
                  <a:lnTo>
                    <a:pt x="6474" y="3129"/>
                  </a:lnTo>
                  <a:lnTo>
                    <a:pt x="5649" y="3585"/>
                  </a:lnTo>
                  <a:lnTo>
                    <a:pt x="4825" y="4057"/>
                  </a:lnTo>
                  <a:lnTo>
                    <a:pt x="4017" y="4545"/>
                  </a:lnTo>
                  <a:lnTo>
                    <a:pt x="3209" y="5049"/>
                  </a:lnTo>
                  <a:lnTo>
                    <a:pt x="2417" y="5569"/>
                  </a:lnTo>
                  <a:lnTo>
                    <a:pt x="1633" y="6097"/>
                  </a:lnTo>
                  <a:lnTo>
                    <a:pt x="857" y="6649"/>
                  </a:lnTo>
                  <a:lnTo>
                    <a:pt x="89" y="7209"/>
                  </a:lnTo>
                  <a:lnTo>
                    <a:pt x="57" y="7241"/>
                  </a:lnTo>
                  <a:lnTo>
                    <a:pt x="33" y="7273"/>
                  </a:lnTo>
                  <a:lnTo>
                    <a:pt x="9" y="7313"/>
                  </a:lnTo>
                  <a:lnTo>
                    <a:pt x="1" y="7361"/>
                  </a:lnTo>
                  <a:lnTo>
                    <a:pt x="1" y="7401"/>
                  </a:lnTo>
                  <a:lnTo>
                    <a:pt x="9" y="7449"/>
                  </a:lnTo>
                  <a:lnTo>
                    <a:pt x="17" y="7489"/>
                  </a:lnTo>
                  <a:lnTo>
                    <a:pt x="49" y="7529"/>
                  </a:lnTo>
                  <a:lnTo>
                    <a:pt x="81" y="7577"/>
                  </a:lnTo>
                  <a:lnTo>
                    <a:pt x="129" y="7601"/>
                  </a:lnTo>
                  <a:lnTo>
                    <a:pt x="177" y="7617"/>
                  </a:lnTo>
                  <a:lnTo>
                    <a:pt x="233" y="7625"/>
                  </a:lnTo>
                  <a:lnTo>
                    <a:pt x="265" y="7625"/>
                  </a:lnTo>
                  <a:lnTo>
                    <a:pt x="305" y="7617"/>
                  </a:lnTo>
                  <a:lnTo>
                    <a:pt x="337" y="7601"/>
                  </a:lnTo>
                  <a:lnTo>
                    <a:pt x="369" y="7577"/>
                  </a:lnTo>
                  <a:lnTo>
                    <a:pt x="1129" y="7025"/>
                  </a:lnTo>
                  <a:lnTo>
                    <a:pt x="1897" y="6481"/>
                  </a:lnTo>
                  <a:lnTo>
                    <a:pt x="2673" y="5953"/>
                  </a:lnTo>
                  <a:lnTo>
                    <a:pt x="3465" y="5441"/>
                  </a:lnTo>
                  <a:lnTo>
                    <a:pt x="4257" y="4945"/>
                  </a:lnTo>
                  <a:lnTo>
                    <a:pt x="5065" y="4457"/>
                  </a:lnTo>
                  <a:lnTo>
                    <a:pt x="5874" y="3993"/>
                  </a:lnTo>
                  <a:lnTo>
                    <a:pt x="6698" y="3537"/>
                  </a:lnTo>
                  <a:lnTo>
                    <a:pt x="7530" y="3097"/>
                  </a:lnTo>
                  <a:lnTo>
                    <a:pt x="8362" y="2673"/>
                  </a:lnTo>
                  <a:lnTo>
                    <a:pt x="9210" y="2265"/>
                  </a:lnTo>
                  <a:lnTo>
                    <a:pt x="10058" y="1873"/>
                  </a:lnTo>
                  <a:lnTo>
                    <a:pt x="10922" y="1497"/>
                  </a:lnTo>
                  <a:lnTo>
                    <a:pt x="11786" y="1129"/>
                  </a:lnTo>
                  <a:lnTo>
                    <a:pt x="12658" y="784"/>
                  </a:lnTo>
                  <a:lnTo>
                    <a:pt x="13547" y="456"/>
                  </a:lnTo>
                  <a:lnTo>
                    <a:pt x="13587" y="432"/>
                  </a:lnTo>
                  <a:lnTo>
                    <a:pt x="13619" y="408"/>
                  </a:lnTo>
                  <a:lnTo>
                    <a:pt x="13651" y="376"/>
                  </a:lnTo>
                  <a:lnTo>
                    <a:pt x="13675" y="336"/>
                  </a:lnTo>
                  <a:lnTo>
                    <a:pt x="13691" y="296"/>
                  </a:lnTo>
                  <a:lnTo>
                    <a:pt x="13699" y="248"/>
                  </a:lnTo>
                  <a:lnTo>
                    <a:pt x="13691" y="200"/>
                  </a:lnTo>
                  <a:lnTo>
                    <a:pt x="13683" y="160"/>
                  </a:lnTo>
                  <a:lnTo>
                    <a:pt x="13659" y="112"/>
                  </a:lnTo>
                  <a:lnTo>
                    <a:pt x="13635" y="80"/>
                  </a:lnTo>
                  <a:lnTo>
                    <a:pt x="13603" y="48"/>
                  </a:lnTo>
                  <a:lnTo>
                    <a:pt x="13563" y="24"/>
                  </a:lnTo>
                  <a:lnTo>
                    <a:pt x="13523" y="8"/>
                  </a:lnTo>
                  <a:lnTo>
                    <a:pt x="1347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31"/>
          <p:cNvSpPr/>
          <p:nvPr/>
        </p:nvSpPr>
        <p:spPr>
          <a:xfrm>
            <a:off x="1213200" y="2457850"/>
            <a:ext cx="27825" cy="882550"/>
          </a:xfrm>
          <a:custGeom>
            <a:avLst/>
            <a:gdLst/>
            <a:ahLst/>
            <a:cxnLst/>
            <a:rect l="l" t="t" r="r" b="b"/>
            <a:pathLst>
              <a:path w="1113" h="35302" extrusionOk="0">
                <a:moveTo>
                  <a:pt x="705" y="0"/>
                </a:moveTo>
                <a:lnTo>
                  <a:pt x="657" y="8"/>
                </a:lnTo>
                <a:lnTo>
                  <a:pt x="609" y="24"/>
                </a:lnTo>
                <a:lnTo>
                  <a:pt x="577" y="48"/>
                </a:lnTo>
                <a:lnTo>
                  <a:pt x="545" y="80"/>
                </a:lnTo>
                <a:lnTo>
                  <a:pt x="513" y="112"/>
                </a:lnTo>
                <a:lnTo>
                  <a:pt x="497" y="152"/>
                </a:lnTo>
                <a:lnTo>
                  <a:pt x="481" y="200"/>
                </a:lnTo>
                <a:lnTo>
                  <a:pt x="481" y="248"/>
                </a:lnTo>
                <a:lnTo>
                  <a:pt x="537" y="1472"/>
                </a:lnTo>
                <a:lnTo>
                  <a:pt x="577" y="2705"/>
                </a:lnTo>
                <a:lnTo>
                  <a:pt x="609" y="3937"/>
                </a:lnTo>
                <a:lnTo>
                  <a:pt x="633" y="5177"/>
                </a:lnTo>
                <a:lnTo>
                  <a:pt x="649" y="6409"/>
                </a:lnTo>
                <a:lnTo>
                  <a:pt x="649" y="7641"/>
                </a:lnTo>
                <a:lnTo>
                  <a:pt x="649" y="8882"/>
                </a:lnTo>
                <a:lnTo>
                  <a:pt x="649" y="10114"/>
                </a:lnTo>
                <a:lnTo>
                  <a:pt x="633" y="11346"/>
                </a:lnTo>
                <a:lnTo>
                  <a:pt x="617" y="12578"/>
                </a:lnTo>
                <a:lnTo>
                  <a:pt x="569" y="15034"/>
                </a:lnTo>
                <a:lnTo>
                  <a:pt x="513" y="17483"/>
                </a:lnTo>
                <a:lnTo>
                  <a:pt x="449" y="19907"/>
                </a:lnTo>
                <a:lnTo>
                  <a:pt x="377" y="22627"/>
                </a:lnTo>
                <a:lnTo>
                  <a:pt x="273" y="26244"/>
                </a:lnTo>
                <a:lnTo>
                  <a:pt x="145" y="30485"/>
                </a:lnTo>
                <a:lnTo>
                  <a:pt x="1" y="35061"/>
                </a:lnTo>
                <a:lnTo>
                  <a:pt x="1" y="35109"/>
                </a:lnTo>
                <a:lnTo>
                  <a:pt x="17" y="35149"/>
                </a:lnTo>
                <a:lnTo>
                  <a:pt x="33" y="35189"/>
                </a:lnTo>
                <a:lnTo>
                  <a:pt x="65" y="35221"/>
                </a:lnTo>
                <a:lnTo>
                  <a:pt x="97" y="35253"/>
                </a:lnTo>
                <a:lnTo>
                  <a:pt x="137" y="35277"/>
                </a:lnTo>
                <a:lnTo>
                  <a:pt x="177" y="35293"/>
                </a:lnTo>
                <a:lnTo>
                  <a:pt x="225" y="35293"/>
                </a:lnTo>
                <a:lnTo>
                  <a:pt x="233" y="35301"/>
                </a:lnTo>
                <a:lnTo>
                  <a:pt x="273" y="35293"/>
                </a:lnTo>
                <a:lnTo>
                  <a:pt x="321" y="35277"/>
                </a:lnTo>
                <a:lnTo>
                  <a:pt x="361" y="35261"/>
                </a:lnTo>
                <a:lnTo>
                  <a:pt x="393" y="35229"/>
                </a:lnTo>
                <a:lnTo>
                  <a:pt x="417" y="35197"/>
                </a:lnTo>
                <a:lnTo>
                  <a:pt x="441" y="35165"/>
                </a:lnTo>
                <a:lnTo>
                  <a:pt x="457" y="35117"/>
                </a:lnTo>
                <a:lnTo>
                  <a:pt x="465" y="35077"/>
                </a:lnTo>
                <a:lnTo>
                  <a:pt x="609" y="30501"/>
                </a:lnTo>
                <a:lnTo>
                  <a:pt x="737" y="26260"/>
                </a:lnTo>
                <a:lnTo>
                  <a:pt x="833" y="22643"/>
                </a:lnTo>
                <a:lnTo>
                  <a:pt x="905" y="19923"/>
                </a:lnTo>
                <a:lnTo>
                  <a:pt x="969" y="17491"/>
                </a:lnTo>
                <a:lnTo>
                  <a:pt x="1033" y="15042"/>
                </a:lnTo>
                <a:lnTo>
                  <a:pt x="1073" y="12586"/>
                </a:lnTo>
                <a:lnTo>
                  <a:pt x="1097" y="11346"/>
                </a:lnTo>
                <a:lnTo>
                  <a:pt x="1105" y="10114"/>
                </a:lnTo>
                <a:lnTo>
                  <a:pt x="1113" y="8874"/>
                </a:lnTo>
                <a:lnTo>
                  <a:pt x="1113" y="7641"/>
                </a:lnTo>
                <a:lnTo>
                  <a:pt x="1105" y="6401"/>
                </a:lnTo>
                <a:lnTo>
                  <a:pt x="1097" y="5161"/>
                </a:lnTo>
                <a:lnTo>
                  <a:pt x="1073" y="3929"/>
                </a:lnTo>
                <a:lnTo>
                  <a:pt x="1041" y="2689"/>
                </a:lnTo>
                <a:lnTo>
                  <a:pt x="993" y="1456"/>
                </a:lnTo>
                <a:lnTo>
                  <a:pt x="945" y="224"/>
                </a:lnTo>
                <a:lnTo>
                  <a:pt x="937" y="176"/>
                </a:lnTo>
                <a:lnTo>
                  <a:pt x="921" y="136"/>
                </a:lnTo>
                <a:lnTo>
                  <a:pt x="897" y="96"/>
                </a:lnTo>
                <a:lnTo>
                  <a:pt x="865" y="64"/>
                </a:lnTo>
                <a:lnTo>
                  <a:pt x="833" y="32"/>
                </a:lnTo>
                <a:lnTo>
                  <a:pt x="793" y="16"/>
                </a:lnTo>
                <a:lnTo>
                  <a:pt x="745" y="8"/>
                </a:lnTo>
                <a:lnTo>
                  <a:pt x="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31"/>
          <p:cNvSpPr/>
          <p:nvPr/>
        </p:nvSpPr>
        <p:spPr>
          <a:xfrm>
            <a:off x="1078375" y="2176600"/>
            <a:ext cx="231075" cy="405075"/>
          </a:xfrm>
          <a:custGeom>
            <a:avLst/>
            <a:gdLst/>
            <a:ahLst/>
            <a:cxnLst/>
            <a:rect l="l" t="t" r="r" b="b"/>
            <a:pathLst>
              <a:path w="9243" h="16203" extrusionOk="0">
                <a:moveTo>
                  <a:pt x="3977" y="1"/>
                </a:moveTo>
                <a:lnTo>
                  <a:pt x="3865" y="9"/>
                </a:lnTo>
                <a:lnTo>
                  <a:pt x="3753" y="25"/>
                </a:lnTo>
                <a:lnTo>
                  <a:pt x="3649" y="49"/>
                </a:lnTo>
                <a:lnTo>
                  <a:pt x="3545" y="89"/>
                </a:lnTo>
                <a:lnTo>
                  <a:pt x="3449" y="129"/>
                </a:lnTo>
                <a:lnTo>
                  <a:pt x="3361" y="177"/>
                </a:lnTo>
                <a:lnTo>
                  <a:pt x="3273" y="241"/>
                </a:lnTo>
                <a:lnTo>
                  <a:pt x="3193" y="305"/>
                </a:lnTo>
                <a:lnTo>
                  <a:pt x="3113" y="369"/>
                </a:lnTo>
                <a:lnTo>
                  <a:pt x="3033" y="449"/>
                </a:lnTo>
                <a:lnTo>
                  <a:pt x="2969" y="529"/>
                </a:lnTo>
                <a:lnTo>
                  <a:pt x="2905" y="617"/>
                </a:lnTo>
                <a:lnTo>
                  <a:pt x="2841" y="705"/>
                </a:lnTo>
                <a:lnTo>
                  <a:pt x="2793" y="793"/>
                </a:lnTo>
                <a:lnTo>
                  <a:pt x="2737" y="889"/>
                </a:lnTo>
                <a:lnTo>
                  <a:pt x="2697" y="993"/>
                </a:lnTo>
                <a:lnTo>
                  <a:pt x="2657" y="1089"/>
                </a:lnTo>
                <a:lnTo>
                  <a:pt x="2625" y="1193"/>
                </a:lnTo>
                <a:lnTo>
                  <a:pt x="2593" y="1297"/>
                </a:lnTo>
                <a:lnTo>
                  <a:pt x="2545" y="1505"/>
                </a:lnTo>
                <a:lnTo>
                  <a:pt x="2497" y="1729"/>
                </a:lnTo>
                <a:lnTo>
                  <a:pt x="2457" y="1945"/>
                </a:lnTo>
                <a:lnTo>
                  <a:pt x="2425" y="2169"/>
                </a:lnTo>
                <a:lnTo>
                  <a:pt x="2401" y="2401"/>
                </a:lnTo>
                <a:lnTo>
                  <a:pt x="2393" y="2625"/>
                </a:lnTo>
                <a:lnTo>
                  <a:pt x="2393" y="2841"/>
                </a:lnTo>
                <a:lnTo>
                  <a:pt x="2409" y="3057"/>
                </a:lnTo>
                <a:lnTo>
                  <a:pt x="2209" y="2857"/>
                </a:lnTo>
                <a:lnTo>
                  <a:pt x="2105" y="2761"/>
                </a:lnTo>
                <a:lnTo>
                  <a:pt x="1993" y="2665"/>
                </a:lnTo>
                <a:lnTo>
                  <a:pt x="1881" y="2577"/>
                </a:lnTo>
                <a:lnTo>
                  <a:pt x="1769" y="2489"/>
                </a:lnTo>
                <a:lnTo>
                  <a:pt x="1649" y="2417"/>
                </a:lnTo>
                <a:lnTo>
                  <a:pt x="1521" y="2353"/>
                </a:lnTo>
                <a:lnTo>
                  <a:pt x="1385" y="2305"/>
                </a:lnTo>
                <a:lnTo>
                  <a:pt x="1249" y="2265"/>
                </a:lnTo>
                <a:lnTo>
                  <a:pt x="1105" y="2241"/>
                </a:lnTo>
                <a:lnTo>
                  <a:pt x="889" y="2241"/>
                </a:lnTo>
                <a:lnTo>
                  <a:pt x="825" y="2249"/>
                </a:lnTo>
                <a:lnTo>
                  <a:pt x="753" y="2265"/>
                </a:lnTo>
                <a:lnTo>
                  <a:pt x="689" y="2289"/>
                </a:lnTo>
                <a:lnTo>
                  <a:pt x="625" y="2313"/>
                </a:lnTo>
                <a:lnTo>
                  <a:pt x="561" y="2337"/>
                </a:lnTo>
                <a:lnTo>
                  <a:pt x="497" y="2377"/>
                </a:lnTo>
                <a:lnTo>
                  <a:pt x="441" y="2417"/>
                </a:lnTo>
                <a:lnTo>
                  <a:pt x="377" y="2473"/>
                </a:lnTo>
                <a:lnTo>
                  <a:pt x="329" y="2529"/>
                </a:lnTo>
                <a:lnTo>
                  <a:pt x="273" y="2593"/>
                </a:lnTo>
                <a:lnTo>
                  <a:pt x="233" y="2657"/>
                </a:lnTo>
                <a:lnTo>
                  <a:pt x="193" y="2729"/>
                </a:lnTo>
                <a:lnTo>
                  <a:pt x="161" y="2801"/>
                </a:lnTo>
                <a:lnTo>
                  <a:pt x="97" y="2961"/>
                </a:lnTo>
                <a:lnTo>
                  <a:pt x="73" y="3057"/>
                </a:lnTo>
                <a:lnTo>
                  <a:pt x="49" y="3161"/>
                </a:lnTo>
                <a:lnTo>
                  <a:pt x="25" y="3273"/>
                </a:lnTo>
                <a:lnTo>
                  <a:pt x="17" y="3377"/>
                </a:lnTo>
                <a:lnTo>
                  <a:pt x="1" y="3585"/>
                </a:lnTo>
                <a:lnTo>
                  <a:pt x="9" y="3801"/>
                </a:lnTo>
                <a:lnTo>
                  <a:pt x="33" y="4017"/>
                </a:lnTo>
                <a:lnTo>
                  <a:pt x="65" y="4233"/>
                </a:lnTo>
                <a:lnTo>
                  <a:pt x="113" y="4449"/>
                </a:lnTo>
                <a:lnTo>
                  <a:pt x="161" y="4657"/>
                </a:lnTo>
                <a:lnTo>
                  <a:pt x="273" y="5049"/>
                </a:lnTo>
                <a:lnTo>
                  <a:pt x="409" y="5433"/>
                </a:lnTo>
                <a:lnTo>
                  <a:pt x="553" y="5817"/>
                </a:lnTo>
                <a:lnTo>
                  <a:pt x="713" y="6194"/>
                </a:lnTo>
                <a:lnTo>
                  <a:pt x="881" y="6562"/>
                </a:lnTo>
                <a:lnTo>
                  <a:pt x="1065" y="6930"/>
                </a:lnTo>
                <a:lnTo>
                  <a:pt x="1257" y="7290"/>
                </a:lnTo>
                <a:lnTo>
                  <a:pt x="1465" y="7642"/>
                </a:lnTo>
                <a:lnTo>
                  <a:pt x="1673" y="7994"/>
                </a:lnTo>
                <a:lnTo>
                  <a:pt x="1897" y="8346"/>
                </a:lnTo>
                <a:lnTo>
                  <a:pt x="2121" y="8698"/>
                </a:lnTo>
                <a:lnTo>
                  <a:pt x="2353" y="9042"/>
                </a:lnTo>
                <a:lnTo>
                  <a:pt x="2825" y="9722"/>
                </a:lnTo>
                <a:lnTo>
                  <a:pt x="3305" y="10410"/>
                </a:lnTo>
                <a:lnTo>
                  <a:pt x="3777" y="11090"/>
                </a:lnTo>
                <a:lnTo>
                  <a:pt x="4241" y="11778"/>
                </a:lnTo>
                <a:lnTo>
                  <a:pt x="4465" y="12130"/>
                </a:lnTo>
                <a:lnTo>
                  <a:pt x="4681" y="12474"/>
                </a:lnTo>
                <a:lnTo>
                  <a:pt x="4897" y="12826"/>
                </a:lnTo>
                <a:lnTo>
                  <a:pt x="5097" y="13187"/>
                </a:lnTo>
                <a:lnTo>
                  <a:pt x="5290" y="13547"/>
                </a:lnTo>
                <a:lnTo>
                  <a:pt x="5466" y="13907"/>
                </a:lnTo>
                <a:lnTo>
                  <a:pt x="5642" y="14275"/>
                </a:lnTo>
                <a:lnTo>
                  <a:pt x="5794" y="14651"/>
                </a:lnTo>
                <a:lnTo>
                  <a:pt x="5938" y="15027"/>
                </a:lnTo>
                <a:lnTo>
                  <a:pt x="6058" y="15411"/>
                </a:lnTo>
                <a:lnTo>
                  <a:pt x="6170" y="15803"/>
                </a:lnTo>
                <a:lnTo>
                  <a:pt x="6218" y="16003"/>
                </a:lnTo>
                <a:lnTo>
                  <a:pt x="6258" y="16203"/>
                </a:lnTo>
                <a:lnTo>
                  <a:pt x="6618" y="14563"/>
                </a:lnTo>
                <a:lnTo>
                  <a:pt x="6978" y="12906"/>
                </a:lnTo>
                <a:lnTo>
                  <a:pt x="7674" y="9586"/>
                </a:lnTo>
                <a:lnTo>
                  <a:pt x="8378" y="6274"/>
                </a:lnTo>
                <a:lnTo>
                  <a:pt x="8738" y="4617"/>
                </a:lnTo>
                <a:lnTo>
                  <a:pt x="9098" y="2969"/>
                </a:lnTo>
                <a:lnTo>
                  <a:pt x="9154" y="2697"/>
                </a:lnTo>
                <a:lnTo>
                  <a:pt x="9202" y="2409"/>
                </a:lnTo>
                <a:lnTo>
                  <a:pt x="9218" y="2265"/>
                </a:lnTo>
                <a:lnTo>
                  <a:pt x="9234" y="2121"/>
                </a:lnTo>
                <a:lnTo>
                  <a:pt x="9242" y="1977"/>
                </a:lnTo>
                <a:lnTo>
                  <a:pt x="9242" y="1833"/>
                </a:lnTo>
                <a:lnTo>
                  <a:pt x="9234" y="1697"/>
                </a:lnTo>
                <a:lnTo>
                  <a:pt x="9218" y="1561"/>
                </a:lnTo>
                <a:lnTo>
                  <a:pt x="9194" y="1425"/>
                </a:lnTo>
                <a:lnTo>
                  <a:pt x="9162" y="1297"/>
                </a:lnTo>
                <a:lnTo>
                  <a:pt x="9114" y="1169"/>
                </a:lnTo>
                <a:lnTo>
                  <a:pt x="9058" y="1049"/>
                </a:lnTo>
                <a:lnTo>
                  <a:pt x="8986" y="929"/>
                </a:lnTo>
                <a:lnTo>
                  <a:pt x="8906" y="817"/>
                </a:lnTo>
                <a:lnTo>
                  <a:pt x="8818" y="729"/>
                </a:lnTo>
                <a:lnTo>
                  <a:pt x="8722" y="649"/>
                </a:lnTo>
                <a:lnTo>
                  <a:pt x="8618" y="577"/>
                </a:lnTo>
                <a:lnTo>
                  <a:pt x="8506" y="521"/>
                </a:lnTo>
                <a:lnTo>
                  <a:pt x="8386" y="473"/>
                </a:lnTo>
                <a:lnTo>
                  <a:pt x="8266" y="433"/>
                </a:lnTo>
                <a:lnTo>
                  <a:pt x="8146" y="409"/>
                </a:lnTo>
                <a:lnTo>
                  <a:pt x="8018" y="385"/>
                </a:lnTo>
                <a:lnTo>
                  <a:pt x="7762" y="385"/>
                </a:lnTo>
                <a:lnTo>
                  <a:pt x="7634" y="401"/>
                </a:lnTo>
                <a:lnTo>
                  <a:pt x="7506" y="417"/>
                </a:lnTo>
                <a:lnTo>
                  <a:pt x="7378" y="449"/>
                </a:lnTo>
                <a:lnTo>
                  <a:pt x="7258" y="497"/>
                </a:lnTo>
                <a:lnTo>
                  <a:pt x="7138" y="545"/>
                </a:lnTo>
                <a:lnTo>
                  <a:pt x="7018" y="609"/>
                </a:lnTo>
                <a:lnTo>
                  <a:pt x="6914" y="673"/>
                </a:lnTo>
                <a:lnTo>
                  <a:pt x="6802" y="753"/>
                </a:lnTo>
                <a:lnTo>
                  <a:pt x="6706" y="833"/>
                </a:lnTo>
                <a:lnTo>
                  <a:pt x="6602" y="921"/>
                </a:lnTo>
                <a:lnTo>
                  <a:pt x="6506" y="1025"/>
                </a:lnTo>
                <a:lnTo>
                  <a:pt x="6410" y="1121"/>
                </a:lnTo>
                <a:lnTo>
                  <a:pt x="6322" y="1233"/>
                </a:lnTo>
                <a:lnTo>
                  <a:pt x="6242" y="1345"/>
                </a:lnTo>
                <a:lnTo>
                  <a:pt x="6162" y="1457"/>
                </a:lnTo>
                <a:lnTo>
                  <a:pt x="6090" y="1577"/>
                </a:lnTo>
                <a:lnTo>
                  <a:pt x="6018" y="1697"/>
                </a:lnTo>
                <a:lnTo>
                  <a:pt x="5954" y="1817"/>
                </a:lnTo>
                <a:lnTo>
                  <a:pt x="5898" y="1945"/>
                </a:lnTo>
                <a:lnTo>
                  <a:pt x="5850" y="2065"/>
                </a:lnTo>
                <a:lnTo>
                  <a:pt x="5802" y="2193"/>
                </a:lnTo>
                <a:lnTo>
                  <a:pt x="5770" y="2313"/>
                </a:lnTo>
                <a:lnTo>
                  <a:pt x="5754" y="2089"/>
                </a:lnTo>
                <a:lnTo>
                  <a:pt x="5730" y="1865"/>
                </a:lnTo>
                <a:lnTo>
                  <a:pt x="5698" y="1641"/>
                </a:lnTo>
                <a:lnTo>
                  <a:pt x="5642" y="1425"/>
                </a:lnTo>
                <a:lnTo>
                  <a:pt x="5610" y="1313"/>
                </a:lnTo>
                <a:lnTo>
                  <a:pt x="5570" y="1209"/>
                </a:lnTo>
                <a:lnTo>
                  <a:pt x="5530" y="1105"/>
                </a:lnTo>
                <a:lnTo>
                  <a:pt x="5482" y="1001"/>
                </a:lnTo>
                <a:lnTo>
                  <a:pt x="5426" y="905"/>
                </a:lnTo>
                <a:lnTo>
                  <a:pt x="5370" y="809"/>
                </a:lnTo>
                <a:lnTo>
                  <a:pt x="5306" y="721"/>
                </a:lnTo>
                <a:lnTo>
                  <a:pt x="5241" y="625"/>
                </a:lnTo>
                <a:lnTo>
                  <a:pt x="5169" y="545"/>
                </a:lnTo>
                <a:lnTo>
                  <a:pt x="5089" y="465"/>
                </a:lnTo>
                <a:lnTo>
                  <a:pt x="5001" y="385"/>
                </a:lnTo>
                <a:lnTo>
                  <a:pt x="4913" y="313"/>
                </a:lnTo>
                <a:lnTo>
                  <a:pt x="4825" y="249"/>
                </a:lnTo>
                <a:lnTo>
                  <a:pt x="4721" y="193"/>
                </a:lnTo>
                <a:lnTo>
                  <a:pt x="4625" y="145"/>
                </a:lnTo>
                <a:lnTo>
                  <a:pt x="4521" y="97"/>
                </a:lnTo>
                <a:lnTo>
                  <a:pt x="4417" y="65"/>
                </a:lnTo>
                <a:lnTo>
                  <a:pt x="4305" y="33"/>
                </a:lnTo>
                <a:lnTo>
                  <a:pt x="4193" y="17"/>
                </a:lnTo>
                <a:lnTo>
                  <a:pt x="408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31"/>
          <p:cNvSpPr/>
          <p:nvPr/>
        </p:nvSpPr>
        <p:spPr>
          <a:xfrm>
            <a:off x="944975" y="2455450"/>
            <a:ext cx="239050" cy="393075"/>
          </a:xfrm>
          <a:custGeom>
            <a:avLst/>
            <a:gdLst/>
            <a:ahLst/>
            <a:cxnLst/>
            <a:rect l="l" t="t" r="r" b="b"/>
            <a:pathLst>
              <a:path w="9562" h="15723" extrusionOk="0">
                <a:moveTo>
                  <a:pt x="7169" y="0"/>
                </a:moveTo>
                <a:lnTo>
                  <a:pt x="7041" y="8"/>
                </a:lnTo>
                <a:lnTo>
                  <a:pt x="6913" y="32"/>
                </a:lnTo>
                <a:lnTo>
                  <a:pt x="6785" y="56"/>
                </a:lnTo>
                <a:lnTo>
                  <a:pt x="6665" y="96"/>
                </a:lnTo>
                <a:lnTo>
                  <a:pt x="6545" y="144"/>
                </a:lnTo>
                <a:lnTo>
                  <a:pt x="6425" y="200"/>
                </a:lnTo>
                <a:lnTo>
                  <a:pt x="6313" y="264"/>
                </a:lnTo>
                <a:lnTo>
                  <a:pt x="6209" y="336"/>
                </a:lnTo>
                <a:lnTo>
                  <a:pt x="6105" y="424"/>
                </a:lnTo>
                <a:lnTo>
                  <a:pt x="6017" y="512"/>
                </a:lnTo>
                <a:lnTo>
                  <a:pt x="5929" y="608"/>
                </a:lnTo>
                <a:lnTo>
                  <a:pt x="5849" y="712"/>
                </a:lnTo>
                <a:lnTo>
                  <a:pt x="5769" y="816"/>
                </a:lnTo>
                <a:lnTo>
                  <a:pt x="5697" y="936"/>
                </a:lnTo>
                <a:lnTo>
                  <a:pt x="5633" y="1048"/>
                </a:lnTo>
                <a:lnTo>
                  <a:pt x="5569" y="1176"/>
                </a:lnTo>
                <a:lnTo>
                  <a:pt x="5513" y="1304"/>
                </a:lnTo>
                <a:lnTo>
                  <a:pt x="5465" y="1432"/>
                </a:lnTo>
                <a:lnTo>
                  <a:pt x="5425" y="1568"/>
                </a:lnTo>
                <a:lnTo>
                  <a:pt x="5385" y="1696"/>
                </a:lnTo>
                <a:lnTo>
                  <a:pt x="5353" y="1832"/>
                </a:lnTo>
                <a:lnTo>
                  <a:pt x="5321" y="1968"/>
                </a:lnTo>
                <a:lnTo>
                  <a:pt x="5305" y="2105"/>
                </a:lnTo>
                <a:lnTo>
                  <a:pt x="5289" y="2241"/>
                </a:lnTo>
                <a:lnTo>
                  <a:pt x="5281" y="2369"/>
                </a:lnTo>
                <a:lnTo>
                  <a:pt x="5273" y="2497"/>
                </a:lnTo>
                <a:lnTo>
                  <a:pt x="5201" y="2289"/>
                </a:lnTo>
                <a:lnTo>
                  <a:pt x="5121" y="2073"/>
                </a:lnTo>
                <a:lnTo>
                  <a:pt x="5025" y="1872"/>
                </a:lnTo>
                <a:lnTo>
                  <a:pt x="4913" y="1672"/>
                </a:lnTo>
                <a:lnTo>
                  <a:pt x="4849" y="1584"/>
                </a:lnTo>
                <a:lnTo>
                  <a:pt x="4785" y="1488"/>
                </a:lnTo>
                <a:lnTo>
                  <a:pt x="4713" y="1400"/>
                </a:lnTo>
                <a:lnTo>
                  <a:pt x="4641" y="1320"/>
                </a:lnTo>
                <a:lnTo>
                  <a:pt x="4561" y="1240"/>
                </a:lnTo>
                <a:lnTo>
                  <a:pt x="4481" y="1160"/>
                </a:lnTo>
                <a:lnTo>
                  <a:pt x="4401" y="1088"/>
                </a:lnTo>
                <a:lnTo>
                  <a:pt x="4305" y="1024"/>
                </a:lnTo>
                <a:lnTo>
                  <a:pt x="4217" y="960"/>
                </a:lnTo>
                <a:lnTo>
                  <a:pt x="4113" y="904"/>
                </a:lnTo>
                <a:lnTo>
                  <a:pt x="4017" y="856"/>
                </a:lnTo>
                <a:lnTo>
                  <a:pt x="3913" y="808"/>
                </a:lnTo>
                <a:lnTo>
                  <a:pt x="3801" y="776"/>
                </a:lnTo>
                <a:lnTo>
                  <a:pt x="3689" y="744"/>
                </a:lnTo>
                <a:lnTo>
                  <a:pt x="3585" y="720"/>
                </a:lnTo>
                <a:lnTo>
                  <a:pt x="3472" y="712"/>
                </a:lnTo>
                <a:lnTo>
                  <a:pt x="3360" y="704"/>
                </a:lnTo>
                <a:lnTo>
                  <a:pt x="3248" y="704"/>
                </a:lnTo>
                <a:lnTo>
                  <a:pt x="3136" y="720"/>
                </a:lnTo>
                <a:lnTo>
                  <a:pt x="3024" y="736"/>
                </a:lnTo>
                <a:lnTo>
                  <a:pt x="2920" y="760"/>
                </a:lnTo>
                <a:lnTo>
                  <a:pt x="2816" y="800"/>
                </a:lnTo>
                <a:lnTo>
                  <a:pt x="2712" y="848"/>
                </a:lnTo>
                <a:lnTo>
                  <a:pt x="2616" y="904"/>
                </a:lnTo>
                <a:lnTo>
                  <a:pt x="2528" y="960"/>
                </a:lnTo>
                <a:lnTo>
                  <a:pt x="2448" y="1032"/>
                </a:lnTo>
                <a:lnTo>
                  <a:pt x="2376" y="1104"/>
                </a:lnTo>
                <a:lnTo>
                  <a:pt x="2304" y="1184"/>
                </a:lnTo>
                <a:lnTo>
                  <a:pt x="2248" y="1272"/>
                </a:lnTo>
                <a:lnTo>
                  <a:pt x="2192" y="1360"/>
                </a:lnTo>
                <a:lnTo>
                  <a:pt x="2136" y="1448"/>
                </a:lnTo>
                <a:lnTo>
                  <a:pt x="2096" y="1552"/>
                </a:lnTo>
                <a:lnTo>
                  <a:pt x="2056" y="1648"/>
                </a:lnTo>
                <a:lnTo>
                  <a:pt x="2024" y="1752"/>
                </a:lnTo>
                <a:lnTo>
                  <a:pt x="2000" y="1856"/>
                </a:lnTo>
                <a:lnTo>
                  <a:pt x="1976" y="1960"/>
                </a:lnTo>
                <a:lnTo>
                  <a:pt x="1960" y="2073"/>
                </a:lnTo>
                <a:lnTo>
                  <a:pt x="1952" y="2177"/>
                </a:lnTo>
                <a:lnTo>
                  <a:pt x="1944" y="2281"/>
                </a:lnTo>
                <a:lnTo>
                  <a:pt x="1944" y="2393"/>
                </a:lnTo>
                <a:lnTo>
                  <a:pt x="1960" y="2609"/>
                </a:lnTo>
                <a:lnTo>
                  <a:pt x="1976" y="2833"/>
                </a:lnTo>
                <a:lnTo>
                  <a:pt x="1992" y="3057"/>
                </a:lnTo>
                <a:lnTo>
                  <a:pt x="2024" y="3281"/>
                </a:lnTo>
                <a:lnTo>
                  <a:pt x="2064" y="3505"/>
                </a:lnTo>
                <a:lnTo>
                  <a:pt x="2120" y="3721"/>
                </a:lnTo>
                <a:lnTo>
                  <a:pt x="2176" y="3929"/>
                </a:lnTo>
                <a:lnTo>
                  <a:pt x="2248" y="4137"/>
                </a:lnTo>
                <a:lnTo>
                  <a:pt x="2000" y="3993"/>
                </a:lnTo>
                <a:lnTo>
                  <a:pt x="1872" y="3929"/>
                </a:lnTo>
                <a:lnTo>
                  <a:pt x="1744" y="3873"/>
                </a:lnTo>
                <a:lnTo>
                  <a:pt x="1616" y="3817"/>
                </a:lnTo>
                <a:lnTo>
                  <a:pt x="1480" y="3769"/>
                </a:lnTo>
                <a:lnTo>
                  <a:pt x="1344" y="3729"/>
                </a:lnTo>
                <a:lnTo>
                  <a:pt x="1208" y="3705"/>
                </a:lnTo>
                <a:lnTo>
                  <a:pt x="1064" y="3689"/>
                </a:lnTo>
                <a:lnTo>
                  <a:pt x="920" y="3689"/>
                </a:lnTo>
                <a:lnTo>
                  <a:pt x="776" y="3705"/>
                </a:lnTo>
                <a:lnTo>
                  <a:pt x="640" y="3745"/>
                </a:lnTo>
                <a:lnTo>
                  <a:pt x="568" y="3769"/>
                </a:lnTo>
                <a:lnTo>
                  <a:pt x="504" y="3793"/>
                </a:lnTo>
                <a:lnTo>
                  <a:pt x="440" y="3825"/>
                </a:lnTo>
                <a:lnTo>
                  <a:pt x="384" y="3865"/>
                </a:lnTo>
                <a:lnTo>
                  <a:pt x="328" y="3905"/>
                </a:lnTo>
                <a:lnTo>
                  <a:pt x="272" y="3953"/>
                </a:lnTo>
                <a:lnTo>
                  <a:pt x="224" y="4001"/>
                </a:lnTo>
                <a:lnTo>
                  <a:pt x="184" y="4057"/>
                </a:lnTo>
                <a:lnTo>
                  <a:pt x="144" y="4129"/>
                </a:lnTo>
                <a:lnTo>
                  <a:pt x="104" y="4201"/>
                </a:lnTo>
                <a:lnTo>
                  <a:pt x="72" y="4273"/>
                </a:lnTo>
                <a:lnTo>
                  <a:pt x="48" y="4353"/>
                </a:lnTo>
                <a:lnTo>
                  <a:pt x="32" y="4433"/>
                </a:lnTo>
                <a:lnTo>
                  <a:pt x="16" y="4513"/>
                </a:lnTo>
                <a:lnTo>
                  <a:pt x="0" y="4673"/>
                </a:lnTo>
                <a:lnTo>
                  <a:pt x="0" y="4777"/>
                </a:lnTo>
                <a:lnTo>
                  <a:pt x="8" y="4889"/>
                </a:lnTo>
                <a:lnTo>
                  <a:pt x="24" y="4993"/>
                </a:lnTo>
                <a:lnTo>
                  <a:pt x="40" y="5097"/>
                </a:lnTo>
                <a:lnTo>
                  <a:pt x="56" y="5201"/>
                </a:lnTo>
                <a:lnTo>
                  <a:pt x="88" y="5305"/>
                </a:lnTo>
                <a:lnTo>
                  <a:pt x="152" y="5513"/>
                </a:lnTo>
                <a:lnTo>
                  <a:pt x="232" y="5713"/>
                </a:lnTo>
                <a:lnTo>
                  <a:pt x="320" y="5905"/>
                </a:lnTo>
                <a:lnTo>
                  <a:pt x="424" y="6097"/>
                </a:lnTo>
                <a:lnTo>
                  <a:pt x="528" y="6289"/>
                </a:lnTo>
                <a:lnTo>
                  <a:pt x="744" y="6633"/>
                </a:lnTo>
                <a:lnTo>
                  <a:pt x="976" y="6969"/>
                </a:lnTo>
                <a:lnTo>
                  <a:pt x="1224" y="7297"/>
                </a:lnTo>
                <a:lnTo>
                  <a:pt x="1480" y="7617"/>
                </a:lnTo>
                <a:lnTo>
                  <a:pt x="1744" y="7921"/>
                </a:lnTo>
                <a:lnTo>
                  <a:pt x="2024" y="8225"/>
                </a:lnTo>
                <a:lnTo>
                  <a:pt x="2304" y="8521"/>
                </a:lnTo>
                <a:lnTo>
                  <a:pt x="2600" y="8801"/>
                </a:lnTo>
                <a:lnTo>
                  <a:pt x="2904" y="9090"/>
                </a:lnTo>
                <a:lnTo>
                  <a:pt x="3208" y="9362"/>
                </a:lnTo>
                <a:lnTo>
                  <a:pt x="3520" y="9634"/>
                </a:lnTo>
                <a:lnTo>
                  <a:pt x="3841" y="9906"/>
                </a:lnTo>
                <a:lnTo>
                  <a:pt x="4481" y="10434"/>
                </a:lnTo>
                <a:lnTo>
                  <a:pt x="5129" y="10962"/>
                </a:lnTo>
                <a:lnTo>
                  <a:pt x="5777" y="11482"/>
                </a:lnTo>
                <a:lnTo>
                  <a:pt x="6409" y="12018"/>
                </a:lnTo>
                <a:lnTo>
                  <a:pt x="6721" y="12290"/>
                </a:lnTo>
                <a:lnTo>
                  <a:pt x="7025" y="12570"/>
                </a:lnTo>
                <a:lnTo>
                  <a:pt x="7321" y="12850"/>
                </a:lnTo>
                <a:lnTo>
                  <a:pt x="7617" y="13138"/>
                </a:lnTo>
                <a:lnTo>
                  <a:pt x="7897" y="13426"/>
                </a:lnTo>
                <a:lnTo>
                  <a:pt x="8169" y="13730"/>
                </a:lnTo>
                <a:lnTo>
                  <a:pt x="8433" y="14034"/>
                </a:lnTo>
                <a:lnTo>
                  <a:pt x="8689" y="14354"/>
                </a:lnTo>
                <a:lnTo>
                  <a:pt x="8929" y="14674"/>
                </a:lnTo>
                <a:lnTo>
                  <a:pt x="9153" y="15010"/>
                </a:lnTo>
                <a:lnTo>
                  <a:pt x="9361" y="15362"/>
                </a:lnTo>
                <a:lnTo>
                  <a:pt x="9465" y="15538"/>
                </a:lnTo>
                <a:lnTo>
                  <a:pt x="9561" y="15722"/>
                </a:lnTo>
                <a:lnTo>
                  <a:pt x="9457" y="14042"/>
                </a:lnTo>
                <a:lnTo>
                  <a:pt x="9345" y="12354"/>
                </a:lnTo>
                <a:lnTo>
                  <a:pt x="9113" y="8970"/>
                </a:lnTo>
                <a:lnTo>
                  <a:pt x="8873" y="5585"/>
                </a:lnTo>
                <a:lnTo>
                  <a:pt x="8761" y="3897"/>
                </a:lnTo>
                <a:lnTo>
                  <a:pt x="8657" y="2217"/>
                </a:lnTo>
                <a:lnTo>
                  <a:pt x="8633" y="1936"/>
                </a:lnTo>
                <a:lnTo>
                  <a:pt x="8609" y="1648"/>
                </a:lnTo>
                <a:lnTo>
                  <a:pt x="8585" y="1504"/>
                </a:lnTo>
                <a:lnTo>
                  <a:pt x="8561" y="1360"/>
                </a:lnTo>
                <a:lnTo>
                  <a:pt x="8529" y="1224"/>
                </a:lnTo>
                <a:lnTo>
                  <a:pt x="8489" y="1080"/>
                </a:lnTo>
                <a:lnTo>
                  <a:pt x="8441" y="952"/>
                </a:lnTo>
                <a:lnTo>
                  <a:pt x="8393" y="824"/>
                </a:lnTo>
                <a:lnTo>
                  <a:pt x="8329" y="704"/>
                </a:lnTo>
                <a:lnTo>
                  <a:pt x="8257" y="584"/>
                </a:lnTo>
                <a:lnTo>
                  <a:pt x="8185" y="472"/>
                </a:lnTo>
                <a:lnTo>
                  <a:pt x="8097" y="376"/>
                </a:lnTo>
                <a:lnTo>
                  <a:pt x="7993" y="280"/>
                </a:lnTo>
                <a:lnTo>
                  <a:pt x="7881" y="200"/>
                </a:lnTo>
                <a:lnTo>
                  <a:pt x="7769" y="136"/>
                </a:lnTo>
                <a:lnTo>
                  <a:pt x="7657" y="88"/>
                </a:lnTo>
                <a:lnTo>
                  <a:pt x="7537" y="48"/>
                </a:lnTo>
                <a:lnTo>
                  <a:pt x="7417" y="24"/>
                </a:lnTo>
                <a:lnTo>
                  <a:pt x="7289" y="8"/>
                </a:lnTo>
                <a:lnTo>
                  <a:pt x="716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31"/>
          <p:cNvSpPr/>
          <p:nvPr/>
        </p:nvSpPr>
        <p:spPr>
          <a:xfrm>
            <a:off x="1112975" y="2698675"/>
            <a:ext cx="120850" cy="338475"/>
          </a:xfrm>
          <a:custGeom>
            <a:avLst/>
            <a:gdLst/>
            <a:ahLst/>
            <a:cxnLst/>
            <a:rect l="l" t="t" r="r" b="b"/>
            <a:pathLst>
              <a:path w="4834" h="13539" extrusionOk="0">
                <a:moveTo>
                  <a:pt x="193" y="1"/>
                </a:moveTo>
                <a:lnTo>
                  <a:pt x="145" y="17"/>
                </a:lnTo>
                <a:lnTo>
                  <a:pt x="105" y="41"/>
                </a:lnTo>
                <a:lnTo>
                  <a:pt x="65" y="65"/>
                </a:lnTo>
                <a:lnTo>
                  <a:pt x="41" y="105"/>
                </a:lnTo>
                <a:lnTo>
                  <a:pt x="17" y="145"/>
                </a:lnTo>
                <a:lnTo>
                  <a:pt x="1" y="185"/>
                </a:lnTo>
                <a:lnTo>
                  <a:pt x="1" y="225"/>
                </a:lnTo>
                <a:lnTo>
                  <a:pt x="1" y="273"/>
                </a:lnTo>
                <a:lnTo>
                  <a:pt x="17" y="313"/>
                </a:lnTo>
                <a:lnTo>
                  <a:pt x="33" y="361"/>
                </a:lnTo>
                <a:lnTo>
                  <a:pt x="257" y="705"/>
                </a:lnTo>
                <a:lnTo>
                  <a:pt x="473" y="1065"/>
                </a:lnTo>
                <a:lnTo>
                  <a:pt x="689" y="1425"/>
                </a:lnTo>
                <a:lnTo>
                  <a:pt x="889" y="1785"/>
                </a:lnTo>
                <a:lnTo>
                  <a:pt x="1089" y="2153"/>
                </a:lnTo>
                <a:lnTo>
                  <a:pt x="1281" y="2529"/>
                </a:lnTo>
                <a:lnTo>
                  <a:pt x="1473" y="2905"/>
                </a:lnTo>
                <a:lnTo>
                  <a:pt x="1649" y="3289"/>
                </a:lnTo>
                <a:lnTo>
                  <a:pt x="1825" y="3681"/>
                </a:lnTo>
                <a:lnTo>
                  <a:pt x="2001" y="4073"/>
                </a:lnTo>
                <a:lnTo>
                  <a:pt x="2161" y="4473"/>
                </a:lnTo>
                <a:lnTo>
                  <a:pt x="2321" y="4881"/>
                </a:lnTo>
                <a:lnTo>
                  <a:pt x="2481" y="5297"/>
                </a:lnTo>
                <a:lnTo>
                  <a:pt x="2625" y="5713"/>
                </a:lnTo>
                <a:lnTo>
                  <a:pt x="2769" y="6137"/>
                </a:lnTo>
                <a:lnTo>
                  <a:pt x="2913" y="6570"/>
                </a:lnTo>
                <a:lnTo>
                  <a:pt x="3137" y="7314"/>
                </a:lnTo>
                <a:lnTo>
                  <a:pt x="3345" y="8082"/>
                </a:lnTo>
                <a:lnTo>
                  <a:pt x="3545" y="8874"/>
                </a:lnTo>
                <a:lnTo>
                  <a:pt x="3729" y="9690"/>
                </a:lnTo>
                <a:lnTo>
                  <a:pt x="3906" y="10546"/>
                </a:lnTo>
                <a:lnTo>
                  <a:pt x="4074" y="11434"/>
                </a:lnTo>
                <a:lnTo>
                  <a:pt x="4226" y="12362"/>
                </a:lnTo>
                <a:lnTo>
                  <a:pt x="4370" y="13339"/>
                </a:lnTo>
                <a:lnTo>
                  <a:pt x="4386" y="13379"/>
                </a:lnTo>
                <a:lnTo>
                  <a:pt x="4402" y="13419"/>
                </a:lnTo>
                <a:lnTo>
                  <a:pt x="4426" y="13451"/>
                </a:lnTo>
                <a:lnTo>
                  <a:pt x="4450" y="13483"/>
                </a:lnTo>
                <a:lnTo>
                  <a:pt x="4482" y="13507"/>
                </a:lnTo>
                <a:lnTo>
                  <a:pt x="4522" y="13523"/>
                </a:lnTo>
                <a:lnTo>
                  <a:pt x="4562" y="13531"/>
                </a:lnTo>
                <a:lnTo>
                  <a:pt x="4602" y="13539"/>
                </a:lnTo>
                <a:lnTo>
                  <a:pt x="4634" y="13539"/>
                </a:lnTo>
                <a:lnTo>
                  <a:pt x="4682" y="13523"/>
                </a:lnTo>
                <a:lnTo>
                  <a:pt x="4722" y="13507"/>
                </a:lnTo>
                <a:lnTo>
                  <a:pt x="4754" y="13475"/>
                </a:lnTo>
                <a:lnTo>
                  <a:pt x="4786" y="13443"/>
                </a:lnTo>
                <a:lnTo>
                  <a:pt x="4810" y="13411"/>
                </a:lnTo>
                <a:lnTo>
                  <a:pt x="4826" y="13363"/>
                </a:lnTo>
                <a:lnTo>
                  <a:pt x="4834" y="13323"/>
                </a:lnTo>
                <a:lnTo>
                  <a:pt x="4834" y="13275"/>
                </a:lnTo>
                <a:lnTo>
                  <a:pt x="4682" y="12290"/>
                </a:lnTo>
                <a:lnTo>
                  <a:pt x="4522" y="11354"/>
                </a:lnTo>
                <a:lnTo>
                  <a:pt x="4354" y="10450"/>
                </a:lnTo>
                <a:lnTo>
                  <a:pt x="4178" y="9594"/>
                </a:lnTo>
                <a:lnTo>
                  <a:pt x="3994" y="8762"/>
                </a:lnTo>
                <a:lnTo>
                  <a:pt x="3793" y="7962"/>
                </a:lnTo>
                <a:lnTo>
                  <a:pt x="3577" y="7186"/>
                </a:lnTo>
                <a:lnTo>
                  <a:pt x="3353" y="6434"/>
                </a:lnTo>
                <a:lnTo>
                  <a:pt x="3209" y="5993"/>
                </a:lnTo>
                <a:lnTo>
                  <a:pt x="3065" y="5561"/>
                </a:lnTo>
                <a:lnTo>
                  <a:pt x="2913" y="5129"/>
                </a:lnTo>
                <a:lnTo>
                  <a:pt x="2753" y="4713"/>
                </a:lnTo>
                <a:lnTo>
                  <a:pt x="2593" y="4297"/>
                </a:lnTo>
                <a:lnTo>
                  <a:pt x="2425" y="3889"/>
                </a:lnTo>
                <a:lnTo>
                  <a:pt x="2249" y="3489"/>
                </a:lnTo>
                <a:lnTo>
                  <a:pt x="2073" y="3089"/>
                </a:lnTo>
                <a:lnTo>
                  <a:pt x="1881" y="2705"/>
                </a:lnTo>
                <a:lnTo>
                  <a:pt x="1697" y="2313"/>
                </a:lnTo>
                <a:lnTo>
                  <a:pt x="1497" y="1937"/>
                </a:lnTo>
                <a:lnTo>
                  <a:pt x="1297" y="1561"/>
                </a:lnTo>
                <a:lnTo>
                  <a:pt x="1089" y="1193"/>
                </a:lnTo>
                <a:lnTo>
                  <a:pt x="873" y="825"/>
                </a:lnTo>
                <a:lnTo>
                  <a:pt x="649" y="465"/>
                </a:lnTo>
                <a:lnTo>
                  <a:pt x="425" y="105"/>
                </a:lnTo>
                <a:lnTo>
                  <a:pt x="393" y="73"/>
                </a:lnTo>
                <a:lnTo>
                  <a:pt x="361" y="41"/>
                </a:lnTo>
                <a:lnTo>
                  <a:pt x="321" y="17"/>
                </a:lnTo>
                <a:lnTo>
                  <a:pt x="281" y="9"/>
                </a:lnTo>
                <a:lnTo>
                  <a:pt x="2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2494775" y="133067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2946850" y="36048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0" y="1"/>
                </a:moveTo>
                <a:lnTo>
                  <a:pt x="656" y="9"/>
                </a:lnTo>
                <a:lnTo>
                  <a:pt x="584" y="17"/>
                </a:lnTo>
                <a:lnTo>
                  <a:pt x="512" y="41"/>
                </a:lnTo>
                <a:lnTo>
                  <a:pt x="440" y="65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32" y="553"/>
                </a:lnTo>
                <a:lnTo>
                  <a:pt x="16" y="617"/>
                </a:lnTo>
                <a:lnTo>
                  <a:pt x="8" y="689"/>
                </a:lnTo>
                <a:lnTo>
                  <a:pt x="0" y="761"/>
                </a:lnTo>
                <a:lnTo>
                  <a:pt x="8" y="833"/>
                </a:lnTo>
                <a:lnTo>
                  <a:pt x="24" y="905"/>
                </a:lnTo>
                <a:lnTo>
                  <a:pt x="40" y="969"/>
                </a:lnTo>
                <a:lnTo>
                  <a:pt x="64" y="1041"/>
                </a:lnTo>
                <a:lnTo>
                  <a:pt x="104" y="1105"/>
                </a:lnTo>
                <a:lnTo>
                  <a:pt x="144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52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8" y="1345"/>
                </a:lnTo>
                <a:lnTo>
                  <a:pt x="1232" y="1297"/>
                </a:lnTo>
                <a:lnTo>
                  <a:pt x="1280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9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28" y="113"/>
                </a:lnTo>
                <a:lnTo>
                  <a:pt x="1064" y="81"/>
                </a:lnTo>
                <a:lnTo>
                  <a:pt x="1000" y="49"/>
                </a:lnTo>
                <a:lnTo>
                  <a:pt x="936" y="25"/>
                </a:lnTo>
                <a:lnTo>
                  <a:pt x="864" y="17"/>
                </a:lnTo>
                <a:lnTo>
                  <a:pt x="792" y="9"/>
                </a:lnTo>
                <a:lnTo>
                  <a:pt x="72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2896650" y="3534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192" y="232"/>
                </a:lnTo>
                <a:lnTo>
                  <a:pt x="152" y="288"/>
                </a:lnTo>
                <a:lnTo>
                  <a:pt x="112" y="352"/>
                </a:lnTo>
                <a:lnTo>
                  <a:pt x="72" y="416"/>
                </a:lnTo>
                <a:lnTo>
                  <a:pt x="48" y="480"/>
                </a:lnTo>
                <a:lnTo>
                  <a:pt x="24" y="544"/>
                </a:lnTo>
                <a:lnTo>
                  <a:pt x="8" y="616"/>
                </a:lnTo>
                <a:lnTo>
                  <a:pt x="0" y="688"/>
                </a:lnTo>
                <a:lnTo>
                  <a:pt x="0" y="761"/>
                </a:lnTo>
                <a:lnTo>
                  <a:pt x="0" y="833"/>
                </a:lnTo>
                <a:lnTo>
                  <a:pt x="16" y="897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25"/>
                </a:lnTo>
                <a:lnTo>
                  <a:pt x="232" y="1281"/>
                </a:lnTo>
                <a:lnTo>
                  <a:pt x="288" y="1329"/>
                </a:lnTo>
                <a:lnTo>
                  <a:pt x="352" y="1369"/>
                </a:lnTo>
                <a:lnTo>
                  <a:pt x="416" y="1401"/>
                </a:lnTo>
                <a:lnTo>
                  <a:pt x="480" y="1433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52" y="1481"/>
                </a:lnTo>
                <a:lnTo>
                  <a:pt x="824" y="1473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17"/>
                </a:lnTo>
                <a:lnTo>
                  <a:pt x="1104" y="1385"/>
                </a:lnTo>
                <a:lnTo>
                  <a:pt x="1168" y="1337"/>
                </a:lnTo>
                <a:lnTo>
                  <a:pt x="1224" y="1297"/>
                </a:lnTo>
                <a:lnTo>
                  <a:pt x="1280" y="1241"/>
                </a:lnTo>
                <a:lnTo>
                  <a:pt x="1328" y="1185"/>
                </a:lnTo>
                <a:lnTo>
                  <a:pt x="1368" y="1129"/>
                </a:lnTo>
                <a:lnTo>
                  <a:pt x="1400" y="1065"/>
                </a:lnTo>
                <a:lnTo>
                  <a:pt x="1432" y="1001"/>
                </a:lnTo>
                <a:lnTo>
                  <a:pt x="1448" y="929"/>
                </a:lnTo>
                <a:lnTo>
                  <a:pt x="1464" y="865"/>
                </a:lnTo>
                <a:lnTo>
                  <a:pt x="1472" y="793"/>
                </a:lnTo>
                <a:lnTo>
                  <a:pt x="1472" y="720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16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8" y="112"/>
                </a:lnTo>
                <a:lnTo>
                  <a:pt x="1064" y="72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31"/>
          <p:cNvSpPr/>
          <p:nvPr/>
        </p:nvSpPr>
        <p:spPr>
          <a:xfrm>
            <a:off x="2792825" y="3608000"/>
            <a:ext cx="37025" cy="37050"/>
          </a:xfrm>
          <a:custGeom>
            <a:avLst/>
            <a:gdLst/>
            <a:ahLst/>
            <a:cxnLst/>
            <a:rect l="l" t="t" r="r" b="b"/>
            <a:pathLst>
              <a:path w="1481" h="1482" extrusionOk="0">
                <a:moveTo>
                  <a:pt x="721" y="1"/>
                </a:moveTo>
                <a:lnTo>
                  <a:pt x="649" y="9"/>
                </a:lnTo>
                <a:lnTo>
                  <a:pt x="577" y="25"/>
                </a:lnTo>
                <a:lnTo>
                  <a:pt x="513" y="41"/>
                </a:lnTo>
                <a:lnTo>
                  <a:pt x="441" y="65"/>
                </a:lnTo>
                <a:lnTo>
                  <a:pt x="376" y="97"/>
                </a:lnTo>
                <a:lnTo>
                  <a:pt x="312" y="145"/>
                </a:lnTo>
                <a:lnTo>
                  <a:pt x="256" y="185"/>
                </a:lnTo>
                <a:lnTo>
                  <a:pt x="200" y="241"/>
                </a:lnTo>
                <a:lnTo>
                  <a:pt x="152" y="297"/>
                </a:lnTo>
                <a:lnTo>
                  <a:pt x="112" y="353"/>
                </a:lnTo>
                <a:lnTo>
                  <a:pt x="80" y="417"/>
                </a:lnTo>
                <a:lnTo>
                  <a:pt x="48" y="481"/>
                </a:lnTo>
                <a:lnTo>
                  <a:pt x="24" y="553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84" y="1233"/>
                </a:lnTo>
                <a:lnTo>
                  <a:pt x="240" y="1281"/>
                </a:lnTo>
                <a:lnTo>
                  <a:pt x="296" y="1329"/>
                </a:lnTo>
                <a:lnTo>
                  <a:pt x="352" y="1369"/>
                </a:lnTo>
                <a:lnTo>
                  <a:pt x="417" y="1409"/>
                </a:lnTo>
                <a:lnTo>
                  <a:pt x="481" y="1433"/>
                </a:lnTo>
                <a:lnTo>
                  <a:pt x="553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45"/>
                </a:lnTo>
                <a:lnTo>
                  <a:pt x="1225" y="1297"/>
                </a:lnTo>
                <a:lnTo>
                  <a:pt x="1281" y="1249"/>
                </a:lnTo>
                <a:lnTo>
                  <a:pt x="1329" y="1193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37"/>
                </a:lnTo>
                <a:lnTo>
                  <a:pt x="1465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85"/>
                </a:lnTo>
                <a:lnTo>
                  <a:pt x="1441" y="513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57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81"/>
                </a:lnTo>
                <a:lnTo>
                  <a:pt x="1001" y="49"/>
                </a:lnTo>
                <a:lnTo>
                  <a:pt x="929" y="33"/>
                </a:lnTo>
                <a:lnTo>
                  <a:pt x="865" y="17"/>
                </a:lnTo>
                <a:lnTo>
                  <a:pt x="793" y="9"/>
                </a:lnTo>
                <a:lnTo>
                  <a:pt x="72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31"/>
          <p:cNvSpPr/>
          <p:nvPr/>
        </p:nvSpPr>
        <p:spPr>
          <a:xfrm>
            <a:off x="1147800" y="35506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2" y="0"/>
                </a:moveTo>
                <a:lnTo>
                  <a:pt x="640" y="8"/>
                </a:lnTo>
                <a:lnTo>
                  <a:pt x="568" y="24"/>
                </a:lnTo>
                <a:lnTo>
                  <a:pt x="504" y="40"/>
                </a:lnTo>
                <a:lnTo>
                  <a:pt x="440" y="64"/>
                </a:lnTo>
                <a:lnTo>
                  <a:pt x="376" y="97"/>
                </a:lnTo>
                <a:lnTo>
                  <a:pt x="312" y="137"/>
                </a:lnTo>
                <a:lnTo>
                  <a:pt x="256" y="185"/>
                </a:lnTo>
                <a:lnTo>
                  <a:pt x="208" y="233"/>
                </a:lnTo>
                <a:lnTo>
                  <a:pt x="160" y="281"/>
                </a:lnTo>
                <a:lnTo>
                  <a:pt x="120" y="345"/>
                </a:lnTo>
                <a:lnTo>
                  <a:pt x="80" y="409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97"/>
                </a:lnTo>
                <a:lnTo>
                  <a:pt x="0" y="769"/>
                </a:lnTo>
                <a:lnTo>
                  <a:pt x="8" y="841"/>
                </a:lnTo>
                <a:lnTo>
                  <a:pt x="16" y="913"/>
                </a:lnTo>
                <a:lnTo>
                  <a:pt x="40" y="977"/>
                </a:lnTo>
                <a:lnTo>
                  <a:pt x="64" y="1041"/>
                </a:lnTo>
                <a:lnTo>
                  <a:pt x="96" y="1105"/>
                </a:lnTo>
                <a:lnTo>
                  <a:pt x="136" y="1169"/>
                </a:lnTo>
                <a:lnTo>
                  <a:pt x="176" y="1225"/>
                </a:lnTo>
                <a:lnTo>
                  <a:pt x="224" y="1273"/>
                </a:lnTo>
                <a:lnTo>
                  <a:pt x="280" y="1321"/>
                </a:lnTo>
                <a:lnTo>
                  <a:pt x="336" y="1361"/>
                </a:lnTo>
                <a:lnTo>
                  <a:pt x="400" y="1401"/>
                </a:lnTo>
                <a:lnTo>
                  <a:pt x="472" y="1433"/>
                </a:lnTo>
                <a:lnTo>
                  <a:pt x="544" y="1457"/>
                </a:lnTo>
                <a:lnTo>
                  <a:pt x="616" y="1473"/>
                </a:lnTo>
                <a:lnTo>
                  <a:pt x="688" y="1481"/>
                </a:lnTo>
                <a:lnTo>
                  <a:pt x="760" y="1481"/>
                </a:lnTo>
                <a:lnTo>
                  <a:pt x="832" y="1473"/>
                </a:lnTo>
                <a:lnTo>
                  <a:pt x="904" y="1465"/>
                </a:lnTo>
                <a:lnTo>
                  <a:pt x="976" y="1441"/>
                </a:lnTo>
                <a:lnTo>
                  <a:pt x="1040" y="1417"/>
                </a:lnTo>
                <a:lnTo>
                  <a:pt x="1104" y="1385"/>
                </a:lnTo>
                <a:lnTo>
                  <a:pt x="1160" y="1345"/>
                </a:lnTo>
                <a:lnTo>
                  <a:pt x="1216" y="1305"/>
                </a:lnTo>
                <a:lnTo>
                  <a:pt x="1272" y="1257"/>
                </a:lnTo>
                <a:lnTo>
                  <a:pt x="1320" y="1201"/>
                </a:lnTo>
                <a:lnTo>
                  <a:pt x="1360" y="1137"/>
                </a:lnTo>
                <a:lnTo>
                  <a:pt x="1400" y="1081"/>
                </a:lnTo>
                <a:lnTo>
                  <a:pt x="1424" y="1009"/>
                </a:lnTo>
                <a:lnTo>
                  <a:pt x="1448" y="937"/>
                </a:lnTo>
                <a:lnTo>
                  <a:pt x="1464" y="865"/>
                </a:lnTo>
                <a:lnTo>
                  <a:pt x="1472" y="793"/>
                </a:lnTo>
                <a:lnTo>
                  <a:pt x="1480" y="721"/>
                </a:lnTo>
                <a:lnTo>
                  <a:pt x="1472" y="649"/>
                </a:lnTo>
                <a:lnTo>
                  <a:pt x="1456" y="577"/>
                </a:lnTo>
                <a:lnTo>
                  <a:pt x="1440" y="505"/>
                </a:lnTo>
                <a:lnTo>
                  <a:pt x="1416" y="441"/>
                </a:lnTo>
                <a:lnTo>
                  <a:pt x="1384" y="377"/>
                </a:lnTo>
                <a:lnTo>
                  <a:pt x="1344" y="321"/>
                </a:lnTo>
                <a:lnTo>
                  <a:pt x="1296" y="265"/>
                </a:lnTo>
                <a:lnTo>
                  <a:pt x="1248" y="209"/>
                </a:lnTo>
                <a:lnTo>
                  <a:pt x="1192" y="161"/>
                </a:lnTo>
                <a:lnTo>
                  <a:pt x="1136" y="121"/>
                </a:lnTo>
                <a:lnTo>
                  <a:pt x="1072" y="81"/>
                </a:lnTo>
                <a:lnTo>
                  <a:pt x="1008" y="56"/>
                </a:lnTo>
                <a:lnTo>
                  <a:pt x="936" y="32"/>
                </a:lnTo>
                <a:lnTo>
                  <a:pt x="864" y="16"/>
                </a:lnTo>
                <a:lnTo>
                  <a:pt x="784" y="8"/>
                </a:lnTo>
                <a:lnTo>
                  <a:pt x="71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31"/>
          <p:cNvSpPr/>
          <p:nvPr/>
        </p:nvSpPr>
        <p:spPr>
          <a:xfrm>
            <a:off x="1064175" y="3527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33" y="64"/>
                </a:lnTo>
                <a:lnTo>
                  <a:pt x="369" y="96"/>
                </a:lnTo>
                <a:lnTo>
                  <a:pt x="313" y="136"/>
                </a:lnTo>
                <a:lnTo>
                  <a:pt x="257" y="184"/>
                </a:lnTo>
                <a:lnTo>
                  <a:pt x="201" y="232"/>
                </a:lnTo>
                <a:lnTo>
                  <a:pt x="161" y="288"/>
                </a:lnTo>
                <a:lnTo>
                  <a:pt x="113" y="344"/>
                </a:lnTo>
                <a:lnTo>
                  <a:pt x="81" y="408"/>
                </a:lnTo>
                <a:lnTo>
                  <a:pt x="49" y="472"/>
                </a:lnTo>
                <a:lnTo>
                  <a:pt x="25" y="544"/>
                </a:lnTo>
                <a:lnTo>
                  <a:pt x="9" y="616"/>
                </a:lnTo>
                <a:lnTo>
                  <a:pt x="1" y="696"/>
                </a:lnTo>
                <a:lnTo>
                  <a:pt x="1" y="768"/>
                </a:lnTo>
                <a:lnTo>
                  <a:pt x="9" y="840"/>
                </a:lnTo>
                <a:lnTo>
                  <a:pt x="17" y="912"/>
                </a:lnTo>
                <a:lnTo>
                  <a:pt x="41" y="976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77" y="1225"/>
                </a:lnTo>
                <a:lnTo>
                  <a:pt x="225" y="1273"/>
                </a:lnTo>
                <a:lnTo>
                  <a:pt x="281" y="1321"/>
                </a:lnTo>
                <a:lnTo>
                  <a:pt x="337" y="1361"/>
                </a:lnTo>
                <a:lnTo>
                  <a:pt x="401" y="1401"/>
                </a:lnTo>
                <a:lnTo>
                  <a:pt x="473" y="1433"/>
                </a:lnTo>
                <a:lnTo>
                  <a:pt x="545" y="1457"/>
                </a:lnTo>
                <a:lnTo>
                  <a:pt x="617" y="1473"/>
                </a:lnTo>
                <a:lnTo>
                  <a:pt x="689" y="1481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65"/>
                </a:lnTo>
                <a:lnTo>
                  <a:pt x="977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1" y="1345"/>
                </a:lnTo>
                <a:lnTo>
                  <a:pt x="1217" y="1305"/>
                </a:lnTo>
                <a:lnTo>
                  <a:pt x="1273" y="1257"/>
                </a:lnTo>
                <a:lnTo>
                  <a:pt x="1321" y="1201"/>
                </a:lnTo>
                <a:lnTo>
                  <a:pt x="1361" y="1145"/>
                </a:lnTo>
                <a:lnTo>
                  <a:pt x="1393" y="1081"/>
                </a:lnTo>
                <a:lnTo>
                  <a:pt x="1425" y="1009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73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09" y="440"/>
                </a:lnTo>
                <a:lnTo>
                  <a:pt x="1377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1" y="56"/>
                </a:lnTo>
                <a:lnTo>
                  <a:pt x="937" y="32"/>
                </a:lnTo>
                <a:lnTo>
                  <a:pt x="857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31"/>
          <p:cNvSpPr/>
          <p:nvPr/>
        </p:nvSpPr>
        <p:spPr>
          <a:xfrm>
            <a:off x="1030375" y="36504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13" y="0"/>
                </a:moveTo>
                <a:lnTo>
                  <a:pt x="641" y="8"/>
                </a:lnTo>
                <a:lnTo>
                  <a:pt x="569" y="24"/>
                </a:lnTo>
                <a:lnTo>
                  <a:pt x="505" y="40"/>
                </a:lnTo>
                <a:lnTo>
                  <a:pt x="441" y="64"/>
                </a:lnTo>
                <a:lnTo>
                  <a:pt x="377" y="96"/>
                </a:lnTo>
                <a:lnTo>
                  <a:pt x="313" y="136"/>
                </a:lnTo>
                <a:lnTo>
                  <a:pt x="257" y="184"/>
                </a:lnTo>
                <a:lnTo>
                  <a:pt x="209" y="232"/>
                </a:lnTo>
                <a:lnTo>
                  <a:pt x="161" y="288"/>
                </a:lnTo>
                <a:lnTo>
                  <a:pt x="121" y="344"/>
                </a:lnTo>
                <a:lnTo>
                  <a:pt x="80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96"/>
                </a:lnTo>
                <a:lnTo>
                  <a:pt x="0" y="768"/>
                </a:lnTo>
                <a:lnTo>
                  <a:pt x="8" y="840"/>
                </a:lnTo>
                <a:lnTo>
                  <a:pt x="16" y="912"/>
                </a:lnTo>
                <a:lnTo>
                  <a:pt x="40" y="976"/>
                </a:lnTo>
                <a:lnTo>
                  <a:pt x="64" y="1040"/>
                </a:lnTo>
                <a:lnTo>
                  <a:pt x="96" y="1104"/>
                </a:lnTo>
                <a:lnTo>
                  <a:pt x="137" y="1168"/>
                </a:lnTo>
                <a:lnTo>
                  <a:pt x="177" y="1224"/>
                </a:lnTo>
                <a:lnTo>
                  <a:pt x="225" y="1272"/>
                </a:lnTo>
                <a:lnTo>
                  <a:pt x="281" y="1320"/>
                </a:lnTo>
                <a:lnTo>
                  <a:pt x="345" y="1360"/>
                </a:lnTo>
                <a:lnTo>
                  <a:pt x="401" y="1400"/>
                </a:lnTo>
                <a:lnTo>
                  <a:pt x="473" y="1432"/>
                </a:lnTo>
                <a:lnTo>
                  <a:pt x="545" y="1456"/>
                </a:lnTo>
                <a:lnTo>
                  <a:pt x="617" y="1472"/>
                </a:lnTo>
                <a:lnTo>
                  <a:pt x="689" y="1480"/>
                </a:lnTo>
                <a:lnTo>
                  <a:pt x="761" y="1480"/>
                </a:lnTo>
                <a:lnTo>
                  <a:pt x="833" y="1472"/>
                </a:lnTo>
                <a:lnTo>
                  <a:pt x="905" y="1464"/>
                </a:lnTo>
                <a:lnTo>
                  <a:pt x="977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1" y="1344"/>
                </a:lnTo>
                <a:lnTo>
                  <a:pt x="1217" y="1304"/>
                </a:lnTo>
                <a:lnTo>
                  <a:pt x="1273" y="1256"/>
                </a:lnTo>
                <a:lnTo>
                  <a:pt x="1321" y="1200"/>
                </a:lnTo>
                <a:lnTo>
                  <a:pt x="1361" y="1144"/>
                </a:lnTo>
                <a:lnTo>
                  <a:pt x="1401" y="1080"/>
                </a:lnTo>
                <a:lnTo>
                  <a:pt x="1425" y="1008"/>
                </a:lnTo>
                <a:lnTo>
                  <a:pt x="1449" y="936"/>
                </a:lnTo>
                <a:lnTo>
                  <a:pt x="1465" y="864"/>
                </a:lnTo>
                <a:lnTo>
                  <a:pt x="1473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57" y="576"/>
                </a:lnTo>
                <a:lnTo>
                  <a:pt x="1441" y="504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20"/>
                </a:lnTo>
                <a:lnTo>
                  <a:pt x="1297" y="264"/>
                </a:lnTo>
                <a:lnTo>
                  <a:pt x="1249" y="208"/>
                </a:lnTo>
                <a:lnTo>
                  <a:pt x="1193" y="160"/>
                </a:lnTo>
                <a:lnTo>
                  <a:pt x="1137" y="120"/>
                </a:lnTo>
                <a:lnTo>
                  <a:pt x="1073" y="80"/>
                </a:lnTo>
                <a:lnTo>
                  <a:pt x="1009" y="56"/>
                </a:lnTo>
                <a:lnTo>
                  <a:pt x="937" y="32"/>
                </a:lnTo>
                <a:lnTo>
                  <a:pt x="865" y="16"/>
                </a:lnTo>
                <a:lnTo>
                  <a:pt x="785" y="8"/>
                </a:lnTo>
                <a:lnTo>
                  <a:pt x="71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1"/>
          <p:cNvSpPr/>
          <p:nvPr/>
        </p:nvSpPr>
        <p:spPr>
          <a:xfrm>
            <a:off x="1097975" y="1540500"/>
            <a:ext cx="36850" cy="36850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641" y="1"/>
                </a:moveTo>
                <a:lnTo>
                  <a:pt x="569" y="17"/>
                </a:lnTo>
                <a:lnTo>
                  <a:pt x="505" y="33"/>
                </a:lnTo>
                <a:lnTo>
                  <a:pt x="433" y="65"/>
                </a:lnTo>
                <a:lnTo>
                  <a:pt x="377" y="97"/>
                </a:lnTo>
                <a:lnTo>
                  <a:pt x="313" y="129"/>
                </a:lnTo>
                <a:lnTo>
                  <a:pt x="257" y="177"/>
                </a:lnTo>
                <a:lnTo>
                  <a:pt x="209" y="225"/>
                </a:lnTo>
                <a:lnTo>
                  <a:pt x="161" y="281"/>
                </a:lnTo>
                <a:lnTo>
                  <a:pt x="113" y="337"/>
                </a:lnTo>
                <a:lnTo>
                  <a:pt x="81" y="401"/>
                </a:lnTo>
                <a:lnTo>
                  <a:pt x="49" y="465"/>
                </a:lnTo>
                <a:lnTo>
                  <a:pt x="25" y="537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33"/>
                </a:lnTo>
                <a:lnTo>
                  <a:pt x="17" y="905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1"/>
                </a:lnTo>
                <a:lnTo>
                  <a:pt x="177" y="1217"/>
                </a:lnTo>
                <a:lnTo>
                  <a:pt x="225" y="1265"/>
                </a:lnTo>
                <a:lnTo>
                  <a:pt x="281" y="1313"/>
                </a:lnTo>
                <a:lnTo>
                  <a:pt x="337" y="1361"/>
                </a:lnTo>
                <a:lnTo>
                  <a:pt x="401" y="1393"/>
                </a:lnTo>
                <a:lnTo>
                  <a:pt x="473" y="1425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77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73" y="1249"/>
                </a:lnTo>
                <a:lnTo>
                  <a:pt x="1321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73" y="641"/>
                </a:lnTo>
                <a:lnTo>
                  <a:pt x="1457" y="569"/>
                </a:lnTo>
                <a:lnTo>
                  <a:pt x="1441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45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9" y="49"/>
                </a:lnTo>
                <a:lnTo>
                  <a:pt x="937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31"/>
          <p:cNvSpPr/>
          <p:nvPr/>
        </p:nvSpPr>
        <p:spPr>
          <a:xfrm>
            <a:off x="1014375" y="1517500"/>
            <a:ext cx="36825" cy="36850"/>
          </a:xfrm>
          <a:custGeom>
            <a:avLst/>
            <a:gdLst/>
            <a:ahLst/>
            <a:cxnLst/>
            <a:rect l="l" t="t" r="r" b="b"/>
            <a:pathLst>
              <a:path w="1473" h="1474" extrusionOk="0">
                <a:moveTo>
                  <a:pt x="640" y="1"/>
                </a:moveTo>
                <a:lnTo>
                  <a:pt x="568" y="17"/>
                </a:lnTo>
                <a:lnTo>
                  <a:pt x="496" y="41"/>
                </a:lnTo>
                <a:lnTo>
                  <a:pt x="432" y="65"/>
                </a:lnTo>
                <a:lnTo>
                  <a:pt x="368" y="97"/>
                </a:lnTo>
                <a:lnTo>
                  <a:pt x="312" y="129"/>
                </a:lnTo>
                <a:lnTo>
                  <a:pt x="256" y="177"/>
                </a:lnTo>
                <a:lnTo>
                  <a:pt x="200" y="225"/>
                </a:lnTo>
                <a:lnTo>
                  <a:pt x="152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0" y="833"/>
                </a:lnTo>
                <a:lnTo>
                  <a:pt x="16" y="905"/>
                </a:lnTo>
                <a:lnTo>
                  <a:pt x="32" y="969"/>
                </a:lnTo>
                <a:lnTo>
                  <a:pt x="64" y="1041"/>
                </a:lnTo>
                <a:lnTo>
                  <a:pt x="96" y="1105"/>
                </a:lnTo>
                <a:lnTo>
                  <a:pt x="128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64" y="1425"/>
                </a:lnTo>
                <a:lnTo>
                  <a:pt x="536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1" y="1473"/>
                </a:lnTo>
                <a:lnTo>
                  <a:pt x="833" y="1465"/>
                </a:lnTo>
                <a:lnTo>
                  <a:pt x="905" y="1457"/>
                </a:lnTo>
                <a:lnTo>
                  <a:pt x="969" y="1433"/>
                </a:lnTo>
                <a:lnTo>
                  <a:pt x="1041" y="1409"/>
                </a:lnTo>
                <a:lnTo>
                  <a:pt x="1105" y="1377"/>
                </a:lnTo>
                <a:lnTo>
                  <a:pt x="1161" y="1337"/>
                </a:lnTo>
                <a:lnTo>
                  <a:pt x="1217" y="1297"/>
                </a:lnTo>
                <a:lnTo>
                  <a:pt x="1265" y="1249"/>
                </a:lnTo>
                <a:lnTo>
                  <a:pt x="1313" y="1193"/>
                </a:lnTo>
                <a:lnTo>
                  <a:pt x="1361" y="1137"/>
                </a:lnTo>
                <a:lnTo>
                  <a:pt x="1393" y="1073"/>
                </a:lnTo>
                <a:lnTo>
                  <a:pt x="1425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85"/>
                </a:lnTo>
                <a:lnTo>
                  <a:pt x="1473" y="713"/>
                </a:lnTo>
                <a:lnTo>
                  <a:pt x="1465" y="641"/>
                </a:lnTo>
                <a:lnTo>
                  <a:pt x="1457" y="569"/>
                </a:lnTo>
                <a:lnTo>
                  <a:pt x="1433" y="497"/>
                </a:lnTo>
                <a:lnTo>
                  <a:pt x="1409" y="433"/>
                </a:lnTo>
                <a:lnTo>
                  <a:pt x="1377" y="369"/>
                </a:lnTo>
                <a:lnTo>
                  <a:pt x="1337" y="313"/>
                </a:lnTo>
                <a:lnTo>
                  <a:pt x="1297" y="257"/>
                </a:lnTo>
                <a:lnTo>
                  <a:pt x="1249" y="201"/>
                </a:lnTo>
                <a:lnTo>
                  <a:pt x="1193" y="153"/>
                </a:lnTo>
                <a:lnTo>
                  <a:pt x="1137" y="113"/>
                </a:lnTo>
                <a:lnTo>
                  <a:pt x="1073" y="81"/>
                </a:lnTo>
                <a:lnTo>
                  <a:pt x="1001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31"/>
          <p:cNvSpPr/>
          <p:nvPr/>
        </p:nvSpPr>
        <p:spPr>
          <a:xfrm>
            <a:off x="980575" y="16403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0" y="1"/>
                </a:moveTo>
                <a:lnTo>
                  <a:pt x="568" y="17"/>
                </a:lnTo>
                <a:lnTo>
                  <a:pt x="504" y="33"/>
                </a:lnTo>
                <a:lnTo>
                  <a:pt x="432" y="65"/>
                </a:lnTo>
                <a:lnTo>
                  <a:pt x="376" y="97"/>
                </a:lnTo>
                <a:lnTo>
                  <a:pt x="312" y="129"/>
                </a:lnTo>
                <a:lnTo>
                  <a:pt x="256" y="177"/>
                </a:lnTo>
                <a:lnTo>
                  <a:pt x="208" y="225"/>
                </a:lnTo>
                <a:lnTo>
                  <a:pt x="160" y="281"/>
                </a:lnTo>
                <a:lnTo>
                  <a:pt x="112" y="337"/>
                </a:lnTo>
                <a:lnTo>
                  <a:pt x="80" y="401"/>
                </a:lnTo>
                <a:lnTo>
                  <a:pt x="48" y="473"/>
                </a:lnTo>
                <a:lnTo>
                  <a:pt x="24" y="545"/>
                </a:lnTo>
                <a:lnTo>
                  <a:pt x="8" y="617"/>
                </a:lnTo>
                <a:lnTo>
                  <a:pt x="0" y="689"/>
                </a:lnTo>
                <a:lnTo>
                  <a:pt x="0" y="761"/>
                </a:lnTo>
                <a:lnTo>
                  <a:pt x="8" y="833"/>
                </a:lnTo>
                <a:lnTo>
                  <a:pt x="16" y="905"/>
                </a:lnTo>
                <a:lnTo>
                  <a:pt x="40" y="969"/>
                </a:lnTo>
                <a:lnTo>
                  <a:pt x="64" y="1041"/>
                </a:lnTo>
                <a:lnTo>
                  <a:pt x="96" y="1105"/>
                </a:lnTo>
                <a:lnTo>
                  <a:pt x="136" y="1161"/>
                </a:lnTo>
                <a:lnTo>
                  <a:pt x="176" y="1217"/>
                </a:lnTo>
                <a:lnTo>
                  <a:pt x="224" y="1273"/>
                </a:lnTo>
                <a:lnTo>
                  <a:pt x="280" y="1313"/>
                </a:lnTo>
                <a:lnTo>
                  <a:pt x="336" y="1361"/>
                </a:lnTo>
                <a:lnTo>
                  <a:pt x="400" y="1393"/>
                </a:lnTo>
                <a:lnTo>
                  <a:pt x="472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32" y="1465"/>
                </a:lnTo>
                <a:lnTo>
                  <a:pt x="904" y="1457"/>
                </a:lnTo>
                <a:lnTo>
                  <a:pt x="976" y="1433"/>
                </a:lnTo>
                <a:lnTo>
                  <a:pt x="1040" y="1409"/>
                </a:lnTo>
                <a:lnTo>
                  <a:pt x="1104" y="1377"/>
                </a:lnTo>
                <a:lnTo>
                  <a:pt x="1160" y="1337"/>
                </a:lnTo>
                <a:lnTo>
                  <a:pt x="1216" y="1297"/>
                </a:lnTo>
                <a:lnTo>
                  <a:pt x="1272" y="1249"/>
                </a:lnTo>
                <a:lnTo>
                  <a:pt x="1320" y="1193"/>
                </a:lnTo>
                <a:lnTo>
                  <a:pt x="1360" y="1137"/>
                </a:lnTo>
                <a:lnTo>
                  <a:pt x="1392" y="1073"/>
                </a:lnTo>
                <a:lnTo>
                  <a:pt x="1424" y="1001"/>
                </a:lnTo>
                <a:lnTo>
                  <a:pt x="1448" y="929"/>
                </a:lnTo>
                <a:lnTo>
                  <a:pt x="1464" y="857"/>
                </a:lnTo>
                <a:lnTo>
                  <a:pt x="1472" y="785"/>
                </a:lnTo>
                <a:lnTo>
                  <a:pt x="1472" y="713"/>
                </a:lnTo>
                <a:lnTo>
                  <a:pt x="1472" y="641"/>
                </a:lnTo>
                <a:lnTo>
                  <a:pt x="1456" y="569"/>
                </a:lnTo>
                <a:lnTo>
                  <a:pt x="1440" y="497"/>
                </a:lnTo>
                <a:lnTo>
                  <a:pt x="1408" y="433"/>
                </a:lnTo>
                <a:lnTo>
                  <a:pt x="1376" y="369"/>
                </a:lnTo>
                <a:lnTo>
                  <a:pt x="1344" y="313"/>
                </a:lnTo>
                <a:lnTo>
                  <a:pt x="1296" y="257"/>
                </a:lnTo>
                <a:lnTo>
                  <a:pt x="1248" y="201"/>
                </a:lnTo>
                <a:lnTo>
                  <a:pt x="1192" y="153"/>
                </a:lnTo>
                <a:lnTo>
                  <a:pt x="1136" y="113"/>
                </a:lnTo>
                <a:lnTo>
                  <a:pt x="1072" y="81"/>
                </a:lnTo>
                <a:lnTo>
                  <a:pt x="1008" y="49"/>
                </a:lnTo>
                <a:lnTo>
                  <a:pt x="936" y="25"/>
                </a:lnTo>
                <a:lnTo>
                  <a:pt x="856" y="9"/>
                </a:lnTo>
                <a:lnTo>
                  <a:pt x="7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31"/>
          <p:cNvSpPr/>
          <p:nvPr/>
        </p:nvSpPr>
        <p:spPr>
          <a:xfrm>
            <a:off x="2491175" y="2052775"/>
            <a:ext cx="17025" cy="464700"/>
          </a:xfrm>
          <a:custGeom>
            <a:avLst/>
            <a:gdLst/>
            <a:ahLst/>
            <a:cxnLst/>
            <a:rect l="l" t="t" r="r" b="b"/>
            <a:pathLst>
              <a:path w="681" h="18588" extrusionOk="0">
                <a:moveTo>
                  <a:pt x="345" y="1"/>
                </a:moveTo>
                <a:lnTo>
                  <a:pt x="273" y="9"/>
                </a:lnTo>
                <a:lnTo>
                  <a:pt x="209" y="25"/>
                </a:lnTo>
                <a:lnTo>
                  <a:pt x="153" y="57"/>
                </a:lnTo>
                <a:lnTo>
                  <a:pt x="105" y="97"/>
                </a:lnTo>
                <a:lnTo>
                  <a:pt x="57" y="145"/>
                </a:lnTo>
                <a:lnTo>
                  <a:pt x="25" y="209"/>
                </a:lnTo>
                <a:lnTo>
                  <a:pt x="9" y="273"/>
                </a:lnTo>
                <a:lnTo>
                  <a:pt x="1" y="337"/>
                </a:lnTo>
                <a:lnTo>
                  <a:pt x="1" y="18244"/>
                </a:lnTo>
                <a:lnTo>
                  <a:pt x="9" y="18316"/>
                </a:lnTo>
                <a:lnTo>
                  <a:pt x="25" y="18380"/>
                </a:lnTo>
                <a:lnTo>
                  <a:pt x="57" y="18436"/>
                </a:lnTo>
                <a:lnTo>
                  <a:pt x="105" y="18484"/>
                </a:lnTo>
                <a:lnTo>
                  <a:pt x="153" y="18524"/>
                </a:lnTo>
                <a:lnTo>
                  <a:pt x="209" y="18556"/>
                </a:lnTo>
                <a:lnTo>
                  <a:pt x="273" y="18580"/>
                </a:lnTo>
                <a:lnTo>
                  <a:pt x="345" y="18588"/>
                </a:lnTo>
                <a:lnTo>
                  <a:pt x="409" y="18580"/>
                </a:lnTo>
                <a:lnTo>
                  <a:pt x="473" y="18556"/>
                </a:lnTo>
                <a:lnTo>
                  <a:pt x="529" y="18524"/>
                </a:lnTo>
                <a:lnTo>
                  <a:pt x="577" y="18484"/>
                </a:lnTo>
                <a:lnTo>
                  <a:pt x="625" y="18436"/>
                </a:lnTo>
                <a:lnTo>
                  <a:pt x="657" y="18380"/>
                </a:lnTo>
                <a:lnTo>
                  <a:pt x="673" y="18316"/>
                </a:lnTo>
                <a:lnTo>
                  <a:pt x="681" y="18244"/>
                </a:lnTo>
                <a:lnTo>
                  <a:pt x="681" y="337"/>
                </a:lnTo>
                <a:lnTo>
                  <a:pt x="673" y="273"/>
                </a:lnTo>
                <a:lnTo>
                  <a:pt x="657" y="209"/>
                </a:lnTo>
                <a:lnTo>
                  <a:pt x="625" y="145"/>
                </a:lnTo>
                <a:lnTo>
                  <a:pt x="577" y="97"/>
                </a:lnTo>
                <a:lnTo>
                  <a:pt x="529" y="57"/>
                </a:lnTo>
                <a:lnTo>
                  <a:pt x="473" y="25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31"/>
          <p:cNvSpPr/>
          <p:nvPr/>
        </p:nvSpPr>
        <p:spPr>
          <a:xfrm>
            <a:off x="2310550" y="2276625"/>
            <a:ext cx="382475" cy="22225"/>
          </a:xfrm>
          <a:custGeom>
            <a:avLst/>
            <a:gdLst/>
            <a:ahLst/>
            <a:cxnLst/>
            <a:rect l="l" t="t" r="r" b="b"/>
            <a:pathLst>
              <a:path w="15299" h="889" extrusionOk="0">
                <a:moveTo>
                  <a:pt x="345" y="0"/>
                </a:moveTo>
                <a:lnTo>
                  <a:pt x="273" y="8"/>
                </a:lnTo>
                <a:lnTo>
                  <a:pt x="209" y="24"/>
                </a:lnTo>
                <a:lnTo>
                  <a:pt x="153" y="56"/>
                </a:lnTo>
                <a:lnTo>
                  <a:pt x="105" y="96"/>
                </a:lnTo>
                <a:lnTo>
                  <a:pt x="65" y="144"/>
                </a:lnTo>
                <a:lnTo>
                  <a:pt x="33" y="200"/>
                </a:lnTo>
                <a:lnTo>
                  <a:pt x="9" y="264"/>
                </a:lnTo>
                <a:lnTo>
                  <a:pt x="1" y="328"/>
                </a:lnTo>
                <a:lnTo>
                  <a:pt x="9" y="400"/>
                </a:lnTo>
                <a:lnTo>
                  <a:pt x="25" y="464"/>
                </a:lnTo>
                <a:lnTo>
                  <a:pt x="57" y="520"/>
                </a:lnTo>
                <a:lnTo>
                  <a:pt x="97" y="576"/>
                </a:lnTo>
                <a:lnTo>
                  <a:pt x="145" y="616"/>
                </a:lnTo>
                <a:lnTo>
                  <a:pt x="209" y="648"/>
                </a:lnTo>
                <a:lnTo>
                  <a:pt x="273" y="664"/>
                </a:lnTo>
                <a:lnTo>
                  <a:pt x="337" y="672"/>
                </a:lnTo>
                <a:lnTo>
                  <a:pt x="14955" y="888"/>
                </a:lnTo>
                <a:lnTo>
                  <a:pt x="15027" y="888"/>
                </a:lnTo>
                <a:lnTo>
                  <a:pt x="15091" y="864"/>
                </a:lnTo>
                <a:lnTo>
                  <a:pt x="15147" y="832"/>
                </a:lnTo>
                <a:lnTo>
                  <a:pt x="15203" y="792"/>
                </a:lnTo>
                <a:lnTo>
                  <a:pt x="15243" y="744"/>
                </a:lnTo>
                <a:lnTo>
                  <a:pt x="15275" y="688"/>
                </a:lnTo>
                <a:lnTo>
                  <a:pt x="15291" y="624"/>
                </a:lnTo>
                <a:lnTo>
                  <a:pt x="15299" y="560"/>
                </a:lnTo>
                <a:lnTo>
                  <a:pt x="15299" y="488"/>
                </a:lnTo>
                <a:lnTo>
                  <a:pt x="15275" y="424"/>
                </a:lnTo>
                <a:lnTo>
                  <a:pt x="15243" y="368"/>
                </a:lnTo>
                <a:lnTo>
                  <a:pt x="15203" y="320"/>
                </a:lnTo>
                <a:lnTo>
                  <a:pt x="15155" y="272"/>
                </a:lnTo>
                <a:lnTo>
                  <a:pt x="15099" y="240"/>
                </a:lnTo>
                <a:lnTo>
                  <a:pt x="15035" y="224"/>
                </a:lnTo>
                <a:lnTo>
                  <a:pt x="14971" y="216"/>
                </a:lnTo>
                <a:lnTo>
                  <a:pt x="345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31"/>
          <p:cNvSpPr/>
          <p:nvPr/>
        </p:nvSpPr>
        <p:spPr>
          <a:xfrm>
            <a:off x="2400775" y="2153200"/>
            <a:ext cx="198650" cy="267875"/>
          </a:xfrm>
          <a:custGeom>
            <a:avLst/>
            <a:gdLst/>
            <a:ahLst/>
            <a:cxnLst/>
            <a:rect l="l" t="t" r="r" b="b"/>
            <a:pathLst>
              <a:path w="7946" h="10715" extrusionOk="0">
                <a:moveTo>
                  <a:pt x="7617" y="0"/>
                </a:moveTo>
                <a:lnTo>
                  <a:pt x="7553" y="8"/>
                </a:lnTo>
                <a:lnTo>
                  <a:pt x="7489" y="24"/>
                </a:lnTo>
                <a:lnTo>
                  <a:pt x="7425" y="56"/>
                </a:lnTo>
                <a:lnTo>
                  <a:pt x="7377" y="96"/>
                </a:lnTo>
                <a:lnTo>
                  <a:pt x="7329" y="145"/>
                </a:lnTo>
                <a:lnTo>
                  <a:pt x="64" y="10178"/>
                </a:lnTo>
                <a:lnTo>
                  <a:pt x="32" y="10242"/>
                </a:lnTo>
                <a:lnTo>
                  <a:pt x="8" y="10298"/>
                </a:lnTo>
                <a:lnTo>
                  <a:pt x="0" y="10370"/>
                </a:lnTo>
                <a:lnTo>
                  <a:pt x="0" y="10434"/>
                </a:lnTo>
                <a:lnTo>
                  <a:pt x="16" y="10498"/>
                </a:lnTo>
                <a:lnTo>
                  <a:pt x="48" y="10554"/>
                </a:lnTo>
                <a:lnTo>
                  <a:pt x="88" y="10610"/>
                </a:lnTo>
                <a:lnTo>
                  <a:pt x="136" y="10650"/>
                </a:lnTo>
                <a:lnTo>
                  <a:pt x="184" y="10682"/>
                </a:lnTo>
                <a:lnTo>
                  <a:pt x="232" y="10698"/>
                </a:lnTo>
                <a:lnTo>
                  <a:pt x="288" y="10714"/>
                </a:lnTo>
                <a:lnTo>
                  <a:pt x="336" y="10714"/>
                </a:lnTo>
                <a:lnTo>
                  <a:pt x="416" y="10706"/>
                </a:lnTo>
                <a:lnTo>
                  <a:pt x="488" y="10682"/>
                </a:lnTo>
                <a:lnTo>
                  <a:pt x="552" y="10634"/>
                </a:lnTo>
                <a:lnTo>
                  <a:pt x="584" y="10610"/>
                </a:lnTo>
                <a:lnTo>
                  <a:pt x="616" y="10578"/>
                </a:lnTo>
                <a:lnTo>
                  <a:pt x="7881" y="545"/>
                </a:lnTo>
                <a:lnTo>
                  <a:pt x="7913" y="481"/>
                </a:lnTo>
                <a:lnTo>
                  <a:pt x="7937" y="417"/>
                </a:lnTo>
                <a:lnTo>
                  <a:pt x="7945" y="353"/>
                </a:lnTo>
                <a:lnTo>
                  <a:pt x="7937" y="289"/>
                </a:lnTo>
                <a:lnTo>
                  <a:pt x="7921" y="225"/>
                </a:lnTo>
                <a:lnTo>
                  <a:pt x="7897" y="169"/>
                </a:lnTo>
                <a:lnTo>
                  <a:pt x="7857" y="113"/>
                </a:lnTo>
                <a:lnTo>
                  <a:pt x="7801" y="72"/>
                </a:lnTo>
                <a:lnTo>
                  <a:pt x="7745" y="32"/>
                </a:lnTo>
                <a:lnTo>
                  <a:pt x="7681" y="16"/>
                </a:lnTo>
                <a:lnTo>
                  <a:pt x="761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31"/>
          <p:cNvSpPr/>
          <p:nvPr/>
        </p:nvSpPr>
        <p:spPr>
          <a:xfrm>
            <a:off x="2381575" y="2169800"/>
            <a:ext cx="237050" cy="234850"/>
          </a:xfrm>
          <a:custGeom>
            <a:avLst/>
            <a:gdLst/>
            <a:ahLst/>
            <a:cxnLst/>
            <a:rect l="l" t="t" r="r" b="b"/>
            <a:pathLst>
              <a:path w="9482" h="9394" extrusionOk="0">
                <a:moveTo>
                  <a:pt x="336" y="1"/>
                </a:moveTo>
                <a:lnTo>
                  <a:pt x="272" y="9"/>
                </a:lnTo>
                <a:lnTo>
                  <a:pt x="208" y="25"/>
                </a:lnTo>
                <a:lnTo>
                  <a:pt x="152" y="57"/>
                </a:lnTo>
                <a:lnTo>
                  <a:pt x="96" y="97"/>
                </a:lnTo>
                <a:lnTo>
                  <a:pt x="56" y="153"/>
                </a:lnTo>
                <a:lnTo>
                  <a:pt x="24" y="209"/>
                </a:lnTo>
                <a:lnTo>
                  <a:pt x="8" y="273"/>
                </a:lnTo>
                <a:lnTo>
                  <a:pt x="0" y="337"/>
                </a:lnTo>
                <a:lnTo>
                  <a:pt x="8" y="401"/>
                </a:lnTo>
                <a:lnTo>
                  <a:pt x="24" y="465"/>
                </a:lnTo>
                <a:lnTo>
                  <a:pt x="56" y="529"/>
                </a:lnTo>
                <a:lnTo>
                  <a:pt x="96" y="577"/>
                </a:lnTo>
                <a:lnTo>
                  <a:pt x="8905" y="9298"/>
                </a:lnTo>
                <a:lnTo>
                  <a:pt x="8953" y="9338"/>
                </a:lnTo>
                <a:lnTo>
                  <a:pt x="9017" y="9370"/>
                </a:lnTo>
                <a:lnTo>
                  <a:pt x="9073" y="9386"/>
                </a:lnTo>
                <a:lnTo>
                  <a:pt x="9137" y="9394"/>
                </a:lnTo>
                <a:lnTo>
                  <a:pt x="9209" y="9386"/>
                </a:lnTo>
                <a:lnTo>
                  <a:pt x="9265" y="9370"/>
                </a:lnTo>
                <a:lnTo>
                  <a:pt x="9329" y="9338"/>
                </a:lnTo>
                <a:lnTo>
                  <a:pt x="9377" y="9298"/>
                </a:lnTo>
                <a:lnTo>
                  <a:pt x="9425" y="9242"/>
                </a:lnTo>
                <a:lnTo>
                  <a:pt x="9457" y="9186"/>
                </a:lnTo>
                <a:lnTo>
                  <a:pt x="9473" y="9122"/>
                </a:lnTo>
                <a:lnTo>
                  <a:pt x="9481" y="9058"/>
                </a:lnTo>
                <a:lnTo>
                  <a:pt x="9473" y="8986"/>
                </a:lnTo>
                <a:lnTo>
                  <a:pt x="9457" y="8930"/>
                </a:lnTo>
                <a:lnTo>
                  <a:pt x="9425" y="8866"/>
                </a:lnTo>
                <a:lnTo>
                  <a:pt x="9377" y="8818"/>
                </a:lnTo>
                <a:lnTo>
                  <a:pt x="576" y="97"/>
                </a:lnTo>
                <a:lnTo>
                  <a:pt x="520" y="57"/>
                </a:lnTo>
                <a:lnTo>
                  <a:pt x="464" y="25"/>
                </a:lnTo>
                <a:lnTo>
                  <a:pt x="4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31"/>
          <p:cNvSpPr/>
          <p:nvPr/>
        </p:nvSpPr>
        <p:spPr>
          <a:xfrm>
            <a:off x="2468375" y="2254025"/>
            <a:ext cx="63825" cy="63825"/>
          </a:xfrm>
          <a:custGeom>
            <a:avLst/>
            <a:gdLst/>
            <a:ahLst/>
            <a:cxnLst/>
            <a:rect l="l" t="t" r="r" b="b"/>
            <a:pathLst>
              <a:path w="2553" h="2553" extrusionOk="0">
                <a:moveTo>
                  <a:pt x="1273" y="0"/>
                </a:moveTo>
                <a:lnTo>
                  <a:pt x="1145" y="8"/>
                </a:lnTo>
                <a:lnTo>
                  <a:pt x="1017" y="24"/>
                </a:lnTo>
                <a:lnTo>
                  <a:pt x="897" y="56"/>
                </a:lnTo>
                <a:lnTo>
                  <a:pt x="777" y="104"/>
                </a:lnTo>
                <a:lnTo>
                  <a:pt x="665" y="152"/>
                </a:lnTo>
                <a:lnTo>
                  <a:pt x="561" y="216"/>
                </a:lnTo>
                <a:lnTo>
                  <a:pt x="465" y="296"/>
                </a:lnTo>
                <a:lnTo>
                  <a:pt x="369" y="376"/>
                </a:lnTo>
                <a:lnTo>
                  <a:pt x="289" y="464"/>
                </a:lnTo>
                <a:lnTo>
                  <a:pt x="217" y="560"/>
                </a:lnTo>
                <a:lnTo>
                  <a:pt x="153" y="672"/>
                </a:lnTo>
                <a:lnTo>
                  <a:pt x="97" y="784"/>
                </a:lnTo>
                <a:lnTo>
                  <a:pt x="57" y="896"/>
                </a:lnTo>
                <a:lnTo>
                  <a:pt x="25" y="1016"/>
                </a:lnTo>
                <a:lnTo>
                  <a:pt x="9" y="1144"/>
                </a:lnTo>
                <a:lnTo>
                  <a:pt x="1" y="1280"/>
                </a:lnTo>
                <a:lnTo>
                  <a:pt x="9" y="1408"/>
                </a:lnTo>
                <a:lnTo>
                  <a:pt x="25" y="1536"/>
                </a:lnTo>
                <a:lnTo>
                  <a:pt x="57" y="1656"/>
                </a:lnTo>
                <a:lnTo>
                  <a:pt x="97" y="1776"/>
                </a:lnTo>
                <a:lnTo>
                  <a:pt x="153" y="1888"/>
                </a:lnTo>
                <a:lnTo>
                  <a:pt x="217" y="1992"/>
                </a:lnTo>
                <a:lnTo>
                  <a:pt x="289" y="2088"/>
                </a:lnTo>
                <a:lnTo>
                  <a:pt x="369" y="2176"/>
                </a:lnTo>
                <a:lnTo>
                  <a:pt x="465" y="2264"/>
                </a:lnTo>
                <a:lnTo>
                  <a:pt x="561" y="2336"/>
                </a:lnTo>
                <a:lnTo>
                  <a:pt x="665" y="2400"/>
                </a:lnTo>
                <a:lnTo>
                  <a:pt x="777" y="2456"/>
                </a:lnTo>
                <a:lnTo>
                  <a:pt x="897" y="2496"/>
                </a:lnTo>
                <a:lnTo>
                  <a:pt x="1017" y="2528"/>
                </a:lnTo>
                <a:lnTo>
                  <a:pt x="1145" y="2544"/>
                </a:lnTo>
                <a:lnTo>
                  <a:pt x="1273" y="2552"/>
                </a:lnTo>
                <a:lnTo>
                  <a:pt x="1401" y="2544"/>
                </a:lnTo>
                <a:lnTo>
                  <a:pt x="1529" y="2528"/>
                </a:lnTo>
                <a:lnTo>
                  <a:pt x="1657" y="2496"/>
                </a:lnTo>
                <a:lnTo>
                  <a:pt x="1769" y="2456"/>
                </a:lnTo>
                <a:lnTo>
                  <a:pt x="1881" y="2400"/>
                </a:lnTo>
                <a:lnTo>
                  <a:pt x="1985" y="2336"/>
                </a:lnTo>
                <a:lnTo>
                  <a:pt x="2089" y="2264"/>
                </a:lnTo>
                <a:lnTo>
                  <a:pt x="2177" y="2176"/>
                </a:lnTo>
                <a:lnTo>
                  <a:pt x="2257" y="2088"/>
                </a:lnTo>
                <a:lnTo>
                  <a:pt x="2329" y="1992"/>
                </a:lnTo>
                <a:lnTo>
                  <a:pt x="2393" y="1888"/>
                </a:lnTo>
                <a:lnTo>
                  <a:pt x="2449" y="1776"/>
                </a:lnTo>
                <a:lnTo>
                  <a:pt x="2489" y="1656"/>
                </a:lnTo>
                <a:lnTo>
                  <a:pt x="2521" y="1536"/>
                </a:lnTo>
                <a:lnTo>
                  <a:pt x="2545" y="1408"/>
                </a:lnTo>
                <a:lnTo>
                  <a:pt x="2553" y="1280"/>
                </a:lnTo>
                <a:lnTo>
                  <a:pt x="2545" y="1144"/>
                </a:lnTo>
                <a:lnTo>
                  <a:pt x="2521" y="1016"/>
                </a:lnTo>
                <a:lnTo>
                  <a:pt x="2489" y="896"/>
                </a:lnTo>
                <a:lnTo>
                  <a:pt x="2449" y="784"/>
                </a:lnTo>
                <a:lnTo>
                  <a:pt x="2393" y="672"/>
                </a:lnTo>
                <a:lnTo>
                  <a:pt x="2329" y="560"/>
                </a:lnTo>
                <a:lnTo>
                  <a:pt x="2257" y="464"/>
                </a:lnTo>
                <a:lnTo>
                  <a:pt x="2177" y="376"/>
                </a:lnTo>
                <a:lnTo>
                  <a:pt x="2089" y="296"/>
                </a:lnTo>
                <a:lnTo>
                  <a:pt x="1985" y="216"/>
                </a:lnTo>
                <a:lnTo>
                  <a:pt x="1881" y="152"/>
                </a:lnTo>
                <a:lnTo>
                  <a:pt x="1769" y="104"/>
                </a:lnTo>
                <a:lnTo>
                  <a:pt x="1657" y="56"/>
                </a:lnTo>
                <a:lnTo>
                  <a:pt x="1529" y="24"/>
                </a:lnTo>
                <a:lnTo>
                  <a:pt x="1401" y="8"/>
                </a:lnTo>
                <a:lnTo>
                  <a:pt x="127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31"/>
          <p:cNvSpPr/>
          <p:nvPr/>
        </p:nvSpPr>
        <p:spPr>
          <a:xfrm>
            <a:off x="1469425" y="3761425"/>
            <a:ext cx="17050" cy="464700"/>
          </a:xfrm>
          <a:custGeom>
            <a:avLst/>
            <a:gdLst/>
            <a:ahLst/>
            <a:cxnLst/>
            <a:rect l="l" t="t" r="r" b="b"/>
            <a:pathLst>
              <a:path w="682" h="1858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65"/>
                </a:lnTo>
                <a:lnTo>
                  <a:pt x="105" y="105"/>
                </a:lnTo>
                <a:lnTo>
                  <a:pt x="57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45"/>
                </a:lnTo>
                <a:lnTo>
                  <a:pt x="1" y="18251"/>
                </a:lnTo>
                <a:lnTo>
                  <a:pt x="9" y="18315"/>
                </a:lnTo>
                <a:lnTo>
                  <a:pt x="33" y="18379"/>
                </a:lnTo>
                <a:lnTo>
                  <a:pt x="57" y="18435"/>
                </a:lnTo>
                <a:lnTo>
                  <a:pt x="105" y="18491"/>
                </a:lnTo>
                <a:lnTo>
                  <a:pt x="153" y="18531"/>
                </a:lnTo>
                <a:lnTo>
                  <a:pt x="209" y="18563"/>
                </a:lnTo>
                <a:lnTo>
                  <a:pt x="273" y="18579"/>
                </a:lnTo>
                <a:lnTo>
                  <a:pt x="345" y="18587"/>
                </a:lnTo>
                <a:lnTo>
                  <a:pt x="409" y="18579"/>
                </a:lnTo>
                <a:lnTo>
                  <a:pt x="473" y="18563"/>
                </a:lnTo>
                <a:lnTo>
                  <a:pt x="529" y="18531"/>
                </a:lnTo>
                <a:lnTo>
                  <a:pt x="585" y="18491"/>
                </a:lnTo>
                <a:lnTo>
                  <a:pt x="625" y="18435"/>
                </a:lnTo>
                <a:lnTo>
                  <a:pt x="657" y="18379"/>
                </a:lnTo>
                <a:lnTo>
                  <a:pt x="673" y="18315"/>
                </a:lnTo>
                <a:lnTo>
                  <a:pt x="681" y="18251"/>
                </a:lnTo>
                <a:lnTo>
                  <a:pt x="681" y="345"/>
                </a:lnTo>
                <a:lnTo>
                  <a:pt x="673" y="273"/>
                </a:lnTo>
                <a:lnTo>
                  <a:pt x="657" y="209"/>
                </a:lnTo>
                <a:lnTo>
                  <a:pt x="625" y="153"/>
                </a:lnTo>
                <a:lnTo>
                  <a:pt x="585" y="105"/>
                </a:lnTo>
                <a:lnTo>
                  <a:pt x="529" y="65"/>
                </a:lnTo>
                <a:lnTo>
                  <a:pt x="473" y="33"/>
                </a:lnTo>
                <a:lnTo>
                  <a:pt x="409" y="9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31"/>
          <p:cNvSpPr/>
          <p:nvPr/>
        </p:nvSpPr>
        <p:spPr>
          <a:xfrm>
            <a:off x="1288800" y="3985250"/>
            <a:ext cx="382500" cy="22450"/>
          </a:xfrm>
          <a:custGeom>
            <a:avLst/>
            <a:gdLst/>
            <a:ahLst/>
            <a:cxnLst/>
            <a:rect l="l" t="t" r="r" b="b"/>
            <a:pathLst>
              <a:path w="15300" h="898" extrusionOk="0">
                <a:moveTo>
                  <a:pt x="345" y="1"/>
                </a:moveTo>
                <a:lnTo>
                  <a:pt x="273" y="9"/>
                </a:lnTo>
                <a:lnTo>
                  <a:pt x="209" y="33"/>
                </a:lnTo>
                <a:lnTo>
                  <a:pt x="153" y="57"/>
                </a:lnTo>
                <a:lnTo>
                  <a:pt x="105" y="97"/>
                </a:lnTo>
                <a:lnTo>
                  <a:pt x="65" y="153"/>
                </a:lnTo>
                <a:lnTo>
                  <a:pt x="33" y="209"/>
                </a:lnTo>
                <a:lnTo>
                  <a:pt x="9" y="273"/>
                </a:lnTo>
                <a:lnTo>
                  <a:pt x="1" y="337"/>
                </a:lnTo>
                <a:lnTo>
                  <a:pt x="9" y="409"/>
                </a:lnTo>
                <a:lnTo>
                  <a:pt x="33" y="473"/>
                </a:lnTo>
                <a:lnTo>
                  <a:pt x="57" y="529"/>
                </a:lnTo>
                <a:lnTo>
                  <a:pt x="97" y="577"/>
                </a:lnTo>
                <a:lnTo>
                  <a:pt x="153" y="617"/>
                </a:lnTo>
                <a:lnTo>
                  <a:pt x="209" y="649"/>
                </a:lnTo>
                <a:lnTo>
                  <a:pt x="273" y="673"/>
                </a:lnTo>
                <a:lnTo>
                  <a:pt x="337" y="681"/>
                </a:lnTo>
                <a:lnTo>
                  <a:pt x="14955" y="897"/>
                </a:lnTo>
                <a:lnTo>
                  <a:pt x="14963" y="897"/>
                </a:lnTo>
                <a:lnTo>
                  <a:pt x="15027" y="889"/>
                </a:lnTo>
                <a:lnTo>
                  <a:pt x="15091" y="873"/>
                </a:lnTo>
                <a:lnTo>
                  <a:pt x="15147" y="841"/>
                </a:lnTo>
                <a:lnTo>
                  <a:pt x="15203" y="801"/>
                </a:lnTo>
                <a:lnTo>
                  <a:pt x="15243" y="753"/>
                </a:lnTo>
                <a:lnTo>
                  <a:pt x="15275" y="697"/>
                </a:lnTo>
                <a:lnTo>
                  <a:pt x="15291" y="633"/>
                </a:lnTo>
                <a:lnTo>
                  <a:pt x="15299" y="561"/>
                </a:lnTo>
                <a:lnTo>
                  <a:pt x="15299" y="497"/>
                </a:lnTo>
                <a:lnTo>
                  <a:pt x="15275" y="433"/>
                </a:lnTo>
                <a:lnTo>
                  <a:pt x="15243" y="377"/>
                </a:lnTo>
                <a:lnTo>
                  <a:pt x="15203" y="321"/>
                </a:lnTo>
                <a:lnTo>
                  <a:pt x="15155" y="281"/>
                </a:lnTo>
                <a:lnTo>
                  <a:pt x="15099" y="249"/>
                </a:lnTo>
                <a:lnTo>
                  <a:pt x="15035" y="225"/>
                </a:lnTo>
                <a:lnTo>
                  <a:pt x="14971" y="217"/>
                </a:lnTo>
                <a:lnTo>
                  <a:pt x="345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1"/>
          <p:cNvSpPr/>
          <p:nvPr/>
        </p:nvSpPr>
        <p:spPr>
          <a:xfrm>
            <a:off x="1379025" y="3862050"/>
            <a:ext cx="198650" cy="267850"/>
          </a:xfrm>
          <a:custGeom>
            <a:avLst/>
            <a:gdLst/>
            <a:ahLst/>
            <a:cxnLst/>
            <a:rect l="l" t="t" r="r" b="b"/>
            <a:pathLst>
              <a:path w="7946" h="10714" extrusionOk="0">
                <a:moveTo>
                  <a:pt x="7618" y="0"/>
                </a:moveTo>
                <a:lnTo>
                  <a:pt x="7554" y="8"/>
                </a:lnTo>
                <a:lnTo>
                  <a:pt x="7490" y="24"/>
                </a:lnTo>
                <a:lnTo>
                  <a:pt x="7434" y="48"/>
                </a:lnTo>
                <a:lnTo>
                  <a:pt x="7377" y="88"/>
                </a:lnTo>
                <a:lnTo>
                  <a:pt x="7329" y="144"/>
                </a:lnTo>
                <a:lnTo>
                  <a:pt x="64" y="10178"/>
                </a:lnTo>
                <a:lnTo>
                  <a:pt x="32" y="10234"/>
                </a:lnTo>
                <a:lnTo>
                  <a:pt x="8" y="10298"/>
                </a:lnTo>
                <a:lnTo>
                  <a:pt x="0" y="10362"/>
                </a:lnTo>
                <a:lnTo>
                  <a:pt x="0" y="10426"/>
                </a:lnTo>
                <a:lnTo>
                  <a:pt x="24" y="10490"/>
                </a:lnTo>
                <a:lnTo>
                  <a:pt x="48" y="10554"/>
                </a:lnTo>
                <a:lnTo>
                  <a:pt x="88" y="10602"/>
                </a:lnTo>
                <a:lnTo>
                  <a:pt x="136" y="10650"/>
                </a:lnTo>
                <a:lnTo>
                  <a:pt x="184" y="10674"/>
                </a:lnTo>
                <a:lnTo>
                  <a:pt x="232" y="10698"/>
                </a:lnTo>
                <a:lnTo>
                  <a:pt x="288" y="10706"/>
                </a:lnTo>
                <a:lnTo>
                  <a:pt x="337" y="10714"/>
                </a:lnTo>
                <a:lnTo>
                  <a:pt x="417" y="10706"/>
                </a:lnTo>
                <a:lnTo>
                  <a:pt x="489" y="10674"/>
                </a:lnTo>
                <a:lnTo>
                  <a:pt x="529" y="10658"/>
                </a:lnTo>
                <a:lnTo>
                  <a:pt x="561" y="10634"/>
                </a:lnTo>
                <a:lnTo>
                  <a:pt x="585" y="10602"/>
                </a:lnTo>
                <a:lnTo>
                  <a:pt x="617" y="10570"/>
                </a:lnTo>
                <a:lnTo>
                  <a:pt x="7882" y="536"/>
                </a:lnTo>
                <a:lnTo>
                  <a:pt x="7914" y="480"/>
                </a:lnTo>
                <a:lnTo>
                  <a:pt x="7938" y="416"/>
                </a:lnTo>
                <a:lnTo>
                  <a:pt x="7946" y="352"/>
                </a:lnTo>
                <a:lnTo>
                  <a:pt x="7938" y="288"/>
                </a:lnTo>
                <a:lnTo>
                  <a:pt x="7922" y="224"/>
                </a:lnTo>
                <a:lnTo>
                  <a:pt x="7898" y="160"/>
                </a:lnTo>
                <a:lnTo>
                  <a:pt x="7858" y="112"/>
                </a:lnTo>
                <a:lnTo>
                  <a:pt x="7802" y="64"/>
                </a:lnTo>
                <a:lnTo>
                  <a:pt x="7746" y="32"/>
                </a:lnTo>
                <a:lnTo>
                  <a:pt x="7682" y="8"/>
                </a:lnTo>
                <a:lnTo>
                  <a:pt x="7618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1"/>
          <p:cNvSpPr/>
          <p:nvPr/>
        </p:nvSpPr>
        <p:spPr>
          <a:xfrm>
            <a:off x="1359825" y="3878450"/>
            <a:ext cx="237050" cy="235050"/>
          </a:xfrm>
          <a:custGeom>
            <a:avLst/>
            <a:gdLst/>
            <a:ahLst/>
            <a:cxnLst/>
            <a:rect l="l" t="t" r="r" b="b"/>
            <a:pathLst>
              <a:path w="9482" h="9402" extrusionOk="0">
                <a:moveTo>
                  <a:pt x="336" y="0"/>
                </a:moveTo>
                <a:lnTo>
                  <a:pt x="272" y="8"/>
                </a:lnTo>
                <a:lnTo>
                  <a:pt x="208" y="32"/>
                </a:lnTo>
                <a:lnTo>
                  <a:pt x="152" y="56"/>
                </a:lnTo>
                <a:lnTo>
                  <a:pt x="96" y="104"/>
                </a:lnTo>
                <a:lnTo>
                  <a:pt x="56" y="160"/>
                </a:lnTo>
                <a:lnTo>
                  <a:pt x="24" y="216"/>
                </a:lnTo>
                <a:lnTo>
                  <a:pt x="8" y="280"/>
                </a:lnTo>
                <a:lnTo>
                  <a:pt x="0" y="344"/>
                </a:lnTo>
                <a:lnTo>
                  <a:pt x="8" y="408"/>
                </a:lnTo>
                <a:lnTo>
                  <a:pt x="24" y="472"/>
                </a:lnTo>
                <a:lnTo>
                  <a:pt x="56" y="528"/>
                </a:lnTo>
                <a:lnTo>
                  <a:pt x="96" y="584"/>
                </a:lnTo>
                <a:lnTo>
                  <a:pt x="8906" y="9298"/>
                </a:lnTo>
                <a:lnTo>
                  <a:pt x="8954" y="9346"/>
                </a:lnTo>
                <a:lnTo>
                  <a:pt x="9018" y="9378"/>
                </a:lnTo>
                <a:lnTo>
                  <a:pt x="9074" y="9394"/>
                </a:lnTo>
                <a:lnTo>
                  <a:pt x="9138" y="9402"/>
                </a:lnTo>
                <a:lnTo>
                  <a:pt x="9210" y="9394"/>
                </a:lnTo>
                <a:lnTo>
                  <a:pt x="9266" y="9378"/>
                </a:lnTo>
                <a:lnTo>
                  <a:pt x="9330" y="9346"/>
                </a:lnTo>
                <a:lnTo>
                  <a:pt x="9386" y="9298"/>
                </a:lnTo>
                <a:lnTo>
                  <a:pt x="9426" y="9242"/>
                </a:lnTo>
                <a:lnTo>
                  <a:pt x="9458" y="9186"/>
                </a:lnTo>
                <a:lnTo>
                  <a:pt x="9474" y="9122"/>
                </a:lnTo>
                <a:lnTo>
                  <a:pt x="9482" y="9058"/>
                </a:lnTo>
                <a:lnTo>
                  <a:pt x="9474" y="8994"/>
                </a:lnTo>
                <a:lnTo>
                  <a:pt x="9458" y="8930"/>
                </a:lnTo>
                <a:lnTo>
                  <a:pt x="9426" y="8874"/>
                </a:lnTo>
                <a:lnTo>
                  <a:pt x="9378" y="8818"/>
                </a:lnTo>
                <a:lnTo>
                  <a:pt x="576" y="104"/>
                </a:lnTo>
                <a:lnTo>
                  <a:pt x="520" y="56"/>
                </a:lnTo>
                <a:lnTo>
                  <a:pt x="464" y="24"/>
                </a:lnTo>
                <a:lnTo>
                  <a:pt x="400" y="8"/>
                </a:lnTo>
                <a:lnTo>
                  <a:pt x="336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1"/>
          <p:cNvSpPr/>
          <p:nvPr/>
        </p:nvSpPr>
        <p:spPr>
          <a:xfrm>
            <a:off x="1446625" y="3962850"/>
            <a:ext cx="63850" cy="63850"/>
          </a:xfrm>
          <a:custGeom>
            <a:avLst/>
            <a:gdLst/>
            <a:ahLst/>
            <a:cxnLst/>
            <a:rect l="l" t="t" r="r" b="b"/>
            <a:pathLst>
              <a:path w="2554" h="2554" extrusionOk="0">
                <a:moveTo>
                  <a:pt x="1273" y="1"/>
                </a:moveTo>
                <a:lnTo>
                  <a:pt x="1145" y="9"/>
                </a:lnTo>
                <a:lnTo>
                  <a:pt x="1017" y="25"/>
                </a:lnTo>
                <a:lnTo>
                  <a:pt x="897" y="57"/>
                </a:lnTo>
                <a:lnTo>
                  <a:pt x="777" y="97"/>
                </a:lnTo>
                <a:lnTo>
                  <a:pt x="665" y="153"/>
                </a:lnTo>
                <a:lnTo>
                  <a:pt x="561" y="217"/>
                </a:lnTo>
                <a:lnTo>
                  <a:pt x="465" y="289"/>
                </a:lnTo>
                <a:lnTo>
                  <a:pt x="377" y="369"/>
                </a:lnTo>
                <a:lnTo>
                  <a:pt x="289" y="465"/>
                </a:lnTo>
                <a:lnTo>
                  <a:pt x="217" y="561"/>
                </a:lnTo>
                <a:lnTo>
                  <a:pt x="153" y="665"/>
                </a:lnTo>
                <a:lnTo>
                  <a:pt x="97" y="777"/>
                </a:lnTo>
                <a:lnTo>
                  <a:pt x="57" y="897"/>
                </a:lnTo>
                <a:lnTo>
                  <a:pt x="25" y="1017"/>
                </a:lnTo>
                <a:lnTo>
                  <a:pt x="9" y="1145"/>
                </a:lnTo>
                <a:lnTo>
                  <a:pt x="1" y="1273"/>
                </a:lnTo>
                <a:lnTo>
                  <a:pt x="9" y="1401"/>
                </a:lnTo>
                <a:lnTo>
                  <a:pt x="25" y="1529"/>
                </a:lnTo>
                <a:lnTo>
                  <a:pt x="57" y="1657"/>
                </a:lnTo>
                <a:lnTo>
                  <a:pt x="97" y="1769"/>
                </a:lnTo>
                <a:lnTo>
                  <a:pt x="153" y="1881"/>
                </a:lnTo>
                <a:lnTo>
                  <a:pt x="217" y="1985"/>
                </a:lnTo>
                <a:lnTo>
                  <a:pt x="289" y="2089"/>
                </a:lnTo>
                <a:lnTo>
                  <a:pt x="377" y="2177"/>
                </a:lnTo>
                <a:lnTo>
                  <a:pt x="465" y="2257"/>
                </a:lnTo>
                <a:lnTo>
                  <a:pt x="561" y="2329"/>
                </a:lnTo>
                <a:lnTo>
                  <a:pt x="665" y="2393"/>
                </a:lnTo>
                <a:lnTo>
                  <a:pt x="777" y="2449"/>
                </a:lnTo>
                <a:lnTo>
                  <a:pt x="897" y="2489"/>
                </a:lnTo>
                <a:lnTo>
                  <a:pt x="1017" y="2521"/>
                </a:lnTo>
                <a:lnTo>
                  <a:pt x="1145" y="2545"/>
                </a:lnTo>
                <a:lnTo>
                  <a:pt x="1273" y="2553"/>
                </a:lnTo>
                <a:lnTo>
                  <a:pt x="1409" y="2545"/>
                </a:lnTo>
                <a:lnTo>
                  <a:pt x="1529" y="2521"/>
                </a:lnTo>
                <a:lnTo>
                  <a:pt x="1657" y="2489"/>
                </a:lnTo>
                <a:lnTo>
                  <a:pt x="1769" y="2449"/>
                </a:lnTo>
                <a:lnTo>
                  <a:pt x="1881" y="2393"/>
                </a:lnTo>
                <a:lnTo>
                  <a:pt x="1985" y="2329"/>
                </a:lnTo>
                <a:lnTo>
                  <a:pt x="2089" y="2257"/>
                </a:lnTo>
                <a:lnTo>
                  <a:pt x="2177" y="2177"/>
                </a:lnTo>
                <a:lnTo>
                  <a:pt x="2257" y="2089"/>
                </a:lnTo>
                <a:lnTo>
                  <a:pt x="2337" y="1985"/>
                </a:lnTo>
                <a:lnTo>
                  <a:pt x="2393" y="1881"/>
                </a:lnTo>
                <a:lnTo>
                  <a:pt x="2449" y="1769"/>
                </a:lnTo>
                <a:lnTo>
                  <a:pt x="2497" y="1657"/>
                </a:lnTo>
                <a:lnTo>
                  <a:pt x="2529" y="1529"/>
                </a:lnTo>
                <a:lnTo>
                  <a:pt x="2545" y="1401"/>
                </a:lnTo>
                <a:lnTo>
                  <a:pt x="2553" y="1273"/>
                </a:lnTo>
                <a:lnTo>
                  <a:pt x="2545" y="1145"/>
                </a:lnTo>
                <a:lnTo>
                  <a:pt x="2529" y="1017"/>
                </a:lnTo>
                <a:lnTo>
                  <a:pt x="2497" y="897"/>
                </a:lnTo>
                <a:lnTo>
                  <a:pt x="2449" y="777"/>
                </a:lnTo>
                <a:lnTo>
                  <a:pt x="2393" y="665"/>
                </a:lnTo>
                <a:lnTo>
                  <a:pt x="2337" y="561"/>
                </a:lnTo>
                <a:lnTo>
                  <a:pt x="2257" y="465"/>
                </a:lnTo>
                <a:lnTo>
                  <a:pt x="2177" y="369"/>
                </a:lnTo>
                <a:lnTo>
                  <a:pt x="2089" y="289"/>
                </a:lnTo>
                <a:lnTo>
                  <a:pt x="1985" y="217"/>
                </a:lnTo>
                <a:lnTo>
                  <a:pt x="1881" y="153"/>
                </a:lnTo>
                <a:lnTo>
                  <a:pt x="1769" y="97"/>
                </a:lnTo>
                <a:lnTo>
                  <a:pt x="1657" y="57"/>
                </a:lnTo>
                <a:lnTo>
                  <a:pt x="1529" y="25"/>
                </a:lnTo>
                <a:lnTo>
                  <a:pt x="1409" y="9"/>
                </a:lnTo>
                <a:lnTo>
                  <a:pt x="1273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31"/>
          <p:cNvGrpSpPr/>
          <p:nvPr/>
        </p:nvGrpSpPr>
        <p:grpSpPr>
          <a:xfrm>
            <a:off x="3049281" y="4021868"/>
            <a:ext cx="927609" cy="960977"/>
            <a:chOff x="3049281" y="4021868"/>
            <a:chExt cx="927609" cy="960977"/>
          </a:xfrm>
        </p:grpSpPr>
        <p:sp>
          <p:nvSpPr>
            <p:cNvPr id="1924" name="Google Shape;1924;p31"/>
            <p:cNvSpPr/>
            <p:nvPr/>
          </p:nvSpPr>
          <p:spPr>
            <a:xfrm rot="1129918">
              <a:off x="3154497" y="4116969"/>
              <a:ext cx="717078" cy="770774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rot="1129918">
              <a:off x="3183085" y="4124322"/>
              <a:ext cx="677204" cy="758920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rot="1129918">
              <a:off x="3731457" y="4223363"/>
              <a:ext cx="216857" cy="166802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rot="1129918">
              <a:off x="3859668" y="4234352"/>
              <a:ext cx="108545" cy="71753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 rot="1129918">
              <a:off x="3641061" y="4199556"/>
              <a:ext cx="39545" cy="177659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 rot="1129918">
              <a:off x="3524405" y="4301688"/>
              <a:ext cx="365574" cy="185735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 rot="1129918">
              <a:off x="3417405" y="4389375"/>
              <a:ext cx="323057" cy="180453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 rot="1129918">
              <a:off x="3287841" y="4389594"/>
              <a:ext cx="265029" cy="258167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 rot="1129918">
              <a:off x="3155246" y="4425924"/>
              <a:ext cx="34781" cy="276208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31"/>
          <p:cNvGrpSpPr/>
          <p:nvPr/>
        </p:nvGrpSpPr>
        <p:grpSpPr>
          <a:xfrm>
            <a:off x="501510" y="3673011"/>
            <a:ext cx="1177585" cy="1201748"/>
            <a:chOff x="501510" y="3673011"/>
            <a:chExt cx="1177585" cy="1201748"/>
          </a:xfrm>
        </p:grpSpPr>
        <p:sp>
          <p:nvSpPr>
            <p:cNvPr id="1934" name="Google Shape;1934;p31"/>
            <p:cNvSpPr/>
            <p:nvPr/>
          </p:nvSpPr>
          <p:spPr>
            <a:xfrm rot="-2806304">
              <a:off x="1055785" y="3634439"/>
              <a:ext cx="127166" cy="141714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 rot="-2806304">
              <a:off x="724394" y="3925064"/>
              <a:ext cx="99252" cy="404866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 rot="-2806304">
              <a:off x="1214536" y="4224017"/>
              <a:ext cx="222485" cy="453147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 rot="-2806304">
              <a:off x="975602" y="4300137"/>
              <a:ext cx="183313" cy="370628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 rot="-2806304">
              <a:off x="788998" y="3953938"/>
              <a:ext cx="167271" cy="151230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 rot="-2806304">
              <a:off x="540315" y="3711923"/>
              <a:ext cx="174695" cy="157063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 rot="-2806304">
              <a:off x="611399" y="3822027"/>
              <a:ext cx="93970" cy="49450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 rot="-2806304">
              <a:off x="615003" y="3713193"/>
              <a:ext cx="14006" cy="12516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 rot="-2806304">
              <a:off x="647627" y="3704939"/>
              <a:ext cx="22534" cy="46375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 rot="-2806304">
              <a:off x="792431" y="3816137"/>
              <a:ext cx="174695" cy="157073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 rot="-2806304">
              <a:off x="835560" y="3922655"/>
              <a:ext cx="69646" cy="7339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 rot="-2806304">
              <a:off x="908456" y="3822300"/>
              <a:ext cx="14006" cy="12526"/>
            </a:xfrm>
            <a:custGeom>
              <a:avLst/>
              <a:gdLst/>
              <a:ahLst/>
              <a:cxnLst/>
              <a:rect l="l" t="t" r="r" b="b"/>
              <a:pathLst>
                <a:path w="1713" h="1222" extrusionOk="0">
                  <a:moveTo>
                    <a:pt x="731" y="1"/>
                  </a:moveTo>
                  <a:lnTo>
                    <a:pt x="648" y="16"/>
                  </a:lnTo>
                  <a:lnTo>
                    <a:pt x="575" y="31"/>
                  </a:lnTo>
                  <a:lnTo>
                    <a:pt x="491" y="53"/>
                  </a:lnTo>
                  <a:lnTo>
                    <a:pt x="418" y="83"/>
                  </a:lnTo>
                  <a:lnTo>
                    <a:pt x="355" y="113"/>
                  </a:lnTo>
                  <a:lnTo>
                    <a:pt x="282" y="158"/>
                  </a:lnTo>
                  <a:lnTo>
                    <a:pt x="230" y="196"/>
                  </a:lnTo>
                  <a:lnTo>
                    <a:pt x="168" y="248"/>
                  </a:lnTo>
                  <a:lnTo>
                    <a:pt x="126" y="300"/>
                  </a:lnTo>
                  <a:lnTo>
                    <a:pt x="84" y="353"/>
                  </a:lnTo>
                  <a:lnTo>
                    <a:pt x="53" y="413"/>
                  </a:lnTo>
                  <a:lnTo>
                    <a:pt x="32" y="465"/>
                  </a:lnTo>
                  <a:lnTo>
                    <a:pt x="11" y="525"/>
                  </a:lnTo>
                  <a:lnTo>
                    <a:pt x="1" y="585"/>
                  </a:lnTo>
                  <a:lnTo>
                    <a:pt x="1" y="645"/>
                  </a:lnTo>
                  <a:lnTo>
                    <a:pt x="11" y="705"/>
                  </a:lnTo>
                  <a:lnTo>
                    <a:pt x="32" y="765"/>
                  </a:lnTo>
                  <a:lnTo>
                    <a:pt x="53" y="817"/>
                  </a:lnTo>
                  <a:lnTo>
                    <a:pt x="84" y="877"/>
                  </a:lnTo>
                  <a:lnTo>
                    <a:pt x="126" y="922"/>
                  </a:lnTo>
                  <a:lnTo>
                    <a:pt x="168" y="974"/>
                  </a:lnTo>
                  <a:lnTo>
                    <a:pt x="220" y="1019"/>
                  </a:lnTo>
                  <a:lnTo>
                    <a:pt x="282" y="1064"/>
                  </a:lnTo>
                  <a:lnTo>
                    <a:pt x="345" y="1102"/>
                  </a:lnTo>
                  <a:lnTo>
                    <a:pt x="418" y="1139"/>
                  </a:lnTo>
                  <a:lnTo>
                    <a:pt x="502" y="1169"/>
                  </a:lnTo>
                  <a:lnTo>
                    <a:pt x="575" y="1192"/>
                  </a:lnTo>
                  <a:lnTo>
                    <a:pt x="658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992" y="1214"/>
                  </a:lnTo>
                  <a:lnTo>
                    <a:pt x="1076" y="1206"/>
                  </a:lnTo>
                  <a:lnTo>
                    <a:pt x="1149" y="1192"/>
                  </a:lnTo>
                  <a:lnTo>
                    <a:pt x="1222" y="1169"/>
                  </a:lnTo>
                  <a:lnTo>
                    <a:pt x="1295" y="1139"/>
                  </a:lnTo>
                  <a:lnTo>
                    <a:pt x="1368" y="1102"/>
                  </a:lnTo>
                  <a:lnTo>
                    <a:pt x="1430" y="1064"/>
                  </a:lnTo>
                  <a:lnTo>
                    <a:pt x="1493" y="1027"/>
                  </a:lnTo>
                  <a:lnTo>
                    <a:pt x="1545" y="974"/>
                  </a:lnTo>
                  <a:lnTo>
                    <a:pt x="1597" y="922"/>
                  </a:lnTo>
                  <a:lnTo>
                    <a:pt x="1639" y="869"/>
                  </a:lnTo>
                  <a:lnTo>
                    <a:pt x="1671" y="810"/>
                  </a:lnTo>
                  <a:lnTo>
                    <a:pt x="1691" y="757"/>
                  </a:lnTo>
                  <a:lnTo>
                    <a:pt x="1712" y="697"/>
                  </a:lnTo>
                  <a:lnTo>
                    <a:pt x="1712" y="637"/>
                  </a:lnTo>
                  <a:lnTo>
                    <a:pt x="1712" y="577"/>
                  </a:lnTo>
                  <a:lnTo>
                    <a:pt x="1702" y="518"/>
                  </a:lnTo>
                  <a:lnTo>
                    <a:pt x="1691" y="458"/>
                  </a:lnTo>
                  <a:lnTo>
                    <a:pt x="1660" y="405"/>
                  </a:lnTo>
                  <a:lnTo>
                    <a:pt x="1629" y="345"/>
                  </a:lnTo>
                  <a:lnTo>
                    <a:pt x="1597" y="293"/>
                  </a:lnTo>
                  <a:lnTo>
                    <a:pt x="1545" y="248"/>
                  </a:lnTo>
                  <a:lnTo>
                    <a:pt x="1493" y="203"/>
                  </a:lnTo>
                  <a:lnTo>
                    <a:pt x="1430" y="158"/>
                  </a:lnTo>
                  <a:lnTo>
                    <a:pt x="1368" y="121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8" y="31"/>
                  </a:lnTo>
                  <a:lnTo>
                    <a:pt x="1055" y="16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 rot="-2806304">
              <a:off x="930386" y="3831949"/>
              <a:ext cx="18184" cy="48138"/>
            </a:xfrm>
            <a:custGeom>
              <a:avLst/>
              <a:gdLst/>
              <a:ahLst/>
              <a:cxnLst/>
              <a:rect l="l" t="t" r="r" b="b"/>
              <a:pathLst>
                <a:path w="2224" h="4696" extrusionOk="0">
                  <a:moveTo>
                    <a:pt x="1608" y="1"/>
                  </a:moveTo>
                  <a:lnTo>
                    <a:pt x="1556" y="8"/>
                  </a:lnTo>
                  <a:lnTo>
                    <a:pt x="1525" y="23"/>
                  </a:lnTo>
                  <a:lnTo>
                    <a:pt x="1504" y="45"/>
                  </a:lnTo>
                  <a:lnTo>
                    <a:pt x="1483" y="68"/>
                  </a:lnTo>
                  <a:lnTo>
                    <a:pt x="1472" y="90"/>
                  </a:lnTo>
                  <a:lnTo>
                    <a:pt x="1472" y="105"/>
                  </a:lnTo>
                  <a:lnTo>
                    <a:pt x="1410" y="704"/>
                  </a:lnTo>
                  <a:lnTo>
                    <a:pt x="1368" y="989"/>
                  </a:lnTo>
                  <a:lnTo>
                    <a:pt x="1316" y="1274"/>
                  </a:lnTo>
                  <a:lnTo>
                    <a:pt x="1253" y="1551"/>
                  </a:lnTo>
                  <a:lnTo>
                    <a:pt x="1191" y="1828"/>
                  </a:lnTo>
                  <a:lnTo>
                    <a:pt x="1107" y="2105"/>
                  </a:lnTo>
                  <a:lnTo>
                    <a:pt x="1013" y="2382"/>
                  </a:lnTo>
                  <a:lnTo>
                    <a:pt x="909" y="2652"/>
                  </a:lnTo>
                  <a:lnTo>
                    <a:pt x="804" y="2929"/>
                  </a:lnTo>
                  <a:lnTo>
                    <a:pt x="679" y="3206"/>
                  </a:lnTo>
                  <a:lnTo>
                    <a:pt x="554" y="3483"/>
                  </a:lnTo>
                  <a:lnTo>
                    <a:pt x="293" y="4037"/>
                  </a:lnTo>
                  <a:lnTo>
                    <a:pt x="11" y="4614"/>
                  </a:lnTo>
                  <a:lnTo>
                    <a:pt x="11" y="4621"/>
                  </a:lnTo>
                  <a:lnTo>
                    <a:pt x="1" y="4643"/>
                  </a:lnTo>
                  <a:lnTo>
                    <a:pt x="11" y="4666"/>
                  </a:lnTo>
                  <a:lnTo>
                    <a:pt x="32" y="4681"/>
                  </a:lnTo>
                  <a:lnTo>
                    <a:pt x="63" y="4696"/>
                  </a:lnTo>
                  <a:lnTo>
                    <a:pt x="105" y="4696"/>
                  </a:lnTo>
                  <a:lnTo>
                    <a:pt x="136" y="4681"/>
                  </a:lnTo>
                  <a:lnTo>
                    <a:pt x="314" y="4584"/>
                  </a:lnTo>
                  <a:lnTo>
                    <a:pt x="481" y="4479"/>
                  </a:lnTo>
                  <a:lnTo>
                    <a:pt x="637" y="4366"/>
                  </a:lnTo>
                  <a:lnTo>
                    <a:pt x="783" y="4247"/>
                  </a:lnTo>
                  <a:lnTo>
                    <a:pt x="930" y="4127"/>
                  </a:lnTo>
                  <a:lnTo>
                    <a:pt x="1065" y="3999"/>
                  </a:lnTo>
                  <a:lnTo>
                    <a:pt x="1191" y="3872"/>
                  </a:lnTo>
                  <a:lnTo>
                    <a:pt x="1316" y="3737"/>
                  </a:lnTo>
                  <a:lnTo>
                    <a:pt x="1431" y="3603"/>
                  </a:lnTo>
                  <a:lnTo>
                    <a:pt x="1535" y="3460"/>
                  </a:lnTo>
                  <a:lnTo>
                    <a:pt x="1629" y="3318"/>
                  </a:lnTo>
                  <a:lnTo>
                    <a:pt x="1723" y="3176"/>
                  </a:lnTo>
                  <a:lnTo>
                    <a:pt x="1806" y="3026"/>
                  </a:lnTo>
                  <a:lnTo>
                    <a:pt x="1890" y="2876"/>
                  </a:lnTo>
                  <a:lnTo>
                    <a:pt x="1963" y="2726"/>
                  </a:lnTo>
                  <a:lnTo>
                    <a:pt x="2026" y="2569"/>
                  </a:lnTo>
                  <a:lnTo>
                    <a:pt x="2078" y="2419"/>
                  </a:lnTo>
                  <a:lnTo>
                    <a:pt x="2130" y="2262"/>
                  </a:lnTo>
                  <a:lnTo>
                    <a:pt x="2161" y="2097"/>
                  </a:lnTo>
                  <a:lnTo>
                    <a:pt x="2193" y="1940"/>
                  </a:lnTo>
                  <a:lnTo>
                    <a:pt x="2213" y="1775"/>
                  </a:lnTo>
                  <a:lnTo>
                    <a:pt x="2224" y="1618"/>
                  </a:lnTo>
                  <a:lnTo>
                    <a:pt x="2224" y="1453"/>
                  </a:lnTo>
                  <a:lnTo>
                    <a:pt x="2213" y="1296"/>
                  </a:lnTo>
                  <a:lnTo>
                    <a:pt x="2203" y="1131"/>
                  </a:lnTo>
                  <a:lnTo>
                    <a:pt x="2172" y="974"/>
                  </a:lnTo>
                  <a:lnTo>
                    <a:pt x="2130" y="809"/>
                  </a:lnTo>
                  <a:lnTo>
                    <a:pt x="2078" y="652"/>
                  </a:lnTo>
                  <a:lnTo>
                    <a:pt x="2005" y="502"/>
                  </a:lnTo>
                  <a:lnTo>
                    <a:pt x="1932" y="353"/>
                  </a:lnTo>
                  <a:lnTo>
                    <a:pt x="1848" y="203"/>
                  </a:lnTo>
                  <a:lnTo>
                    <a:pt x="1744" y="60"/>
                  </a:lnTo>
                  <a:lnTo>
                    <a:pt x="1712" y="23"/>
                  </a:lnTo>
                  <a:lnTo>
                    <a:pt x="1671" y="8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 rot="-2806304">
              <a:off x="531226" y="3951959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 rot="-2806304">
              <a:off x="620746" y="4044649"/>
              <a:ext cx="96783" cy="48445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 rot="-2806304">
              <a:off x="578279" y="3964140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 rot="-2806304">
              <a:off x="604388" y="3946035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 rot="-2806304">
              <a:off x="804768" y="4332102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 rot="-2806304">
              <a:off x="894274" y="4424761"/>
              <a:ext cx="96865" cy="48445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 rot="-2806304">
              <a:off x="851760" y="4344226"/>
              <a:ext cx="14006" cy="12598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2806304">
              <a:off x="877935" y="4326172"/>
              <a:ext cx="38666" cy="36175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2806304">
              <a:off x="1143416" y="4098711"/>
              <a:ext cx="174695" cy="157145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2806304">
              <a:off x="1194448" y="4208313"/>
              <a:ext cx="79629" cy="65185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31"/>
          <p:cNvSpPr/>
          <p:nvPr/>
        </p:nvSpPr>
        <p:spPr>
          <a:xfrm>
            <a:off x="956071" y="4309616"/>
            <a:ext cx="13997" cy="12597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1"/>
          <p:cNvSpPr/>
          <p:nvPr/>
        </p:nvSpPr>
        <p:spPr>
          <a:xfrm>
            <a:off x="963578" y="4327809"/>
            <a:ext cx="11782" cy="49436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1"/>
          <p:cNvSpPr/>
          <p:nvPr/>
        </p:nvSpPr>
        <p:spPr>
          <a:xfrm rot="-3002070">
            <a:off x="534317" y="2764086"/>
            <a:ext cx="509254" cy="786293"/>
          </a:xfrm>
          <a:custGeom>
            <a:avLst/>
            <a:gdLst/>
            <a:ahLst/>
            <a:cxnLst/>
            <a:rect l="l" t="t" r="r" b="b"/>
            <a:pathLst>
              <a:path w="20371" h="31453" extrusionOk="0">
                <a:moveTo>
                  <a:pt x="8313" y="0"/>
                </a:moveTo>
                <a:lnTo>
                  <a:pt x="8185" y="8"/>
                </a:lnTo>
                <a:lnTo>
                  <a:pt x="8049" y="32"/>
                </a:lnTo>
                <a:lnTo>
                  <a:pt x="7921" y="64"/>
                </a:lnTo>
                <a:lnTo>
                  <a:pt x="7793" y="120"/>
                </a:lnTo>
                <a:lnTo>
                  <a:pt x="7665" y="192"/>
                </a:lnTo>
                <a:lnTo>
                  <a:pt x="7561" y="264"/>
                </a:lnTo>
                <a:lnTo>
                  <a:pt x="7457" y="336"/>
                </a:lnTo>
                <a:lnTo>
                  <a:pt x="7369" y="424"/>
                </a:lnTo>
                <a:lnTo>
                  <a:pt x="7289" y="512"/>
                </a:lnTo>
                <a:lnTo>
                  <a:pt x="7209" y="608"/>
                </a:lnTo>
                <a:lnTo>
                  <a:pt x="7137" y="704"/>
                </a:lnTo>
                <a:lnTo>
                  <a:pt x="7073" y="808"/>
                </a:lnTo>
                <a:lnTo>
                  <a:pt x="7017" y="920"/>
                </a:lnTo>
                <a:lnTo>
                  <a:pt x="6961" y="1032"/>
                </a:lnTo>
                <a:lnTo>
                  <a:pt x="6913" y="1144"/>
                </a:lnTo>
                <a:lnTo>
                  <a:pt x="6865" y="1264"/>
                </a:lnTo>
                <a:lnTo>
                  <a:pt x="6825" y="1384"/>
                </a:lnTo>
                <a:lnTo>
                  <a:pt x="6761" y="1640"/>
                </a:lnTo>
                <a:lnTo>
                  <a:pt x="6705" y="1896"/>
                </a:lnTo>
                <a:lnTo>
                  <a:pt x="6665" y="2168"/>
                </a:lnTo>
                <a:lnTo>
                  <a:pt x="6641" y="2432"/>
                </a:lnTo>
                <a:lnTo>
                  <a:pt x="6617" y="2696"/>
                </a:lnTo>
                <a:lnTo>
                  <a:pt x="6601" y="2968"/>
                </a:lnTo>
                <a:lnTo>
                  <a:pt x="6585" y="3472"/>
                </a:lnTo>
                <a:lnTo>
                  <a:pt x="6561" y="3945"/>
                </a:lnTo>
                <a:lnTo>
                  <a:pt x="6537" y="4465"/>
                </a:lnTo>
                <a:lnTo>
                  <a:pt x="6513" y="4985"/>
                </a:lnTo>
                <a:lnTo>
                  <a:pt x="6513" y="5497"/>
                </a:lnTo>
                <a:lnTo>
                  <a:pt x="6521" y="6017"/>
                </a:lnTo>
                <a:lnTo>
                  <a:pt x="6537" y="6537"/>
                </a:lnTo>
                <a:lnTo>
                  <a:pt x="6569" y="7057"/>
                </a:lnTo>
                <a:lnTo>
                  <a:pt x="6609" y="7577"/>
                </a:lnTo>
                <a:lnTo>
                  <a:pt x="6657" y="8089"/>
                </a:lnTo>
                <a:lnTo>
                  <a:pt x="6721" y="8601"/>
                </a:lnTo>
                <a:lnTo>
                  <a:pt x="6785" y="9113"/>
                </a:lnTo>
                <a:lnTo>
                  <a:pt x="6857" y="9617"/>
                </a:lnTo>
                <a:lnTo>
                  <a:pt x="6945" y="10121"/>
                </a:lnTo>
                <a:lnTo>
                  <a:pt x="7033" y="10626"/>
                </a:lnTo>
                <a:lnTo>
                  <a:pt x="7121" y="11130"/>
                </a:lnTo>
                <a:lnTo>
                  <a:pt x="7225" y="11634"/>
                </a:lnTo>
                <a:lnTo>
                  <a:pt x="7329" y="12130"/>
                </a:lnTo>
                <a:lnTo>
                  <a:pt x="7553" y="13138"/>
                </a:lnTo>
                <a:lnTo>
                  <a:pt x="7785" y="14146"/>
                </a:lnTo>
                <a:lnTo>
                  <a:pt x="7825" y="14354"/>
                </a:lnTo>
                <a:lnTo>
                  <a:pt x="7865" y="14586"/>
                </a:lnTo>
                <a:lnTo>
                  <a:pt x="7937" y="15074"/>
                </a:lnTo>
                <a:lnTo>
                  <a:pt x="7985" y="15322"/>
                </a:lnTo>
                <a:lnTo>
                  <a:pt x="8049" y="15554"/>
                </a:lnTo>
                <a:lnTo>
                  <a:pt x="8081" y="15666"/>
                </a:lnTo>
                <a:lnTo>
                  <a:pt x="8121" y="15770"/>
                </a:lnTo>
                <a:lnTo>
                  <a:pt x="8150" y="15840"/>
                </a:lnTo>
                <a:lnTo>
                  <a:pt x="7593" y="14954"/>
                </a:lnTo>
                <a:lnTo>
                  <a:pt x="6969" y="13970"/>
                </a:lnTo>
                <a:lnTo>
                  <a:pt x="6329" y="12994"/>
                </a:lnTo>
                <a:lnTo>
                  <a:pt x="5681" y="12018"/>
                </a:lnTo>
                <a:lnTo>
                  <a:pt x="5017" y="11050"/>
                </a:lnTo>
                <a:lnTo>
                  <a:pt x="4353" y="10089"/>
                </a:lnTo>
                <a:lnTo>
                  <a:pt x="3673" y="9137"/>
                </a:lnTo>
                <a:lnTo>
                  <a:pt x="2985" y="8193"/>
                </a:lnTo>
                <a:lnTo>
                  <a:pt x="2833" y="7985"/>
                </a:lnTo>
                <a:lnTo>
                  <a:pt x="2672" y="7785"/>
                </a:lnTo>
                <a:lnTo>
                  <a:pt x="2496" y="7593"/>
                </a:lnTo>
                <a:lnTo>
                  <a:pt x="2408" y="7505"/>
                </a:lnTo>
                <a:lnTo>
                  <a:pt x="2312" y="7417"/>
                </a:lnTo>
                <a:lnTo>
                  <a:pt x="2216" y="7345"/>
                </a:lnTo>
                <a:lnTo>
                  <a:pt x="2112" y="7273"/>
                </a:lnTo>
                <a:lnTo>
                  <a:pt x="2008" y="7209"/>
                </a:lnTo>
                <a:lnTo>
                  <a:pt x="1896" y="7153"/>
                </a:lnTo>
                <a:lnTo>
                  <a:pt x="1784" y="7105"/>
                </a:lnTo>
                <a:lnTo>
                  <a:pt x="1672" y="7073"/>
                </a:lnTo>
                <a:lnTo>
                  <a:pt x="1552" y="7049"/>
                </a:lnTo>
                <a:lnTo>
                  <a:pt x="1432" y="7041"/>
                </a:lnTo>
                <a:lnTo>
                  <a:pt x="1288" y="7041"/>
                </a:lnTo>
                <a:lnTo>
                  <a:pt x="1152" y="7065"/>
                </a:lnTo>
                <a:lnTo>
                  <a:pt x="1024" y="7097"/>
                </a:lnTo>
                <a:lnTo>
                  <a:pt x="896" y="7153"/>
                </a:lnTo>
                <a:lnTo>
                  <a:pt x="776" y="7217"/>
                </a:lnTo>
                <a:lnTo>
                  <a:pt x="664" y="7297"/>
                </a:lnTo>
                <a:lnTo>
                  <a:pt x="560" y="7385"/>
                </a:lnTo>
                <a:lnTo>
                  <a:pt x="456" y="7489"/>
                </a:lnTo>
                <a:lnTo>
                  <a:pt x="368" y="7601"/>
                </a:lnTo>
                <a:lnTo>
                  <a:pt x="288" y="7713"/>
                </a:lnTo>
                <a:lnTo>
                  <a:pt x="216" y="7841"/>
                </a:lnTo>
                <a:lnTo>
                  <a:pt x="152" y="7969"/>
                </a:lnTo>
                <a:lnTo>
                  <a:pt x="96" y="8105"/>
                </a:lnTo>
                <a:lnTo>
                  <a:pt x="56" y="8241"/>
                </a:lnTo>
                <a:lnTo>
                  <a:pt x="24" y="8385"/>
                </a:lnTo>
                <a:lnTo>
                  <a:pt x="8" y="8529"/>
                </a:lnTo>
                <a:lnTo>
                  <a:pt x="0" y="8665"/>
                </a:lnTo>
                <a:lnTo>
                  <a:pt x="0" y="8809"/>
                </a:lnTo>
                <a:lnTo>
                  <a:pt x="8" y="8945"/>
                </a:lnTo>
                <a:lnTo>
                  <a:pt x="16" y="9089"/>
                </a:lnTo>
                <a:lnTo>
                  <a:pt x="40" y="9225"/>
                </a:lnTo>
                <a:lnTo>
                  <a:pt x="72" y="9361"/>
                </a:lnTo>
                <a:lnTo>
                  <a:pt x="104" y="9505"/>
                </a:lnTo>
                <a:lnTo>
                  <a:pt x="144" y="9641"/>
                </a:lnTo>
                <a:lnTo>
                  <a:pt x="232" y="9913"/>
                </a:lnTo>
                <a:lnTo>
                  <a:pt x="336" y="10177"/>
                </a:lnTo>
                <a:lnTo>
                  <a:pt x="448" y="10441"/>
                </a:lnTo>
                <a:lnTo>
                  <a:pt x="568" y="10706"/>
                </a:lnTo>
                <a:lnTo>
                  <a:pt x="1184" y="12018"/>
                </a:lnTo>
                <a:lnTo>
                  <a:pt x="1808" y="13330"/>
                </a:lnTo>
                <a:lnTo>
                  <a:pt x="2456" y="14634"/>
                </a:lnTo>
                <a:lnTo>
                  <a:pt x="3121" y="15922"/>
                </a:lnTo>
                <a:lnTo>
                  <a:pt x="3801" y="17210"/>
                </a:lnTo>
                <a:lnTo>
                  <a:pt x="4497" y="18491"/>
                </a:lnTo>
                <a:lnTo>
                  <a:pt x="5209" y="19755"/>
                </a:lnTo>
                <a:lnTo>
                  <a:pt x="5937" y="21011"/>
                </a:lnTo>
                <a:lnTo>
                  <a:pt x="6609" y="22131"/>
                </a:lnTo>
                <a:lnTo>
                  <a:pt x="7289" y="23251"/>
                </a:lnTo>
                <a:lnTo>
                  <a:pt x="7977" y="24355"/>
                </a:lnTo>
                <a:lnTo>
                  <a:pt x="8689" y="25452"/>
                </a:lnTo>
                <a:lnTo>
                  <a:pt x="9401" y="26548"/>
                </a:lnTo>
                <a:lnTo>
                  <a:pt x="10138" y="27628"/>
                </a:lnTo>
                <a:lnTo>
                  <a:pt x="10882" y="28700"/>
                </a:lnTo>
                <a:lnTo>
                  <a:pt x="11642" y="29764"/>
                </a:lnTo>
                <a:lnTo>
                  <a:pt x="11882" y="30084"/>
                </a:lnTo>
                <a:lnTo>
                  <a:pt x="12114" y="30372"/>
                </a:lnTo>
                <a:lnTo>
                  <a:pt x="12330" y="30620"/>
                </a:lnTo>
                <a:lnTo>
                  <a:pt x="12538" y="30828"/>
                </a:lnTo>
                <a:lnTo>
                  <a:pt x="12738" y="31012"/>
                </a:lnTo>
                <a:lnTo>
                  <a:pt x="12834" y="31092"/>
                </a:lnTo>
                <a:lnTo>
                  <a:pt x="12930" y="31156"/>
                </a:lnTo>
                <a:lnTo>
                  <a:pt x="13026" y="31220"/>
                </a:lnTo>
                <a:lnTo>
                  <a:pt x="13114" y="31276"/>
                </a:lnTo>
                <a:lnTo>
                  <a:pt x="13202" y="31324"/>
                </a:lnTo>
                <a:lnTo>
                  <a:pt x="13290" y="31364"/>
                </a:lnTo>
                <a:lnTo>
                  <a:pt x="13370" y="31396"/>
                </a:lnTo>
                <a:lnTo>
                  <a:pt x="13450" y="31421"/>
                </a:lnTo>
                <a:lnTo>
                  <a:pt x="13530" y="31437"/>
                </a:lnTo>
                <a:lnTo>
                  <a:pt x="13610" y="31453"/>
                </a:lnTo>
                <a:lnTo>
                  <a:pt x="13762" y="31453"/>
                </a:lnTo>
                <a:lnTo>
                  <a:pt x="13834" y="31445"/>
                </a:lnTo>
                <a:lnTo>
                  <a:pt x="13898" y="31429"/>
                </a:lnTo>
                <a:lnTo>
                  <a:pt x="13970" y="31412"/>
                </a:lnTo>
                <a:lnTo>
                  <a:pt x="14034" y="31388"/>
                </a:lnTo>
                <a:lnTo>
                  <a:pt x="14098" y="31356"/>
                </a:lnTo>
                <a:lnTo>
                  <a:pt x="14162" y="31316"/>
                </a:lnTo>
                <a:lnTo>
                  <a:pt x="14226" y="31276"/>
                </a:lnTo>
                <a:lnTo>
                  <a:pt x="14290" y="31220"/>
                </a:lnTo>
                <a:lnTo>
                  <a:pt x="14402" y="31108"/>
                </a:lnTo>
                <a:lnTo>
                  <a:pt x="14514" y="30980"/>
                </a:lnTo>
                <a:lnTo>
                  <a:pt x="14626" y="30828"/>
                </a:lnTo>
                <a:lnTo>
                  <a:pt x="14730" y="30660"/>
                </a:lnTo>
                <a:lnTo>
                  <a:pt x="14826" y="30476"/>
                </a:lnTo>
                <a:lnTo>
                  <a:pt x="14922" y="30276"/>
                </a:lnTo>
                <a:lnTo>
                  <a:pt x="15010" y="30068"/>
                </a:lnTo>
                <a:lnTo>
                  <a:pt x="15098" y="29844"/>
                </a:lnTo>
                <a:lnTo>
                  <a:pt x="15178" y="29604"/>
                </a:lnTo>
                <a:lnTo>
                  <a:pt x="15258" y="29364"/>
                </a:lnTo>
                <a:lnTo>
                  <a:pt x="15338" y="29108"/>
                </a:lnTo>
                <a:lnTo>
                  <a:pt x="15498" y="28572"/>
                </a:lnTo>
                <a:lnTo>
                  <a:pt x="15642" y="28020"/>
                </a:lnTo>
                <a:lnTo>
                  <a:pt x="15794" y="27452"/>
                </a:lnTo>
                <a:lnTo>
                  <a:pt x="16098" y="26252"/>
                </a:lnTo>
                <a:lnTo>
                  <a:pt x="16402" y="25060"/>
                </a:lnTo>
                <a:lnTo>
                  <a:pt x="16698" y="23859"/>
                </a:lnTo>
                <a:lnTo>
                  <a:pt x="16987" y="22659"/>
                </a:lnTo>
                <a:lnTo>
                  <a:pt x="17275" y="21459"/>
                </a:lnTo>
                <a:lnTo>
                  <a:pt x="17555" y="20259"/>
                </a:lnTo>
                <a:lnTo>
                  <a:pt x="17827" y="19051"/>
                </a:lnTo>
                <a:lnTo>
                  <a:pt x="18091" y="17851"/>
                </a:lnTo>
                <a:lnTo>
                  <a:pt x="18355" y="16642"/>
                </a:lnTo>
                <a:lnTo>
                  <a:pt x="18611" y="15434"/>
                </a:lnTo>
                <a:lnTo>
                  <a:pt x="18867" y="14226"/>
                </a:lnTo>
                <a:lnTo>
                  <a:pt x="19115" y="13018"/>
                </a:lnTo>
                <a:lnTo>
                  <a:pt x="19355" y="11810"/>
                </a:lnTo>
                <a:lnTo>
                  <a:pt x="19587" y="10594"/>
                </a:lnTo>
                <a:lnTo>
                  <a:pt x="19819" y="9385"/>
                </a:lnTo>
                <a:lnTo>
                  <a:pt x="20043" y="8169"/>
                </a:lnTo>
                <a:lnTo>
                  <a:pt x="20163" y="7473"/>
                </a:lnTo>
                <a:lnTo>
                  <a:pt x="20219" y="7121"/>
                </a:lnTo>
                <a:lnTo>
                  <a:pt x="20267" y="6769"/>
                </a:lnTo>
                <a:lnTo>
                  <a:pt x="20307" y="6417"/>
                </a:lnTo>
                <a:lnTo>
                  <a:pt x="20339" y="6065"/>
                </a:lnTo>
                <a:lnTo>
                  <a:pt x="20363" y="5713"/>
                </a:lnTo>
                <a:lnTo>
                  <a:pt x="20371" y="5361"/>
                </a:lnTo>
                <a:lnTo>
                  <a:pt x="20371" y="5009"/>
                </a:lnTo>
                <a:lnTo>
                  <a:pt x="20347" y="4665"/>
                </a:lnTo>
                <a:lnTo>
                  <a:pt x="20315" y="4321"/>
                </a:lnTo>
                <a:lnTo>
                  <a:pt x="20283" y="4153"/>
                </a:lnTo>
                <a:lnTo>
                  <a:pt x="20259" y="3985"/>
                </a:lnTo>
                <a:lnTo>
                  <a:pt x="20219" y="3817"/>
                </a:lnTo>
                <a:lnTo>
                  <a:pt x="20179" y="3649"/>
                </a:lnTo>
                <a:lnTo>
                  <a:pt x="20131" y="3480"/>
                </a:lnTo>
                <a:lnTo>
                  <a:pt x="20083" y="3320"/>
                </a:lnTo>
                <a:lnTo>
                  <a:pt x="20027" y="3160"/>
                </a:lnTo>
                <a:lnTo>
                  <a:pt x="19963" y="3000"/>
                </a:lnTo>
                <a:lnTo>
                  <a:pt x="19891" y="2840"/>
                </a:lnTo>
                <a:lnTo>
                  <a:pt x="19811" y="2680"/>
                </a:lnTo>
                <a:lnTo>
                  <a:pt x="19691" y="2472"/>
                </a:lnTo>
                <a:lnTo>
                  <a:pt x="19563" y="2264"/>
                </a:lnTo>
                <a:lnTo>
                  <a:pt x="19491" y="2168"/>
                </a:lnTo>
                <a:lnTo>
                  <a:pt x="19411" y="2072"/>
                </a:lnTo>
                <a:lnTo>
                  <a:pt x="19331" y="1984"/>
                </a:lnTo>
                <a:lnTo>
                  <a:pt x="19243" y="1896"/>
                </a:lnTo>
                <a:lnTo>
                  <a:pt x="19163" y="1816"/>
                </a:lnTo>
                <a:lnTo>
                  <a:pt x="19067" y="1736"/>
                </a:lnTo>
                <a:lnTo>
                  <a:pt x="18971" y="1664"/>
                </a:lnTo>
                <a:lnTo>
                  <a:pt x="18875" y="1600"/>
                </a:lnTo>
                <a:lnTo>
                  <a:pt x="18771" y="1536"/>
                </a:lnTo>
                <a:lnTo>
                  <a:pt x="18667" y="1488"/>
                </a:lnTo>
                <a:lnTo>
                  <a:pt x="18555" y="1440"/>
                </a:lnTo>
                <a:lnTo>
                  <a:pt x="18443" y="1400"/>
                </a:lnTo>
                <a:lnTo>
                  <a:pt x="18299" y="1368"/>
                </a:lnTo>
                <a:lnTo>
                  <a:pt x="18163" y="1344"/>
                </a:lnTo>
                <a:lnTo>
                  <a:pt x="18027" y="1328"/>
                </a:lnTo>
                <a:lnTo>
                  <a:pt x="17891" y="1328"/>
                </a:lnTo>
                <a:lnTo>
                  <a:pt x="17755" y="1344"/>
                </a:lnTo>
                <a:lnTo>
                  <a:pt x="17627" y="1360"/>
                </a:lnTo>
                <a:lnTo>
                  <a:pt x="17491" y="1392"/>
                </a:lnTo>
                <a:lnTo>
                  <a:pt x="17371" y="1432"/>
                </a:lnTo>
                <a:lnTo>
                  <a:pt x="17243" y="1480"/>
                </a:lnTo>
                <a:lnTo>
                  <a:pt x="17123" y="1544"/>
                </a:lnTo>
                <a:lnTo>
                  <a:pt x="17003" y="1608"/>
                </a:lnTo>
                <a:lnTo>
                  <a:pt x="16882" y="1688"/>
                </a:lnTo>
                <a:lnTo>
                  <a:pt x="16770" y="1768"/>
                </a:lnTo>
                <a:lnTo>
                  <a:pt x="16658" y="1856"/>
                </a:lnTo>
                <a:lnTo>
                  <a:pt x="16546" y="1952"/>
                </a:lnTo>
                <a:lnTo>
                  <a:pt x="16442" y="2056"/>
                </a:lnTo>
                <a:lnTo>
                  <a:pt x="16338" y="2160"/>
                </a:lnTo>
                <a:lnTo>
                  <a:pt x="16234" y="2272"/>
                </a:lnTo>
                <a:lnTo>
                  <a:pt x="16138" y="2392"/>
                </a:lnTo>
                <a:lnTo>
                  <a:pt x="16042" y="2512"/>
                </a:lnTo>
                <a:lnTo>
                  <a:pt x="15858" y="2768"/>
                </a:lnTo>
                <a:lnTo>
                  <a:pt x="15690" y="3032"/>
                </a:lnTo>
                <a:lnTo>
                  <a:pt x="15538" y="3304"/>
                </a:lnTo>
                <a:lnTo>
                  <a:pt x="15394" y="3585"/>
                </a:lnTo>
                <a:lnTo>
                  <a:pt x="15266" y="3865"/>
                </a:lnTo>
                <a:lnTo>
                  <a:pt x="15154" y="4145"/>
                </a:lnTo>
                <a:lnTo>
                  <a:pt x="14946" y="4721"/>
                </a:lnTo>
                <a:lnTo>
                  <a:pt x="14746" y="5297"/>
                </a:lnTo>
                <a:lnTo>
                  <a:pt x="14554" y="5881"/>
                </a:lnTo>
                <a:lnTo>
                  <a:pt x="14378" y="6465"/>
                </a:lnTo>
                <a:lnTo>
                  <a:pt x="14210" y="7057"/>
                </a:lnTo>
                <a:lnTo>
                  <a:pt x="14050" y="7641"/>
                </a:lnTo>
                <a:lnTo>
                  <a:pt x="13906" y="8241"/>
                </a:lnTo>
                <a:lnTo>
                  <a:pt x="13770" y="8833"/>
                </a:lnTo>
                <a:lnTo>
                  <a:pt x="13642" y="9433"/>
                </a:lnTo>
                <a:lnTo>
                  <a:pt x="13530" y="10033"/>
                </a:lnTo>
                <a:lnTo>
                  <a:pt x="13426" y="10634"/>
                </a:lnTo>
                <a:lnTo>
                  <a:pt x="13330" y="11242"/>
                </a:lnTo>
                <a:lnTo>
                  <a:pt x="13250" y="11842"/>
                </a:lnTo>
                <a:lnTo>
                  <a:pt x="13178" y="12450"/>
                </a:lnTo>
                <a:lnTo>
                  <a:pt x="13114" y="13058"/>
                </a:lnTo>
                <a:lnTo>
                  <a:pt x="13066" y="13674"/>
                </a:lnTo>
                <a:lnTo>
                  <a:pt x="13074" y="13466"/>
                </a:lnTo>
                <a:lnTo>
                  <a:pt x="13074" y="13258"/>
                </a:lnTo>
                <a:lnTo>
                  <a:pt x="13074" y="13050"/>
                </a:lnTo>
                <a:lnTo>
                  <a:pt x="13058" y="12834"/>
                </a:lnTo>
                <a:lnTo>
                  <a:pt x="13042" y="12618"/>
                </a:lnTo>
                <a:lnTo>
                  <a:pt x="13026" y="12402"/>
                </a:lnTo>
                <a:lnTo>
                  <a:pt x="12970" y="11962"/>
                </a:lnTo>
                <a:lnTo>
                  <a:pt x="12906" y="11522"/>
                </a:lnTo>
                <a:lnTo>
                  <a:pt x="12834" y="11090"/>
                </a:lnTo>
                <a:lnTo>
                  <a:pt x="12770" y="10666"/>
                </a:lnTo>
                <a:lnTo>
                  <a:pt x="12714" y="10257"/>
                </a:lnTo>
                <a:lnTo>
                  <a:pt x="12594" y="9377"/>
                </a:lnTo>
                <a:lnTo>
                  <a:pt x="12530" y="8937"/>
                </a:lnTo>
                <a:lnTo>
                  <a:pt x="12458" y="8497"/>
                </a:lnTo>
                <a:lnTo>
                  <a:pt x="12386" y="8057"/>
                </a:lnTo>
                <a:lnTo>
                  <a:pt x="12298" y="7625"/>
                </a:lnTo>
                <a:lnTo>
                  <a:pt x="12210" y="7185"/>
                </a:lnTo>
                <a:lnTo>
                  <a:pt x="12122" y="6753"/>
                </a:lnTo>
                <a:lnTo>
                  <a:pt x="11938" y="5993"/>
                </a:lnTo>
                <a:lnTo>
                  <a:pt x="11842" y="5593"/>
                </a:lnTo>
                <a:lnTo>
                  <a:pt x="11738" y="5185"/>
                </a:lnTo>
                <a:lnTo>
                  <a:pt x="11626" y="4777"/>
                </a:lnTo>
                <a:lnTo>
                  <a:pt x="11498" y="4369"/>
                </a:lnTo>
                <a:lnTo>
                  <a:pt x="11370" y="3953"/>
                </a:lnTo>
                <a:lnTo>
                  <a:pt x="11226" y="3545"/>
                </a:lnTo>
                <a:lnTo>
                  <a:pt x="11074" y="3144"/>
                </a:lnTo>
                <a:lnTo>
                  <a:pt x="10906" y="2752"/>
                </a:lnTo>
                <a:lnTo>
                  <a:pt x="10722" y="2368"/>
                </a:lnTo>
                <a:lnTo>
                  <a:pt x="10530" y="1992"/>
                </a:lnTo>
                <a:lnTo>
                  <a:pt x="10434" y="1808"/>
                </a:lnTo>
                <a:lnTo>
                  <a:pt x="10322" y="1632"/>
                </a:lnTo>
                <a:lnTo>
                  <a:pt x="10218" y="1456"/>
                </a:lnTo>
                <a:lnTo>
                  <a:pt x="10106" y="1288"/>
                </a:lnTo>
                <a:lnTo>
                  <a:pt x="9986" y="1128"/>
                </a:lnTo>
                <a:lnTo>
                  <a:pt x="9865" y="968"/>
                </a:lnTo>
                <a:lnTo>
                  <a:pt x="9737" y="816"/>
                </a:lnTo>
                <a:lnTo>
                  <a:pt x="9609" y="672"/>
                </a:lnTo>
                <a:lnTo>
                  <a:pt x="9513" y="568"/>
                </a:lnTo>
                <a:lnTo>
                  <a:pt x="9409" y="472"/>
                </a:lnTo>
                <a:lnTo>
                  <a:pt x="9305" y="384"/>
                </a:lnTo>
                <a:lnTo>
                  <a:pt x="9193" y="304"/>
                </a:lnTo>
                <a:lnTo>
                  <a:pt x="9073" y="232"/>
                </a:lnTo>
                <a:lnTo>
                  <a:pt x="8953" y="168"/>
                </a:lnTo>
                <a:lnTo>
                  <a:pt x="8833" y="112"/>
                </a:lnTo>
                <a:lnTo>
                  <a:pt x="8705" y="64"/>
                </a:lnTo>
                <a:lnTo>
                  <a:pt x="8577" y="32"/>
                </a:lnTo>
                <a:lnTo>
                  <a:pt x="8449" y="8"/>
                </a:lnTo>
                <a:lnTo>
                  <a:pt x="8313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32"/>
          <p:cNvSpPr/>
          <p:nvPr/>
        </p:nvSpPr>
        <p:spPr>
          <a:xfrm rot="560450">
            <a:off x="1072872" y="4343602"/>
            <a:ext cx="707893" cy="1042432"/>
          </a:xfrm>
          <a:custGeom>
            <a:avLst/>
            <a:gdLst/>
            <a:ahLst/>
            <a:cxnLst/>
            <a:rect l="l" t="t" r="r" b="b"/>
            <a:pathLst>
              <a:path w="21740" h="32014" extrusionOk="0">
                <a:moveTo>
                  <a:pt x="11762" y="1"/>
                </a:moveTo>
                <a:lnTo>
                  <a:pt x="11610" y="9"/>
                </a:lnTo>
                <a:lnTo>
                  <a:pt x="11482" y="25"/>
                </a:lnTo>
                <a:lnTo>
                  <a:pt x="11354" y="57"/>
                </a:lnTo>
                <a:lnTo>
                  <a:pt x="11226" y="89"/>
                </a:lnTo>
                <a:lnTo>
                  <a:pt x="11106" y="129"/>
                </a:lnTo>
                <a:lnTo>
                  <a:pt x="10994" y="185"/>
                </a:lnTo>
                <a:lnTo>
                  <a:pt x="10882" y="241"/>
                </a:lnTo>
                <a:lnTo>
                  <a:pt x="10770" y="313"/>
                </a:lnTo>
                <a:lnTo>
                  <a:pt x="10666" y="385"/>
                </a:lnTo>
                <a:lnTo>
                  <a:pt x="10562" y="465"/>
                </a:lnTo>
                <a:lnTo>
                  <a:pt x="10458" y="545"/>
                </a:lnTo>
                <a:lnTo>
                  <a:pt x="10362" y="633"/>
                </a:lnTo>
                <a:lnTo>
                  <a:pt x="10266" y="729"/>
                </a:lnTo>
                <a:lnTo>
                  <a:pt x="10090" y="937"/>
                </a:lnTo>
                <a:lnTo>
                  <a:pt x="9922" y="1153"/>
                </a:lnTo>
                <a:lnTo>
                  <a:pt x="9762" y="1377"/>
                </a:lnTo>
                <a:lnTo>
                  <a:pt x="9610" y="1617"/>
                </a:lnTo>
                <a:lnTo>
                  <a:pt x="9458" y="1857"/>
                </a:lnTo>
                <a:lnTo>
                  <a:pt x="9322" y="2097"/>
                </a:lnTo>
                <a:lnTo>
                  <a:pt x="9066" y="2561"/>
                </a:lnTo>
                <a:lnTo>
                  <a:pt x="8826" y="2985"/>
                </a:lnTo>
                <a:lnTo>
                  <a:pt x="8553" y="3457"/>
                </a:lnTo>
                <a:lnTo>
                  <a:pt x="8297" y="3929"/>
                </a:lnTo>
                <a:lnTo>
                  <a:pt x="8049" y="4409"/>
                </a:lnTo>
                <a:lnTo>
                  <a:pt x="7809" y="4897"/>
                </a:lnTo>
                <a:lnTo>
                  <a:pt x="7585" y="5385"/>
                </a:lnTo>
                <a:lnTo>
                  <a:pt x="7369" y="5889"/>
                </a:lnTo>
                <a:lnTo>
                  <a:pt x="7169" y="6385"/>
                </a:lnTo>
                <a:lnTo>
                  <a:pt x="6969" y="6890"/>
                </a:lnTo>
                <a:lnTo>
                  <a:pt x="6785" y="7394"/>
                </a:lnTo>
                <a:lnTo>
                  <a:pt x="6609" y="7898"/>
                </a:lnTo>
                <a:lnTo>
                  <a:pt x="6441" y="8402"/>
                </a:lnTo>
                <a:lnTo>
                  <a:pt x="6281" y="8914"/>
                </a:lnTo>
                <a:lnTo>
                  <a:pt x="6129" y="9418"/>
                </a:lnTo>
                <a:lnTo>
                  <a:pt x="5977" y="9930"/>
                </a:lnTo>
                <a:lnTo>
                  <a:pt x="5841" y="10450"/>
                </a:lnTo>
                <a:lnTo>
                  <a:pt x="5697" y="10962"/>
                </a:lnTo>
                <a:lnTo>
                  <a:pt x="5433" y="12002"/>
                </a:lnTo>
                <a:lnTo>
                  <a:pt x="5177" y="13050"/>
                </a:lnTo>
                <a:lnTo>
                  <a:pt x="5121" y="13258"/>
                </a:lnTo>
                <a:lnTo>
                  <a:pt x="5049" y="13490"/>
                </a:lnTo>
                <a:lnTo>
                  <a:pt x="4889" y="13987"/>
                </a:lnTo>
                <a:lnTo>
                  <a:pt x="4817" y="14235"/>
                </a:lnTo>
                <a:lnTo>
                  <a:pt x="4769" y="14483"/>
                </a:lnTo>
                <a:lnTo>
                  <a:pt x="4745" y="14603"/>
                </a:lnTo>
                <a:lnTo>
                  <a:pt x="4737" y="14715"/>
                </a:lnTo>
                <a:lnTo>
                  <a:pt x="4729" y="14827"/>
                </a:lnTo>
                <a:lnTo>
                  <a:pt x="4737" y="14931"/>
                </a:lnTo>
                <a:lnTo>
                  <a:pt x="4625" y="13715"/>
                </a:lnTo>
                <a:lnTo>
                  <a:pt x="4497" y="12498"/>
                </a:lnTo>
                <a:lnTo>
                  <a:pt x="4369" y="11290"/>
                </a:lnTo>
                <a:lnTo>
                  <a:pt x="4217" y="10082"/>
                </a:lnTo>
                <a:lnTo>
                  <a:pt x="4057" y="8874"/>
                </a:lnTo>
                <a:lnTo>
                  <a:pt x="3889" y="7666"/>
                </a:lnTo>
                <a:lnTo>
                  <a:pt x="3705" y="6465"/>
                </a:lnTo>
                <a:lnTo>
                  <a:pt x="3513" y="5257"/>
                </a:lnTo>
                <a:lnTo>
                  <a:pt x="3465" y="5001"/>
                </a:lnTo>
                <a:lnTo>
                  <a:pt x="3401" y="4737"/>
                </a:lnTo>
                <a:lnTo>
                  <a:pt x="3329" y="4473"/>
                </a:lnTo>
                <a:lnTo>
                  <a:pt x="3289" y="4353"/>
                </a:lnTo>
                <a:lnTo>
                  <a:pt x="3241" y="4225"/>
                </a:lnTo>
                <a:lnTo>
                  <a:pt x="3185" y="4105"/>
                </a:lnTo>
                <a:lnTo>
                  <a:pt x="3129" y="3993"/>
                </a:lnTo>
                <a:lnTo>
                  <a:pt x="3057" y="3889"/>
                </a:lnTo>
                <a:lnTo>
                  <a:pt x="2985" y="3785"/>
                </a:lnTo>
                <a:lnTo>
                  <a:pt x="2905" y="3689"/>
                </a:lnTo>
                <a:lnTo>
                  <a:pt x="2809" y="3601"/>
                </a:lnTo>
                <a:lnTo>
                  <a:pt x="2713" y="3529"/>
                </a:lnTo>
                <a:lnTo>
                  <a:pt x="2601" y="3457"/>
                </a:lnTo>
                <a:lnTo>
                  <a:pt x="2473" y="3393"/>
                </a:lnTo>
                <a:lnTo>
                  <a:pt x="2337" y="3353"/>
                </a:lnTo>
                <a:lnTo>
                  <a:pt x="2193" y="3321"/>
                </a:lnTo>
                <a:lnTo>
                  <a:pt x="2049" y="3313"/>
                </a:lnTo>
                <a:lnTo>
                  <a:pt x="1913" y="3321"/>
                </a:lnTo>
                <a:lnTo>
                  <a:pt x="1769" y="3337"/>
                </a:lnTo>
                <a:lnTo>
                  <a:pt x="1624" y="3377"/>
                </a:lnTo>
                <a:lnTo>
                  <a:pt x="1488" y="3425"/>
                </a:lnTo>
                <a:lnTo>
                  <a:pt x="1352" y="3481"/>
                </a:lnTo>
                <a:lnTo>
                  <a:pt x="1216" y="3553"/>
                </a:lnTo>
                <a:lnTo>
                  <a:pt x="1096" y="3633"/>
                </a:lnTo>
                <a:lnTo>
                  <a:pt x="976" y="3729"/>
                </a:lnTo>
                <a:lnTo>
                  <a:pt x="864" y="3825"/>
                </a:lnTo>
                <a:lnTo>
                  <a:pt x="752" y="3937"/>
                </a:lnTo>
                <a:lnTo>
                  <a:pt x="664" y="4049"/>
                </a:lnTo>
                <a:lnTo>
                  <a:pt x="576" y="4177"/>
                </a:lnTo>
                <a:lnTo>
                  <a:pt x="504" y="4305"/>
                </a:lnTo>
                <a:lnTo>
                  <a:pt x="440" y="4433"/>
                </a:lnTo>
                <a:lnTo>
                  <a:pt x="376" y="4569"/>
                </a:lnTo>
                <a:lnTo>
                  <a:pt x="328" y="4705"/>
                </a:lnTo>
                <a:lnTo>
                  <a:pt x="280" y="4841"/>
                </a:lnTo>
                <a:lnTo>
                  <a:pt x="248" y="4985"/>
                </a:lnTo>
                <a:lnTo>
                  <a:pt x="208" y="5129"/>
                </a:lnTo>
                <a:lnTo>
                  <a:pt x="184" y="5273"/>
                </a:lnTo>
                <a:lnTo>
                  <a:pt x="144" y="5569"/>
                </a:lnTo>
                <a:lnTo>
                  <a:pt x="112" y="5865"/>
                </a:lnTo>
                <a:lnTo>
                  <a:pt x="96" y="6169"/>
                </a:lnTo>
                <a:lnTo>
                  <a:pt x="80" y="6465"/>
                </a:lnTo>
                <a:lnTo>
                  <a:pt x="56" y="7218"/>
                </a:lnTo>
                <a:lnTo>
                  <a:pt x="32" y="7978"/>
                </a:lnTo>
                <a:lnTo>
                  <a:pt x="16" y="8730"/>
                </a:lnTo>
                <a:lnTo>
                  <a:pt x="8" y="9490"/>
                </a:lnTo>
                <a:lnTo>
                  <a:pt x="0" y="10250"/>
                </a:lnTo>
                <a:lnTo>
                  <a:pt x="0" y="11002"/>
                </a:lnTo>
                <a:lnTo>
                  <a:pt x="0" y="11762"/>
                </a:lnTo>
                <a:lnTo>
                  <a:pt x="8" y="12522"/>
                </a:lnTo>
                <a:lnTo>
                  <a:pt x="24" y="13274"/>
                </a:lnTo>
                <a:lnTo>
                  <a:pt x="40" y="14035"/>
                </a:lnTo>
                <a:lnTo>
                  <a:pt x="64" y="14787"/>
                </a:lnTo>
                <a:lnTo>
                  <a:pt x="88" y="15547"/>
                </a:lnTo>
                <a:lnTo>
                  <a:pt x="120" y="16299"/>
                </a:lnTo>
                <a:lnTo>
                  <a:pt x="160" y="17059"/>
                </a:lnTo>
                <a:lnTo>
                  <a:pt x="200" y="17811"/>
                </a:lnTo>
                <a:lnTo>
                  <a:pt x="248" y="18571"/>
                </a:lnTo>
                <a:lnTo>
                  <a:pt x="344" y="19923"/>
                </a:lnTo>
                <a:lnTo>
                  <a:pt x="448" y="21284"/>
                </a:lnTo>
                <a:lnTo>
                  <a:pt x="576" y="22636"/>
                </a:lnTo>
                <a:lnTo>
                  <a:pt x="720" y="23988"/>
                </a:lnTo>
                <a:lnTo>
                  <a:pt x="872" y="25340"/>
                </a:lnTo>
                <a:lnTo>
                  <a:pt x="1048" y="26692"/>
                </a:lnTo>
                <a:lnTo>
                  <a:pt x="1240" y="28037"/>
                </a:lnTo>
                <a:lnTo>
                  <a:pt x="1448" y="29381"/>
                </a:lnTo>
                <a:lnTo>
                  <a:pt x="1520" y="29797"/>
                </a:lnTo>
                <a:lnTo>
                  <a:pt x="1600" y="30165"/>
                </a:lnTo>
                <a:lnTo>
                  <a:pt x="1688" y="30501"/>
                </a:lnTo>
                <a:lnTo>
                  <a:pt x="1785" y="30797"/>
                </a:lnTo>
                <a:lnTo>
                  <a:pt x="1881" y="31061"/>
                </a:lnTo>
                <a:lnTo>
                  <a:pt x="1937" y="31181"/>
                </a:lnTo>
                <a:lnTo>
                  <a:pt x="1993" y="31285"/>
                </a:lnTo>
                <a:lnTo>
                  <a:pt x="2049" y="31389"/>
                </a:lnTo>
                <a:lnTo>
                  <a:pt x="2105" y="31485"/>
                </a:lnTo>
                <a:lnTo>
                  <a:pt x="2169" y="31565"/>
                </a:lnTo>
                <a:lnTo>
                  <a:pt x="2225" y="31645"/>
                </a:lnTo>
                <a:lnTo>
                  <a:pt x="2289" y="31709"/>
                </a:lnTo>
                <a:lnTo>
                  <a:pt x="2353" y="31773"/>
                </a:lnTo>
                <a:lnTo>
                  <a:pt x="2417" y="31829"/>
                </a:lnTo>
                <a:lnTo>
                  <a:pt x="2489" y="31877"/>
                </a:lnTo>
                <a:lnTo>
                  <a:pt x="2553" y="31917"/>
                </a:lnTo>
                <a:lnTo>
                  <a:pt x="2625" y="31949"/>
                </a:lnTo>
                <a:lnTo>
                  <a:pt x="2697" y="31973"/>
                </a:lnTo>
                <a:lnTo>
                  <a:pt x="2769" y="31997"/>
                </a:lnTo>
                <a:lnTo>
                  <a:pt x="2841" y="32005"/>
                </a:lnTo>
                <a:lnTo>
                  <a:pt x="2913" y="32013"/>
                </a:lnTo>
                <a:lnTo>
                  <a:pt x="3065" y="32013"/>
                </a:lnTo>
                <a:lnTo>
                  <a:pt x="3145" y="31997"/>
                </a:lnTo>
                <a:lnTo>
                  <a:pt x="3225" y="31981"/>
                </a:lnTo>
                <a:lnTo>
                  <a:pt x="3305" y="31965"/>
                </a:lnTo>
                <a:lnTo>
                  <a:pt x="3385" y="31933"/>
                </a:lnTo>
                <a:lnTo>
                  <a:pt x="3553" y="31861"/>
                </a:lnTo>
                <a:lnTo>
                  <a:pt x="3721" y="31773"/>
                </a:lnTo>
                <a:lnTo>
                  <a:pt x="3897" y="31669"/>
                </a:lnTo>
                <a:lnTo>
                  <a:pt x="4073" y="31541"/>
                </a:lnTo>
                <a:lnTo>
                  <a:pt x="4257" y="31397"/>
                </a:lnTo>
                <a:lnTo>
                  <a:pt x="4441" y="31245"/>
                </a:lnTo>
                <a:lnTo>
                  <a:pt x="4625" y="31077"/>
                </a:lnTo>
                <a:lnTo>
                  <a:pt x="4817" y="30901"/>
                </a:lnTo>
                <a:lnTo>
                  <a:pt x="5001" y="30709"/>
                </a:lnTo>
                <a:lnTo>
                  <a:pt x="5201" y="30509"/>
                </a:lnTo>
                <a:lnTo>
                  <a:pt x="5593" y="30085"/>
                </a:lnTo>
                <a:lnTo>
                  <a:pt x="5993" y="29637"/>
                </a:lnTo>
                <a:lnTo>
                  <a:pt x="6393" y="29173"/>
                </a:lnTo>
                <a:lnTo>
                  <a:pt x="7241" y="28205"/>
                </a:lnTo>
                <a:lnTo>
                  <a:pt x="8081" y="27236"/>
                </a:lnTo>
                <a:lnTo>
                  <a:pt x="8922" y="26260"/>
                </a:lnTo>
                <a:lnTo>
                  <a:pt x="9754" y="25284"/>
                </a:lnTo>
                <a:lnTo>
                  <a:pt x="10578" y="24300"/>
                </a:lnTo>
                <a:lnTo>
                  <a:pt x="11402" y="23308"/>
                </a:lnTo>
                <a:lnTo>
                  <a:pt x="12218" y="22324"/>
                </a:lnTo>
                <a:lnTo>
                  <a:pt x="13034" y="21324"/>
                </a:lnTo>
                <a:lnTo>
                  <a:pt x="13842" y="20323"/>
                </a:lnTo>
                <a:lnTo>
                  <a:pt x="14650" y="19323"/>
                </a:lnTo>
                <a:lnTo>
                  <a:pt x="15450" y="18315"/>
                </a:lnTo>
                <a:lnTo>
                  <a:pt x="16243" y="17307"/>
                </a:lnTo>
                <a:lnTo>
                  <a:pt x="17035" y="16299"/>
                </a:lnTo>
                <a:lnTo>
                  <a:pt x="17827" y="15283"/>
                </a:lnTo>
                <a:lnTo>
                  <a:pt x="18603" y="14259"/>
                </a:lnTo>
                <a:lnTo>
                  <a:pt x="19379" y="13234"/>
                </a:lnTo>
                <a:lnTo>
                  <a:pt x="19819" y="12642"/>
                </a:lnTo>
                <a:lnTo>
                  <a:pt x="20035" y="12346"/>
                </a:lnTo>
                <a:lnTo>
                  <a:pt x="20251" y="12042"/>
                </a:lnTo>
                <a:lnTo>
                  <a:pt x="20451" y="11730"/>
                </a:lnTo>
                <a:lnTo>
                  <a:pt x="20651" y="11418"/>
                </a:lnTo>
                <a:lnTo>
                  <a:pt x="20835" y="11098"/>
                </a:lnTo>
                <a:lnTo>
                  <a:pt x="21011" y="10778"/>
                </a:lnTo>
                <a:lnTo>
                  <a:pt x="21171" y="10450"/>
                </a:lnTo>
                <a:lnTo>
                  <a:pt x="21315" y="10114"/>
                </a:lnTo>
                <a:lnTo>
                  <a:pt x="21379" y="9954"/>
                </a:lnTo>
                <a:lnTo>
                  <a:pt x="21435" y="9778"/>
                </a:lnTo>
                <a:lnTo>
                  <a:pt x="21491" y="9610"/>
                </a:lnTo>
                <a:lnTo>
                  <a:pt x="21547" y="9442"/>
                </a:lnTo>
                <a:lnTo>
                  <a:pt x="21587" y="9266"/>
                </a:lnTo>
                <a:lnTo>
                  <a:pt x="21627" y="9090"/>
                </a:lnTo>
                <a:lnTo>
                  <a:pt x="21667" y="8922"/>
                </a:lnTo>
                <a:lnTo>
                  <a:pt x="21691" y="8746"/>
                </a:lnTo>
                <a:lnTo>
                  <a:pt x="21715" y="8562"/>
                </a:lnTo>
                <a:lnTo>
                  <a:pt x="21731" y="8386"/>
                </a:lnTo>
                <a:lnTo>
                  <a:pt x="21739" y="8202"/>
                </a:lnTo>
                <a:lnTo>
                  <a:pt x="21739" y="8026"/>
                </a:lnTo>
                <a:lnTo>
                  <a:pt x="21731" y="7770"/>
                </a:lnTo>
                <a:lnTo>
                  <a:pt x="21699" y="7522"/>
                </a:lnTo>
                <a:lnTo>
                  <a:pt x="21683" y="7394"/>
                </a:lnTo>
                <a:lnTo>
                  <a:pt x="21651" y="7266"/>
                </a:lnTo>
                <a:lnTo>
                  <a:pt x="21619" y="7146"/>
                </a:lnTo>
                <a:lnTo>
                  <a:pt x="21587" y="7026"/>
                </a:lnTo>
                <a:lnTo>
                  <a:pt x="21539" y="6906"/>
                </a:lnTo>
                <a:lnTo>
                  <a:pt x="21491" y="6794"/>
                </a:lnTo>
                <a:lnTo>
                  <a:pt x="21435" y="6682"/>
                </a:lnTo>
                <a:lnTo>
                  <a:pt x="21379" y="6577"/>
                </a:lnTo>
                <a:lnTo>
                  <a:pt x="21307" y="6473"/>
                </a:lnTo>
                <a:lnTo>
                  <a:pt x="21235" y="6369"/>
                </a:lnTo>
                <a:lnTo>
                  <a:pt x="21155" y="6273"/>
                </a:lnTo>
                <a:lnTo>
                  <a:pt x="21067" y="6185"/>
                </a:lnTo>
                <a:lnTo>
                  <a:pt x="20947" y="6089"/>
                </a:lnTo>
                <a:lnTo>
                  <a:pt x="20835" y="6001"/>
                </a:lnTo>
                <a:lnTo>
                  <a:pt x="20707" y="5929"/>
                </a:lnTo>
                <a:lnTo>
                  <a:pt x="20587" y="5865"/>
                </a:lnTo>
                <a:lnTo>
                  <a:pt x="20459" y="5809"/>
                </a:lnTo>
                <a:lnTo>
                  <a:pt x="20323" y="5769"/>
                </a:lnTo>
                <a:lnTo>
                  <a:pt x="20187" y="5737"/>
                </a:lnTo>
                <a:lnTo>
                  <a:pt x="20051" y="5713"/>
                </a:lnTo>
                <a:lnTo>
                  <a:pt x="19915" y="5705"/>
                </a:lnTo>
                <a:lnTo>
                  <a:pt x="19771" y="5697"/>
                </a:lnTo>
                <a:lnTo>
                  <a:pt x="19627" y="5705"/>
                </a:lnTo>
                <a:lnTo>
                  <a:pt x="19483" y="5721"/>
                </a:lnTo>
                <a:lnTo>
                  <a:pt x="19339" y="5745"/>
                </a:lnTo>
                <a:lnTo>
                  <a:pt x="19195" y="5777"/>
                </a:lnTo>
                <a:lnTo>
                  <a:pt x="19043" y="5809"/>
                </a:lnTo>
                <a:lnTo>
                  <a:pt x="18899" y="5857"/>
                </a:lnTo>
                <a:lnTo>
                  <a:pt x="18755" y="5905"/>
                </a:lnTo>
                <a:lnTo>
                  <a:pt x="18603" y="5969"/>
                </a:lnTo>
                <a:lnTo>
                  <a:pt x="18459" y="6025"/>
                </a:lnTo>
                <a:lnTo>
                  <a:pt x="18315" y="6097"/>
                </a:lnTo>
                <a:lnTo>
                  <a:pt x="18027" y="6249"/>
                </a:lnTo>
                <a:lnTo>
                  <a:pt x="17747" y="6417"/>
                </a:lnTo>
                <a:lnTo>
                  <a:pt x="17475" y="6602"/>
                </a:lnTo>
                <a:lnTo>
                  <a:pt x="17211" y="6794"/>
                </a:lnTo>
                <a:lnTo>
                  <a:pt x="16963" y="6994"/>
                </a:lnTo>
                <a:lnTo>
                  <a:pt x="16723" y="7202"/>
                </a:lnTo>
                <a:lnTo>
                  <a:pt x="16259" y="7642"/>
                </a:lnTo>
                <a:lnTo>
                  <a:pt x="15802" y="8082"/>
                </a:lnTo>
                <a:lnTo>
                  <a:pt x="15354" y="8538"/>
                </a:lnTo>
                <a:lnTo>
                  <a:pt x="14914" y="8994"/>
                </a:lnTo>
                <a:lnTo>
                  <a:pt x="14482" y="9466"/>
                </a:lnTo>
                <a:lnTo>
                  <a:pt x="14058" y="9938"/>
                </a:lnTo>
                <a:lnTo>
                  <a:pt x="13642" y="10418"/>
                </a:lnTo>
                <a:lnTo>
                  <a:pt x="13234" y="10914"/>
                </a:lnTo>
                <a:lnTo>
                  <a:pt x="12834" y="11410"/>
                </a:lnTo>
                <a:lnTo>
                  <a:pt x="12450" y="11914"/>
                </a:lnTo>
                <a:lnTo>
                  <a:pt x="12066" y="12426"/>
                </a:lnTo>
                <a:lnTo>
                  <a:pt x="11698" y="12946"/>
                </a:lnTo>
                <a:lnTo>
                  <a:pt x="11338" y="13466"/>
                </a:lnTo>
                <a:lnTo>
                  <a:pt x="10986" y="14003"/>
                </a:lnTo>
                <a:lnTo>
                  <a:pt x="10650" y="14539"/>
                </a:lnTo>
                <a:lnTo>
                  <a:pt x="10314" y="15083"/>
                </a:lnTo>
                <a:lnTo>
                  <a:pt x="10418" y="14899"/>
                </a:lnTo>
                <a:lnTo>
                  <a:pt x="10522" y="14707"/>
                </a:lnTo>
                <a:lnTo>
                  <a:pt x="10618" y="14507"/>
                </a:lnTo>
                <a:lnTo>
                  <a:pt x="10706" y="14299"/>
                </a:lnTo>
                <a:lnTo>
                  <a:pt x="10786" y="14091"/>
                </a:lnTo>
                <a:lnTo>
                  <a:pt x="10874" y="13883"/>
                </a:lnTo>
                <a:lnTo>
                  <a:pt x="11026" y="13450"/>
                </a:lnTo>
                <a:lnTo>
                  <a:pt x="11170" y="13010"/>
                </a:lnTo>
                <a:lnTo>
                  <a:pt x="11306" y="12578"/>
                </a:lnTo>
                <a:lnTo>
                  <a:pt x="11450" y="12154"/>
                </a:lnTo>
                <a:lnTo>
                  <a:pt x="11586" y="11738"/>
                </a:lnTo>
                <a:lnTo>
                  <a:pt x="11890" y="10866"/>
                </a:lnTo>
                <a:lnTo>
                  <a:pt x="12034" y="10426"/>
                </a:lnTo>
                <a:lnTo>
                  <a:pt x="12170" y="9986"/>
                </a:lnTo>
                <a:lnTo>
                  <a:pt x="12306" y="9546"/>
                </a:lnTo>
                <a:lnTo>
                  <a:pt x="12442" y="9098"/>
                </a:lnTo>
                <a:lnTo>
                  <a:pt x="12562" y="8650"/>
                </a:lnTo>
                <a:lnTo>
                  <a:pt x="12674" y="8202"/>
                </a:lnTo>
                <a:lnTo>
                  <a:pt x="12866" y="7410"/>
                </a:lnTo>
                <a:lnTo>
                  <a:pt x="12962" y="6994"/>
                </a:lnTo>
                <a:lnTo>
                  <a:pt x="13058" y="6569"/>
                </a:lnTo>
                <a:lnTo>
                  <a:pt x="13138" y="6129"/>
                </a:lnTo>
                <a:lnTo>
                  <a:pt x="13218" y="5689"/>
                </a:lnTo>
                <a:lnTo>
                  <a:pt x="13290" y="5249"/>
                </a:lnTo>
                <a:lnTo>
                  <a:pt x="13346" y="4801"/>
                </a:lnTo>
                <a:lnTo>
                  <a:pt x="13394" y="4353"/>
                </a:lnTo>
                <a:lnTo>
                  <a:pt x="13426" y="3913"/>
                </a:lnTo>
                <a:lnTo>
                  <a:pt x="13434" y="3465"/>
                </a:lnTo>
                <a:lnTo>
                  <a:pt x="13434" y="3249"/>
                </a:lnTo>
                <a:lnTo>
                  <a:pt x="13434" y="3033"/>
                </a:lnTo>
                <a:lnTo>
                  <a:pt x="13426" y="2817"/>
                </a:lnTo>
                <a:lnTo>
                  <a:pt x="13410" y="2601"/>
                </a:lnTo>
                <a:lnTo>
                  <a:pt x="13386" y="2385"/>
                </a:lnTo>
                <a:lnTo>
                  <a:pt x="13362" y="2177"/>
                </a:lnTo>
                <a:lnTo>
                  <a:pt x="13330" y="1969"/>
                </a:lnTo>
                <a:lnTo>
                  <a:pt x="13290" y="1769"/>
                </a:lnTo>
                <a:lnTo>
                  <a:pt x="13242" y="1569"/>
                </a:lnTo>
                <a:lnTo>
                  <a:pt x="13194" y="1369"/>
                </a:lnTo>
                <a:lnTo>
                  <a:pt x="13154" y="1233"/>
                </a:lnTo>
                <a:lnTo>
                  <a:pt x="13098" y="1097"/>
                </a:lnTo>
                <a:lnTo>
                  <a:pt x="13042" y="961"/>
                </a:lnTo>
                <a:lnTo>
                  <a:pt x="12978" y="833"/>
                </a:lnTo>
                <a:lnTo>
                  <a:pt x="12898" y="713"/>
                </a:lnTo>
                <a:lnTo>
                  <a:pt x="12818" y="593"/>
                </a:lnTo>
                <a:lnTo>
                  <a:pt x="12730" y="481"/>
                </a:lnTo>
                <a:lnTo>
                  <a:pt x="12634" y="385"/>
                </a:lnTo>
                <a:lnTo>
                  <a:pt x="12530" y="289"/>
                </a:lnTo>
                <a:lnTo>
                  <a:pt x="12418" y="209"/>
                </a:lnTo>
                <a:lnTo>
                  <a:pt x="12306" y="145"/>
                </a:lnTo>
                <a:lnTo>
                  <a:pt x="12178" y="89"/>
                </a:lnTo>
                <a:lnTo>
                  <a:pt x="12042" y="41"/>
                </a:lnTo>
                <a:lnTo>
                  <a:pt x="11906" y="17"/>
                </a:lnTo>
                <a:lnTo>
                  <a:pt x="11762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32"/>
          <p:cNvGrpSpPr/>
          <p:nvPr/>
        </p:nvGrpSpPr>
        <p:grpSpPr>
          <a:xfrm flipH="1">
            <a:off x="8176729" y="4436775"/>
            <a:ext cx="752766" cy="856088"/>
            <a:chOff x="298197" y="3182825"/>
            <a:chExt cx="752766" cy="856088"/>
          </a:xfrm>
        </p:grpSpPr>
        <p:sp>
          <p:nvSpPr>
            <p:cNvPr id="1964" name="Google Shape;1964;p32"/>
            <p:cNvSpPr/>
            <p:nvPr/>
          </p:nvSpPr>
          <p:spPr>
            <a:xfrm rot="2478411">
              <a:off x="326171" y="3542987"/>
              <a:ext cx="732582" cy="28147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 rot="2478411">
              <a:off x="676303" y="3507332"/>
              <a:ext cx="164396" cy="289227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 rot="2478411">
              <a:off x="416091" y="3602639"/>
              <a:ext cx="281873" cy="38139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 rot="2478411">
              <a:off x="686339" y="3348799"/>
              <a:ext cx="208226" cy="194414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 rot="2478411">
              <a:off x="408279" y="3232694"/>
              <a:ext cx="208327" cy="19449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 rot="2478411">
              <a:off x="527777" y="3257147"/>
              <a:ext cx="65555" cy="13443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 rot="2478411">
              <a:off x="329889" y="3448579"/>
              <a:ext cx="208226" cy="19451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 rot="2478411">
              <a:off x="378781" y="3458901"/>
              <a:ext cx="16712" cy="15609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 rot="2478411">
              <a:off x="406405" y="3442929"/>
              <a:ext cx="50683" cy="4012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3" name="Google Shape;1973;p32"/>
          <p:cNvGrpSpPr/>
          <p:nvPr/>
        </p:nvGrpSpPr>
        <p:grpSpPr>
          <a:xfrm>
            <a:off x="8" y="3968169"/>
            <a:ext cx="1271027" cy="1270660"/>
            <a:chOff x="-152392" y="3815769"/>
            <a:chExt cx="1271027" cy="1270660"/>
          </a:xfrm>
        </p:grpSpPr>
        <p:sp>
          <p:nvSpPr>
            <p:cNvPr id="1974" name="Google Shape;1974;p32"/>
            <p:cNvSpPr/>
            <p:nvPr/>
          </p:nvSpPr>
          <p:spPr>
            <a:xfrm rot="-3453850">
              <a:off x="-120267" y="4008965"/>
              <a:ext cx="715621" cy="4692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 rot="-3453850">
              <a:off x="-10050" y="4200894"/>
              <a:ext cx="557528" cy="297537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 rot="-3453850">
              <a:off x="252980" y="4384151"/>
              <a:ext cx="133084" cy="99179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 rot="-3453850">
              <a:off x="510919" y="4384342"/>
              <a:ext cx="211182" cy="79798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 rot="-3453850">
              <a:off x="142173" y="4485955"/>
              <a:ext cx="252590" cy="518902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 rot="-3453850">
              <a:off x="160549" y="4473990"/>
              <a:ext cx="219021" cy="518902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 rot="-3453850">
              <a:off x="567591" y="4573298"/>
              <a:ext cx="564664" cy="27790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 rot="-3453850">
              <a:off x="565202" y="4568101"/>
              <a:ext cx="568092" cy="27435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 rot="-3453850">
              <a:off x="518263" y="4548439"/>
              <a:ext cx="227659" cy="452222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 rot="-3453850">
              <a:off x="536138" y="4531747"/>
              <a:ext cx="397721" cy="42251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 rot="-3453850">
              <a:off x="578553" y="4462841"/>
              <a:ext cx="173982" cy="146401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 rot="-3453850">
              <a:off x="399293" y="4442034"/>
              <a:ext cx="173992" cy="146401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 rot="-3453850">
              <a:off x="529184" y="4472417"/>
              <a:ext cx="34581" cy="3656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7" name="Google Shape;1987;p32"/>
          <p:cNvSpPr/>
          <p:nvPr/>
        </p:nvSpPr>
        <p:spPr>
          <a:xfrm rot="7792774">
            <a:off x="7894251" y="4998924"/>
            <a:ext cx="577562" cy="145465"/>
          </a:xfrm>
          <a:custGeom>
            <a:avLst/>
            <a:gdLst/>
            <a:ahLst/>
            <a:cxnLst/>
            <a:rect l="l" t="t" r="r" b="b"/>
            <a:pathLst>
              <a:path w="56841" h="14316" extrusionOk="0">
                <a:moveTo>
                  <a:pt x="21406" y="1"/>
                </a:moveTo>
                <a:lnTo>
                  <a:pt x="20719" y="9"/>
                </a:lnTo>
                <a:lnTo>
                  <a:pt x="20024" y="36"/>
                </a:lnTo>
                <a:lnTo>
                  <a:pt x="19328" y="63"/>
                </a:lnTo>
                <a:lnTo>
                  <a:pt x="18641" y="108"/>
                </a:lnTo>
                <a:lnTo>
                  <a:pt x="17946" y="161"/>
                </a:lnTo>
                <a:lnTo>
                  <a:pt x="17259" y="224"/>
                </a:lnTo>
                <a:lnTo>
                  <a:pt x="16563" y="295"/>
                </a:lnTo>
                <a:lnTo>
                  <a:pt x="15876" y="384"/>
                </a:lnTo>
                <a:lnTo>
                  <a:pt x="15190" y="482"/>
                </a:lnTo>
                <a:lnTo>
                  <a:pt x="14503" y="598"/>
                </a:lnTo>
                <a:lnTo>
                  <a:pt x="13816" y="723"/>
                </a:lnTo>
                <a:lnTo>
                  <a:pt x="13138" y="857"/>
                </a:lnTo>
                <a:lnTo>
                  <a:pt x="12460" y="1008"/>
                </a:lnTo>
                <a:lnTo>
                  <a:pt x="11783" y="1169"/>
                </a:lnTo>
                <a:lnTo>
                  <a:pt x="11114" y="1338"/>
                </a:lnTo>
                <a:lnTo>
                  <a:pt x="10445" y="1526"/>
                </a:lnTo>
                <a:lnTo>
                  <a:pt x="9785" y="1722"/>
                </a:lnTo>
                <a:lnTo>
                  <a:pt x="9125" y="1936"/>
                </a:lnTo>
                <a:lnTo>
                  <a:pt x="8465" y="2159"/>
                </a:lnTo>
                <a:lnTo>
                  <a:pt x="7823" y="2391"/>
                </a:lnTo>
                <a:lnTo>
                  <a:pt x="7172" y="2641"/>
                </a:lnTo>
                <a:lnTo>
                  <a:pt x="6538" y="2908"/>
                </a:lnTo>
                <a:lnTo>
                  <a:pt x="5905" y="3185"/>
                </a:lnTo>
                <a:lnTo>
                  <a:pt x="5281" y="3470"/>
                </a:lnTo>
                <a:lnTo>
                  <a:pt x="4665" y="3773"/>
                </a:lnTo>
                <a:lnTo>
                  <a:pt x="4050" y="4094"/>
                </a:lnTo>
                <a:lnTo>
                  <a:pt x="3452" y="4424"/>
                </a:lnTo>
                <a:lnTo>
                  <a:pt x="2855" y="4772"/>
                </a:lnTo>
                <a:lnTo>
                  <a:pt x="2266" y="5129"/>
                </a:lnTo>
                <a:lnTo>
                  <a:pt x="1686" y="5504"/>
                </a:lnTo>
                <a:lnTo>
                  <a:pt x="1116" y="5887"/>
                </a:lnTo>
                <a:lnTo>
                  <a:pt x="554" y="6288"/>
                </a:lnTo>
                <a:lnTo>
                  <a:pt x="1" y="6708"/>
                </a:lnTo>
                <a:lnTo>
                  <a:pt x="777" y="7100"/>
                </a:lnTo>
                <a:lnTo>
                  <a:pt x="1562" y="7475"/>
                </a:lnTo>
                <a:lnTo>
                  <a:pt x="2346" y="7831"/>
                </a:lnTo>
                <a:lnTo>
                  <a:pt x="3131" y="8179"/>
                </a:lnTo>
                <a:lnTo>
                  <a:pt x="3907" y="8509"/>
                </a:lnTo>
                <a:lnTo>
                  <a:pt x="4701" y="8821"/>
                </a:lnTo>
                <a:lnTo>
                  <a:pt x="5486" y="9125"/>
                </a:lnTo>
                <a:lnTo>
                  <a:pt x="6271" y="9419"/>
                </a:lnTo>
                <a:lnTo>
                  <a:pt x="7064" y="9695"/>
                </a:lnTo>
                <a:lnTo>
                  <a:pt x="7849" y="9963"/>
                </a:lnTo>
                <a:lnTo>
                  <a:pt x="8643" y="10222"/>
                </a:lnTo>
                <a:lnTo>
                  <a:pt x="9446" y="10462"/>
                </a:lnTo>
                <a:lnTo>
                  <a:pt x="10240" y="10694"/>
                </a:lnTo>
                <a:lnTo>
                  <a:pt x="11042" y="10917"/>
                </a:lnTo>
                <a:lnTo>
                  <a:pt x="11845" y="11131"/>
                </a:lnTo>
                <a:lnTo>
                  <a:pt x="12648" y="11337"/>
                </a:lnTo>
                <a:lnTo>
                  <a:pt x="13459" y="11524"/>
                </a:lnTo>
                <a:lnTo>
                  <a:pt x="14262" y="11711"/>
                </a:lnTo>
                <a:lnTo>
                  <a:pt x="15083" y="11889"/>
                </a:lnTo>
                <a:lnTo>
                  <a:pt x="15894" y="12059"/>
                </a:lnTo>
                <a:lnTo>
                  <a:pt x="16715" y="12219"/>
                </a:lnTo>
                <a:lnTo>
                  <a:pt x="17544" y="12380"/>
                </a:lnTo>
                <a:lnTo>
                  <a:pt x="18374" y="12523"/>
                </a:lnTo>
                <a:lnTo>
                  <a:pt x="19203" y="12665"/>
                </a:lnTo>
                <a:lnTo>
                  <a:pt x="20033" y="12808"/>
                </a:lnTo>
                <a:lnTo>
                  <a:pt x="20880" y="12933"/>
                </a:lnTo>
                <a:lnTo>
                  <a:pt x="22566" y="13183"/>
                </a:lnTo>
                <a:lnTo>
                  <a:pt x="24278" y="13424"/>
                </a:lnTo>
                <a:lnTo>
                  <a:pt x="26008" y="13638"/>
                </a:lnTo>
                <a:lnTo>
                  <a:pt x="26998" y="13762"/>
                </a:lnTo>
                <a:lnTo>
                  <a:pt x="27997" y="13869"/>
                </a:lnTo>
                <a:lnTo>
                  <a:pt x="28987" y="13968"/>
                </a:lnTo>
                <a:lnTo>
                  <a:pt x="29986" y="14057"/>
                </a:lnTo>
                <a:lnTo>
                  <a:pt x="30985" y="14128"/>
                </a:lnTo>
                <a:lnTo>
                  <a:pt x="31975" y="14191"/>
                </a:lnTo>
                <a:lnTo>
                  <a:pt x="32974" y="14244"/>
                </a:lnTo>
                <a:lnTo>
                  <a:pt x="33973" y="14280"/>
                </a:lnTo>
                <a:lnTo>
                  <a:pt x="34963" y="14307"/>
                </a:lnTo>
                <a:lnTo>
                  <a:pt x="35962" y="14315"/>
                </a:lnTo>
                <a:lnTo>
                  <a:pt x="36952" y="14307"/>
                </a:lnTo>
                <a:lnTo>
                  <a:pt x="37942" y="14289"/>
                </a:lnTo>
                <a:lnTo>
                  <a:pt x="38932" y="14244"/>
                </a:lnTo>
                <a:lnTo>
                  <a:pt x="39913" y="14191"/>
                </a:lnTo>
                <a:lnTo>
                  <a:pt x="40894" y="14119"/>
                </a:lnTo>
                <a:lnTo>
                  <a:pt x="41875" y="14021"/>
                </a:lnTo>
                <a:lnTo>
                  <a:pt x="42856" y="13914"/>
                </a:lnTo>
                <a:lnTo>
                  <a:pt x="43828" y="13789"/>
                </a:lnTo>
                <a:lnTo>
                  <a:pt x="44792" y="13638"/>
                </a:lnTo>
                <a:lnTo>
                  <a:pt x="45755" y="13468"/>
                </a:lnTo>
                <a:lnTo>
                  <a:pt x="46236" y="13370"/>
                </a:lnTo>
                <a:lnTo>
                  <a:pt x="46718" y="13272"/>
                </a:lnTo>
                <a:lnTo>
                  <a:pt x="47191" y="13174"/>
                </a:lnTo>
                <a:lnTo>
                  <a:pt x="47672" y="13067"/>
                </a:lnTo>
                <a:lnTo>
                  <a:pt x="48145" y="12951"/>
                </a:lnTo>
                <a:lnTo>
                  <a:pt x="48618" y="12826"/>
                </a:lnTo>
                <a:lnTo>
                  <a:pt x="49090" y="12701"/>
                </a:lnTo>
                <a:lnTo>
                  <a:pt x="49554" y="12567"/>
                </a:lnTo>
                <a:lnTo>
                  <a:pt x="50027" y="12434"/>
                </a:lnTo>
                <a:lnTo>
                  <a:pt x="50491" y="12291"/>
                </a:lnTo>
                <a:lnTo>
                  <a:pt x="50963" y="12139"/>
                </a:lnTo>
                <a:lnTo>
                  <a:pt x="51427" y="11988"/>
                </a:lnTo>
                <a:lnTo>
                  <a:pt x="51882" y="11818"/>
                </a:lnTo>
                <a:lnTo>
                  <a:pt x="52346" y="11658"/>
                </a:lnTo>
                <a:lnTo>
                  <a:pt x="52801" y="11479"/>
                </a:lnTo>
                <a:lnTo>
                  <a:pt x="53264" y="11301"/>
                </a:lnTo>
                <a:lnTo>
                  <a:pt x="53719" y="11114"/>
                </a:lnTo>
                <a:lnTo>
                  <a:pt x="54165" y="10917"/>
                </a:lnTo>
                <a:lnTo>
                  <a:pt x="54620" y="10712"/>
                </a:lnTo>
                <a:lnTo>
                  <a:pt x="55066" y="10507"/>
                </a:lnTo>
                <a:lnTo>
                  <a:pt x="55512" y="10293"/>
                </a:lnTo>
                <a:lnTo>
                  <a:pt x="55958" y="10079"/>
                </a:lnTo>
                <a:lnTo>
                  <a:pt x="56404" y="9847"/>
                </a:lnTo>
                <a:lnTo>
                  <a:pt x="56841" y="9615"/>
                </a:lnTo>
                <a:lnTo>
                  <a:pt x="55994" y="9134"/>
                </a:lnTo>
                <a:lnTo>
                  <a:pt x="55137" y="8679"/>
                </a:lnTo>
                <a:lnTo>
                  <a:pt x="54263" y="8242"/>
                </a:lnTo>
                <a:lnTo>
                  <a:pt x="53389" y="7814"/>
                </a:lnTo>
                <a:lnTo>
                  <a:pt x="52506" y="7403"/>
                </a:lnTo>
                <a:lnTo>
                  <a:pt x="51623" y="7002"/>
                </a:lnTo>
                <a:lnTo>
                  <a:pt x="50723" y="6618"/>
                </a:lnTo>
                <a:lnTo>
                  <a:pt x="49822" y="6253"/>
                </a:lnTo>
                <a:lnTo>
                  <a:pt x="48921" y="5887"/>
                </a:lnTo>
                <a:lnTo>
                  <a:pt x="48002" y="5539"/>
                </a:lnTo>
                <a:lnTo>
                  <a:pt x="47093" y="5209"/>
                </a:lnTo>
                <a:lnTo>
                  <a:pt x="46174" y="4879"/>
                </a:lnTo>
                <a:lnTo>
                  <a:pt x="45246" y="4567"/>
                </a:lnTo>
                <a:lnTo>
                  <a:pt x="44319" y="4255"/>
                </a:lnTo>
                <a:lnTo>
                  <a:pt x="43391" y="3961"/>
                </a:lnTo>
                <a:lnTo>
                  <a:pt x="42464" y="3666"/>
                </a:lnTo>
                <a:lnTo>
                  <a:pt x="41135" y="3265"/>
                </a:lnTo>
                <a:lnTo>
                  <a:pt x="39806" y="2881"/>
                </a:lnTo>
                <a:lnTo>
                  <a:pt x="38468" y="2507"/>
                </a:lnTo>
                <a:lnTo>
                  <a:pt x="37130" y="2159"/>
                </a:lnTo>
                <a:lnTo>
                  <a:pt x="36452" y="1989"/>
                </a:lnTo>
                <a:lnTo>
                  <a:pt x="35783" y="1820"/>
                </a:lnTo>
                <a:lnTo>
                  <a:pt x="35106" y="1668"/>
                </a:lnTo>
                <a:lnTo>
                  <a:pt x="34428" y="1517"/>
                </a:lnTo>
                <a:lnTo>
                  <a:pt x="33750" y="1365"/>
                </a:lnTo>
                <a:lnTo>
                  <a:pt x="33072" y="1231"/>
                </a:lnTo>
                <a:lnTo>
                  <a:pt x="32394" y="1098"/>
                </a:lnTo>
                <a:lnTo>
                  <a:pt x="31716" y="964"/>
                </a:lnTo>
                <a:lnTo>
                  <a:pt x="31030" y="848"/>
                </a:lnTo>
                <a:lnTo>
                  <a:pt x="30352" y="732"/>
                </a:lnTo>
                <a:lnTo>
                  <a:pt x="29665" y="625"/>
                </a:lnTo>
                <a:lnTo>
                  <a:pt x="28978" y="527"/>
                </a:lnTo>
                <a:lnTo>
                  <a:pt x="28300" y="438"/>
                </a:lnTo>
                <a:lnTo>
                  <a:pt x="27614" y="357"/>
                </a:lnTo>
                <a:lnTo>
                  <a:pt x="26927" y="277"/>
                </a:lnTo>
                <a:lnTo>
                  <a:pt x="26240" y="215"/>
                </a:lnTo>
                <a:lnTo>
                  <a:pt x="25544" y="161"/>
                </a:lnTo>
                <a:lnTo>
                  <a:pt x="24858" y="108"/>
                </a:lnTo>
                <a:lnTo>
                  <a:pt x="24171" y="72"/>
                </a:lnTo>
                <a:lnTo>
                  <a:pt x="23484" y="36"/>
                </a:lnTo>
                <a:lnTo>
                  <a:pt x="22789" y="18"/>
                </a:lnTo>
                <a:lnTo>
                  <a:pt x="22102" y="9"/>
                </a:lnTo>
                <a:lnTo>
                  <a:pt x="2140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2"/>
          <p:cNvSpPr/>
          <p:nvPr/>
        </p:nvSpPr>
        <p:spPr>
          <a:xfrm rot="811631" flipH="1">
            <a:off x="8627499" y="3836171"/>
            <a:ext cx="247906" cy="237658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2"/>
          <p:cNvSpPr/>
          <p:nvPr/>
        </p:nvSpPr>
        <p:spPr>
          <a:xfrm rot="-2328823">
            <a:off x="5798975" y="4156013"/>
            <a:ext cx="765737" cy="498083"/>
          </a:xfrm>
          <a:custGeom>
            <a:avLst/>
            <a:gdLst/>
            <a:ahLst/>
            <a:cxnLst/>
            <a:rect l="l" t="t" r="r" b="b"/>
            <a:pathLst>
              <a:path w="30629" h="19923" extrusionOk="0">
                <a:moveTo>
                  <a:pt x="21187" y="0"/>
                </a:moveTo>
                <a:lnTo>
                  <a:pt x="21051" y="8"/>
                </a:lnTo>
                <a:lnTo>
                  <a:pt x="20907" y="24"/>
                </a:lnTo>
                <a:lnTo>
                  <a:pt x="20771" y="48"/>
                </a:lnTo>
                <a:lnTo>
                  <a:pt x="20635" y="80"/>
                </a:lnTo>
                <a:lnTo>
                  <a:pt x="20499" y="120"/>
                </a:lnTo>
                <a:lnTo>
                  <a:pt x="20363" y="168"/>
                </a:lnTo>
                <a:lnTo>
                  <a:pt x="20235" y="216"/>
                </a:lnTo>
                <a:lnTo>
                  <a:pt x="20099" y="272"/>
                </a:lnTo>
                <a:lnTo>
                  <a:pt x="19843" y="392"/>
                </a:lnTo>
                <a:lnTo>
                  <a:pt x="19587" y="528"/>
                </a:lnTo>
                <a:lnTo>
                  <a:pt x="19339" y="664"/>
                </a:lnTo>
                <a:lnTo>
                  <a:pt x="19091" y="816"/>
                </a:lnTo>
                <a:lnTo>
                  <a:pt x="17859" y="1576"/>
                </a:lnTo>
                <a:lnTo>
                  <a:pt x="16627" y="2352"/>
                </a:lnTo>
                <a:lnTo>
                  <a:pt x="15411" y="3153"/>
                </a:lnTo>
                <a:lnTo>
                  <a:pt x="14203" y="3961"/>
                </a:lnTo>
                <a:lnTo>
                  <a:pt x="13002" y="4785"/>
                </a:lnTo>
                <a:lnTo>
                  <a:pt x="11818" y="5625"/>
                </a:lnTo>
                <a:lnTo>
                  <a:pt x="10642" y="6481"/>
                </a:lnTo>
                <a:lnTo>
                  <a:pt x="9482" y="7345"/>
                </a:lnTo>
                <a:lnTo>
                  <a:pt x="8442" y="8145"/>
                </a:lnTo>
                <a:lnTo>
                  <a:pt x="7418" y="8945"/>
                </a:lnTo>
                <a:lnTo>
                  <a:pt x="6393" y="9761"/>
                </a:lnTo>
                <a:lnTo>
                  <a:pt x="5385" y="10594"/>
                </a:lnTo>
                <a:lnTo>
                  <a:pt x="4385" y="11434"/>
                </a:lnTo>
                <a:lnTo>
                  <a:pt x="3393" y="12282"/>
                </a:lnTo>
                <a:lnTo>
                  <a:pt x="2417" y="13146"/>
                </a:lnTo>
                <a:lnTo>
                  <a:pt x="1449" y="14026"/>
                </a:lnTo>
                <a:lnTo>
                  <a:pt x="1161" y="14306"/>
                </a:lnTo>
                <a:lnTo>
                  <a:pt x="905" y="14562"/>
                </a:lnTo>
                <a:lnTo>
                  <a:pt x="681" y="14810"/>
                </a:lnTo>
                <a:lnTo>
                  <a:pt x="497" y="15042"/>
                </a:lnTo>
                <a:lnTo>
                  <a:pt x="337" y="15266"/>
                </a:lnTo>
                <a:lnTo>
                  <a:pt x="273" y="15370"/>
                </a:lnTo>
                <a:lnTo>
                  <a:pt x="209" y="15474"/>
                </a:lnTo>
                <a:lnTo>
                  <a:pt x="161" y="15570"/>
                </a:lnTo>
                <a:lnTo>
                  <a:pt x="121" y="15666"/>
                </a:lnTo>
                <a:lnTo>
                  <a:pt x="81" y="15762"/>
                </a:lnTo>
                <a:lnTo>
                  <a:pt x="49" y="15850"/>
                </a:lnTo>
                <a:lnTo>
                  <a:pt x="32" y="15938"/>
                </a:lnTo>
                <a:lnTo>
                  <a:pt x="16" y="16018"/>
                </a:lnTo>
                <a:lnTo>
                  <a:pt x="8" y="16098"/>
                </a:lnTo>
                <a:lnTo>
                  <a:pt x="0" y="16178"/>
                </a:lnTo>
                <a:lnTo>
                  <a:pt x="8" y="16250"/>
                </a:lnTo>
                <a:lnTo>
                  <a:pt x="16" y="16330"/>
                </a:lnTo>
                <a:lnTo>
                  <a:pt x="32" y="16394"/>
                </a:lnTo>
                <a:lnTo>
                  <a:pt x="57" y="16466"/>
                </a:lnTo>
                <a:lnTo>
                  <a:pt x="81" y="16530"/>
                </a:lnTo>
                <a:lnTo>
                  <a:pt x="121" y="16594"/>
                </a:lnTo>
                <a:lnTo>
                  <a:pt x="161" y="16658"/>
                </a:lnTo>
                <a:lnTo>
                  <a:pt x="201" y="16714"/>
                </a:lnTo>
                <a:lnTo>
                  <a:pt x="249" y="16770"/>
                </a:lnTo>
                <a:lnTo>
                  <a:pt x="305" y="16826"/>
                </a:lnTo>
                <a:lnTo>
                  <a:pt x="433" y="16930"/>
                </a:lnTo>
                <a:lnTo>
                  <a:pt x="577" y="17026"/>
                </a:lnTo>
                <a:lnTo>
                  <a:pt x="737" y="17115"/>
                </a:lnTo>
                <a:lnTo>
                  <a:pt x="913" y="17195"/>
                </a:lnTo>
                <a:lnTo>
                  <a:pt x="1113" y="17275"/>
                </a:lnTo>
                <a:lnTo>
                  <a:pt x="1321" y="17347"/>
                </a:lnTo>
                <a:lnTo>
                  <a:pt x="1537" y="17411"/>
                </a:lnTo>
                <a:lnTo>
                  <a:pt x="1769" y="17467"/>
                </a:lnTo>
                <a:lnTo>
                  <a:pt x="2017" y="17523"/>
                </a:lnTo>
                <a:lnTo>
                  <a:pt x="2273" y="17579"/>
                </a:lnTo>
                <a:lnTo>
                  <a:pt x="2537" y="17627"/>
                </a:lnTo>
                <a:lnTo>
                  <a:pt x="3081" y="17715"/>
                </a:lnTo>
                <a:lnTo>
                  <a:pt x="3649" y="17803"/>
                </a:lnTo>
                <a:lnTo>
                  <a:pt x="4233" y="17883"/>
                </a:lnTo>
                <a:lnTo>
                  <a:pt x="5457" y="18051"/>
                </a:lnTo>
                <a:lnTo>
                  <a:pt x="6681" y="18211"/>
                </a:lnTo>
                <a:lnTo>
                  <a:pt x="7906" y="18363"/>
                </a:lnTo>
                <a:lnTo>
                  <a:pt x="9130" y="18515"/>
                </a:lnTo>
                <a:lnTo>
                  <a:pt x="10354" y="18659"/>
                </a:lnTo>
                <a:lnTo>
                  <a:pt x="11578" y="18795"/>
                </a:lnTo>
                <a:lnTo>
                  <a:pt x="12802" y="18923"/>
                </a:lnTo>
                <a:lnTo>
                  <a:pt x="14034" y="19051"/>
                </a:lnTo>
                <a:lnTo>
                  <a:pt x="15259" y="19171"/>
                </a:lnTo>
                <a:lnTo>
                  <a:pt x="16491" y="19291"/>
                </a:lnTo>
                <a:lnTo>
                  <a:pt x="17723" y="19395"/>
                </a:lnTo>
                <a:lnTo>
                  <a:pt x="18947" y="19499"/>
                </a:lnTo>
                <a:lnTo>
                  <a:pt x="20179" y="19603"/>
                </a:lnTo>
                <a:lnTo>
                  <a:pt x="21412" y="19691"/>
                </a:lnTo>
                <a:lnTo>
                  <a:pt x="22644" y="19779"/>
                </a:lnTo>
                <a:lnTo>
                  <a:pt x="23876" y="19859"/>
                </a:lnTo>
                <a:lnTo>
                  <a:pt x="24580" y="19899"/>
                </a:lnTo>
                <a:lnTo>
                  <a:pt x="24932" y="19915"/>
                </a:lnTo>
                <a:lnTo>
                  <a:pt x="25292" y="19923"/>
                </a:lnTo>
                <a:lnTo>
                  <a:pt x="25644" y="19923"/>
                </a:lnTo>
                <a:lnTo>
                  <a:pt x="25996" y="19915"/>
                </a:lnTo>
                <a:lnTo>
                  <a:pt x="26348" y="19899"/>
                </a:lnTo>
                <a:lnTo>
                  <a:pt x="26700" y="19867"/>
                </a:lnTo>
                <a:lnTo>
                  <a:pt x="27052" y="19819"/>
                </a:lnTo>
                <a:lnTo>
                  <a:pt x="27388" y="19763"/>
                </a:lnTo>
                <a:lnTo>
                  <a:pt x="27724" y="19683"/>
                </a:lnTo>
                <a:lnTo>
                  <a:pt x="27892" y="19635"/>
                </a:lnTo>
                <a:lnTo>
                  <a:pt x="28060" y="19587"/>
                </a:lnTo>
                <a:lnTo>
                  <a:pt x="28220" y="19531"/>
                </a:lnTo>
                <a:lnTo>
                  <a:pt x="28381" y="19475"/>
                </a:lnTo>
                <a:lnTo>
                  <a:pt x="28541" y="19411"/>
                </a:lnTo>
                <a:lnTo>
                  <a:pt x="28693" y="19339"/>
                </a:lnTo>
                <a:lnTo>
                  <a:pt x="28853" y="19259"/>
                </a:lnTo>
                <a:lnTo>
                  <a:pt x="28997" y="19179"/>
                </a:lnTo>
                <a:lnTo>
                  <a:pt x="29149" y="19091"/>
                </a:lnTo>
                <a:lnTo>
                  <a:pt x="29293" y="18995"/>
                </a:lnTo>
                <a:lnTo>
                  <a:pt x="29493" y="18851"/>
                </a:lnTo>
                <a:lnTo>
                  <a:pt x="29677" y="18699"/>
                </a:lnTo>
                <a:lnTo>
                  <a:pt x="29765" y="18611"/>
                </a:lnTo>
                <a:lnTo>
                  <a:pt x="29853" y="18531"/>
                </a:lnTo>
                <a:lnTo>
                  <a:pt x="29933" y="18435"/>
                </a:lnTo>
                <a:lnTo>
                  <a:pt x="30013" y="18347"/>
                </a:lnTo>
                <a:lnTo>
                  <a:pt x="30085" y="18243"/>
                </a:lnTo>
                <a:lnTo>
                  <a:pt x="30149" y="18147"/>
                </a:lnTo>
                <a:lnTo>
                  <a:pt x="30213" y="18043"/>
                </a:lnTo>
                <a:lnTo>
                  <a:pt x="30261" y="17939"/>
                </a:lnTo>
                <a:lnTo>
                  <a:pt x="30309" y="17827"/>
                </a:lnTo>
                <a:lnTo>
                  <a:pt x="30349" y="17715"/>
                </a:lnTo>
                <a:lnTo>
                  <a:pt x="30389" y="17603"/>
                </a:lnTo>
                <a:lnTo>
                  <a:pt x="30413" y="17483"/>
                </a:lnTo>
                <a:lnTo>
                  <a:pt x="30429" y="17339"/>
                </a:lnTo>
                <a:lnTo>
                  <a:pt x="30437" y="17203"/>
                </a:lnTo>
                <a:lnTo>
                  <a:pt x="30429" y="17059"/>
                </a:lnTo>
                <a:lnTo>
                  <a:pt x="30413" y="16930"/>
                </a:lnTo>
                <a:lnTo>
                  <a:pt x="30389" y="16794"/>
                </a:lnTo>
                <a:lnTo>
                  <a:pt x="30357" y="16666"/>
                </a:lnTo>
                <a:lnTo>
                  <a:pt x="30309" y="16546"/>
                </a:lnTo>
                <a:lnTo>
                  <a:pt x="30253" y="16426"/>
                </a:lnTo>
                <a:lnTo>
                  <a:pt x="30189" y="16306"/>
                </a:lnTo>
                <a:lnTo>
                  <a:pt x="30117" y="16186"/>
                </a:lnTo>
                <a:lnTo>
                  <a:pt x="30037" y="16082"/>
                </a:lnTo>
                <a:lnTo>
                  <a:pt x="29949" y="15970"/>
                </a:lnTo>
                <a:lnTo>
                  <a:pt x="29853" y="15866"/>
                </a:lnTo>
                <a:lnTo>
                  <a:pt x="29749" y="15762"/>
                </a:lnTo>
                <a:lnTo>
                  <a:pt x="29645" y="15666"/>
                </a:lnTo>
                <a:lnTo>
                  <a:pt x="29533" y="15570"/>
                </a:lnTo>
                <a:lnTo>
                  <a:pt x="29413" y="15482"/>
                </a:lnTo>
                <a:lnTo>
                  <a:pt x="29285" y="15394"/>
                </a:lnTo>
                <a:lnTo>
                  <a:pt x="29157" y="15314"/>
                </a:lnTo>
                <a:lnTo>
                  <a:pt x="29029" y="15234"/>
                </a:lnTo>
                <a:lnTo>
                  <a:pt x="28757" y="15082"/>
                </a:lnTo>
                <a:lnTo>
                  <a:pt x="28469" y="14946"/>
                </a:lnTo>
                <a:lnTo>
                  <a:pt x="28180" y="14826"/>
                </a:lnTo>
                <a:lnTo>
                  <a:pt x="27884" y="14714"/>
                </a:lnTo>
                <a:lnTo>
                  <a:pt x="27588" y="14618"/>
                </a:lnTo>
                <a:lnTo>
                  <a:pt x="27300" y="14546"/>
                </a:lnTo>
                <a:lnTo>
                  <a:pt x="26708" y="14402"/>
                </a:lnTo>
                <a:lnTo>
                  <a:pt x="26108" y="14266"/>
                </a:lnTo>
                <a:lnTo>
                  <a:pt x="25508" y="14146"/>
                </a:lnTo>
                <a:lnTo>
                  <a:pt x="24908" y="14042"/>
                </a:lnTo>
                <a:lnTo>
                  <a:pt x="24308" y="13938"/>
                </a:lnTo>
                <a:lnTo>
                  <a:pt x="23700" y="13850"/>
                </a:lnTo>
                <a:lnTo>
                  <a:pt x="23092" y="13770"/>
                </a:lnTo>
                <a:lnTo>
                  <a:pt x="22484" y="13706"/>
                </a:lnTo>
                <a:lnTo>
                  <a:pt x="21876" y="13650"/>
                </a:lnTo>
                <a:lnTo>
                  <a:pt x="21267" y="13610"/>
                </a:lnTo>
                <a:lnTo>
                  <a:pt x="20651" y="13570"/>
                </a:lnTo>
                <a:lnTo>
                  <a:pt x="20043" y="13554"/>
                </a:lnTo>
                <a:lnTo>
                  <a:pt x="19435" y="13538"/>
                </a:lnTo>
                <a:lnTo>
                  <a:pt x="18819" y="13538"/>
                </a:lnTo>
                <a:lnTo>
                  <a:pt x="18211" y="13546"/>
                </a:lnTo>
                <a:lnTo>
                  <a:pt x="17595" y="13570"/>
                </a:lnTo>
                <a:lnTo>
                  <a:pt x="17803" y="13554"/>
                </a:lnTo>
                <a:lnTo>
                  <a:pt x="18011" y="13538"/>
                </a:lnTo>
                <a:lnTo>
                  <a:pt x="18219" y="13506"/>
                </a:lnTo>
                <a:lnTo>
                  <a:pt x="18427" y="13474"/>
                </a:lnTo>
                <a:lnTo>
                  <a:pt x="18643" y="13426"/>
                </a:lnTo>
                <a:lnTo>
                  <a:pt x="18859" y="13378"/>
                </a:lnTo>
                <a:lnTo>
                  <a:pt x="19283" y="13274"/>
                </a:lnTo>
                <a:lnTo>
                  <a:pt x="19707" y="13162"/>
                </a:lnTo>
                <a:lnTo>
                  <a:pt x="20131" y="13042"/>
                </a:lnTo>
                <a:lnTo>
                  <a:pt x="20547" y="12930"/>
                </a:lnTo>
                <a:lnTo>
                  <a:pt x="20947" y="12826"/>
                </a:lnTo>
                <a:lnTo>
                  <a:pt x="21812" y="12602"/>
                </a:lnTo>
                <a:lnTo>
                  <a:pt x="22236" y="12490"/>
                </a:lnTo>
                <a:lnTo>
                  <a:pt x="22668" y="12370"/>
                </a:lnTo>
                <a:lnTo>
                  <a:pt x="23092" y="12242"/>
                </a:lnTo>
                <a:lnTo>
                  <a:pt x="23516" y="12114"/>
                </a:lnTo>
                <a:lnTo>
                  <a:pt x="23940" y="11970"/>
                </a:lnTo>
                <a:lnTo>
                  <a:pt x="24356" y="11826"/>
                </a:lnTo>
                <a:lnTo>
                  <a:pt x="25100" y="11562"/>
                </a:lnTo>
                <a:lnTo>
                  <a:pt x="25484" y="11418"/>
                </a:lnTo>
                <a:lnTo>
                  <a:pt x="25868" y="11266"/>
                </a:lnTo>
                <a:lnTo>
                  <a:pt x="26260" y="11106"/>
                </a:lnTo>
                <a:lnTo>
                  <a:pt x="26660" y="10938"/>
                </a:lnTo>
                <a:lnTo>
                  <a:pt x="27052" y="10754"/>
                </a:lnTo>
                <a:lnTo>
                  <a:pt x="27436" y="10570"/>
                </a:lnTo>
                <a:lnTo>
                  <a:pt x="27820" y="10370"/>
                </a:lnTo>
                <a:lnTo>
                  <a:pt x="28196" y="10154"/>
                </a:lnTo>
                <a:lnTo>
                  <a:pt x="28557" y="9929"/>
                </a:lnTo>
                <a:lnTo>
                  <a:pt x="28901" y="9697"/>
                </a:lnTo>
                <a:lnTo>
                  <a:pt x="29069" y="9577"/>
                </a:lnTo>
                <a:lnTo>
                  <a:pt x="29237" y="9449"/>
                </a:lnTo>
                <a:lnTo>
                  <a:pt x="29397" y="9321"/>
                </a:lnTo>
                <a:lnTo>
                  <a:pt x="29549" y="9193"/>
                </a:lnTo>
                <a:lnTo>
                  <a:pt x="29701" y="9057"/>
                </a:lnTo>
                <a:lnTo>
                  <a:pt x="29845" y="8913"/>
                </a:lnTo>
                <a:lnTo>
                  <a:pt x="29981" y="8777"/>
                </a:lnTo>
                <a:lnTo>
                  <a:pt x="30109" y="8625"/>
                </a:lnTo>
                <a:lnTo>
                  <a:pt x="30197" y="8521"/>
                </a:lnTo>
                <a:lnTo>
                  <a:pt x="30277" y="8409"/>
                </a:lnTo>
                <a:lnTo>
                  <a:pt x="30357" y="8289"/>
                </a:lnTo>
                <a:lnTo>
                  <a:pt x="30421" y="8169"/>
                </a:lnTo>
                <a:lnTo>
                  <a:pt x="30485" y="8049"/>
                </a:lnTo>
                <a:lnTo>
                  <a:pt x="30533" y="7921"/>
                </a:lnTo>
                <a:lnTo>
                  <a:pt x="30573" y="7793"/>
                </a:lnTo>
                <a:lnTo>
                  <a:pt x="30605" y="7657"/>
                </a:lnTo>
                <a:lnTo>
                  <a:pt x="30621" y="7529"/>
                </a:lnTo>
                <a:lnTo>
                  <a:pt x="30629" y="7393"/>
                </a:lnTo>
                <a:lnTo>
                  <a:pt x="30621" y="7265"/>
                </a:lnTo>
                <a:lnTo>
                  <a:pt x="30597" y="7137"/>
                </a:lnTo>
                <a:lnTo>
                  <a:pt x="30565" y="7009"/>
                </a:lnTo>
                <a:lnTo>
                  <a:pt x="30517" y="6881"/>
                </a:lnTo>
                <a:lnTo>
                  <a:pt x="30445" y="6761"/>
                </a:lnTo>
                <a:lnTo>
                  <a:pt x="30357" y="6641"/>
                </a:lnTo>
                <a:lnTo>
                  <a:pt x="30277" y="6545"/>
                </a:lnTo>
                <a:lnTo>
                  <a:pt x="30189" y="6457"/>
                </a:lnTo>
                <a:lnTo>
                  <a:pt x="30093" y="6377"/>
                </a:lnTo>
                <a:lnTo>
                  <a:pt x="29997" y="6305"/>
                </a:lnTo>
                <a:lnTo>
                  <a:pt x="29893" y="6241"/>
                </a:lnTo>
                <a:lnTo>
                  <a:pt x="29789" y="6177"/>
                </a:lnTo>
                <a:lnTo>
                  <a:pt x="29677" y="6129"/>
                </a:lnTo>
                <a:lnTo>
                  <a:pt x="29565" y="6081"/>
                </a:lnTo>
                <a:lnTo>
                  <a:pt x="29445" y="6041"/>
                </a:lnTo>
                <a:lnTo>
                  <a:pt x="29325" y="6001"/>
                </a:lnTo>
                <a:lnTo>
                  <a:pt x="29197" y="5977"/>
                </a:lnTo>
                <a:lnTo>
                  <a:pt x="29077" y="5945"/>
                </a:lnTo>
                <a:lnTo>
                  <a:pt x="28813" y="5913"/>
                </a:lnTo>
                <a:lnTo>
                  <a:pt x="28549" y="5889"/>
                </a:lnTo>
                <a:lnTo>
                  <a:pt x="28284" y="5881"/>
                </a:lnTo>
                <a:lnTo>
                  <a:pt x="28012" y="5881"/>
                </a:lnTo>
                <a:lnTo>
                  <a:pt x="27748" y="5897"/>
                </a:lnTo>
                <a:lnTo>
                  <a:pt x="27484" y="5913"/>
                </a:lnTo>
                <a:lnTo>
                  <a:pt x="26972" y="5953"/>
                </a:lnTo>
                <a:lnTo>
                  <a:pt x="26508" y="5985"/>
                </a:lnTo>
                <a:lnTo>
                  <a:pt x="25988" y="6017"/>
                </a:lnTo>
                <a:lnTo>
                  <a:pt x="25468" y="6057"/>
                </a:lnTo>
                <a:lnTo>
                  <a:pt x="24956" y="6113"/>
                </a:lnTo>
                <a:lnTo>
                  <a:pt x="24436" y="6185"/>
                </a:lnTo>
                <a:lnTo>
                  <a:pt x="23924" y="6265"/>
                </a:lnTo>
                <a:lnTo>
                  <a:pt x="23412" y="6353"/>
                </a:lnTo>
                <a:lnTo>
                  <a:pt x="22900" y="6449"/>
                </a:lnTo>
                <a:lnTo>
                  <a:pt x="22396" y="6561"/>
                </a:lnTo>
                <a:lnTo>
                  <a:pt x="21892" y="6681"/>
                </a:lnTo>
                <a:lnTo>
                  <a:pt x="21396" y="6801"/>
                </a:lnTo>
                <a:lnTo>
                  <a:pt x="20907" y="6937"/>
                </a:lnTo>
                <a:lnTo>
                  <a:pt x="20411" y="7081"/>
                </a:lnTo>
                <a:lnTo>
                  <a:pt x="19923" y="7225"/>
                </a:lnTo>
                <a:lnTo>
                  <a:pt x="19435" y="7377"/>
                </a:lnTo>
                <a:lnTo>
                  <a:pt x="18947" y="7537"/>
                </a:lnTo>
                <a:lnTo>
                  <a:pt x="18459" y="7697"/>
                </a:lnTo>
                <a:lnTo>
                  <a:pt x="17483" y="8033"/>
                </a:lnTo>
                <a:lnTo>
                  <a:pt x="16515" y="8385"/>
                </a:lnTo>
                <a:lnTo>
                  <a:pt x="16315" y="8449"/>
                </a:lnTo>
                <a:lnTo>
                  <a:pt x="16091" y="8513"/>
                </a:lnTo>
                <a:lnTo>
                  <a:pt x="15611" y="8649"/>
                </a:lnTo>
                <a:lnTo>
                  <a:pt x="15371" y="8721"/>
                </a:lnTo>
                <a:lnTo>
                  <a:pt x="15147" y="8809"/>
                </a:lnTo>
                <a:lnTo>
                  <a:pt x="15043" y="8857"/>
                </a:lnTo>
                <a:lnTo>
                  <a:pt x="14939" y="8905"/>
                </a:lnTo>
                <a:lnTo>
                  <a:pt x="14851" y="8961"/>
                </a:lnTo>
                <a:lnTo>
                  <a:pt x="14771" y="9017"/>
                </a:lnTo>
                <a:lnTo>
                  <a:pt x="15683" y="8289"/>
                </a:lnTo>
                <a:lnTo>
                  <a:pt x="16595" y="7545"/>
                </a:lnTo>
                <a:lnTo>
                  <a:pt x="17491" y="6801"/>
                </a:lnTo>
                <a:lnTo>
                  <a:pt x="18379" y="6041"/>
                </a:lnTo>
                <a:lnTo>
                  <a:pt x="19267" y="5273"/>
                </a:lnTo>
                <a:lnTo>
                  <a:pt x="20139" y="4505"/>
                </a:lnTo>
                <a:lnTo>
                  <a:pt x="21011" y="3721"/>
                </a:lnTo>
                <a:lnTo>
                  <a:pt x="21868" y="2920"/>
                </a:lnTo>
                <a:lnTo>
                  <a:pt x="22052" y="2752"/>
                </a:lnTo>
                <a:lnTo>
                  <a:pt x="22236" y="2560"/>
                </a:lnTo>
                <a:lnTo>
                  <a:pt x="22404" y="2368"/>
                </a:lnTo>
                <a:lnTo>
                  <a:pt x="22484" y="2264"/>
                </a:lnTo>
                <a:lnTo>
                  <a:pt x="22556" y="2160"/>
                </a:lnTo>
                <a:lnTo>
                  <a:pt x="22620" y="2056"/>
                </a:lnTo>
                <a:lnTo>
                  <a:pt x="22684" y="1952"/>
                </a:lnTo>
                <a:lnTo>
                  <a:pt x="22732" y="1840"/>
                </a:lnTo>
                <a:lnTo>
                  <a:pt x="22772" y="1720"/>
                </a:lnTo>
                <a:lnTo>
                  <a:pt x="22804" y="1608"/>
                </a:lnTo>
                <a:lnTo>
                  <a:pt x="22828" y="1488"/>
                </a:lnTo>
                <a:lnTo>
                  <a:pt x="22836" y="1368"/>
                </a:lnTo>
                <a:lnTo>
                  <a:pt x="22836" y="1248"/>
                </a:lnTo>
                <a:lnTo>
                  <a:pt x="22812" y="1104"/>
                </a:lnTo>
                <a:lnTo>
                  <a:pt x="22780" y="976"/>
                </a:lnTo>
                <a:lnTo>
                  <a:pt x="22724" y="848"/>
                </a:lnTo>
                <a:lnTo>
                  <a:pt x="22660" y="728"/>
                </a:lnTo>
                <a:lnTo>
                  <a:pt x="22580" y="616"/>
                </a:lnTo>
                <a:lnTo>
                  <a:pt x="22492" y="512"/>
                </a:lnTo>
                <a:lnTo>
                  <a:pt x="22388" y="416"/>
                </a:lnTo>
                <a:lnTo>
                  <a:pt x="22276" y="336"/>
                </a:lnTo>
                <a:lnTo>
                  <a:pt x="22156" y="256"/>
                </a:lnTo>
                <a:lnTo>
                  <a:pt x="22028" y="184"/>
                </a:lnTo>
                <a:lnTo>
                  <a:pt x="21892" y="128"/>
                </a:lnTo>
                <a:lnTo>
                  <a:pt x="21756" y="80"/>
                </a:lnTo>
                <a:lnTo>
                  <a:pt x="21620" y="48"/>
                </a:lnTo>
                <a:lnTo>
                  <a:pt x="21476" y="16"/>
                </a:lnTo>
                <a:lnTo>
                  <a:pt x="21332" y="8"/>
                </a:lnTo>
                <a:lnTo>
                  <a:pt x="21187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2"/>
          <p:cNvSpPr/>
          <p:nvPr/>
        </p:nvSpPr>
        <p:spPr>
          <a:xfrm>
            <a:off x="6963550" y="4416650"/>
            <a:ext cx="638700" cy="220650"/>
          </a:xfrm>
          <a:custGeom>
            <a:avLst/>
            <a:gdLst/>
            <a:ahLst/>
            <a:cxnLst/>
            <a:rect l="l" t="t" r="r" b="b"/>
            <a:pathLst>
              <a:path w="25548" h="8826" extrusionOk="0">
                <a:moveTo>
                  <a:pt x="22995" y="1"/>
                </a:moveTo>
                <a:lnTo>
                  <a:pt x="2728" y="569"/>
                </a:lnTo>
                <a:lnTo>
                  <a:pt x="184" y="4825"/>
                </a:lnTo>
                <a:lnTo>
                  <a:pt x="112" y="4961"/>
                </a:lnTo>
                <a:lnTo>
                  <a:pt x="64" y="5097"/>
                </a:lnTo>
                <a:lnTo>
                  <a:pt x="24" y="5233"/>
                </a:lnTo>
                <a:lnTo>
                  <a:pt x="8" y="5377"/>
                </a:lnTo>
                <a:lnTo>
                  <a:pt x="0" y="5521"/>
                </a:lnTo>
                <a:lnTo>
                  <a:pt x="8" y="5657"/>
                </a:lnTo>
                <a:lnTo>
                  <a:pt x="40" y="5793"/>
                </a:lnTo>
                <a:lnTo>
                  <a:pt x="80" y="5929"/>
                </a:lnTo>
                <a:lnTo>
                  <a:pt x="128" y="6057"/>
                </a:lnTo>
                <a:lnTo>
                  <a:pt x="200" y="6177"/>
                </a:lnTo>
                <a:lnTo>
                  <a:pt x="280" y="6297"/>
                </a:lnTo>
                <a:lnTo>
                  <a:pt x="368" y="6401"/>
                </a:lnTo>
                <a:lnTo>
                  <a:pt x="480" y="6497"/>
                </a:lnTo>
                <a:lnTo>
                  <a:pt x="592" y="6585"/>
                </a:lnTo>
                <a:lnTo>
                  <a:pt x="720" y="6658"/>
                </a:lnTo>
                <a:lnTo>
                  <a:pt x="864" y="6714"/>
                </a:lnTo>
                <a:lnTo>
                  <a:pt x="1240" y="6850"/>
                </a:lnTo>
                <a:lnTo>
                  <a:pt x="1656" y="6994"/>
                </a:lnTo>
                <a:lnTo>
                  <a:pt x="2112" y="7146"/>
                </a:lnTo>
                <a:lnTo>
                  <a:pt x="2600" y="7298"/>
                </a:lnTo>
                <a:lnTo>
                  <a:pt x="3129" y="7450"/>
                </a:lnTo>
                <a:lnTo>
                  <a:pt x="3681" y="7602"/>
                </a:lnTo>
                <a:lnTo>
                  <a:pt x="4273" y="7762"/>
                </a:lnTo>
                <a:lnTo>
                  <a:pt x="4889" y="7906"/>
                </a:lnTo>
                <a:lnTo>
                  <a:pt x="5537" y="8050"/>
                </a:lnTo>
                <a:lnTo>
                  <a:pt x="6209" y="8194"/>
                </a:lnTo>
                <a:lnTo>
                  <a:pt x="6913" y="8322"/>
                </a:lnTo>
                <a:lnTo>
                  <a:pt x="7633" y="8442"/>
                </a:lnTo>
                <a:lnTo>
                  <a:pt x="8377" y="8546"/>
                </a:lnTo>
                <a:lnTo>
                  <a:pt x="9145" y="8634"/>
                </a:lnTo>
                <a:lnTo>
                  <a:pt x="9937" y="8714"/>
                </a:lnTo>
                <a:lnTo>
                  <a:pt x="10338" y="8746"/>
                </a:lnTo>
                <a:lnTo>
                  <a:pt x="10738" y="8770"/>
                </a:lnTo>
                <a:lnTo>
                  <a:pt x="11146" y="8794"/>
                </a:lnTo>
                <a:lnTo>
                  <a:pt x="11562" y="8810"/>
                </a:lnTo>
                <a:lnTo>
                  <a:pt x="11978" y="8818"/>
                </a:lnTo>
                <a:lnTo>
                  <a:pt x="12394" y="8826"/>
                </a:lnTo>
                <a:lnTo>
                  <a:pt x="12818" y="8826"/>
                </a:lnTo>
                <a:lnTo>
                  <a:pt x="13250" y="8818"/>
                </a:lnTo>
                <a:lnTo>
                  <a:pt x="13682" y="8802"/>
                </a:lnTo>
                <a:lnTo>
                  <a:pt x="14114" y="8786"/>
                </a:lnTo>
                <a:lnTo>
                  <a:pt x="14546" y="8754"/>
                </a:lnTo>
                <a:lnTo>
                  <a:pt x="14986" y="8722"/>
                </a:lnTo>
                <a:lnTo>
                  <a:pt x="15426" y="8682"/>
                </a:lnTo>
                <a:lnTo>
                  <a:pt x="15866" y="8634"/>
                </a:lnTo>
                <a:lnTo>
                  <a:pt x="16314" y="8578"/>
                </a:lnTo>
                <a:lnTo>
                  <a:pt x="16762" y="8514"/>
                </a:lnTo>
                <a:lnTo>
                  <a:pt x="17211" y="8442"/>
                </a:lnTo>
                <a:lnTo>
                  <a:pt x="17659" y="8362"/>
                </a:lnTo>
                <a:lnTo>
                  <a:pt x="18107" y="8274"/>
                </a:lnTo>
                <a:lnTo>
                  <a:pt x="18563" y="8170"/>
                </a:lnTo>
                <a:lnTo>
                  <a:pt x="19011" y="8066"/>
                </a:lnTo>
                <a:lnTo>
                  <a:pt x="19467" y="7954"/>
                </a:lnTo>
                <a:lnTo>
                  <a:pt x="19923" y="7826"/>
                </a:lnTo>
                <a:lnTo>
                  <a:pt x="20379" y="7690"/>
                </a:lnTo>
                <a:lnTo>
                  <a:pt x="20827" y="7546"/>
                </a:lnTo>
                <a:lnTo>
                  <a:pt x="21283" y="7386"/>
                </a:lnTo>
                <a:lnTo>
                  <a:pt x="21739" y="7218"/>
                </a:lnTo>
                <a:lnTo>
                  <a:pt x="22195" y="7042"/>
                </a:lnTo>
                <a:lnTo>
                  <a:pt x="22643" y="6858"/>
                </a:lnTo>
                <a:lnTo>
                  <a:pt x="23099" y="6658"/>
                </a:lnTo>
                <a:lnTo>
                  <a:pt x="23547" y="6441"/>
                </a:lnTo>
                <a:lnTo>
                  <a:pt x="24003" y="6225"/>
                </a:lnTo>
                <a:lnTo>
                  <a:pt x="24452" y="5985"/>
                </a:lnTo>
                <a:lnTo>
                  <a:pt x="24900" y="5745"/>
                </a:lnTo>
                <a:lnTo>
                  <a:pt x="25012" y="5673"/>
                </a:lnTo>
                <a:lnTo>
                  <a:pt x="25116" y="5585"/>
                </a:lnTo>
                <a:lnTo>
                  <a:pt x="25212" y="5497"/>
                </a:lnTo>
                <a:lnTo>
                  <a:pt x="25292" y="5401"/>
                </a:lnTo>
                <a:lnTo>
                  <a:pt x="25364" y="5289"/>
                </a:lnTo>
                <a:lnTo>
                  <a:pt x="25420" y="5177"/>
                </a:lnTo>
                <a:lnTo>
                  <a:pt x="25476" y="5065"/>
                </a:lnTo>
                <a:lnTo>
                  <a:pt x="25508" y="4945"/>
                </a:lnTo>
                <a:lnTo>
                  <a:pt x="25532" y="4817"/>
                </a:lnTo>
                <a:lnTo>
                  <a:pt x="25548" y="4689"/>
                </a:lnTo>
                <a:lnTo>
                  <a:pt x="25548" y="4561"/>
                </a:lnTo>
                <a:lnTo>
                  <a:pt x="25540" y="4433"/>
                </a:lnTo>
                <a:lnTo>
                  <a:pt x="25516" y="4305"/>
                </a:lnTo>
                <a:lnTo>
                  <a:pt x="25476" y="4185"/>
                </a:lnTo>
                <a:lnTo>
                  <a:pt x="25428" y="4057"/>
                </a:lnTo>
                <a:lnTo>
                  <a:pt x="25364" y="3945"/>
                </a:lnTo>
                <a:lnTo>
                  <a:pt x="229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2"/>
          <p:cNvSpPr/>
          <p:nvPr/>
        </p:nvSpPr>
        <p:spPr>
          <a:xfrm>
            <a:off x="7720250" y="3540925"/>
            <a:ext cx="445675" cy="659325"/>
          </a:xfrm>
          <a:custGeom>
            <a:avLst/>
            <a:gdLst/>
            <a:ahLst/>
            <a:cxnLst/>
            <a:rect l="l" t="t" r="r" b="b"/>
            <a:pathLst>
              <a:path w="17827" h="26373" extrusionOk="0">
                <a:moveTo>
                  <a:pt x="10898" y="1"/>
                </a:moveTo>
                <a:lnTo>
                  <a:pt x="10658" y="17"/>
                </a:lnTo>
                <a:lnTo>
                  <a:pt x="10418" y="33"/>
                </a:lnTo>
                <a:lnTo>
                  <a:pt x="10178" y="65"/>
                </a:lnTo>
                <a:lnTo>
                  <a:pt x="9946" y="97"/>
                </a:lnTo>
                <a:lnTo>
                  <a:pt x="9706" y="145"/>
                </a:lnTo>
                <a:lnTo>
                  <a:pt x="9474" y="201"/>
                </a:lnTo>
                <a:lnTo>
                  <a:pt x="9242" y="265"/>
                </a:lnTo>
                <a:lnTo>
                  <a:pt x="9018" y="337"/>
                </a:lnTo>
                <a:lnTo>
                  <a:pt x="8794" y="417"/>
                </a:lnTo>
                <a:lnTo>
                  <a:pt x="8570" y="505"/>
                </a:lnTo>
                <a:lnTo>
                  <a:pt x="8354" y="601"/>
                </a:lnTo>
                <a:lnTo>
                  <a:pt x="8138" y="713"/>
                </a:lnTo>
                <a:lnTo>
                  <a:pt x="7929" y="825"/>
                </a:lnTo>
                <a:lnTo>
                  <a:pt x="7721" y="945"/>
                </a:lnTo>
                <a:lnTo>
                  <a:pt x="7521" y="1081"/>
                </a:lnTo>
                <a:lnTo>
                  <a:pt x="7329" y="1217"/>
                </a:lnTo>
                <a:lnTo>
                  <a:pt x="7145" y="1369"/>
                </a:lnTo>
                <a:lnTo>
                  <a:pt x="7009" y="1481"/>
                </a:lnTo>
                <a:lnTo>
                  <a:pt x="6873" y="1601"/>
                </a:lnTo>
                <a:lnTo>
                  <a:pt x="6617" y="1849"/>
                </a:lnTo>
                <a:lnTo>
                  <a:pt x="6377" y="2105"/>
                </a:lnTo>
                <a:lnTo>
                  <a:pt x="6153" y="2369"/>
                </a:lnTo>
                <a:lnTo>
                  <a:pt x="5945" y="2649"/>
                </a:lnTo>
                <a:lnTo>
                  <a:pt x="5745" y="2929"/>
                </a:lnTo>
                <a:lnTo>
                  <a:pt x="5553" y="3217"/>
                </a:lnTo>
                <a:lnTo>
                  <a:pt x="5377" y="3513"/>
                </a:lnTo>
                <a:lnTo>
                  <a:pt x="5209" y="3809"/>
                </a:lnTo>
                <a:lnTo>
                  <a:pt x="5049" y="4105"/>
                </a:lnTo>
                <a:lnTo>
                  <a:pt x="4897" y="4409"/>
                </a:lnTo>
                <a:lnTo>
                  <a:pt x="4753" y="4705"/>
                </a:lnTo>
                <a:lnTo>
                  <a:pt x="4481" y="5289"/>
                </a:lnTo>
                <a:lnTo>
                  <a:pt x="4233" y="5849"/>
                </a:lnTo>
                <a:lnTo>
                  <a:pt x="5825" y="6545"/>
                </a:lnTo>
                <a:lnTo>
                  <a:pt x="6049" y="6025"/>
                </a:lnTo>
                <a:lnTo>
                  <a:pt x="6289" y="5505"/>
                </a:lnTo>
                <a:lnTo>
                  <a:pt x="6417" y="5241"/>
                </a:lnTo>
                <a:lnTo>
                  <a:pt x="6545" y="4985"/>
                </a:lnTo>
                <a:lnTo>
                  <a:pt x="6681" y="4729"/>
                </a:lnTo>
                <a:lnTo>
                  <a:pt x="6825" y="4473"/>
                </a:lnTo>
                <a:lnTo>
                  <a:pt x="6969" y="4225"/>
                </a:lnTo>
                <a:lnTo>
                  <a:pt x="7129" y="3977"/>
                </a:lnTo>
                <a:lnTo>
                  <a:pt x="7289" y="3745"/>
                </a:lnTo>
                <a:lnTo>
                  <a:pt x="7465" y="3513"/>
                </a:lnTo>
                <a:lnTo>
                  <a:pt x="7641" y="3297"/>
                </a:lnTo>
                <a:lnTo>
                  <a:pt x="7833" y="3089"/>
                </a:lnTo>
                <a:lnTo>
                  <a:pt x="8033" y="2889"/>
                </a:lnTo>
                <a:lnTo>
                  <a:pt x="8242" y="2705"/>
                </a:lnTo>
                <a:lnTo>
                  <a:pt x="8378" y="2601"/>
                </a:lnTo>
                <a:lnTo>
                  <a:pt x="8514" y="2505"/>
                </a:lnTo>
                <a:lnTo>
                  <a:pt x="8658" y="2409"/>
                </a:lnTo>
                <a:lnTo>
                  <a:pt x="8802" y="2321"/>
                </a:lnTo>
                <a:lnTo>
                  <a:pt x="8954" y="2241"/>
                </a:lnTo>
                <a:lnTo>
                  <a:pt x="9106" y="2169"/>
                </a:lnTo>
                <a:lnTo>
                  <a:pt x="9266" y="2097"/>
                </a:lnTo>
                <a:lnTo>
                  <a:pt x="9426" y="2033"/>
                </a:lnTo>
                <a:lnTo>
                  <a:pt x="9586" y="1977"/>
                </a:lnTo>
                <a:lnTo>
                  <a:pt x="9754" y="1929"/>
                </a:lnTo>
                <a:lnTo>
                  <a:pt x="9914" y="1881"/>
                </a:lnTo>
                <a:lnTo>
                  <a:pt x="10082" y="1841"/>
                </a:lnTo>
                <a:lnTo>
                  <a:pt x="10258" y="1809"/>
                </a:lnTo>
                <a:lnTo>
                  <a:pt x="10426" y="1785"/>
                </a:lnTo>
                <a:lnTo>
                  <a:pt x="10594" y="1761"/>
                </a:lnTo>
                <a:lnTo>
                  <a:pt x="10770" y="1745"/>
                </a:lnTo>
                <a:lnTo>
                  <a:pt x="10946" y="1737"/>
                </a:lnTo>
                <a:lnTo>
                  <a:pt x="11114" y="1737"/>
                </a:lnTo>
                <a:lnTo>
                  <a:pt x="11290" y="1745"/>
                </a:lnTo>
                <a:lnTo>
                  <a:pt x="11458" y="1753"/>
                </a:lnTo>
                <a:lnTo>
                  <a:pt x="11634" y="1769"/>
                </a:lnTo>
                <a:lnTo>
                  <a:pt x="11802" y="1793"/>
                </a:lnTo>
                <a:lnTo>
                  <a:pt x="11970" y="1817"/>
                </a:lnTo>
                <a:lnTo>
                  <a:pt x="12146" y="1857"/>
                </a:lnTo>
                <a:lnTo>
                  <a:pt x="12306" y="1897"/>
                </a:lnTo>
                <a:lnTo>
                  <a:pt x="12474" y="1945"/>
                </a:lnTo>
                <a:lnTo>
                  <a:pt x="12634" y="2001"/>
                </a:lnTo>
                <a:lnTo>
                  <a:pt x="12794" y="2065"/>
                </a:lnTo>
                <a:lnTo>
                  <a:pt x="12954" y="2129"/>
                </a:lnTo>
                <a:lnTo>
                  <a:pt x="13106" y="2201"/>
                </a:lnTo>
                <a:lnTo>
                  <a:pt x="13250" y="2281"/>
                </a:lnTo>
                <a:lnTo>
                  <a:pt x="13402" y="2369"/>
                </a:lnTo>
                <a:lnTo>
                  <a:pt x="13530" y="2449"/>
                </a:lnTo>
                <a:lnTo>
                  <a:pt x="13650" y="2537"/>
                </a:lnTo>
                <a:lnTo>
                  <a:pt x="13770" y="2625"/>
                </a:lnTo>
                <a:lnTo>
                  <a:pt x="13890" y="2713"/>
                </a:lnTo>
                <a:lnTo>
                  <a:pt x="14106" y="2905"/>
                </a:lnTo>
                <a:lnTo>
                  <a:pt x="14314" y="3113"/>
                </a:lnTo>
                <a:lnTo>
                  <a:pt x="14506" y="3321"/>
                </a:lnTo>
                <a:lnTo>
                  <a:pt x="14682" y="3545"/>
                </a:lnTo>
                <a:lnTo>
                  <a:pt x="14842" y="3777"/>
                </a:lnTo>
                <a:lnTo>
                  <a:pt x="14994" y="4009"/>
                </a:lnTo>
                <a:lnTo>
                  <a:pt x="15130" y="4249"/>
                </a:lnTo>
                <a:lnTo>
                  <a:pt x="15259" y="4497"/>
                </a:lnTo>
                <a:lnTo>
                  <a:pt x="15379" y="4745"/>
                </a:lnTo>
                <a:lnTo>
                  <a:pt x="15483" y="5001"/>
                </a:lnTo>
                <a:lnTo>
                  <a:pt x="15579" y="5257"/>
                </a:lnTo>
                <a:lnTo>
                  <a:pt x="15659" y="5513"/>
                </a:lnTo>
                <a:lnTo>
                  <a:pt x="15731" y="5777"/>
                </a:lnTo>
                <a:lnTo>
                  <a:pt x="15803" y="6033"/>
                </a:lnTo>
                <a:lnTo>
                  <a:pt x="15859" y="6289"/>
                </a:lnTo>
                <a:lnTo>
                  <a:pt x="15907" y="6537"/>
                </a:lnTo>
                <a:lnTo>
                  <a:pt x="15955" y="6786"/>
                </a:lnTo>
                <a:lnTo>
                  <a:pt x="15987" y="7034"/>
                </a:lnTo>
                <a:lnTo>
                  <a:pt x="16019" y="7274"/>
                </a:lnTo>
                <a:lnTo>
                  <a:pt x="16043" y="7506"/>
                </a:lnTo>
                <a:lnTo>
                  <a:pt x="16075" y="7954"/>
                </a:lnTo>
                <a:lnTo>
                  <a:pt x="16091" y="8362"/>
                </a:lnTo>
                <a:lnTo>
                  <a:pt x="16091" y="8730"/>
                </a:lnTo>
                <a:lnTo>
                  <a:pt x="16083" y="9042"/>
                </a:lnTo>
                <a:lnTo>
                  <a:pt x="16067" y="9298"/>
                </a:lnTo>
                <a:lnTo>
                  <a:pt x="16043" y="9674"/>
                </a:lnTo>
                <a:lnTo>
                  <a:pt x="16003" y="10058"/>
                </a:lnTo>
                <a:lnTo>
                  <a:pt x="15955" y="10434"/>
                </a:lnTo>
                <a:lnTo>
                  <a:pt x="15899" y="10810"/>
                </a:lnTo>
                <a:lnTo>
                  <a:pt x="15835" y="11186"/>
                </a:lnTo>
                <a:lnTo>
                  <a:pt x="15763" y="11562"/>
                </a:lnTo>
                <a:lnTo>
                  <a:pt x="15683" y="11930"/>
                </a:lnTo>
                <a:lnTo>
                  <a:pt x="15587" y="12306"/>
                </a:lnTo>
                <a:lnTo>
                  <a:pt x="15491" y="12674"/>
                </a:lnTo>
                <a:lnTo>
                  <a:pt x="15387" y="13034"/>
                </a:lnTo>
                <a:lnTo>
                  <a:pt x="15267" y="13402"/>
                </a:lnTo>
                <a:lnTo>
                  <a:pt x="15146" y="13763"/>
                </a:lnTo>
                <a:lnTo>
                  <a:pt x="15010" y="14123"/>
                </a:lnTo>
                <a:lnTo>
                  <a:pt x="14866" y="14475"/>
                </a:lnTo>
                <a:lnTo>
                  <a:pt x="14722" y="14827"/>
                </a:lnTo>
                <a:lnTo>
                  <a:pt x="14562" y="15171"/>
                </a:lnTo>
                <a:lnTo>
                  <a:pt x="14394" y="15515"/>
                </a:lnTo>
                <a:lnTo>
                  <a:pt x="14226" y="15859"/>
                </a:lnTo>
                <a:lnTo>
                  <a:pt x="14042" y="16195"/>
                </a:lnTo>
                <a:lnTo>
                  <a:pt x="13858" y="16523"/>
                </a:lnTo>
                <a:lnTo>
                  <a:pt x="13658" y="16851"/>
                </a:lnTo>
                <a:lnTo>
                  <a:pt x="13458" y="17179"/>
                </a:lnTo>
                <a:lnTo>
                  <a:pt x="13250" y="17491"/>
                </a:lnTo>
                <a:lnTo>
                  <a:pt x="13034" y="17811"/>
                </a:lnTo>
                <a:lnTo>
                  <a:pt x="12810" y="18115"/>
                </a:lnTo>
                <a:lnTo>
                  <a:pt x="12578" y="18419"/>
                </a:lnTo>
                <a:lnTo>
                  <a:pt x="12338" y="18715"/>
                </a:lnTo>
                <a:lnTo>
                  <a:pt x="12090" y="19003"/>
                </a:lnTo>
                <a:lnTo>
                  <a:pt x="11834" y="19291"/>
                </a:lnTo>
                <a:lnTo>
                  <a:pt x="11578" y="19571"/>
                </a:lnTo>
                <a:lnTo>
                  <a:pt x="11314" y="19843"/>
                </a:lnTo>
                <a:lnTo>
                  <a:pt x="11042" y="20115"/>
                </a:lnTo>
                <a:lnTo>
                  <a:pt x="10762" y="20371"/>
                </a:lnTo>
                <a:lnTo>
                  <a:pt x="10474" y="20627"/>
                </a:lnTo>
                <a:lnTo>
                  <a:pt x="10186" y="20876"/>
                </a:lnTo>
                <a:lnTo>
                  <a:pt x="9890" y="21108"/>
                </a:lnTo>
                <a:lnTo>
                  <a:pt x="9586" y="21340"/>
                </a:lnTo>
                <a:lnTo>
                  <a:pt x="9274" y="21572"/>
                </a:lnTo>
                <a:lnTo>
                  <a:pt x="8962" y="21788"/>
                </a:lnTo>
                <a:lnTo>
                  <a:pt x="8642" y="21996"/>
                </a:lnTo>
                <a:lnTo>
                  <a:pt x="8322" y="22196"/>
                </a:lnTo>
                <a:lnTo>
                  <a:pt x="7993" y="22396"/>
                </a:lnTo>
                <a:lnTo>
                  <a:pt x="7665" y="22580"/>
                </a:lnTo>
                <a:lnTo>
                  <a:pt x="7329" y="22764"/>
                </a:lnTo>
                <a:lnTo>
                  <a:pt x="6985" y="22932"/>
                </a:lnTo>
                <a:lnTo>
                  <a:pt x="6641" y="23100"/>
                </a:lnTo>
                <a:lnTo>
                  <a:pt x="6297" y="23252"/>
                </a:lnTo>
                <a:lnTo>
                  <a:pt x="5945" y="23404"/>
                </a:lnTo>
                <a:lnTo>
                  <a:pt x="5585" y="23548"/>
                </a:lnTo>
                <a:lnTo>
                  <a:pt x="5233" y="23676"/>
                </a:lnTo>
                <a:lnTo>
                  <a:pt x="4865" y="23804"/>
                </a:lnTo>
                <a:lnTo>
                  <a:pt x="4505" y="23916"/>
                </a:lnTo>
                <a:lnTo>
                  <a:pt x="4137" y="24028"/>
                </a:lnTo>
                <a:lnTo>
                  <a:pt x="3769" y="24124"/>
                </a:lnTo>
                <a:lnTo>
                  <a:pt x="3401" y="24212"/>
                </a:lnTo>
                <a:lnTo>
                  <a:pt x="3025" y="24300"/>
                </a:lnTo>
                <a:lnTo>
                  <a:pt x="2657" y="24372"/>
                </a:lnTo>
                <a:lnTo>
                  <a:pt x="2281" y="24436"/>
                </a:lnTo>
                <a:lnTo>
                  <a:pt x="1905" y="24492"/>
                </a:lnTo>
                <a:lnTo>
                  <a:pt x="1521" y="24540"/>
                </a:lnTo>
                <a:lnTo>
                  <a:pt x="1145" y="24580"/>
                </a:lnTo>
                <a:lnTo>
                  <a:pt x="760" y="24604"/>
                </a:lnTo>
                <a:lnTo>
                  <a:pt x="384" y="24628"/>
                </a:lnTo>
                <a:lnTo>
                  <a:pt x="0" y="24636"/>
                </a:lnTo>
                <a:lnTo>
                  <a:pt x="24" y="26372"/>
                </a:lnTo>
                <a:lnTo>
                  <a:pt x="448" y="26356"/>
                </a:lnTo>
                <a:lnTo>
                  <a:pt x="872" y="26340"/>
                </a:lnTo>
                <a:lnTo>
                  <a:pt x="1289" y="26308"/>
                </a:lnTo>
                <a:lnTo>
                  <a:pt x="1713" y="26260"/>
                </a:lnTo>
                <a:lnTo>
                  <a:pt x="2129" y="26212"/>
                </a:lnTo>
                <a:lnTo>
                  <a:pt x="2545" y="26148"/>
                </a:lnTo>
                <a:lnTo>
                  <a:pt x="2961" y="26076"/>
                </a:lnTo>
                <a:lnTo>
                  <a:pt x="3377" y="25996"/>
                </a:lnTo>
                <a:lnTo>
                  <a:pt x="3785" y="25908"/>
                </a:lnTo>
                <a:lnTo>
                  <a:pt x="4201" y="25804"/>
                </a:lnTo>
                <a:lnTo>
                  <a:pt x="4609" y="25692"/>
                </a:lnTo>
                <a:lnTo>
                  <a:pt x="5009" y="25580"/>
                </a:lnTo>
                <a:lnTo>
                  <a:pt x="5409" y="25452"/>
                </a:lnTo>
                <a:lnTo>
                  <a:pt x="5809" y="25308"/>
                </a:lnTo>
                <a:lnTo>
                  <a:pt x="6209" y="25164"/>
                </a:lnTo>
                <a:lnTo>
                  <a:pt x="6601" y="25012"/>
                </a:lnTo>
                <a:lnTo>
                  <a:pt x="6985" y="24844"/>
                </a:lnTo>
                <a:lnTo>
                  <a:pt x="7369" y="24668"/>
                </a:lnTo>
                <a:lnTo>
                  <a:pt x="7753" y="24492"/>
                </a:lnTo>
                <a:lnTo>
                  <a:pt x="8129" y="24300"/>
                </a:lnTo>
                <a:lnTo>
                  <a:pt x="8506" y="24100"/>
                </a:lnTo>
                <a:lnTo>
                  <a:pt x="8866" y="23892"/>
                </a:lnTo>
                <a:lnTo>
                  <a:pt x="9234" y="23676"/>
                </a:lnTo>
                <a:lnTo>
                  <a:pt x="9586" y="23452"/>
                </a:lnTo>
                <a:lnTo>
                  <a:pt x="9938" y="23220"/>
                </a:lnTo>
                <a:lnTo>
                  <a:pt x="10290" y="22980"/>
                </a:lnTo>
                <a:lnTo>
                  <a:pt x="10626" y="22732"/>
                </a:lnTo>
                <a:lnTo>
                  <a:pt x="10962" y="22476"/>
                </a:lnTo>
                <a:lnTo>
                  <a:pt x="11290" y="22204"/>
                </a:lnTo>
                <a:lnTo>
                  <a:pt x="11610" y="21932"/>
                </a:lnTo>
                <a:lnTo>
                  <a:pt x="11930" y="21652"/>
                </a:lnTo>
                <a:lnTo>
                  <a:pt x="12234" y="21364"/>
                </a:lnTo>
                <a:lnTo>
                  <a:pt x="12538" y="21076"/>
                </a:lnTo>
                <a:lnTo>
                  <a:pt x="12834" y="20772"/>
                </a:lnTo>
                <a:lnTo>
                  <a:pt x="13122" y="20459"/>
                </a:lnTo>
                <a:lnTo>
                  <a:pt x="13402" y="20147"/>
                </a:lnTo>
                <a:lnTo>
                  <a:pt x="13674" y="19819"/>
                </a:lnTo>
                <a:lnTo>
                  <a:pt x="13938" y="19491"/>
                </a:lnTo>
                <a:lnTo>
                  <a:pt x="14194" y="19155"/>
                </a:lnTo>
                <a:lnTo>
                  <a:pt x="14442" y="18819"/>
                </a:lnTo>
                <a:lnTo>
                  <a:pt x="14682" y="18475"/>
                </a:lnTo>
                <a:lnTo>
                  <a:pt x="14914" y="18123"/>
                </a:lnTo>
                <a:lnTo>
                  <a:pt x="15138" y="17763"/>
                </a:lnTo>
                <a:lnTo>
                  <a:pt x="15355" y="17403"/>
                </a:lnTo>
                <a:lnTo>
                  <a:pt x="15563" y="17035"/>
                </a:lnTo>
                <a:lnTo>
                  <a:pt x="15763" y="16659"/>
                </a:lnTo>
                <a:lnTo>
                  <a:pt x="15955" y="16283"/>
                </a:lnTo>
                <a:lnTo>
                  <a:pt x="16139" y="15907"/>
                </a:lnTo>
                <a:lnTo>
                  <a:pt x="16307" y="15523"/>
                </a:lnTo>
                <a:lnTo>
                  <a:pt x="16475" y="15131"/>
                </a:lnTo>
                <a:lnTo>
                  <a:pt x="16627" y="14739"/>
                </a:lnTo>
                <a:lnTo>
                  <a:pt x="16779" y="14347"/>
                </a:lnTo>
                <a:lnTo>
                  <a:pt x="16915" y="13947"/>
                </a:lnTo>
                <a:lnTo>
                  <a:pt x="17043" y="13546"/>
                </a:lnTo>
                <a:lnTo>
                  <a:pt x="17163" y="13138"/>
                </a:lnTo>
                <a:lnTo>
                  <a:pt x="17275" y="12730"/>
                </a:lnTo>
                <a:lnTo>
                  <a:pt x="17371" y="12322"/>
                </a:lnTo>
                <a:lnTo>
                  <a:pt x="17459" y="11906"/>
                </a:lnTo>
                <a:lnTo>
                  <a:pt x="17547" y="11498"/>
                </a:lnTo>
                <a:lnTo>
                  <a:pt x="17619" y="11082"/>
                </a:lnTo>
                <a:lnTo>
                  <a:pt x="17675" y="10666"/>
                </a:lnTo>
                <a:lnTo>
                  <a:pt x="17731" y="10242"/>
                </a:lnTo>
                <a:lnTo>
                  <a:pt x="17771" y="9826"/>
                </a:lnTo>
                <a:lnTo>
                  <a:pt x="17803" y="9402"/>
                </a:lnTo>
                <a:lnTo>
                  <a:pt x="17819" y="9050"/>
                </a:lnTo>
                <a:lnTo>
                  <a:pt x="17827" y="8690"/>
                </a:lnTo>
                <a:lnTo>
                  <a:pt x="17827" y="8346"/>
                </a:lnTo>
                <a:lnTo>
                  <a:pt x="17819" y="8002"/>
                </a:lnTo>
                <a:lnTo>
                  <a:pt x="17803" y="7666"/>
                </a:lnTo>
                <a:lnTo>
                  <a:pt x="17779" y="7330"/>
                </a:lnTo>
                <a:lnTo>
                  <a:pt x="17739" y="6994"/>
                </a:lnTo>
                <a:lnTo>
                  <a:pt x="17699" y="6673"/>
                </a:lnTo>
                <a:lnTo>
                  <a:pt x="17643" y="6353"/>
                </a:lnTo>
                <a:lnTo>
                  <a:pt x="17587" y="6041"/>
                </a:lnTo>
                <a:lnTo>
                  <a:pt x="17515" y="5729"/>
                </a:lnTo>
                <a:lnTo>
                  <a:pt x="17443" y="5425"/>
                </a:lnTo>
                <a:lnTo>
                  <a:pt x="17355" y="5129"/>
                </a:lnTo>
                <a:lnTo>
                  <a:pt x="17267" y="4841"/>
                </a:lnTo>
                <a:lnTo>
                  <a:pt x="17163" y="4553"/>
                </a:lnTo>
                <a:lnTo>
                  <a:pt x="17059" y="4281"/>
                </a:lnTo>
                <a:lnTo>
                  <a:pt x="16939" y="4009"/>
                </a:lnTo>
                <a:lnTo>
                  <a:pt x="16819" y="3745"/>
                </a:lnTo>
                <a:lnTo>
                  <a:pt x="16683" y="3489"/>
                </a:lnTo>
                <a:lnTo>
                  <a:pt x="16547" y="3241"/>
                </a:lnTo>
                <a:lnTo>
                  <a:pt x="16395" y="3001"/>
                </a:lnTo>
                <a:lnTo>
                  <a:pt x="16243" y="2761"/>
                </a:lnTo>
                <a:lnTo>
                  <a:pt x="16083" y="2537"/>
                </a:lnTo>
                <a:lnTo>
                  <a:pt x="15915" y="2321"/>
                </a:lnTo>
                <a:lnTo>
                  <a:pt x="15739" y="2113"/>
                </a:lnTo>
                <a:lnTo>
                  <a:pt x="15555" y="1913"/>
                </a:lnTo>
                <a:lnTo>
                  <a:pt x="15371" y="1721"/>
                </a:lnTo>
                <a:lnTo>
                  <a:pt x="15170" y="1537"/>
                </a:lnTo>
                <a:lnTo>
                  <a:pt x="14970" y="1361"/>
                </a:lnTo>
                <a:lnTo>
                  <a:pt x="14754" y="1193"/>
                </a:lnTo>
                <a:lnTo>
                  <a:pt x="14538" y="1041"/>
                </a:lnTo>
                <a:lnTo>
                  <a:pt x="14314" y="897"/>
                </a:lnTo>
                <a:lnTo>
                  <a:pt x="14106" y="769"/>
                </a:lnTo>
                <a:lnTo>
                  <a:pt x="13898" y="657"/>
                </a:lnTo>
                <a:lnTo>
                  <a:pt x="13682" y="553"/>
                </a:lnTo>
                <a:lnTo>
                  <a:pt x="13466" y="457"/>
                </a:lnTo>
                <a:lnTo>
                  <a:pt x="13242" y="377"/>
                </a:lnTo>
                <a:lnTo>
                  <a:pt x="13018" y="297"/>
                </a:lnTo>
                <a:lnTo>
                  <a:pt x="12786" y="225"/>
                </a:lnTo>
                <a:lnTo>
                  <a:pt x="12554" y="169"/>
                </a:lnTo>
                <a:lnTo>
                  <a:pt x="12322" y="121"/>
                </a:lnTo>
                <a:lnTo>
                  <a:pt x="12090" y="81"/>
                </a:lnTo>
                <a:lnTo>
                  <a:pt x="11850" y="41"/>
                </a:lnTo>
                <a:lnTo>
                  <a:pt x="11610" y="17"/>
                </a:lnTo>
                <a:lnTo>
                  <a:pt x="11370" y="9"/>
                </a:lnTo>
                <a:lnTo>
                  <a:pt x="111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2"/>
          <p:cNvSpPr/>
          <p:nvPr/>
        </p:nvSpPr>
        <p:spPr>
          <a:xfrm>
            <a:off x="7750250" y="2769225"/>
            <a:ext cx="426475" cy="724925"/>
          </a:xfrm>
          <a:custGeom>
            <a:avLst/>
            <a:gdLst/>
            <a:ahLst/>
            <a:cxnLst/>
            <a:rect l="l" t="t" r="r" b="b"/>
            <a:pathLst>
              <a:path w="17059" h="28997" extrusionOk="0">
                <a:moveTo>
                  <a:pt x="9930" y="0"/>
                </a:moveTo>
                <a:lnTo>
                  <a:pt x="9602" y="16"/>
                </a:lnTo>
                <a:lnTo>
                  <a:pt x="9274" y="40"/>
                </a:lnTo>
                <a:lnTo>
                  <a:pt x="8938" y="88"/>
                </a:lnTo>
                <a:lnTo>
                  <a:pt x="8610" y="152"/>
                </a:lnTo>
                <a:lnTo>
                  <a:pt x="8274" y="232"/>
                </a:lnTo>
                <a:lnTo>
                  <a:pt x="7946" y="328"/>
                </a:lnTo>
                <a:lnTo>
                  <a:pt x="7626" y="440"/>
                </a:lnTo>
                <a:lnTo>
                  <a:pt x="7298" y="568"/>
                </a:lnTo>
                <a:lnTo>
                  <a:pt x="6978" y="712"/>
                </a:lnTo>
                <a:lnTo>
                  <a:pt x="6665" y="872"/>
                </a:lnTo>
                <a:lnTo>
                  <a:pt x="6353" y="1048"/>
                </a:lnTo>
                <a:lnTo>
                  <a:pt x="6049" y="1232"/>
                </a:lnTo>
                <a:lnTo>
                  <a:pt x="5753" y="1440"/>
                </a:lnTo>
                <a:lnTo>
                  <a:pt x="5465" y="1656"/>
                </a:lnTo>
                <a:lnTo>
                  <a:pt x="5177" y="1888"/>
                </a:lnTo>
                <a:lnTo>
                  <a:pt x="4953" y="2080"/>
                </a:lnTo>
                <a:lnTo>
                  <a:pt x="4729" y="2288"/>
                </a:lnTo>
                <a:lnTo>
                  <a:pt x="4513" y="2512"/>
                </a:lnTo>
                <a:lnTo>
                  <a:pt x="4305" y="2737"/>
                </a:lnTo>
                <a:lnTo>
                  <a:pt x="4097" y="2969"/>
                </a:lnTo>
                <a:lnTo>
                  <a:pt x="3897" y="3217"/>
                </a:lnTo>
                <a:lnTo>
                  <a:pt x="3697" y="3473"/>
                </a:lnTo>
                <a:lnTo>
                  <a:pt x="3505" y="3729"/>
                </a:lnTo>
                <a:lnTo>
                  <a:pt x="3321" y="4001"/>
                </a:lnTo>
                <a:lnTo>
                  <a:pt x="3137" y="4281"/>
                </a:lnTo>
                <a:lnTo>
                  <a:pt x="2953" y="4569"/>
                </a:lnTo>
                <a:lnTo>
                  <a:pt x="2785" y="4873"/>
                </a:lnTo>
                <a:lnTo>
                  <a:pt x="2617" y="5177"/>
                </a:lnTo>
                <a:lnTo>
                  <a:pt x="2449" y="5489"/>
                </a:lnTo>
                <a:lnTo>
                  <a:pt x="2289" y="5817"/>
                </a:lnTo>
                <a:lnTo>
                  <a:pt x="2137" y="6153"/>
                </a:lnTo>
                <a:lnTo>
                  <a:pt x="3721" y="6857"/>
                </a:lnTo>
                <a:lnTo>
                  <a:pt x="3857" y="6569"/>
                </a:lnTo>
                <a:lnTo>
                  <a:pt x="3993" y="6289"/>
                </a:lnTo>
                <a:lnTo>
                  <a:pt x="4137" y="6017"/>
                </a:lnTo>
                <a:lnTo>
                  <a:pt x="4281" y="5753"/>
                </a:lnTo>
                <a:lnTo>
                  <a:pt x="4425" y="5497"/>
                </a:lnTo>
                <a:lnTo>
                  <a:pt x="4577" y="5249"/>
                </a:lnTo>
                <a:lnTo>
                  <a:pt x="4737" y="5001"/>
                </a:lnTo>
                <a:lnTo>
                  <a:pt x="4897" y="4769"/>
                </a:lnTo>
                <a:lnTo>
                  <a:pt x="5057" y="4545"/>
                </a:lnTo>
                <a:lnTo>
                  <a:pt x="5225" y="4329"/>
                </a:lnTo>
                <a:lnTo>
                  <a:pt x="5393" y="4121"/>
                </a:lnTo>
                <a:lnTo>
                  <a:pt x="5569" y="3921"/>
                </a:lnTo>
                <a:lnTo>
                  <a:pt x="5745" y="3729"/>
                </a:lnTo>
                <a:lnTo>
                  <a:pt x="5929" y="3545"/>
                </a:lnTo>
                <a:lnTo>
                  <a:pt x="6113" y="3369"/>
                </a:lnTo>
                <a:lnTo>
                  <a:pt x="6305" y="3209"/>
                </a:lnTo>
                <a:lnTo>
                  <a:pt x="6521" y="3025"/>
                </a:lnTo>
                <a:lnTo>
                  <a:pt x="6753" y="2857"/>
                </a:lnTo>
                <a:lnTo>
                  <a:pt x="6978" y="2697"/>
                </a:lnTo>
                <a:lnTo>
                  <a:pt x="7218" y="2552"/>
                </a:lnTo>
                <a:lnTo>
                  <a:pt x="7450" y="2416"/>
                </a:lnTo>
                <a:lnTo>
                  <a:pt x="7698" y="2296"/>
                </a:lnTo>
                <a:lnTo>
                  <a:pt x="7938" y="2184"/>
                </a:lnTo>
                <a:lnTo>
                  <a:pt x="8186" y="2080"/>
                </a:lnTo>
                <a:lnTo>
                  <a:pt x="8434" y="1992"/>
                </a:lnTo>
                <a:lnTo>
                  <a:pt x="8682" y="1920"/>
                </a:lnTo>
                <a:lnTo>
                  <a:pt x="8938" y="1856"/>
                </a:lnTo>
                <a:lnTo>
                  <a:pt x="9186" y="1808"/>
                </a:lnTo>
                <a:lnTo>
                  <a:pt x="9434" y="1768"/>
                </a:lnTo>
                <a:lnTo>
                  <a:pt x="9690" y="1744"/>
                </a:lnTo>
                <a:lnTo>
                  <a:pt x="9938" y="1736"/>
                </a:lnTo>
                <a:lnTo>
                  <a:pt x="10186" y="1736"/>
                </a:lnTo>
                <a:lnTo>
                  <a:pt x="10354" y="1752"/>
                </a:lnTo>
                <a:lnTo>
                  <a:pt x="10530" y="1768"/>
                </a:lnTo>
                <a:lnTo>
                  <a:pt x="10698" y="1792"/>
                </a:lnTo>
                <a:lnTo>
                  <a:pt x="10874" y="1824"/>
                </a:lnTo>
                <a:lnTo>
                  <a:pt x="11042" y="1864"/>
                </a:lnTo>
                <a:lnTo>
                  <a:pt x="11210" y="1904"/>
                </a:lnTo>
                <a:lnTo>
                  <a:pt x="11378" y="1960"/>
                </a:lnTo>
                <a:lnTo>
                  <a:pt x="11546" y="2016"/>
                </a:lnTo>
                <a:lnTo>
                  <a:pt x="11706" y="2080"/>
                </a:lnTo>
                <a:lnTo>
                  <a:pt x="11874" y="2152"/>
                </a:lnTo>
                <a:lnTo>
                  <a:pt x="12034" y="2224"/>
                </a:lnTo>
                <a:lnTo>
                  <a:pt x="12194" y="2304"/>
                </a:lnTo>
                <a:lnTo>
                  <a:pt x="12346" y="2392"/>
                </a:lnTo>
                <a:lnTo>
                  <a:pt x="12506" y="2480"/>
                </a:lnTo>
                <a:lnTo>
                  <a:pt x="12658" y="2584"/>
                </a:lnTo>
                <a:lnTo>
                  <a:pt x="12802" y="2689"/>
                </a:lnTo>
                <a:lnTo>
                  <a:pt x="12954" y="2793"/>
                </a:lnTo>
                <a:lnTo>
                  <a:pt x="13098" y="2905"/>
                </a:lnTo>
                <a:lnTo>
                  <a:pt x="13234" y="3025"/>
                </a:lnTo>
                <a:lnTo>
                  <a:pt x="13370" y="3145"/>
                </a:lnTo>
                <a:lnTo>
                  <a:pt x="13506" y="3273"/>
                </a:lnTo>
                <a:lnTo>
                  <a:pt x="13634" y="3409"/>
                </a:lnTo>
                <a:lnTo>
                  <a:pt x="13762" y="3545"/>
                </a:lnTo>
                <a:lnTo>
                  <a:pt x="13882" y="3681"/>
                </a:lnTo>
                <a:lnTo>
                  <a:pt x="14002" y="3833"/>
                </a:lnTo>
                <a:lnTo>
                  <a:pt x="14115" y="3977"/>
                </a:lnTo>
                <a:lnTo>
                  <a:pt x="14227" y="4129"/>
                </a:lnTo>
                <a:lnTo>
                  <a:pt x="14331" y="4289"/>
                </a:lnTo>
                <a:lnTo>
                  <a:pt x="14427" y="4449"/>
                </a:lnTo>
                <a:lnTo>
                  <a:pt x="14523" y="4617"/>
                </a:lnTo>
                <a:lnTo>
                  <a:pt x="14611" y="4785"/>
                </a:lnTo>
                <a:lnTo>
                  <a:pt x="14699" y="4953"/>
                </a:lnTo>
                <a:lnTo>
                  <a:pt x="14771" y="5113"/>
                </a:lnTo>
                <a:lnTo>
                  <a:pt x="14835" y="5281"/>
                </a:lnTo>
                <a:lnTo>
                  <a:pt x="14899" y="5449"/>
                </a:lnTo>
                <a:lnTo>
                  <a:pt x="14963" y="5617"/>
                </a:lnTo>
                <a:lnTo>
                  <a:pt x="15019" y="5785"/>
                </a:lnTo>
                <a:lnTo>
                  <a:pt x="15067" y="5961"/>
                </a:lnTo>
                <a:lnTo>
                  <a:pt x="15115" y="6137"/>
                </a:lnTo>
                <a:lnTo>
                  <a:pt x="15155" y="6313"/>
                </a:lnTo>
                <a:lnTo>
                  <a:pt x="15219" y="6681"/>
                </a:lnTo>
                <a:lnTo>
                  <a:pt x="15275" y="7041"/>
                </a:lnTo>
                <a:lnTo>
                  <a:pt x="15307" y="7417"/>
                </a:lnTo>
                <a:lnTo>
                  <a:pt x="15323" y="7793"/>
                </a:lnTo>
                <a:lnTo>
                  <a:pt x="15323" y="8177"/>
                </a:lnTo>
                <a:lnTo>
                  <a:pt x="15299" y="8561"/>
                </a:lnTo>
                <a:lnTo>
                  <a:pt x="15259" y="8945"/>
                </a:lnTo>
                <a:lnTo>
                  <a:pt x="15203" y="9337"/>
                </a:lnTo>
                <a:lnTo>
                  <a:pt x="15131" y="9730"/>
                </a:lnTo>
                <a:lnTo>
                  <a:pt x="15035" y="10114"/>
                </a:lnTo>
                <a:lnTo>
                  <a:pt x="14923" y="10506"/>
                </a:lnTo>
                <a:lnTo>
                  <a:pt x="14795" y="10890"/>
                </a:lnTo>
                <a:lnTo>
                  <a:pt x="14667" y="11226"/>
                </a:lnTo>
                <a:lnTo>
                  <a:pt x="14523" y="11562"/>
                </a:lnTo>
                <a:lnTo>
                  <a:pt x="14371" y="11890"/>
                </a:lnTo>
                <a:lnTo>
                  <a:pt x="14203" y="12218"/>
                </a:lnTo>
                <a:lnTo>
                  <a:pt x="14027" y="12554"/>
                </a:lnTo>
                <a:lnTo>
                  <a:pt x="13834" y="12882"/>
                </a:lnTo>
                <a:lnTo>
                  <a:pt x="13626" y="13202"/>
                </a:lnTo>
                <a:lnTo>
                  <a:pt x="13402" y="13530"/>
                </a:lnTo>
                <a:lnTo>
                  <a:pt x="13170" y="13850"/>
                </a:lnTo>
                <a:lnTo>
                  <a:pt x="12930" y="14170"/>
                </a:lnTo>
                <a:lnTo>
                  <a:pt x="12666" y="14490"/>
                </a:lnTo>
                <a:lnTo>
                  <a:pt x="12402" y="14810"/>
                </a:lnTo>
                <a:lnTo>
                  <a:pt x="12114" y="15122"/>
                </a:lnTo>
                <a:lnTo>
                  <a:pt x="11818" y="15434"/>
                </a:lnTo>
                <a:lnTo>
                  <a:pt x="11506" y="15746"/>
                </a:lnTo>
                <a:lnTo>
                  <a:pt x="11186" y="16058"/>
                </a:lnTo>
                <a:lnTo>
                  <a:pt x="10778" y="16426"/>
                </a:lnTo>
                <a:lnTo>
                  <a:pt x="10362" y="16795"/>
                </a:lnTo>
                <a:lnTo>
                  <a:pt x="9930" y="17155"/>
                </a:lnTo>
                <a:lnTo>
                  <a:pt x="9490" y="17507"/>
                </a:lnTo>
                <a:lnTo>
                  <a:pt x="9050" y="17851"/>
                </a:lnTo>
                <a:lnTo>
                  <a:pt x="8610" y="18187"/>
                </a:lnTo>
                <a:lnTo>
                  <a:pt x="7722" y="18859"/>
                </a:lnTo>
                <a:lnTo>
                  <a:pt x="6954" y="19443"/>
                </a:lnTo>
                <a:lnTo>
                  <a:pt x="6185" y="20035"/>
                </a:lnTo>
                <a:lnTo>
                  <a:pt x="5801" y="20331"/>
                </a:lnTo>
                <a:lnTo>
                  <a:pt x="5425" y="20643"/>
                </a:lnTo>
                <a:lnTo>
                  <a:pt x="5049" y="20955"/>
                </a:lnTo>
                <a:lnTo>
                  <a:pt x="4681" y="21275"/>
                </a:lnTo>
                <a:lnTo>
                  <a:pt x="4425" y="21499"/>
                </a:lnTo>
                <a:lnTo>
                  <a:pt x="4185" y="21723"/>
                </a:lnTo>
                <a:lnTo>
                  <a:pt x="3953" y="21947"/>
                </a:lnTo>
                <a:lnTo>
                  <a:pt x="3721" y="22171"/>
                </a:lnTo>
                <a:lnTo>
                  <a:pt x="3497" y="22395"/>
                </a:lnTo>
                <a:lnTo>
                  <a:pt x="3281" y="22619"/>
                </a:lnTo>
                <a:lnTo>
                  <a:pt x="3073" y="22843"/>
                </a:lnTo>
                <a:lnTo>
                  <a:pt x="2865" y="23075"/>
                </a:lnTo>
                <a:lnTo>
                  <a:pt x="2673" y="23299"/>
                </a:lnTo>
                <a:lnTo>
                  <a:pt x="2481" y="23531"/>
                </a:lnTo>
                <a:lnTo>
                  <a:pt x="2297" y="23764"/>
                </a:lnTo>
                <a:lnTo>
                  <a:pt x="2121" y="23996"/>
                </a:lnTo>
                <a:lnTo>
                  <a:pt x="1953" y="24220"/>
                </a:lnTo>
                <a:lnTo>
                  <a:pt x="1793" y="24452"/>
                </a:lnTo>
                <a:lnTo>
                  <a:pt x="1633" y="24684"/>
                </a:lnTo>
                <a:lnTo>
                  <a:pt x="1481" y="24924"/>
                </a:lnTo>
                <a:lnTo>
                  <a:pt x="1337" y="25156"/>
                </a:lnTo>
                <a:lnTo>
                  <a:pt x="1201" y="25388"/>
                </a:lnTo>
                <a:lnTo>
                  <a:pt x="1073" y="25620"/>
                </a:lnTo>
                <a:lnTo>
                  <a:pt x="953" y="25860"/>
                </a:lnTo>
                <a:lnTo>
                  <a:pt x="833" y="26092"/>
                </a:lnTo>
                <a:lnTo>
                  <a:pt x="729" y="26332"/>
                </a:lnTo>
                <a:lnTo>
                  <a:pt x="625" y="26564"/>
                </a:lnTo>
                <a:lnTo>
                  <a:pt x="529" y="26804"/>
                </a:lnTo>
                <a:lnTo>
                  <a:pt x="441" y="27044"/>
                </a:lnTo>
                <a:lnTo>
                  <a:pt x="353" y="27284"/>
                </a:lnTo>
                <a:lnTo>
                  <a:pt x="281" y="27524"/>
                </a:lnTo>
                <a:lnTo>
                  <a:pt x="209" y="27764"/>
                </a:lnTo>
                <a:lnTo>
                  <a:pt x="145" y="27996"/>
                </a:lnTo>
                <a:lnTo>
                  <a:pt x="89" y="28244"/>
                </a:lnTo>
                <a:lnTo>
                  <a:pt x="41" y="28484"/>
                </a:lnTo>
                <a:lnTo>
                  <a:pt x="1" y="28724"/>
                </a:lnTo>
                <a:lnTo>
                  <a:pt x="1713" y="28996"/>
                </a:lnTo>
                <a:lnTo>
                  <a:pt x="1753" y="28796"/>
                </a:lnTo>
                <a:lnTo>
                  <a:pt x="1793" y="28588"/>
                </a:lnTo>
                <a:lnTo>
                  <a:pt x="1841" y="28388"/>
                </a:lnTo>
                <a:lnTo>
                  <a:pt x="1897" y="28180"/>
                </a:lnTo>
                <a:lnTo>
                  <a:pt x="1953" y="27980"/>
                </a:lnTo>
                <a:lnTo>
                  <a:pt x="2017" y="27780"/>
                </a:lnTo>
                <a:lnTo>
                  <a:pt x="2089" y="27572"/>
                </a:lnTo>
                <a:lnTo>
                  <a:pt x="2169" y="27372"/>
                </a:lnTo>
                <a:lnTo>
                  <a:pt x="2249" y="27172"/>
                </a:lnTo>
                <a:lnTo>
                  <a:pt x="2345" y="26972"/>
                </a:lnTo>
                <a:lnTo>
                  <a:pt x="2441" y="26764"/>
                </a:lnTo>
                <a:lnTo>
                  <a:pt x="2537" y="26564"/>
                </a:lnTo>
                <a:lnTo>
                  <a:pt x="2649" y="26364"/>
                </a:lnTo>
                <a:lnTo>
                  <a:pt x="2761" y="26164"/>
                </a:lnTo>
                <a:lnTo>
                  <a:pt x="2881" y="25964"/>
                </a:lnTo>
                <a:lnTo>
                  <a:pt x="3009" y="25756"/>
                </a:lnTo>
                <a:lnTo>
                  <a:pt x="3137" y="25556"/>
                </a:lnTo>
                <a:lnTo>
                  <a:pt x="3273" y="25356"/>
                </a:lnTo>
                <a:lnTo>
                  <a:pt x="3417" y="25156"/>
                </a:lnTo>
                <a:lnTo>
                  <a:pt x="3569" y="24956"/>
                </a:lnTo>
                <a:lnTo>
                  <a:pt x="3721" y="24756"/>
                </a:lnTo>
                <a:lnTo>
                  <a:pt x="3881" y="24556"/>
                </a:lnTo>
                <a:lnTo>
                  <a:pt x="4225" y="24164"/>
                </a:lnTo>
                <a:lnTo>
                  <a:pt x="4593" y="23764"/>
                </a:lnTo>
                <a:lnTo>
                  <a:pt x="4977" y="23363"/>
                </a:lnTo>
                <a:lnTo>
                  <a:pt x="5385" y="22971"/>
                </a:lnTo>
                <a:lnTo>
                  <a:pt x="5825" y="22579"/>
                </a:lnTo>
                <a:lnTo>
                  <a:pt x="6177" y="22275"/>
                </a:lnTo>
                <a:lnTo>
                  <a:pt x="6537" y="21971"/>
                </a:lnTo>
                <a:lnTo>
                  <a:pt x="6905" y="21675"/>
                </a:lnTo>
                <a:lnTo>
                  <a:pt x="7274" y="21387"/>
                </a:lnTo>
                <a:lnTo>
                  <a:pt x="8018" y="20811"/>
                </a:lnTo>
                <a:lnTo>
                  <a:pt x="8762" y="20251"/>
                </a:lnTo>
                <a:lnTo>
                  <a:pt x="9682" y="19555"/>
                </a:lnTo>
                <a:lnTo>
                  <a:pt x="10138" y="19203"/>
                </a:lnTo>
                <a:lnTo>
                  <a:pt x="10594" y="18843"/>
                </a:lnTo>
                <a:lnTo>
                  <a:pt x="11050" y="18475"/>
                </a:lnTo>
                <a:lnTo>
                  <a:pt x="11498" y="18099"/>
                </a:lnTo>
                <a:lnTo>
                  <a:pt x="11938" y="17715"/>
                </a:lnTo>
                <a:lnTo>
                  <a:pt x="12370" y="17323"/>
                </a:lnTo>
                <a:lnTo>
                  <a:pt x="12730" y="16979"/>
                </a:lnTo>
                <a:lnTo>
                  <a:pt x="13074" y="16626"/>
                </a:lnTo>
                <a:lnTo>
                  <a:pt x="13410" y="16282"/>
                </a:lnTo>
                <a:lnTo>
                  <a:pt x="13722" y="15930"/>
                </a:lnTo>
                <a:lnTo>
                  <a:pt x="14027" y="15570"/>
                </a:lnTo>
                <a:lnTo>
                  <a:pt x="14323" y="15210"/>
                </a:lnTo>
                <a:lnTo>
                  <a:pt x="14595" y="14850"/>
                </a:lnTo>
                <a:lnTo>
                  <a:pt x="14859" y="14482"/>
                </a:lnTo>
                <a:lnTo>
                  <a:pt x="15099" y="14114"/>
                </a:lnTo>
                <a:lnTo>
                  <a:pt x="15331" y="13746"/>
                </a:lnTo>
                <a:lnTo>
                  <a:pt x="15555" y="13370"/>
                </a:lnTo>
                <a:lnTo>
                  <a:pt x="15755" y="13002"/>
                </a:lnTo>
                <a:lnTo>
                  <a:pt x="15947" y="12618"/>
                </a:lnTo>
                <a:lnTo>
                  <a:pt x="16123" y="12242"/>
                </a:lnTo>
                <a:lnTo>
                  <a:pt x="16283" y="11858"/>
                </a:lnTo>
                <a:lnTo>
                  <a:pt x="16427" y="11474"/>
                </a:lnTo>
                <a:lnTo>
                  <a:pt x="16507" y="11242"/>
                </a:lnTo>
                <a:lnTo>
                  <a:pt x="16587" y="11010"/>
                </a:lnTo>
                <a:lnTo>
                  <a:pt x="16651" y="10778"/>
                </a:lnTo>
                <a:lnTo>
                  <a:pt x="16715" y="10538"/>
                </a:lnTo>
                <a:lnTo>
                  <a:pt x="16779" y="10306"/>
                </a:lnTo>
                <a:lnTo>
                  <a:pt x="16827" y="10066"/>
                </a:lnTo>
                <a:lnTo>
                  <a:pt x="16875" y="9834"/>
                </a:lnTo>
                <a:lnTo>
                  <a:pt x="16915" y="9593"/>
                </a:lnTo>
                <a:lnTo>
                  <a:pt x="16955" y="9361"/>
                </a:lnTo>
                <a:lnTo>
                  <a:pt x="16987" y="9121"/>
                </a:lnTo>
                <a:lnTo>
                  <a:pt x="17011" y="8889"/>
                </a:lnTo>
                <a:lnTo>
                  <a:pt x="17035" y="8649"/>
                </a:lnTo>
                <a:lnTo>
                  <a:pt x="17043" y="8417"/>
                </a:lnTo>
                <a:lnTo>
                  <a:pt x="17051" y="8185"/>
                </a:lnTo>
                <a:lnTo>
                  <a:pt x="17059" y="7945"/>
                </a:lnTo>
                <a:lnTo>
                  <a:pt x="17059" y="7713"/>
                </a:lnTo>
                <a:lnTo>
                  <a:pt x="17051" y="7481"/>
                </a:lnTo>
                <a:lnTo>
                  <a:pt x="17035" y="7257"/>
                </a:lnTo>
                <a:lnTo>
                  <a:pt x="17011" y="7025"/>
                </a:lnTo>
                <a:lnTo>
                  <a:pt x="16987" y="6801"/>
                </a:lnTo>
                <a:lnTo>
                  <a:pt x="16963" y="6569"/>
                </a:lnTo>
                <a:lnTo>
                  <a:pt x="16923" y="6345"/>
                </a:lnTo>
                <a:lnTo>
                  <a:pt x="16883" y="6121"/>
                </a:lnTo>
                <a:lnTo>
                  <a:pt x="16835" y="5905"/>
                </a:lnTo>
                <a:lnTo>
                  <a:pt x="16787" y="5681"/>
                </a:lnTo>
                <a:lnTo>
                  <a:pt x="16731" y="5465"/>
                </a:lnTo>
                <a:lnTo>
                  <a:pt x="16667" y="5249"/>
                </a:lnTo>
                <a:lnTo>
                  <a:pt x="16595" y="5041"/>
                </a:lnTo>
                <a:lnTo>
                  <a:pt x="16523" y="4833"/>
                </a:lnTo>
                <a:lnTo>
                  <a:pt x="16443" y="4625"/>
                </a:lnTo>
                <a:lnTo>
                  <a:pt x="16355" y="4417"/>
                </a:lnTo>
                <a:lnTo>
                  <a:pt x="16267" y="4217"/>
                </a:lnTo>
                <a:lnTo>
                  <a:pt x="16155" y="3993"/>
                </a:lnTo>
                <a:lnTo>
                  <a:pt x="16043" y="3777"/>
                </a:lnTo>
                <a:lnTo>
                  <a:pt x="15915" y="3561"/>
                </a:lnTo>
                <a:lnTo>
                  <a:pt x="15787" y="3353"/>
                </a:lnTo>
                <a:lnTo>
                  <a:pt x="15651" y="3145"/>
                </a:lnTo>
                <a:lnTo>
                  <a:pt x="15507" y="2945"/>
                </a:lnTo>
                <a:lnTo>
                  <a:pt x="15355" y="2745"/>
                </a:lnTo>
                <a:lnTo>
                  <a:pt x="15203" y="2560"/>
                </a:lnTo>
                <a:lnTo>
                  <a:pt x="15035" y="2368"/>
                </a:lnTo>
                <a:lnTo>
                  <a:pt x="14875" y="2192"/>
                </a:lnTo>
                <a:lnTo>
                  <a:pt x="14699" y="2016"/>
                </a:lnTo>
                <a:lnTo>
                  <a:pt x="14523" y="1856"/>
                </a:lnTo>
                <a:lnTo>
                  <a:pt x="14339" y="1688"/>
                </a:lnTo>
                <a:lnTo>
                  <a:pt x="14155" y="1536"/>
                </a:lnTo>
                <a:lnTo>
                  <a:pt x="13962" y="1392"/>
                </a:lnTo>
                <a:lnTo>
                  <a:pt x="13762" y="1248"/>
                </a:lnTo>
                <a:lnTo>
                  <a:pt x="13562" y="1112"/>
                </a:lnTo>
                <a:lnTo>
                  <a:pt x="13362" y="984"/>
                </a:lnTo>
                <a:lnTo>
                  <a:pt x="13154" y="864"/>
                </a:lnTo>
                <a:lnTo>
                  <a:pt x="12946" y="752"/>
                </a:lnTo>
                <a:lnTo>
                  <a:pt x="12730" y="640"/>
                </a:lnTo>
                <a:lnTo>
                  <a:pt x="12522" y="544"/>
                </a:lnTo>
                <a:lnTo>
                  <a:pt x="12298" y="456"/>
                </a:lnTo>
                <a:lnTo>
                  <a:pt x="12082" y="368"/>
                </a:lnTo>
                <a:lnTo>
                  <a:pt x="11858" y="296"/>
                </a:lnTo>
                <a:lnTo>
                  <a:pt x="11634" y="224"/>
                </a:lnTo>
                <a:lnTo>
                  <a:pt x="11410" y="168"/>
                </a:lnTo>
                <a:lnTo>
                  <a:pt x="11178" y="120"/>
                </a:lnTo>
                <a:lnTo>
                  <a:pt x="10954" y="80"/>
                </a:lnTo>
                <a:lnTo>
                  <a:pt x="10722" y="48"/>
                </a:lnTo>
                <a:lnTo>
                  <a:pt x="10490" y="24"/>
                </a:lnTo>
                <a:lnTo>
                  <a:pt x="10258" y="8"/>
                </a:lnTo>
                <a:lnTo>
                  <a:pt x="993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2"/>
          <p:cNvSpPr/>
          <p:nvPr/>
        </p:nvSpPr>
        <p:spPr>
          <a:xfrm>
            <a:off x="6317850" y="2110925"/>
            <a:ext cx="1396625" cy="853750"/>
          </a:xfrm>
          <a:custGeom>
            <a:avLst/>
            <a:gdLst/>
            <a:ahLst/>
            <a:cxnLst/>
            <a:rect l="l" t="t" r="r" b="b"/>
            <a:pathLst>
              <a:path w="55865" h="34150" extrusionOk="0">
                <a:moveTo>
                  <a:pt x="52144" y="0"/>
                </a:moveTo>
                <a:lnTo>
                  <a:pt x="52000" y="8"/>
                </a:lnTo>
                <a:lnTo>
                  <a:pt x="51416" y="48"/>
                </a:lnTo>
                <a:lnTo>
                  <a:pt x="50744" y="112"/>
                </a:lnTo>
                <a:lnTo>
                  <a:pt x="49975" y="192"/>
                </a:lnTo>
                <a:lnTo>
                  <a:pt x="49119" y="288"/>
                </a:lnTo>
                <a:lnTo>
                  <a:pt x="48175" y="408"/>
                </a:lnTo>
                <a:lnTo>
                  <a:pt x="47143" y="552"/>
                </a:lnTo>
                <a:lnTo>
                  <a:pt x="46039" y="728"/>
                </a:lnTo>
                <a:lnTo>
                  <a:pt x="44847" y="928"/>
                </a:lnTo>
                <a:lnTo>
                  <a:pt x="43583" y="1161"/>
                </a:lnTo>
                <a:lnTo>
                  <a:pt x="42926" y="1289"/>
                </a:lnTo>
                <a:lnTo>
                  <a:pt x="42246" y="1425"/>
                </a:lnTo>
                <a:lnTo>
                  <a:pt x="41550" y="1569"/>
                </a:lnTo>
                <a:lnTo>
                  <a:pt x="40846" y="1721"/>
                </a:lnTo>
                <a:lnTo>
                  <a:pt x="40118" y="1889"/>
                </a:lnTo>
                <a:lnTo>
                  <a:pt x="39374" y="2057"/>
                </a:lnTo>
                <a:lnTo>
                  <a:pt x="38614" y="2241"/>
                </a:lnTo>
                <a:lnTo>
                  <a:pt x="37838" y="2433"/>
                </a:lnTo>
                <a:lnTo>
                  <a:pt x="37046" y="2641"/>
                </a:lnTo>
                <a:lnTo>
                  <a:pt x="36246" y="2857"/>
                </a:lnTo>
                <a:lnTo>
                  <a:pt x="35421" y="3081"/>
                </a:lnTo>
                <a:lnTo>
                  <a:pt x="34589" y="3313"/>
                </a:lnTo>
                <a:lnTo>
                  <a:pt x="33749" y="3569"/>
                </a:lnTo>
                <a:lnTo>
                  <a:pt x="32885" y="3825"/>
                </a:lnTo>
                <a:lnTo>
                  <a:pt x="32013" y="4097"/>
                </a:lnTo>
                <a:lnTo>
                  <a:pt x="31133" y="4385"/>
                </a:lnTo>
                <a:lnTo>
                  <a:pt x="30237" y="4681"/>
                </a:lnTo>
                <a:lnTo>
                  <a:pt x="29325" y="4993"/>
                </a:lnTo>
                <a:lnTo>
                  <a:pt x="28404" y="5313"/>
                </a:lnTo>
                <a:lnTo>
                  <a:pt x="27476" y="5649"/>
                </a:lnTo>
                <a:lnTo>
                  <a:pt x="26540" y="6001"/>
                </a:lnTo>
                <a:lnTo>
                  <a:pt x="25588" y="6369"/>
                </a:lnTo>
                <a:lnTo>
                  <a:pt x="24628" y="6745"/>
                </a:lnTo>
                <a:lnTo>
                  <a:pt x="23652" y="7145"/>
                </a:lnTo>
                <a:lnTo>
                  <a:pt x="22676" y="7553"/>
                </a:lnTo>
                <a:lnTo>
                  <a:pt x="21691" y="7977"/>
                </a:lnTo>
                <a:lnTo>
                  <a:pt x="20691" y="8418"/>
                </a:lnTo>
                <a:lnTo>
                  <a:pt x="19691" y="8866"/>
                </a:lnTo>
                <a:lnTo>
                  <a:pt x="18675" y="9338"/>
                </a:lnTo>
                <a:lnTo>
                  <a:pt x="17659" y="9826"/>
                </a:lnTo>
                <a:lnTo>
                  <a:pt x="16635" y="10330"/>
                </a:lnTo>
                <a:lnTo>
                  <a:pt x="15603" y="10850"/>
                </a:lnTo>
                <a:lnTo>
                  <a:pt x="14562" y="11386"/>
                </a:lnTo>
                <a:lnTo>
                  <a:pt x="13522" y="11946"/>
                </a:lnTo>
                <a:lnTo>
                  <a:pt x="12474" y="12514"/>
                </a:lnTo>
                <a:lnTo>
                  <a:pt x="11418" y="13106"/>
                </a:lnTo>
                <a:lnTo>
                  <a:pt x="10362" y="13714"/>
                </a:lnTo>
                <a:lnTo>
                  <a:pt x="9306" y="14346"/>
                </a:lnTo>
                <a:lnTo>
                  <a:pt x="8234" y="14986"/>
                </a:lnTo>
                <a:lnTo>
                  <a:pt x="7169" y="15659"/>
                </a:lnTo>
                <a:lnTo>
                  <a:pt x="6097" y="16339"/>
                </a:lnTo>
                <a:lnTo>
                  <a:pt x="5025" y="17043"/>
                </a:lnTo>
                <a:lnTo>
                  <a:pt x="3945" y="17763"/>
                </a:lnTo>
                <a:lnTo>
                  <a:pt x="2865" y="18507"/>
                </a:lnTo>
                <a:lnTo>
                  <a:pt x="1785" y="19275"/>
                </a:lnTo>
                <a:lnTo>
                  <a:pt x="705" y="20059"/>
                </a:lnTo>
                <a:lnTo>
                  <a:pt x="585" y="20155"/>
                </a:lnTo>
                <a:lnTo>
                  <a:pt x="480" y="20251"/>
                </a:lnTo>
                <a:lnTo>
                  <a:pt x="384" y="20363"/>
                </a:lnTo>
                <a:lnTo>
                  <a:pt x="296" y="20483"/>
                </a:lnTo>
                <a:lnTo>
                  <a:pt x="224" y="20603"/>
                </a:lnTo>
                <a:lnTo>
                  <a:pt x="152" y="20731"/>
                </a:lnTo>
                <a:lnTo>
                  <a:pt x="104" y="20867"/>
                </a:lnTo>
                <a:lnTo>
                  <a:pt x="56" y="21003"/>
                </a:lnTo>
                <a:lnTo>
                  <a:pt x="32" y="21147"/>
                </a:lnTo>
                <a:lnTo>
                  <a:pt x="8" y="21291"/>
                </a:lnTo>
                <a:lnTo>
                  <a:pt x="0" y="21435"/>
                </a:lnTo>
                <a:lnTo>
                  <a:pt x="8" y="21579"/>
                </a:lnTo>
                <a:lnTo>
                  <a:pt x="24" y="21723"/>
                </a:lnTo>
                <a:lnTo>
                  <a:pt x="56" y="21867"/>
                </a:lnTo>
                <a:lnTo>
                  <a:pt x="96" y="22011"/>
                </a:lnTo>
                <a:lnTo>
                  <a:pt x="152" y="22148"/>
                </a:lnTo>
                <a:lnTo>
                  <a:pt x="296" y="22484"/>
                </a:lnTo>
                <a:lnTo>
                  <a:pt x="464" y="22844"/>
                </a:lnTo>
                <a:lnTo>
                  <a:pt x="649" y="23228"/>
                </a:lnTo>
                <a:lnTo>
                  <a:pt x="857" y="23644"/>
                </a:lnTo>
                <a:lnTo>
                  <a:pt x="1073" y="24084"/>
                </a:lnTo>
                <a:lnTo>
                  <a:pt x="1321" y="24540"/>
                </a:lnTo>
                <a:lnTo>
                  <a:pt x="1577" y="25020"/>
                </a:lnTo>
                <a:lnTo>
                  <a:pt x="1857" y="25516"/>
                </a:lnTo>
                <a:lnTo>
                  <a:pt x="2097" y="25916"/>
                </a:lnTo>
                <a:lnTo>
                  <a:pt x="2393" y="26412"/>
                </a:lnTo>
                <a:lnTo>
                  <a:pt x="2705" y="26908"/>
                </a:lnTo>
                <a:lnTo>
                  <a:pt x="3041" y="27420"/>
                </a:lnTo>
                <a:lnTo>
                  <a:pt x="3385" y="27940"/>
                </a:lnTo>
                <a:lnTo>
                  <a:pt x="3753" y="28460"/>
                </a:lnTo>
                <a:lnTo>
                  <a:pt x="4145" y="28980"/>
                </a:lnTo>
                <a:lnTo>
                  <a:pt x="4545" y="29501"/>
                </a:lnTo>
                <a:lnTo>
                  <a:pt x="4969" y="30021"/>
                </a:lnTo>
                <a:lnTo>
                  <a:pt x="5401" y="30541"/>
                </a:lnTo>
                <a:lnTo>
                  <a:pt x="5865" y="31053"/>
                </a:lnTo>
                <a:lnTo>
                  <a:pt x="6097" y="31301"/>
                </a:lnTo>
                <a:lnTo>
                  <a:pt x="6337" y="31549"/>
                </a:lnTo>
                <a:lnTo>
                  <a:pt x="6577" y="31797"/>
                </a:lnTo>
                <a:lnTo>
                  <a:pt x="6833" y="32045"/>
                </a:lnTo>
                <a:lnTo>
                  <a:pt x="7081" y="32285"/>
                </a:lnTo>
                <a:lnTo>
                  <a:pt x="7345" y="32525"/>
                </a:lnTo>
                <a:lnTo>
                  <a:pt x="7601" y="32757"/>
                </a:lnTo>
                <a:lnTo>
                  <a:pt x="7874" y="32989"/>
                </a:lnTo>
                <a:lnTo>
                  <a:pt x="8146" y="33221"/>
                </a:lnTo>
                <a:lnTo>
                  <a:pt x="8418" y="33445"/>
                </a:lnTo>
                <a:lnTo>
                  <a:pt x="8698" y="33661"/>
                </a:lnTo>
                <a:lnTo>
                  <a:pt x="8986" y="33877"/>
                </a:lnTo>
                <a:lnTo>
                  <a:pt x="9034" y="33909"/>
                </a:lnTo>
                <a:lnTo>
                  <a:pt x="9202" y="34037"/>
                </a:lnTo>
                <a:lnTo>
                  <a:pt x="9370" y="34149"/>
                </a:lnTo>
                <a:lnTo>
                  <a:pt x="10786" y="33765"/>
                </a:lnTo>
                <a:lnTo>
                  <a:pt x="12442" y="33317"/>
                </a:lnTo>
                <a:lnTo>
                  <a:pt x="14634" y="32741"/>
                </a:lnTo>
                <a:lnTo>
                  <a:pt x="17283" y="32053"/>
                </a:lnTo>
                <a:lnTo>
                  <a:pt x="18755" y="31677"/>
                </a:lnTo>
                <a:lnTo>
                  <a:pt x="20315" y="31293"/>
                </a:lnTo>
                <a:lnTo>
                  <a:pt x="21948" y="30893"/>
                </a:lnTo>
                <a:lnTo>
                  <a:pt x="23652" y="30477"/>
                </a:lnTo>
                <a:lnTo>
                  <a:pt x="25420" y="30061"/>
                </a:lnTo>
                <a:lnTo>
                  <a:pt x="27228" y="29645"/>
                </a:lnTo>
                <a:lnTo>
                  <a:pt x="29077" y="29221"/>
                </a:lnTo>
                <a:lnTo>
                  <a:pt x="30957" y="28804"/>
                </a:lnTo>
                <a:lnTo>
                  <a:pt x="32861" y="28396"/>
                </a:lnTo>
                <a:lnTo>
                  <a:pt x="34773" y="27996"/>
                </a:lnTo>
                <a:lnTo>
                  <a:pt x="36694" y="27620"/>
                </a:lnTo>
                <a:lnTo>
                  <a:pt x="38598" y="27252"/>
                </a:lnTo>
                <a:lnTo>
                  <a:pt x="40494" y="26908"/>
                </a:lnTo>
                <a:lnTo>
                  <a:pt x="41430" y="26740"/>
                </a:lnTo>
                <a:lnTo>
                  <a:pt x="42358" y="26588"/>
                </a:lnTo>
                <a:lnTo>
                  <a:pt x="43279" y="26436"/>
                </a:lnTo>
                <a:lnTo>
                  <a:pt x="44191" y="26292"/>
                </a:lnTo>
                <a:lnTo>
                  <a:pt x="45087" y="26156"/>
                </a:lnTo>
                <a:lnTo>
                  <a:pt x="45975" y="26028"/>
                </a:lnTo>
                <a:lnTo>
                  <a:pt x="46847" y="25908"/>
                </a:lnTo>
                <a:lnTo>
                  <a:pt x="47703" y="25804"/>
                </a:lnTo>
                <a:lnTo>
                  <a:pt x="48543" y="25700"/>
                </a:lnTo>
                <a:lnTo>
                  <a:pt x="49375" y="25612"/>
                </a:lnTo>
                <a:lnTo>
                  <a:pt x="50176" y="25532"/>
                </a:lnTo>
                <a:lnTo>
                  <a:pt x="50968" y="25460"/>
                </a:lnTo>
                <a:lnTo>
                  <a:pt x="51736" y="25404"/>
                </a:lnTo>
                <a:lnTo>
                  <a:pt x="52480" y="25356"/>
                </a:lnTo>
                <a:lnTo>
                  <a:pt x="53200" y="25324"/>
                </a:lnTo>
                <a:lnTo>
                  <a:pt x="53904" y="25300"/>
                </a:lnTo>
                <a:lnTo>
                  <a:pt x="54576" y="25292"/>
                </a:lnTo>
                <a:lnTo>
                  <a:pt x="55224" y="25292"/>
                </a:lnTo>
                <a:lnTo>
                  <a:pt x="55248" y="25124"/>
                </a:lnTo>
                <a:lnTo>
                  <a:pt x="55320" y="24620"/>
                </a:lnTo>
                <a:lnTo>
                  <a:pt x="55336" y="24508"/>
                </a:lnTo>
                <a:lnTo>
                  <a:pt x="55352" y="24404"/>
                </a:lnTo>
                <a:lnTo>
                  <a:pt x="55416" y="23892"/>
                </a:lnTo>
                <a:lnTo>
                  <a:pt x="55488" y="23276"/>
                </a:lnTo>
                <a:lnTo>
                  <a:pt x="55560" y="22564"/>
                </a:lnTo>
                <a:lnTo>
                  <a:pt x="55632" y="21763"/>
                </a:lnTo>
                <a:lnTo>
                  <a:pt x="55696" y="20875"/>
                </a:lnTo>
                <a:lnTo>
                  <a:pt x="55760" y="19915"/>
                </a:lnTo>
                <a:lnTo>
                  <a:pt x="55808" y="18875"/>
                </a:lnTo>
                <a:lnTo>
                  <a:pt x="55848" y="17771"/>
                </a:lnTo>
                <a:lnTo>
                  <a:pt x="55856" y="17203"/>
                </a:lnTo>
                <a:lnTo>
                  <a:pt x="55864" y="16611"/>
                </a:lnTo>
                <a:lnTo>
                  <a:pt x="55864" y="16011"/>
                </a:lnTo>
                <a:lnTo>
                  <a:pt x="55856" y="15395"/>
                </a:lnTo>
                <a:lnTo>
                  <a:pt x="55848" y="14770"/>
                </a:lnTo>
                <a:lnTo>
                  <a:pt x="55832" y="14130"/>
                </a:lnTo>
                <a:lnTo>
                  <a:pt x="55808" y="13482"/>
                </a:lnTo>
                <a:lnTo>
                  <a:pt x="55776" y="12826"/>
                </a:lnTo>
                <a:lnTo>
                  <a:pt x="55736" y="12162"/>
                </a:lnTo>
                <a:lnTo>
                  <a:pt x="55688" y="11490"/>
                </a:lnTo>
                <a:lnTo>
                  <a:pt x="55632" y="10810"/>
                </a:lnTo>
                <a:lnTo>
                  <a:pt x="55568" y="10122"/>
                </a:lnTo>
                <a:lnTo>
                  <a:pt x="55488" y="9426"/>
                </a:lnTo>
                <a:lnTo>
                  <a:pt x="55408" y="8730"/>
                </a:lnTo>
                <a:lnTo>
                  <a:pt x="55312" y="8025"/>
                </a:lnTo>
                <a:lnTo>
                  <a:pt x="55200" y="7321"/>
                </a:lnTo>
                <a:lnTo>
                  <a:pt x="55136" y="6873"/>
                </a:lnTo>
                <a:lnTo>
                  <a:pt x="55008" y="6161"/>
                </a:lnTo>
                <a:lnTo>
                  <a:pt x="54872" y="5457"/>
                </a:lnTo>
                <a:lnTo>
                  <a:pt x="54720" y="4745"/>
                </a:lnTo>
                <a:lnTo>
                  <a:pt x="54560" y="4033"/>
                </a:lnTo>
                <a:lnTo>
                  <a:pt x="54384" y="3329"/>
                </a:lnTo>
                <a:lnTo>
                  <a:pt x="54200" y="2617"/>
                </a:lnTo>
                <a:lnTo>
                  <a:pt x="54000" y="1913"/>
                </a:lnTo>
                <a:lnTo>
                  <a:pt x="53784" y="1217"/>
                </a:lnTo>
                <a:lnTo>
                  <a:pt x="53728" y="1072"/>
                </a:lnTo>
                <a:lnTo>
                  <a:pt x="53664" y="936"/>
                </a:lnTo>
                <a:lnTo>
                  <a:pt x="53592" y="816"/>
                </a:lnTo>
                <a:lnTo>
                  <a:pt x="53512" y="696"/>
                </a:lnTo>
                <a:lnTo>
                  <a:pt x="53416" y="584"/>
                </a:lnTo>
                <a:lnTo>
                  <a:pt x="53320" y="480"/>
                </a:lnTo>
                <a:lnTo>
                  <a:pt x="53208" y="384"/>
                </a:lnTo>
                <a:lnTo>
                  <a:pt x="53096" y="296"/>
                </a:lnTo>
                <a:lnTo>
                  <a:pt x="52976" y="224"/>
                </a:lnTo>
                <a:lnTo>
                  <a:pt x="52848" y="160"/>
                </a:lnTo>
                <a:lnTo>
                  <a:pt x="52720" y="104"/>
                </a:lnTo>
                <a:lnTo>
                  <a:pt x="52576" y="56"/>
                </a:lnTo>
                <a:lnTo>
                  <a:pt x="52440" y="24"/>
                </a:lnTo>
                <a:lnTo>
                  <a:pt x="52296" y="8"/>
                </a:lnTo>
                <a:lnTo>
                  <a:pt x="52144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2"/>
          <p:cNvSpPr/>
          <p:nvPr/>
        </p:nvSpPr>
        <p:spPr>
          <a:xfrm>
            <a:off x="6364250" y="2282750"/>
            <a:ext cx="1333625" cy="476100"/>
          </a:xfrm>
          <a:custGeom>
            <a:avLst/>
            <a:gdLst/>
            <a:ahLst/>
            <a:cxnLst/>
            <a:rect l="l" t="t" r="r" b="b"/>
            <a:pathLst>
              <a:path w="53345" h="19044" extrusionOk="0">
                <a:moveTo>
                  <a:pt x="53280" y="0"/>
                </a:moveTo>
                <a:lnTo>
                  <a:pt x="52976" y="160"/>
                </a:lnTo>
                <a:lnTo>
                  <a:pt x="52688" y="328"/>
                </a:lnTo>
                <a:lnTo>
                  <a:pt x="52400" y="504"/>
                </a:lnTo>
                <a:lnTo>
                  <a:pt x="52120" y="688"/>
                </a:lnTo>
                <a:lnTo>
                  <a:pt x="51840" y="888"/>
                </a:lnTo>
                <a:lnTo>
                  <a:pt x="51576" y="1088"/>
                </a:lnTo>
                <a:lnTo>
                  <a:pt x="51312" y="1305"/>
                </a:lnTo>
                <a:lnTo>
                  <a:pt x="51056" y="1521"/>
                </a:lnTo>
                <a:lnTo>
                  <a:pt x="50808" y="1753"/>
                </a:lnTo>
                <a:lnTo>
                  <a:pt x="50568" y="1985"/>
                </a:lnTo>
                <a:lnTo>
                  <a:pt x="50336" y="2233"/>
                </a:lnTo>
                <a:lnTo>
                  <a:pt x="50112" y="2481"/>
                </a:lnTo>
                <a:lnTo>
                  <a:pt x="49888" y="2745"/>
                </a:lnTo>
                <a:lnTo>
                  <a:pt x="49680" y="3009"/>
                </a:lnTo>
                <a:lnTo>
                  <a:pt x="49488" y="3281"/>
                </a:lnTo>
                <a:lnTo>
                  <a:pt x="49296" y="3561"/>
                </a:lnTo>
                <a:lnTo>
                  <a:pt x="49176" y="3401"/>
                </a:lnTo>
                <a:lnTo>
                  <a:pt x="49056" y="3249"/>
                </a:lnTo>
                <a:lnTo>
                  <a:pt x="48928" y="3097"/>
                </a:lnTo>
                <a:lnTo>
                  <a:pt x="48792" y="2953"/>
                </a:lnTo>
                <a:lnTo>
                  <a:pt x="48656" y="2809"/>
                </a:lnTo>
                <a:lnTo>
                  <a:pt x="48512" y="2681"/>
                </a:lnTo>
                <a:lnTo>
                  <a:pt x="48368" y="2553"/>
                </a:lnTo>
                <a:lnTo>
                  <a:pt x="48215" y="2425"/>
                </a:lnTo>
                <a:lnTo>
                  <a:pt x="48063" y="2313"/>
                </a:lnTo>
                <a:lnTo>
                  <a:pt x="47903" y="2201"/>
                </a:lnTo>
                <a:lnTo>
                  <a:pt x="47743" y="2089"/>
                </a:lnTo>
                <a:lnTo>
                  <a:pt x="47583" y="1985"/>
                </a:lnTo>
                <a:lnTo>
                  <a:pt x="47415" y="1889"/>
                </a:lnTo>
                <a:lnTo>
                  <a:pt x="47247" y="1793"/>
                </a:lnTo>
                <a:lnTo>
                  <a:pt x="46911" y="1625"/>
                </a:lnTo>
                <a:lnTo>
                  <a:pt x="46567" y="1465"/>
                </a:lnTo>
                <a:lnTo>
                  <a:pt x="46215" y="1321"/>
                </a:lnTo>
                <a:lnTo>
                  <a:pt x="45871" y="1200"/>
                </a:lnTo>
                <a:lnTo>
                  <a:pt x="45519" y="1088"/>
                </a:lnTo>
                <a:lnTo>
                  <a:pt x="45183" y="992"/>
                </a:lnTo>
                <a:lnTo>
                  <a:pt x="44839" y="904"/>
                </a:lnTo>
                <a:lnTo>
                  <a:pt x="44511" y="832"/>
                </a:lnTo>
                <a:lnTo>
                  <a:pt x="44191" y="768"/>
                </a:lnTo>
                <a:lnTo>
                  <a:pt x="43759" y="696"/>
                </a:lnTo>
                <a:lnTo>
                  <a:pt x="43327" y="640"/>
                </a:lnTo>
                <a:lnTo>
                  <a:pt x="42911" y="592"/>
                </a:lnTo>
                <a:lnTo>
                  <a:pt x="42487" y="568"/>
                </a:lnTo>
                <a:lnTo>
                  <a:pt x="42079" y="552"/>
                </a:lnTo>
                <a:lnTo>
                  <a:pt x="41679" y="552"/>
                </a:lnTo>
                <a:lnTo>
                  <a:pt x="41279" y="560"/>
                </a:lnTo>
                <a:lnTo>
                  <a:pt x="40886" y="592"/>
                </a:lnTo>
                <a:lnTo>
                  <a:pt x="40502" y="632"/>
                </a:lnTo>
                <a:lnTo>
                  <a:pt x="40126" y="688"/>
                </a:lnTo>
                <a:lnTo>
                  <a:pt x="39766" y="760"/>
                </a:lnTo>
                <a:lnTo>
                  <a:pt x="39406" y="840"/>
                </a:lnTo>
                <a:lnTo>
                  <a:pt x="39054" y="936"/>
                </a:lnTo>
                <a:lnTo>
                  <a:pt x="38718" y="1048"/>
                </a:lnTo>
                <a:lnTo>
                  <a:pt x="38382" y="1176"/>
                </a:lnTo>
                <a:lnTo>
                  <a:pt x="38062" y="1321"/>
                </a:lnTo>
                <a:lnTo>
                  <a:pt x="37886" y="1401"/>
                </a:lnTo>
                <a:lnTo>
                  <a:pt x="37710" y="1497"/>
                </a:lnTo>
                <a:lnTo>
                  <a:pt x="37542" y="1593"/>
                </a:lnTo>
                <a:lnTo>
                  <a:pt x="37374" y="1697"/>
                </a:lnTo>
                <a:lnTo>
                  <a:pt x="37206" y="1801"/>
                </a:lnTo>
                <a:lnTo>
                  <a:pt x="37046" y="1905"/>
                </a:lnTo>
                <a:lnTo>
                  <a:pt x="36886" y="2017"/>
                </a:lnTo>
                <a:lnTo>
                  <a:pt x="36734" y="2137"/>
                </a:lnTo>
                <a:lnTo>
                  <a:pt x="36590" y="2257"/>
                </a:lnTo>
                <a:lnTo>
                  <a:pt x="36446" y="2385"/>
                </a:lnTo>
                <a:lnTo>
                  <a:pt x="36310" y="2513"/>
                </a:lnTo>
                <a:lnTo>
                  <a:pt x="36174" y="2641"/>
                </a:lnTo>
                <a:lnTo>
                  <a:pt x="36038" y="2777"/>
                </a:lnTo>
                <a:lnTo>
                  <a:pt x="35918" y="2913"/>
                </a:lnTo>
                <a:lnTo>
                  <a:pt x="35790" y="3057"/>
                </a:lnTo>
                <a:lnTo>
                  <a:pt x="35678" y="3201"/>
                </a:lnTo>
                <a:lnTo>
                  <a:pt x="35566" y="3345"/>
                </a:lnTo>
                <a:lnTo>
                  <a:pt x="35462" y="3497"/>
                </a:lnTo>
                <a:lnTo>
                  <a:pt x="35358" y="3649"/>
                </a:lnTo>
                <a:lnTo>
                  <a:pt x="35262" y="3801"/>
                </a:lnTo>
                <a:lnTo>
                  <a:pt x="35174" y="3961"/>
                </a:lnTo>
                <a:lnTo>
                  <a:pt x="35086" y="4121"/>
                </a:lnTo>
                <a:lnTo>
                  <a:pt x="35006" y="4281"/>
                </a:lnTo>
                <a:lnTo>
                  <a:pt x="34934" y="4441"/>
                </a:lnTo>
                <a:lnTo>
                  <a:pt x="34862" y="4609"/>
                </a:lnTo>
                <a:lnTo>
                  <a:pt x="34798" y="4777"/>
                </a:lnTo>
                <a:lnTo>
                  <a:pt x="34742" y="4945"/>
                </a:lnTo>
                <a:lnTo>
                  <a:pt x="34694" y="5113"/>
                </a:lnTo>
                <a:lnTo>
                  <a:pt x="34646" y="5281"/>
                </a:lnTo>
                <a:lnTo>
                  <a:pt x="34606" y="5449"/>
                </a:lnTo>
                <a:lnTo>
                  <a:pt x="34574" y="5625"/>
                </a:lnTo>
                <a:lnTo>
                  <a:pt x="34550" y="5801"/>
                </a:lnTo>
                <a:lnTo>
                  <a:pt x="34326" y="5633"/>
                </a:lnTo>
                <a:lnTo>
                  <a:pt x="34094" y="5481"/>
                </a:lnTo>
                <a:lnTo>
                  <a:pt x="33861" y="5337"/>
                </a:lnTo>
                <a:lnTo>
                  <a:pt x="33629" y="5201"/>
                </a:lnTo>
                <a:lnTo>
                  <a:pt x="33381" y="5073"/>
                </a:lnTo>
                <a:lnTo>
                  <a:pt x="33141" y="4945"/>
                </a:lnTo>
                <a:lnTo>
                  <a:pt x="32893" y="4833"/>
                </a:lnTo>
                <a:lnTo>
                  <a:pt x="32637" y="4729"/>
                </a:lnTo>
                <a:lnTo>
                  <a:pt x="32381" y="4625"/>
                </a:lnTo>
                <a:lnTo>
                  <a:pt x="32125" y="4537"/>
                </a:lnTo>
                <a:lnTo>
                  <a:pt x="31869" y="4457"/>
                </a:lnTo>
                <a:lnTo>
                  <a:pt x="31605" y="4377"/>
                </a:lnTo>
                <a:lnTo>
                  <a:pt x="31341" y="4313"/>
                </a:lnTo>
                <a:lnTo>
                  <a:pt x="31069" y="4257"/>
                </a:lnTo>
                <a:lnTo>
                  <a:pt x="30805" y="4209"/>
                </a:lnTo>
                <a:lnTo>
                  <a:pt x="30533" y="4161"/>
                </a:lnTo>
                <a:lnTo>
                  <a:pt x="30261" y="4129"/>
                </a:lnTo>
                <a:lnTo>
                  <a:pt x="29989" y="4105"/>
                </a:lnTo>
                <a:lnTo>
                  <a:pt x="29717" y="4089"/>
                </a:lnTo>
                <a:lnTo>
                  <a:pt x="29445" y="4081"/>
                </a:lnTo>
                <a:lnTo>
                  <a:pt x="29165" y="4081"/>
                </a:lnTo>
                <a:lnTo>
                  <a:pt x="28893" y="4089"/>
                </a:lnTo>
                <a:lnTo>
                  <a:pt x="28621" y="4105"/>
                </a:lnTo>
                <a:lnTo>
                  <a:pt x="28349" y="4129"/>
                </a:lnTo>
                <a:lnTo>
                  <a:pt x="28077" y="4169"/>
                </a:lnTo>
                <a:lnTo>
                  <a:pt x="27805" y="4209"/>
                </a:lnTo>
                <a:lnTo>
                  <a:pt x="27533" y="4265"/>
                </a:lnTo>
                <a:lnTo>
                  <a:pt x="27269" y="4321"/>
                </a:lnTo>
                <a:lnTo>
                  <a:pt x="27005" y="4393"/>
                </a:lnTo>
                <a:lnTo>
                  <a:pt x="26740" y="4473"/>
                </a:lnTo>
                <a:lnTo>
                  <a:pt x="26476" y="4561"/>
                </a:lnTo>
                <a:lnTo>
                  <a:pt x="26220" y="4649"/>
                </a:lnTo>
                <a:lnTo>
                  <a:pt x="25956" y="4761"/>
                </a:lnTo>
                <a:lnTo>
                  <a:pt x="25708" y="4873"/>
                </a:lnTo>
                <a:lnTo>
                  <a:pt x="25460" y="4993"/>
                </a:lnTo>
                <a:lnTo>
                  <a:pt x="25212" y="5121"/>
                </a:lnTo>
                <a:lnTo>
                  <a:pt x="24972" y="5257"/>
                </a:lnTo>
                <a:lnTo>
                  <a:pt x="24740" y="5409"/>
                </a:lnTo>
                <a:lnTo>
                  <a:pt x="24508" y="5561"/>
                </a:lnTo>
                <a:lnTo>
                  <a:pt x="24284" y="5721"/>
                </a:lnTo>
                <a:lnTo>
                  <a:pt x="24068" y="5881"/>
                </a:lnTo>
                <a:lnTo>
                  <a:pt x="23852" y="6057"/>
                </a:lnTo>
                <a:lnTo>
                  <a:pt x="23644" y="6241"/>
                </a:lnTo>
                <a:lnTo>
                  <a:pt x="23444" y="6425"/>
                </a:lnTo>
                <a:lnTo>
                  <a:pt x="23244" y="6617"/>
                </a:lnTo>
                <a:lnTo>
                  <a:pt x="23052" y="6817"/>
                </a:lnTo>
                <a:lnTo>
                  <a:pt x="22868" y="7025"/>
                </a:lnTo>
                <a:lnTo>
                  <a:pt x="22692" y="7233"/>
                </a:lnTo>
                <a:lnTo>
                  <a:pt x="22524" y="7449"/>
                </a:lnTo>
                <a:lnTo>
                  <a:pt x="22356" y="7665"/>
                </a:lnTo>
                <a:lnTo>
                  <a:pt x="22196" y="7897"/>
                </a:lnTo>
                <a:lnTo>
                  <a:pt x="22044" y="8121"/>
                </a:lnTo>
                <a:lnTo>
                  <a:pt x="21900" y="8362"/>
                </a:lnTo>
                <a:lnTo>
                  <a:pt x="21764" y="8602"/>
                </a:lnTo>
                <a:lnTo>
                  <a:pt x="21636" y="8842"/>
                </a:lnTo>
                <a:lnTo>
                  <a:pt x="21516" y="9090"/>
                </a:lnTo>
                <a:lnTo>
                  <a:pt x="21404" y="9346"/>
                </a:lnTo>
                <a:lnTo>
                  <a:pt x="21300" y="9594"/>
                </a:lnTo>
                <a:lnTo>
                  <a:pt x="21204" y="9858"/>
                </a:lnTo>
                <a:lnTo>
                  <a:pt x="21116" y="10114"/>
                </a:lnTo>
                <a:lnTo>
                  <a:pt x="21036" y="10378"/>
                </a:lnTo>
                <a:lnTo>
                  <a:pt x="20964" y="10650"/>
                </a:lnTo>
                <a:lnTo>
                  <a:pt x="20900" y="10922"/>
                </a:lnTo>
                <a:lnTo>
                  <a:pt x="20844" y="11194"/>
                </a:lnTo>
                <a:lnTo>
                  <a:pt x="20628" y="11058"/>
                </a:lnTo>
                <a:lnTo>
                  <a:pt x="20404" y="10938"/>
                </a:lnTo>
                <a:lnTo>
                  <a:pt x="20180" y="10826"/>
                </a:lnTo>
                <a:lnTo>
                  <a:pt x="19948" y="10722"/>
                </a:lnTo>
                <a:lnTo>
                  <a:pt x="19707" y="10626"/>
                </a:lnTo>
                <a:lnTo>
                  <a:pt x="19475" y="10530"/>
                </a:lnTo>
                <a:lnTo>
                  <a:pt x="19235" y="10450"/>
                </a:lnTo>
                <a:lnTo>
                  <a:pt x="18987" y="10378"/>
                </a:lnTo>
                <a:lnTo>
                  <a:pt x="18747" y="10314"/>
                </a:lnTo>
                <a:lnTo>
                  <a:pt x="18499" y="10250"/>
                </a:lnTo>
                <a:lnTo>
                  <a:pt x="18243" y="10202"/>
                </a:lnTo>
                <a:lnTo>
                  <a:pt x="17995" y="10162"/>
                </a:lnTo>
                <a:lnTo>
                  <a:pt x="17747" y="10122"/>
                </a:lnTo>
                <a:lnTo>
                  <a:pt x="17491" y="10098"/>
                </a:lnTo>
                <a:lnTo>
                  <a:pt x="17235" y="10082"/>
                </a:lnTo>
                <a:lnTo>
                  <a:pt x="16979" y="10066"/>
                </a:lnTo>
                <a:lnTo>
                  <a:pt x="16731" y="10066"/>
                </a:lnTo>
                <a:lnTo>
                  <a:pt x="16475" y="10074"/>
                </a:lnTo>
                <a:lnTo>
                  <a:pt x="16219" y="10082"/>
                </a:lnTo>
                <a:lnTo>
                  <a:pt x="15963" y="10106"/>
                </a:lnTo>
                <a:lnTo>
                  <a:pt x="15715" y="10138"/>
                </a:lnTo>
                <a:lnTo>
                  <a:pt x="15459" y="10170"/>
                </a:lnTo>
                <a:lnTo>
                  <a:pt x="15211" y="10218"/>
                </a:lnTo>
                <a:lnTo>
                  <a:pt x="14963" y="10274"/>
                </a:lnTo>
                <a:lnTo>
                  <a:pt x="14715" y="10330"/>
                </a:lnTo>
                <a:lnTo>
                  <a:pt x="14475" y="10402"/>
                </a:lnTo>
                <a:lnTo>
                  <a:pt x="14235" y="10482"/>
                </a:lnTo>
                <a:lnTo>
                  <a:pt x="13995" y="10570"/>
                </a:lnTo>
                <a:lnTo>
                  <a:pt x="13755" y="10658"/>
                </a:lnTo>
                <a:lnTo>
                  <a:pt x="13523" y="10762"/>
                </a:lnTo>
                <a:lnTo>
                  <a:pt x="13291" y="10874"/>
                </a:lnTo>
                <a:lnTo>
                  <a:pt x="13067" y="10994"/>
                </a:lnTo>
                <a:lnTo>
                  <a:pt x="12851" y="11114"/>
                </a:lnTo>
                <a:lnTo>
                  <a:pt x="12634" y="11250"/>
                </a:lnTo>
                <a:lnTo>
                  <a:pt x="12426" y="11394"/>
                </a:lnTo>
                <a:lnTo>
                  <a:pt x="12218" y="11538"/>
                </a:lnTo>
                <a:lnTo>
                  <a:pt x="12018" y="11690"/>
                </a:lnTo>
                <a:lnTo>
                  <a:pt x="11826" y="11858"/>
                </a:lnTo>
                <a:lnTo>
                  <a:pt x="11634" y="12026"/>
                </a:lnTo>
                <a:lnTo>
                  <a:pt x="11450" y="12194"/>
                </a:lnTo>
                <a:lnTo>
                  <a:pt x="11274" y="12378"/>
                </a:lnTo>
                <a:lnTo>
                  <a:pt x="11106" y="12562"/>
                </a:lnTo>
                <a:lnTo>
                  <a:pt x="10938" y="12754"/>
                </a:lnTo>
                <a:lnTo>
                  <a:pt x="10778" y="12946"/>
                </a:lnTo>
                <a:lnTo>
                  <a:pt x="10626" y="13146"/>
                </a:lnTo>
                <a:lnTo>
                  <a:pt x="10474" y="13354"/>
                </a:lnTo>
                <a:lnTo>
                  <a:pt x="10338" y="13570"/>
                </a:lnTo>
                <a:lnTo>
                  <a:pt x="10202" y="13778"/>
                </a:lnTo>
                <a:lnTo>
                  <a:pt x="10074" y="14002"/>
                </a:lnTo>
                <a:lnTo>
                  <a:pt x="9954" y="14226"/>
                </a:lnTo>
                <a:lnTo>
                  <a:pt x="9842" y="14450"/>
                </a:lnTo>
                <a:lnTo>
                  <a:pt x="9738" y="14682"/>
                </a:lnTo>
                <a:lnTo>
                  <a:pt x="9634" y="14914"/>
                </a:lnTo>
                <a:lnTo>
                  <a:pt x="9546" y="15147"/>
                </a:lnTo>
                <a:lnTo>
                  <a:pt x="9458" y="15387"/>
                </a:lnTo>
                <a:lnTo>
                  <a:pt x="9386" y="15627"/>
                </a:lnTo>
                <a:lnTo>
                  <a:pt x="9314" y="15875"/>
                </a:lnTo>
                <a:lnTo>
                  <a:pt x="9258" y="16123"/>
                </a:lnTo>
                <a:lnTo>
                  <a:pt x="9202" y="16371"/>
                </a:lnTo>
                <a:lnTo>
                  <a:pt x="9154" y="16619"/>
                </a:lnTo>
                <a:lnTo>
                  <a:pt x="9122" y="16867"/>
                </a:lnTo>
                <a:lnTo>
                  <a:pt x="9098" y="17115"/>
                </a:lnTo>
                <a:lnTo>
                  <a:pt x="9074" y="17371"/>
                </a:lnTo>
                <a:lnTo>
                  <a:pt x="9066" y="17627"/>
                </a:lnTo>
                <a:lnTo>
                  <a:pt x="8714" y="17443"/>
                </a:lnTo>
                <a:lnTo>
                  <a:pt x="8354" y="17275"/>
                </a:lnTo>
                <a:lnTo>
                  <a:pt x="7994" y="17131"/>
                </a:lnTo>
                <a:lnTo>
                  <a:pt x="7642" y="16995"/>
                </a:lnTo>
                <a:lnTo>
                  <a:pt x="7282" y="16875"/>
                </a:lnTo>
                <a:lnTo>
                  <a:pt x="6922" y="16771"/>
                </a:lnTo>
                <a:lnTo>
                  <a:pt x="6562" y="16683"/>
                </a:lnTo>
                <a:lnTo>
                  <a:pt x="6210" y="16611"/>
                </a:lnTo>
                <a:lnTo>
                  <a:pt x="5850" y="16555"/>
                </a:lnTo>
                <a:lnTo>
                  <a:pt x="5497" y="16515"/>
                </a:lnTo>
                <a:lnTo>
                  <a:pt x="5145" y="16491"/>
                </a:lnTo>
                <a:lnTo>
                  <a:pt x="4801" y="16483"/>
                </a:lnTo>
                <a:lnTo>
                  <a:pt x="4457" y="16491"/>
                </a:lnTo>
                <a:lnTo>
                  <a:pt x="4113" y="16515"/>
                </a:lnTo>
                <a:lnTo>
                  <a:pt x="3777" y="16555"/>
                </a:lnTo>
                <a:lnTo>
                  <a:pt x="3449" y="16611"/>
                </a:lnTo>
                <a:lnTo>
                  <a:pt x="3185" y="16667"/>
                </a:lnTo>
                <a:lnTo>
                  <a:pt x="2937" y="16739"/>
                </a:lnTo>
                <a:lnTo>
                  <a:pt x="2681" y="16819"/>
                </a:lnTo>
                <a:lnTo>
                  <a:pt x="2441" y="16907"/>
                </a:lnTo>
                <a:lnTo>
                  <a:pt x="2201" y="17003"/>
                </a:lnTo>
                <a:lnTo>
                  <a:pt x="1961" y="17107"/>
                </a:lnTo>
                <a:lnTo>
                  <a:pt x="1737" y="17227"/>
                </a:lnTo>
                <a:lnTo>
                  <a:pt x="1513" y="17355"/>
                </a:lnTo>
                <a:lnTo>
                  <a:pt x="1297" y="17483"/>
                </a:lnTo>
                <a:lnTo>
                  <a:pt x="1089" y="17627"/>
                </a:lnTo>
                <a:lnTo>
                  <a:pt x="889" y="17779"/>
                </a:lnTo>
                <a:lnTo>
                  <a:pt x="697" y="17939"/>
                </a:lnTo>
                <a:lnTo>
                  <a:pt x="505" y="18107"/>
                </a:lnTo>
                <a:lnTo>
                  <a:pt x="329" y="18275"/>
                </a:lnTo>
                <a:lnTo>
                  <a:pt x="161" y="18459"/>
                </a:lnTo>
                <a:lnTo>
                  <a:pt x="1" y="18643"/>
                </a:lnTo>
                <a:lnTo>
                  <a:pt x="241" y="19043"/>
                </a:lnTo>
                <a:lnTo>
                  <a:pt x="385" y="18859"/>
                </a:lnTo>
                <a:lnTo>
                  <a:pt x="545" y="18683"/>
                </a:lnTo>
                <a:lnTo>
                  <a:pt x="713" y="18507"/>
                </a:lnTo>
                <a:lnTo>
                  <a:pt x="881" y="18347"/>
                </a:lnTo>
                <a:lnTo>
                  <a:pt x="1065" y="18187"/>
                </a:lnTo>
                <a:lnTo>
                  <a:pt x="1257" y="18043"/>
                </a:lnTo>
                <a:lnTo>
                  <a:pt x="1457" y="17899"/>
                </a:lnTo>
                <a:lnTo>
                  <a:pt x="1665" y="17763"/>
                </a:lnTo>
                <a:lnTo>
                  <a:pt x="1881" y="17643"/>
                </a:lnTo>
                <a:lnTo>
                  <a:pt x="2097" y="17523"/>
                </a:lnTo>
                <a:lnTo>
                  <a:pt x="2321" y="17419"/>
                </a:lnTo>
                <a:lnTo>
                  <a:pt x="2553" y="17323"/>
                </a:lnTo>
                <a:lnTo>
                  <a:pt x="2793" y="17235"/>
                </a:lnTo>
                <a:lnTo>
                  <a:pt x="3033" y="17163"/>
                </a:lnTo>
                <a:lnTo>
                  <a:pt x="3281" y="17091"/>
                </a:lnTo>
                <a:lnTo>
                  <a:pt x="3529" y="17035"/>
                </a:lnTo>
                <a:lnTo>
                  <a:pt x="3865" y="16979"/>
                </a:lnTo>
                <a:lnTo>
                  <a:pt x="4201" y="16947"/>
                </a:lnTo>
                <a:lnTo>
                  <a:pt x="4537" y="16923"/>
                </a:lnTo>
                <a:lnTo>
                  <a:pt x="4889" y="16915"/>
                </a:lnTo>
                <a:lnTo>
                  <a:pt x="5233" y="16931"/>
                </a:lnTo>
                <a:lnTo>
                  <a:pt x="5585" y="16963"/>
                </a:lnTo>
                <a:lnTo>
                  <a:pt x="5946" y="17011"/>
                </a:lnTo>
                <a:lnTo>
                  <a:pt x="6306" y="17075"/>
                </a:lnTo>
                <a:lnTo>
                  <a:pt x="6658" y="17155"/>
                </a:lnTo>
                <a:lnTo>
                  <a:pt x="7026" y="17251"/>
                </a:lnTo>
                <a:lnTo>
                  <a:pt x="7386" y="17363"/>
                </a:lnTo>
                <a:lnTo>
                  <a:pt x="7746" y="17491"/>
                </a:lnTo>
                <a:lnTo>
                  <a:pt x="8106" y="17643"/>
                </a:lnTo>
                <a:lnTo>
                  <a:pt x="8466" y="17803"/>
                </a:lnTo>
                <a:lnTo>
                  <a:pt x="8826" y="17987"/>
                </a:lnTo>
                <a:lnTo>
                  <a:pt x="9178" y="18179"/>
                </a:lnTo>
                <a:lnTo>
                  <a:pt x="9234" y="18203"/>
                </a:lnTo>
                <a:lnTo>
                  <a:pt x="9290" y="18211"/>
                </a:lnTo>
                <a:lnTo>
                  <a:pt x="9346" y="18195"/>
                </a:lnTo>
                <a:lnTo>
                  <a:pt x="9394" y="18171"/>
                </a:lnTo>
                <a:lnTo>
                  <a:pt x="9442" y="18139"/>
                </a:lnTo>
                <a:lnTo>
                  <a:pt x="9474" y="18091"/>
                </a:lnTo>
                <a:lnTo>
                  <a:pt x="9498" y="18043"/>
                </a:lnTo>
                <a:lnTo>
                  <a:pt x="9498" y="17987"/>
                </a:lnTo>
                <a:lnTo>
                  <a:pt x="9498" y="17731"/>
                </a:lnTo>
                <a:lnTo>
                  <a:pt x="9506" y="17483"/>
                </a:lnTo>
                <a:lnTo>
                  <a:pt x="9522" y="17235"/>
                </a:lnTo>
                <a:lnTo>
                  <a:pt x="9546" y="16987"/>
                </a:lnTo>
                <a:lnTo>
                  <a:pt x="9578" y="16739"/>
                </a:lnTo>
                <a:lnTo>
                  <a:pt x="9618" y="16491"/>
                </a:lnTo>
                <a:lnTo>
                  <a:pt x="9666" y="16251"/>
                </a:lnTo>
                <a:lnTo>
                  <a:pt x="9730" y="16003"/>
                </a:lnTo>
                <a:lnTo>
                  <a:pt x="9794" y="15763"/>
                </a:lnTo>
                <a:lnTo>
                  <a:pt x="9866" y="15531"/>
                </a:lnTo>
                <a:lnTo>
                  <a:pt x="9954" y="15291"/>
                </a:lnTo>
                <a:lnTo>
                  <a:pt x="10042" y="15058"/>
                </a:lnTo>
                <a:lnTo>
                  <a:pt x="10138" y="14826"/>
                </a:lnTo>
                <a:lnTo>
                  <a:pt x="10250" y="14602"/>
                </a:lnTo>
                <a:lnTo>
                  <a:pt x="10362" y="14378"/>
                </a:lnTo>
                <a:lnTo>
                  <a:pt x="10482" y="14162"/>
                </a:lnTo>
                <a:lnTo>
                  <a:pt x="10610" y="13946"/>
                </a:lnTo>
                <a:lnTo>
                  <a:pt x="10746" y="13730"/>
                </a:lnTo>
                <a:lnTo>
                  <a:pt x="10882" y="13530"/>
                </a:lnTo>
                <a:lnTo>
                  <a:pt x="11034" y="13322"/>
                </a:lnTo>
                <a:lnTo>
                  <a:pt x="11186" y="13130"/>
                </a:lnTo>
                <a:lnTo>
                  <a:pt x="11346" y="12938"/>
                </a:lnTo>
                <a:lnTo>
                  <a:pt x="11514" y="12754"/>
                </a:lnTo>
                <a:lnTo>
                  <a:pt x="11690" y="12570"/>
                </a:lnTo>
                <a:lnTo>
                  <a:pt x="11866" y="12402"/>
                </a:lnTo>
                <a:lnTo>
                  <a:pt x="12050" y="12234"/>
                </a:lnTo>
                <a:lnTo>
                  <a:pt x="12242" y="12066"/>
                </a:lnTo>
                <a:lnTo>
                  <a:pt x="12442" y="11914"/>
                </a:lnTo>
                <a:lnTo>
                  <a:pt x="12642" y="11770"/>
                </a:lnTo>
                <a:lnTo>
                  <a:pt x="12851" y="11626"/>
                </a:lnTo>
                <a:lnTo>
                  <a:pt x="13059" y="11498"/>
                </a:lnTo>
                <a:lnTo>
                  <a:pt x="13275" y="11370"/>
                </a:lnTo>
                <a:lnTo>
                  <a:pt x="13499" y="11258"/>
                </a:lnTo>
                <a:lnTo>
                  <a:pt x="13723" y="11146"/>
                </a:lnTo>
                <a:lnTo>
                  <a:pt x="13955" y="11050"/>
                </a:lnTo>
                <a:lnTo>
                  <a:pt x="14187" y="10954"/>
                </a:lnTo>
                <a:lnTo>
                  <a:pt x="14419" y="10874"/>
                </a:lnTo>
                <a:lnTo>
                  <a:pt x="14659" y="10802"/>
                </a:lnTo>
                <a:lnTo>
                  <a:pt x="14899" y="10730"/>
                </a:lnTo>
                <a:lnTo>
                  <a:pt x="15147" y="10674"/>
                </a:lnTo>
                <a:lnTo>
                  <a:pt x="15387" y="10626"/>
                </a:lnTo>
                <a:lnTo>
                  <a:pt x="15635" y="10586"/>
                </a:lnTo>
                <a:lnTo>
                  <a:pt x="15883" y="10546"/>
                </a:lnTo>
                <a:lnTo>
                  <a:pt x="16131" y="10522"/>
                </a:lnTo>
                <a:lnTo>
                  <a:pt x="16379" y="10506"/>
                </a:lnTo>
                <a:lnTo>
                  <a:pt x="16635" y="10498"/>
                </a:lnTo>
                <a:lnTo>
                  <a:pt x="16883" y="10498"/>
                </a:lnTo>
                <a:lnTo>
                  <a:pt x="17131" y="10506"/>
                </a:lnTo>
                <a:lnTo>
                  <a:pt x="17379" y="10522"/>
                </a:lnTo>
                <a:lnTo>
                  <a:pt x="17627" y="10546"/>
                </a:lnTo>
                <a:lnTo>
                  <a:pt x="17875" y="10578"/>
                </a:lnTo>
                <a:lnTo>
                  <a:pt x="18123" y="10618"/>
                </a:lnTo>
                <a:lnTo>
                  <a:pt x="18371" y="10666"/>
                </a:lnTo>
                <a:lnTo>
                  <a:pt x="18611" y="10722"/>
                </a:lnTo>
                <a:lnTo>
                  <a:pt x="18859" y="10786"/>
                </a:lnTo>
                <a:lnTo>
                  <a:pt x="19091" y="10866"/>
                </a:lnTo>
                <a:lnTo>
                  <a:pt x="19331" y="10946"/>
                </a:lnTo>
                <a:lnTo>
                  <a:pt x="19563" y="11034"/>
                </a:lnTo>
                <a:lnTo>
                  <a:pt x="19795" y="11130"/>
                </a:lnTo>
                <a:lnTo>
                  <a:pt x="20020" y="11234"/>
                </a:lnTo>
                <a:lnTo>
                  <a:pt x="20244" y="11346"/>
                </a:lnTo>
                <a:lnTo>
                  <a:pt x="20460" y="11466"/>
                </a:lnTo>
                <a:lnTo>
                  <a:pt x="20676" y="11594"/>
                </a:lnTo>
                <a:lnTo>
                  <a:pt x="20884" y="11730"/>
                </a:lnTo>
                <a:lnTo>
                  <a:pt x="20932" y="11762"/>
                </a:lnTo>
                <a:lnTo>
                  <a:pt x="20988" y="11770"/>
                </a:lnTo>
                <a:lnTo>
                  <a:pt x="21044" y="11770"/>
                </a:lnTo>
                <a:lnTo>
                  <a:pt x="21092" y="11754"/>
                </a:lnTo>
                <a:lnTo>
                  <a:pt x="21140" y="11722"/>
                </a:lnTo>
                <a:lnTo>
                  <a:pt x="21180" y="11682"/>
                </a:lnTo>
                <a:lnTo>
                  <a:pt x="21204" y="11642"/>
                </a:lnTo>
                <a:lnTo>
                  <a:pt x="21220" y="11586"/>
                </a:lnTo>
                <a:lnTo>
                  <a:pt x="21260" y="11314"/>
                </a:lnTo>
                <a:lnTo>
                  <a:pt x="21316" y="11050"/>
                </a:lnTo>
                <a:lnTo>
                  <a:pt x="21372" y="10786"/>
                </a:lnTo>
                <a:lnTo>
                  <a:pt x="21444" y="10530"/>
                </a:lnTo>
                <a:lnTo>
                  <a:pt x="21524" y="10266"/>
                </a:lnTo>
                <a:lnTo>
                  <a:pt x="21612" y="10010"/>
                </a:lnTo>
                <a:lnTo>
                  <a:pt x="21708" y="9754"/>
                </a:lnTo>
                <a:lnTo>
                  <a:pt x="21812" y="9506"/>
                </a:lnTo>
                <a:lnTo>
                  <a:pt x="21932" y="9258"/>
                </a:lnTo>
                <a:lnTo>
                  <a:pt x="22052" y="9018"/>
                </a:lnTo>
                <a:lnTo>
                  <a:pt x="22180" y="8778"/>
                </a:lnTo>
                <a:lnTo>
                  <a:pt x="22316" y="8538"/>
                </a:lnTo>
                <a:lnTo>
                  <a:pt x="22460" y="8306"/>
                </a:lnTo>
                <a:lnTo>
                  <a:pt x="22612" y="8081"/>
                </a:lnTo>
                <a:lnTo>
                  <a:pt x="22772" y="7857"/>
                </a:lnTo>
                <a:lnTo>
                  <a:pt x="22940" y="7641"/>
                </a:lnTo>
                <a:lnTo>
                  <a:pt x="23108" y="7425"/>
                </a:lnTo>
                <a:lnTo>
                  <a:pt x="23292" y="7225"/>
                </a:lnTo>
                <a:lnTo>
                  <a:pt x="23476" y="7025"/>
                </a:lnTo>
                <a:lnTo>
                  <a:pt x="23668" y="6825"/>
                </a:lnTo>
                <a:lnTo>
                  <a:pt x="23868" y="6641"/>
                </a:lnTo>
                <a:lnTo>
                  <a:pt x="24068" y="6457"/>
                </a:lnTo>
                <a:lnTo>
                  <a:pt x="24276" y="6281"/>
                </a:lnTo>
                <a:lnTo>
                  <a:pt x="24492" y="6113"/>
                </a:lnTo>
                <a:lnTo>
                  <a:pt x="24716" y="5953"/>
                </a:lnTo>
                <a:lnTo>
                  <a:pt x="24940" y="5801"/>
                </a:lnTo>
                <a:lnTo>
                  <a:pt x="25164" y="5657"/>
                </a:lnTo>
                <a:lnTo>
                  <a:pt x="25404" y="5521"/>
                </a:lnTo>
                <a:lnTo>
                  <a:pt x="25636" y="5393"/>
                </a:lnTo>
                <a:lnTo>
                  <a:pt x="25884" y="5273"/>
                </a:lnTo>
                <a:lnTo>
                  <a:pt x="26124" y="5161"/>
                </a:lnTo>
                <a:lnTo>
                  <a:pt x="26380" y="5057"/>
                </a:lnTo>
                <a:lnTo>
                  <a:pt x="26628" y="4961"/>
                </a:lnTo>
                <a:lnTo>
                  <a:pt x="26892" y="4881"/>
                </a:lnTo>
                <a:lnTo>
                  <a:pt x="27149" y="4801"/>
                </a:lnTo>
                <a:lnTo>
                  <a:pt x="27413" y="4737"/>
                </a:lnTo>
                <a:lnTo>
                  <a:pt x="27677" y="4681"/>
                </a:lnTo>
                <a:lnTo>
                  <a:pt x="27941" y="4633"/>
                </a:lnTo>
                <a:lnTo>
                  <a:pt x="28213" y="4593"/>
                </a:lnTo>
                <a:lnTo>
                  <a:pt x="28485" y="4561"/>
                </a:lnTo>
                <a:lnTo>
                  <a:pt x="28757" y="4545"/>
                </a:lnTo>
                <a:lnTo>
                  <a:pt x="29029" y="4529"/>
                </a:lnTo>
                <a:lnTo>
                  <a:pt x="29573" y="4529"/>
                </a:lnTo>
                <a:lnTo>
                  <a:pt x="29845" y="4545"/>
                </a:lnTo>
                <a:lnTo>
                  <a:pt x="30117" y="4569"/>
                </a:lnTo>
                <a:lnTo>
                  <a:pt x="30389" y="4601"/>
                </a:lnTo>
                <a:lnTo>
                  <a:pt x="30661" y="4641"/>
                </a:lnTo>
                <a:lnTo>
                  <a:pt x="30925" y="4689"/>
                </a:lnTo>
                <a:lnTo>
                  <a:pt x="31197" y="4745"/>
                </a:lnTo>
                <a:lnTo>
                  <a:pt x="31461" y="4809"/>
                </a:lnTo>
                <a:lnTo>
                  <a:pt x="31725" y="4881"/>
                </a:lnTo>
                <a:lnTo>
                  <a:pt x="31981" y="4961"/>
                </a:lnTo>
                <a:lnTo>
                  <a:pt x="32237" y="5049"/>
                </a:lnTo>
                <a:lnTo>
                  <a:pt x="32493" y="5145"/>
                </a:lnTo>
                <a:lnTo>
                  <a:pt x="32749" y="5257"/>
                </a:lnTo>
                <a:lnTo>
                  <a:pt x="32989" y="5369"/>
                </a:lnTo>
                <a:lnTo>
                  <a:pt x="33237" y="5489"/>
                </a:lnTo>
                <a:lnTo>
                  <a:pt x="33477" y="5617"/>
                </a:lnTo>
                <a:lnTo>
                  <a:pt x="33709" y="5753"/>
                </a:lnTo>
                <a:lnTo>
                  <a:pt x="33933" y="5905"/>
                </a:lnTo>
                <a:lnTo>
                  <a:pt x="34158" y="6057"/>
                </a:lnTo>
                <a:lnTo>
                  <a:pt x="34382" y="6217"/>
                </a:lnTo>
                <a:lnTo>
                  <a:pt x="34590" y="6385"/>
                </a:lnTo>
                <a:lnTo>
                  <a:pt x="34638" y="6417"/>
                </a:lnTo>
                <a:lnTo>
                  <a:pt x="34694" y="6433"/>
                </a:lnTo>
                <a:lnTo>
                  <a:pt x="34758" y="6433"/>
                </a:lnTo>
                <a:lnTo>
                  <a:pt x="34814" y="6417"/>
                </a:lnTo>
                <a:lnTo>
                  <a:pt x="34870" y="6385"/>
                </a:lnTo>
                <a:lnTo>
                  <a:pt x="34910" y="6337"/>
                </a:lnTo>
                <a:lnTo>
                  <a:pt x="34934" y="6289"/>
                </a:lnTo>
                <a:lnTo>
                  <a:pt x="34942" y="6225"/>
                </a:lnTo>
                <a:lnTo>
                  <a:pt x="34958" y="6057"/>
                </a:lnTo>
                <a:lnTo>
                  <a:pt x="34974" y="5881"/>
                </a:lnTo>
                <a:lnTo>
                  <a:pt x="34998" y="5713"/>
                </a:lnTo>
                <a:lnTo>
                  <a:pt x="35030" y="5545"/>
                </a:lnTo>
                <a:lnTo>
                  <a:pt x="35070" y="5369"/>
                </a:lnTo>
                <a:lnTo>
                  <a:pt x="35118" y="5201"/>
                </a:lnTo>
                <a:lnTo>
                  <a:pt x="35166" y="5033"/>
                </a:lnTo>
                <a:lnTo>
                  <a:pt x="35230" y="4873"/>
                </a:lnTo>
                <a:lnTo>
                  <a:pt x="35294" y="4705"/>
                </a:lnTo>
                <a:lnTo>
                  <a:pt x="35358" y="4545"/>
                </a:lnTo>
                <a:lnTo>
                  <a:pt x="35438" y="4385"/>
                </a:lnTo>
                <a:lnTo>
                  <a:pt x="35518" y="4225"/>
                </a:lnTo>
                <a:lnTo>
                  <a:pt x="35606" y="4073"/>
                </a:lnTo>
                <a:lnTo>
                  <a:pt x="35702" y="3913"/>
                </a:lnTo>
                <a:lnTo>
                  <a:pt x="35806" y="3761"/>
                </a:lnTo>
                <a:lnTo>
                  <a:pt x="35910" y="3617"/>
                </a:lnTo>
                <a:lnTo>
                  <a:pt x="36022" y="3473"/>
                </a:lnTo>
                <a:lnTo>
                  <a:pt x="36134" y="3329"/>
                </a:lnTo>
                <a:lnTo>
                  <a:pt x="36254" y="3185"/>
                </a:lnTo>
                <a:lnTo>
                  <a:pt x="36382" y="3049"/>
                </a:lnTo>
                <a:lnTo>
                  <a:pt x="36510" y="2913"/>
                </a:lnTo>
                <a:lnTo>
                  <a:pt x="36646" y="2785"/>
                </a:lnTo>
                <a:lnTo>
                  <a:pt x="36790" y="2657"/>
                </a:lnTo>
                <a:lnTo>
                  <a:pt x="36934" y="2537"/>
                </a:lnTo>
                <a:lnTo>
                  <a:pt x="37086" y="2417"/>
                </a:lnTo>
                <a:lnTo>
                  <a:pt x="37238" y="2305"/>
                </a:lnTo>
                <a:lnTo>
                  <a:pt x="37398" y="2193"/>
                </a:lnTo>
                <a:lnTo>
                  <a:pt x="37558" y="2089"/>
                </a:lnTo>
                <a:lnTo>
                  <a:pt x="37726" y="1985"/>
                </a:lnTo>
                <a:lnTo>
                  <a:pt x="37894" y="1889"/>
                </a:lnTo>
                <a:lnTo>
                  <a:pt x="38070" y="1801"/>
                </a:lnTo>
                <a:lnTo>
                  <a:pt x="38254" y="1713"/>
                </a:lnTo>
                <a:lnTo>
                  <a:pt x="38558" y="1577"/>
                </a:lnTo>
                <a:lnTo>
                  <a:pt x="38870" y="1457"/>
                </a:lnTo>
                <a:lnTo>
                  <a:pt x="39190" y="1353"/>
                </a:lnTo>
                <a:lnTo>
                  <a:pt x="39526" y="1257"/>
                </a:lnTo>
                <a:lnTo>
                  <a:pt x="39870" y="1176"/>
                </a:lnTo>
                <a:lnTo>
                  <a:pt x="40214" y="1112"/>
                </a:lnTo>
                <a:lnTo>
                  <a:pt x="40574" y="1056"/>
                </a:lnTo>
                <a:lnTo>
                  <a:pt x="40942" y="1024"/>
                </a:lnTo>
                <a:lnTo>
                  <a:pt x="41319" y="992"/>
                </a:lnTo>
                <a:lnTo>
                  <a:pt x="41695" y="984"/>
                </a:lnTo>
                <a:lnTo>
                  <a:pt x="42087" y="984"/>
                </a:lnTo>
                <a:lnTo>
                  <a:pt x="42479" y="1000"/>
                </a:lnTo>
                <a:lnTo>
                  <a:pt x="42879" y="1024"/>
                </a:lnTo>
                <a:lnTo>
                  <a:pt x="43287" y="1072"/>
                </a:lnTo>
                <a:lnTo>
                  <a:pt x="43695" y="1128"/>
                </a:lnTo>
                <a:lnTo>
                  <a:pt x="44119" y="1192"/>
                </a:lnTo>
                <a:lnTo>
                  <a:pt x="44439" y="1257"/>
                </a:lnTo>
                <a:lnTo>
                  <a:pt x="44767" y="1329"/>
                </a:lnTo>
                <a:lnTo>
                  <a:pt x="45103" y="1417"/>
                </a:lnTo>
                <a:lnTo>
                  <a:pt x="45447" y="1513"/>
                </a:lnTo>
                <a:lnTo>
                  <a:pt x="45791" y="1633"/>
                </a:lnTo>
                <a:lnTo>
                  <a:pt x="46143" y="1761"/>
                </a:lnTo>
                <a:lnTo>
                  <a:pt x="46487" y="1905"/>
                </a:lnTo>
                <a:lnTo>
                  <a:pt x="46831" y="2065"/>
                </a:lnTo>
                <a:lnTo>
                  <a:pt x="46999" y="2153"/>
                </a:lnTo>
                <a:lnTo>
                  <a:pt x="47159" y="2241"/>
                </a:lnTo>
                <a:lnTo>
                  <a:pt x="47327" y="2337"/>
                </a:lnTo>
                <a:lnTo>
                  <a:pt x="47487" y="2441"/>
                </a:lnTo>
                <a:lnTo>
                  <a:pt x="47647" y="2545"/>
                </a:lnTo>
                <a:lnTo>
                  <a:pt x="47799" y="2657"/>
                </a:lnTo>
                <a:lnTo>
                  <a:pt x="47951" y="2777"/>
                </a:lnTo>
                <a:lnTo>
                  <a:pt x="48103" y="2897"/>
                </a:lnTo>
                <a:lnTo>
                  <a:pt x="48248" y="3025"/>
                </a:lnTo>
                <a:lnTo>
                  <a:pt x="48384" y="3153"/>
                </a:lnTo>
                <a:lnTo>
                  <a:pt x="48520" y="3297"/>
                </a:lnTo>
                <a:lnTo>
                  <a:pt x="48648" y="3441"/>
                </a:lnTo>
                <a:lnTo>
                  <a:pt x="48776" y="3593"/>
                </a:lnTo>
                <a:lnTo>
                  <a:pt x="48896" y="3745"/>
                </a:lnTo>
                <a:lnTo>
                  <a:pt x="49008" y="3905"/>
                </a:lnTo>
                <a:lnTo>
                  <a:pt x="49112" y="4073"/>
                </a:lnTo>
                <a:lnTo>
                  <a:pt x="49152" y="4121"/>
                </a:lnTo>
                <a:lnTo>
                  <a:pt x="49192" y="4153"/>
                </a:lnTo>
                <a:lnTo>
                  <a:pt x="49248" y="4169"/>
                </a:lnTo>
                <a:lnTo>
                  <a:pt x="49304" y="4177"/>
                </a:lnTo>
                <a:lnTo>
                  <a:pt x="49352" y="4169"/>
                </a:lnTo>
                <a:lnTo>
                  <a:pt x="49408" y="4153"/>
                </a:lnTo>
                <a:lnTo>
                  <a:pt x="49448" y="4121"/>
                </a:lnTo>
                <a:lnTo>
                  <a:pt x="49488" y="4073"/>
                </a:lnTo>
                <a:lnTo>
                  <a:pt x="49664" y="3793"/>
                </a:lnTo>
                <a:lnTo>
                  <a:pt x="49856" y="3513"/>
                </a:lnTo>
                <a:lnTo>
                  <a:pt x="50048" y="3241"/>
                </a:lnTo>
                <a:lnTo>
                  <a:pt x="50256" y="2977"/>
                </a:lnTo>
                <a:lnTo>
                  <a:pt x="50472" y="2721"/>
                </a:lnTo>
                <a:lnTo>
                  <a:pt x="50696" y="2473"/>
                </a:lnTo>
                <a:lnTo>
                  <a:pt x="50928" y="2233"/>
                </a:lnTo>
                <a:lnTo>
                  <a:pt x="51168" y="2001"/>
                </a:lnTo>
                <a:lnTo>
                  <a:pt x="51416" y="1777"/>
                </a:lnTo>
                <a:lnTo>
                  <a:pt x="51672" y="1561"/>
                </a:lnTo>
                <a:lnTo>
                  <a:pt x="51936" y="1353"/>
                </a:lnTo>
                <a:lnTo>
                  <a:pt x="52208" y="1152"/>
                </a:lnTo>
                <a:lnTo>
                  <a:pt x="52480" y="960"/>
                </a:lnTo>
                <a:lnTo>
                  <a:pt x="52768" y="784"/>
                </a:lnTo>
                <a:lnTo>
                  <a:pt x="53056" y="608"/>
                </a:lnTo>
                <a:lnTo>
                  <a:pt x="53344" y="448"/>
                </a:lnTo>
                <a:lnTo>
                  <a:pt x="532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2"/>
          <p:cNvSpPr/>
          <p:nvPr/>
        </p:nvSpPr>
        <p:spPr>
          <a:xfrm>
            <a:off x="6487075" y="2715400"/>
            <a:ext cx="1391025" cy="974975"/>
          </a:xfrm>
          <a:custGeom>
            <a:avLst/>
            <a:gdLst/>
            <a:ahLst/>
            <a:cxnLst/>
            <a:rect l="l" t="t" r="r" b="b"/>
            <a:pathLst>
              <a:path w="55641" h="38999" extrusionOk="0">
                <a:moveTo>
                  <a:pt x="53248" y="1"/>
                </a:moveTo>
                <a:lnTo>
                  <a:pt x="53120" y="9"/>
                </a:lnTo>
                <a:lnTo>
                  <a:pt x="52432" y="49"/>
                </a:lnTo>
                <a:lnTo>
                  <a:pt x="51456" y="113"/>
                </a:lnTo>
                <a:lnTo>
                  <a:pt x="50488" y="177"/>
                </a:lnTo>
                <a:lnTo>
                  <a:pt x="49519" y="249"/>
                </a:lnTo>
                <a:lnTo>
                  <a:pt x="48567" y="329"/>
                </a:lnTo>
                <a:lnTo>
                  <a:pt x="47439" y="417"/>
                </a:lnTo>
                <a:lnTo>
                  <a:pt x="46327" y="513"/>
                </a:lnTo>
                <a:lnTo>
                  <a:pt x="45223" y="617"/>
                </a:lnTo>
                <a:lnTo>
                  <a:pt x="44135" y="729"/>
                </a:lnTo>
                <a:lnTo>
                  <a:pt x="44095" y="737"/>
                </a:lnTo>
                <a:lnTo>
                  <a:pt x="42190" y="937"/>
                </a:lnTo>
                <a:lnTo>
                  <a:pt x="40334" y="1153"/>
                </a:lnTo>
                <a:lnTo>
                  <a:pt x="38502" y="1377"/>
                </a:lnTo>
                <a:lnTo>
                  <a:pt x="36710" y="1617"/>
                </a:lnTo>
                <a:lnTo>
                  <a:pt x="34957" y="1865"/>
                </a:lnTo>
                <a:lnTo>
                  <a:pt x="33237" y="2129"/>
                </a:lnTo>
                <a:lnTo>
                  <a:pt x="31557" y="2393"/>
                </a:lnTo>
                <a:lnTo>
                  <a:pt x="29909" y="2673"/>
                </a:lnTo>
                <a:lnTo>
                  <a:pt x="28300" y="2953"/>
                </a:lnTo>
                <a:lnTo>
                  <a:pt x="26732" y="3249"/>
                </a:lnTo>
                <a:lnTo>
                  <a:pt x="25204" y="3545"/>
                </a:lnTo>
                <a:lnTo>
                  <a:pt x="23716" y="3841"/>
                </a:lnTo>
                <a:lnTo>
                  <a:pt x="22268" y="4145"/>
                </a:lnTo>
                <a:lnTo>
                  <a:pt x="20851" y="4457"/>
                </a:lnTo>
                <a:lnTo>
                  <a:pt x="19483" y="4761"/>
                </a:lnTo>
                <a:lnTo>
                  <a:pt x="18155" y="5074"/>
                </a:lnTo>
                <a:lnTo>
                  <a:pt x="16875" y="5386"/>
                </a:lnTo>
                <a:lnTo>
                  <a:pt x="15627" y="5698"/>
                </a:lnTo>
                <a:lnTo>
                  <a:pt x="14426" y="6002"/>
                </a:lnTo>
                <a:lnTo>
                  <a:pt x="13266" y="6314"/>
                </a:lnTo>
                <a:lnTo>
                  <a:pt x="12154" y="6618"/>
                </a:lnTo>
                <a:lnTo>
                  <a:pt x="11082" y="6914"/>
                </a:lnTo>
                <a:lnTo>
                  <a:pt x="10058" y="7210"/>
                </a:lnTo>
                <a:lnTo>
                  <a:pt x="9074" y="7498"/>
                </a:lnTo>
                <a:lnTo>
                  <a:pt x="8146" y="7778"/>
                </a:lnTo>
                <a:lnTo>
                  <a:pt x="7249" y="8058"/>
                </a:lnTo>
                <a:lnTo>
                  <a:pt x="6409" y="8322"/>
                </a:lnTo>
                <a:lnTo>
                  <a:pt x="5617" y="8578"/>
                </a:lnTo>
                <a:lnTo>
                  <a:pt x="4865" y="8826"/>
                </a:lnTo>
                <a:lnTo>
                  <a:pt x="4161" y="9066"/>
                </a:lnTo>
                <a:lnTo>
                  <a:pt x="2905" y="9498"/>
                </a:lnTo>
                <a:lnTo>
                  <a:pt x="2849" y="9522"/>
                </a:lnTo>
                <a:lnTo>
                  <a:pt x="2265" y="9730"/>
                </a:lnTo>
                <a:lnTo>
                  <a:pt x="1409" y="10042"/>
                </a:lnTo>
                <a:lnTo>
                  <a:pt x="1353" y="10066"/>
                </a:lnTo>
                <a:lnTo>
                  <a:pt x="1305" y="10090"/>
                </a:lnTo>
                <a:lnTo>
                  <a:pt x="1201" y="10138"/>
                </a:lnTo>
                <a:lnTo>
                  <a:pt x="1105" y="10186"/>
                </a:lnTo>
                <a:lnTo>
                  <a:pt x="1001" y="10242"/>
                </a:lnTo>
                <a:lnTo>
                  <a:pt x="913" y="10306"/>
                </a:lnTo>
                <a:lnTo>
                  <a:pt x="816" y="10370"/>
                </a:lnTo>
                <a:lnTo>
                  <a:pt x="736" y="10442"/>
                </a:lnTo>
                <a:lnTo>
                  <a:pt x="656" y="10522"/>
                </a:lnTo>
                <a:lnTo>
                  <a:pt x="576" y="10594"/>
                </a:lnTo>
                <a:lnTo>
                  <a:pt x="504" y="10682"/>
                </a:lnTo>
                <a:lnTo>
                  <a:pt x="432" y="10762"/>
                </a:lnTo>
                <a:lnTo>
                  <a:pt x="368" y="10850"/>
                </a:lnTo>
                <a:lnTo>
                  <a:pt x="312" y="10946"/>
                </a:lnTo>
                <a:lnTo>
                  <a:pt x="256" y="11042"/>
                </a:lnTo>
                <a:lnTo>
                  <a:pt x="208" y="11138"/>
                </a:lnTo>
                <a:lnTo>
                  <a:pt x="168" y="11234"/>
                </a:lnTo>
                <a:lnTo>
                  <a:pt x="128" y="11338"/>
                </a:lnTo>
                <a:lnTo>
                  <a:pt x="88" y="11458"/>
                </a:lnTo>
                <a:lnTo>
                  <a:pt x="56" y="11570"/>
                </a:lnTo>
                <a:lnTo>
                  <a:pt x="32" y="11690"/>
                </a:lnTo>
                <a:lnTo>
                  <a:pt x="8" y="11811"/>
                </a:lnTo>
                <a:lnTo>
                  <a:pt x="0" y="12011"/>
                </a:lnTo>
                <a:lnTo>
                  <a:pt x="0" y="12211"/>
                </a:lnTo>
                <a:lnTo>
                  <a:pt x="24" y="12403"/>
                </a:lnTo>
                <a:lnTo>
                  <a:pt x="40" y="12507"/>
                </a:lnTo>
                <a:lnTo>
                  <a:pt x="64" y="12611"/>
                </a:lnTo>
                <a:lnTo>
                  <a:pt x="248" y="13323"/>
                </a:lnTo>
                <a:lnTo>
                  <a:pt x="368" y="13755"/>
                </a:lnTo>
                <a:lnTo>
                  <a:pt x="600" y="14643"/>
                </a:lnTo>
                <a:lnTo>
                  <a:pt x="728" y="15099"/>
                </a:lnTo>
                <a:lnTo>
                  <a:pt x="1089" y="16379"/>
                </a:lnTo>
                <a:lnTo>
                  <a:pt x="1209" y="16803"/>
                </a:lnTo>
                <a:lnTo>
                  <a:pt x="1465" y="17683"/>
                </a:lnTo>
                <a:lnTo>
                  <a:pt x="1737" y="18611"/>
                </a:lnTo>
                <a:lnTo>
                  <a:pt x="2033" y="19564"/>
                </a:lnTo>
                <a:lnTo>
                  <a:pt x="2337" y="20556"/>
                </a:lnTo>
                <a:lnTo>
                  <a:pt x="2513" y="21084"/>
                </a:lnTo>
                <a:lnTo>
                  <a:pt x="2985" y="22532"/>
                </a:lnTo>
                <a:lnTo>
                  <a:pt x="3233" y="23268"/>
                </a:lnTo>
                <a:lnTo>
                  <a:pt x="3497" y="24012"/>
                </a:lnTo>
                <a:lnTo>
                  <a:pt x="3761" y="24764"/>
                </a:lnTo>
                <a:lnTo>
                  <a:pt x="4033" y="25516"/>
                </a:lnTo>
                <a:lnTo>
                  <a:pt x="4305" y="26277"/>
                </a:lnTo>
                <a:lnTo>
                  <a:pt x="4593" y="27029"/>
                </a:lnTo>
                <a:lnTo>
                  <a:pt x="4889" y="27773"/>
                </a:lnTo>
                <a:lnTo>
                  <a:pt x="5177" y="28501"/>
                </a:lnTo>
                <a:lnTo>
                  <a:pt x="5473" y="29197"/>
                </a:lnTo>
                <a:lnTo>
                  <a:pt x="5769" y="29869"/>
                </a:lnTo>
                <a:lnTo>
                  <a:pt x="6057" y="30517"/>
                </a:lnTo>
                <a:lnTo>
                  <a:pt x="6345" y="31141"/>
                </a:lnTo>
                <a:lnTo>
                  <a:pt x="6641" y="31733"/>
                </a:lnTo>
                <a:lnTo>
                  <a:pt x="6921" y="32309"/>
                </a:lnTo>
                <a:lnTo>
                  <a:pt x="7209" y="32862"/>
                </a:lnTo>
                <a:lnTo>
                  <a:pt x="7481" y="33390"/>
                </a:lnTo>
                <a:lnTo>
                  <a:pt x="7753" y="33894"/>
                </a:lnTo>
                <a:lnTo>
                  <a:pt x="8026" y="34366"/>
                </a:lnTo>
                <a:lnTo>
                  <a:pt x="8290" y="34822"/>
                </a:lnTo>
                <a:lnTo>
                  <a:pt x="8538" y="35254"/>
                </a:lnTo>
                <a:lnTo>
                  <a:pt x="8786" y="35662"/>
                </a:lnTo>
                <a:lnTo>
                  <a:pt x="9026" y="36046"/>
                </a:lnTo>
                <a:lnTo>
                  <a:pt x="9474" y="36742"/>
                </a:lnTo>
                <a:lnTo>
                  <a:pt x="9882" y="37342"/>
                </a:lnTo>
                <a:lnTo>
                  <a:pt x="10234" y="37846"/>
                </a:lnTo>
                <a:lnTo>
                  <a:pt x="10546" y="38262"/>
                </a:lnTo>
                <a:lnTo>
                  <a:pt x="10794" y="38582"/>
                </a:lnTo>
                <a:lnTo>
                  <a:pt x="10978" y="38814"/>
                </a:lnTo>
                <a:lnTo>
                  <a:pt x="11130" y="38998"/>
                </a:lnTo>
                <a:lnTo>
                  <a:pt x="52440" y="30741"/>
                </a:lnTo>
                <a:lnTo>
                  <a:pt x="52808" y="29141"/>
                </a:lnTo>
                <a:lnTo>
                  <a:pt x="53144" y="27589"/>
                </a:lnTo>
                <a:lnTo>
                  <a:pt x="53456" y="26077"/>
                </a:lnTo>
                <a:lnTo>
                  <a:pt x="53736" y="24612"/>
                </a:lnTo>
                <a:lnTo>
                  <a:pt x="54000" y="23188"/>
                </a:lnTo>
                <a:lnTo>
                  <a:pt x="54240" y="21812"/>
                </a:lnTo>
                <a:lnTo>
                  <a:pt x="54456" y="20484"/>
                </a:lnTo>
                <a:lnTo>
                  <a:pt x="54648" y="19196"/>
                </a:lnTo>
                <a:lnTo>
                  <a:pt x="54816" y="17955"/>
                </a:lnTo>
                <a:lnTo>
                  <a:pt x="54976" y="16755"/>
                </a:lnTo>
                <a:lnTo>
                  <a:pt x="55104" y="15603"/>
                </a:lnTo>
                <a:lnTo>
                  <a:pt x="55224" y="14491"/>
                </a:lnTo>
                <a:lnTo>
                  <a:pt x="55328" y="13419"/>
                </a:lnTo>
                <a:lnTo>
                  <a:pt x="55408" y="12395"/>
                </a:lnTo>
                <a:lnTo>
                  <a:pt x="55480" y="11410"/>
                </a:lnTo>
                <a:lnTo>
                  <a:pt x="55536" y="10466"/>
                </a:lnTo>
                <a:lnTo>
                  <a:pt x="55568" y="9810"/>
                </a:lnTo>
                <a:lnTo>
                  <a:pt x="55608" y="8834"/>
                </a:lnTo>
                <a:lnTo>
                  <a:pt x="55632" y="7914"/>
                </a:lnTo>
                <a:lnTo>
                  <a:pt x="55640" y="7042"/>
                </a:lnTo>
                <a:lnTo>
                  <a:pt x="55632" y="6218"/>
                </a:lnTo>
                <a:lnTo>
                  <a:pt x="55632" y="5762"/>
                </a:lnTo>
                <a:lnTo>
                  <a:pt x="55616" y="5050"/>
                </a:lnTo>
                <a:lnTo>
                  <a:pt x="55592" y="4393"/>
                </a:lnTo>
                <a:lnTo>
                  <a:pt x="55568" y="3905"/>
                </a:lnTo>
                <a:lnTo>
                  <a:pt x="55544" y="3521"/>
                </a:lnTo>
                <a:lnTo>
                  <a:pt x="55520" y="3161"/>
                </a:lnTo>
                <a:lnTo>
                  <a:pt x="55480" y="2713"/>
                </a:lnTo>
                <a:lnTo>
                  <a:pt x="55448" y="2305"/>
                </a:lnTo>
                <a:lnTo>
                  <a:pt x="55408" y="1929"/>
                </a:lnTo>
                <a:lnTo>
                  <a:pt x="55376" y="1729"/>
                </a:lnTo>
                <a:lnTo>
                  <a:pt x="55328" y="1545"/>
                </a:lnTo>
                <a:lnTo>
                  <a:pt x="55264" y="1361"/>
                </a:lnTo>
                <a:lnTo>
                  <a:pt x="55192" y="1177"/>
                </a:lnTo>
                <a:lnTo>
                  <a:pt x="55128" y="1073"/>
                </a:lnTo>
                <a:lnTo>
                  <a:pt x="55064" y="969"/>
                </a:lnTo>
                <a:lnTo>
                  <a:pt x="54992" y="873"/>
                </a:lnTo>
                <a:lnTo>
                  <a:pt x="54912" y="777"/>
                </a:lnTo>
                <a:lnTo>
                  <a:pt x="54832" y="681"/>
                </a:lnTo>
                <a:lnTo>
                  <a:pt x="54744" y="593"/>
                </a:lnTo>
                <a:lnTo>
                  <a:pt x="54656" y="513"/>
                </a:lnTo>
                <a:lnTo>
                  <a:pt x="54552" y="433"/>
                </a:lnTo>
                <a:lnTo>
                  <a:pt x="54456" y="361"/>
                </a:lnTo>
                <a:lnTo>
                  <a:pt x="54344" y="297"/>
                </a:lnTo>
                <a:lnTo>
                  <a:pt x="54240" y="233"/>
                </a:lnTo>
                <a:lnTo>
                  <a:pt x="54128" y="185"/>
                </a:lnTo>
                <a:lnTo>
                  <a:pt x="54008" y="137"/>
                </a:lnTo>
                <a:lnTo>
                  <a:pt x="53888" y="97"/>
                </a:lnTo>
                <a:lnTo>
                  <a:pt x="53768" y="65"/>
                </a:lnTo>
                <a:lnTo>
                  <a:pt x="53640" y="33"/>
                </a:lnTo>
                <a:lnTo>
                  <a:pt x="53512" y="17"/>
                </a:lnTo>
                <a:lnTo>
                  <a:pt x="53384" y="9"/>
                </a:lnTo>
                <a:lnTo>
                  <a:pt x="5324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2"/>
          <p:cNvSpPr/>
          <p:nvPr/>
        </p:nvSpPr>
        <p:spPr>
          <a:xfrm>
            <a:off x="6471875" y="278202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8" y="0"/>
                </a:moveTo>
                <a:lnTo>
                  <a:pt x="1192" y="8"/>
                </a:lnTo>
                <a:lnTo>
                  <a:pt x="1056" y="24"/>
                </a:lnTo>
                <a:lnTo>
                  <a:pt x="928" y="64"/>
                </a:lnTo>
                <a:lnTo>
                  <a:pt x="808" y="104"/>
                </a:lnTo>
                <a:lnTo>
                  <a:pt x="688" y="160"/>
                </a:lnTo>
                <a:lnTo>
                  <a:pt x="584" y="224"/>
                </a:lnTo>
                <a:lnTo>
                  <a:pt x="480" y="304"/>
                </a:lnTo>
                <a:lnTo>
                  <a:pt x="384" y="392"/>
                </a:lnTo>
                <a:lnTo>
                  <a:pt x="296" y="488"/>
                </a:lnTo>
                <a:lnTo>
                  <a:pt x="224" y="584"/>
                </a:lnTo>
                <a:lnTo>
                  <a:pt x="160" y="696"/>
                </a:lnTo>
                <a:lnTo>
                  <a:pt x="104" y="816"/>
                </a:lnTo>
                <a:lnTo>
                  <a:pt x="56" y="936"/>
                </a:lnTo>
                <a:lnTo>
                  <a:pt x="24" y="1064"/>
                </a:lnTo>
                <a:lnTo>
                  <a:pt x="0" y="1192"/>
                </a:lnTo>
                <a:lnTo>
                  <a:pt x="0" y="1328"/>
                </a:lnTo>
                <a:lnTo>
                  <a:pt x="0" y="1464"/>
                </a:lnTo>
                <a:lnTo>
                  <a:pt x="24" y="1600"/>
                </a:lnTo>
                <a:lnTo>
                  <a:pt x="56" y="1728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296" y="2177"/>
                </a:lnTo>
                <a:lnTo>
                  <a:pt x="384" y="2273"/>
                </a:lnTo>
                <a:lnTo>
                  <a:pt x="480" y="2353"/>
                </a:lnTo>
                <a:lnTo>
                  <a:pt x="584" y="2433"/>
                </a:lnTo>
                <a:lnTo>
                  <a:pt x="688" y="2497"/>
                </a:lnTo>
                <a:lnTo>
                  <a:pt x="808" y="2553"/>
                </a:lnTo>
                <a:lnTo>
                  <a:pt x="928" y="2601"/>
                </a:lnTo>
                <a:lnTo>
                  <a:pt x="1056" y="2633"/>
                </a:lnTo>
                <a:lnTo>
                  <a:pt x="1192" y="2649"/>
                </a:lnTo>
                <a:lnTo>
                  <a:pt x="1328" y="2657"/>
                </a:lnTo>
                <a:lnTo>
                  <a:pt x="1465" y="2649"/>
                </a:lnTo>
                <a:lnTo>
                  <a:pt x="1593" y="2633"/>
                </a:lnTo>
                <a:lnTo>
                  <a:pt x="1721" y="2601"/>
                </a:lnTo>
                <a:lnTo>
                  <a:pt x="1841" y="2553"/>
                </a:lnTo>
                <a:lnTo>
                  <a:pt x="1961" y="2497"/>
                </a:lnTo>
                <a:lnTo>
                  <a:pt x="2065" y="2433"/>
                </a:lnTo>
                <a:lnTo>
                  <a:pt x="2169" y="2353"/>
                </a:lnTo>
                <a:lnTo>
                  <a:pt x="2265" y="2273"/>
                </a:lnTo>
                <a:lnTo>
                  <a:pt x="2353" y="2177"/>
                </a:lnTo>
                <a:lnTo>
                  <a:pt x="2425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593" y="1728"/>
                </a:lnTo>
                <a:lnTo>
                  <a:pt x="2625" y="1600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25" y="1064"/>
                </a:lnTo>
                <a:lnTo>
                  <a:pt x="2593" y="936"/>
                </a:lnTo>
                <a:lnTo>
                  <a:pt x="2553" y="816"/>
                </a:lnTo>
                <a:lnTo>
                  <a:pt x="2497" y="696"/>
                </a:lnTo>
                <a:lnTo>
                  <a:pt x="2425" y="584"/>
                </a:lnTo>
                <a:lnTo>
                  <a:pt x="2353" y="488"/>
                </a:lnTo>
                <a:lnTo>
                  <a:pt x="2265" y="392"/>
                </a:lnTo>
                <a:lnTo>
                  <a:pt x="2169" y="304"/>
                </a:lnTo>
                <a:lnTo>
                  <a:pt x="2065" y="224"/>
                </a:lnTo>
                <a:lnTo>
                  <a:pt x="1961" y="160"/>
                </a:lnTo>
                <a:lnTo>
                  <a:pt x="1841" y="104"/>
                </a:lnTo>
                <a:lnTo>
                  <a:pt x="1721" y="64"/>
                </a:lnTo>
                <a:lnTo>
                  <a:pt x="1593" y="24"/>
                </a:lnTo>
                <a:lnTo>
                  <a:pt x="1465" y="8"/>
                </a:lnTo>
                <a:lnTo>
                  <a:pt x="1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2"/>
          <p:cNvSpPr/>
          <p:nvPr/>
        </p:nvSpPr>
        <p:spPr>
          <a:xfrm>
            <a:off x="6732900" y="2662000"/>
            <a:ext cx="66650" cy="66425"/>
          </a:xfrm>
          <a:custGeom>
            <a:avLst/>
            <a:gdLst/>
            <a:ahLst/>
            <a:cxnLst/>
            <a:rect l="l" t="t" r="r" b="b"/>
            <a:pathLst>
              <a:path w="2666" h="2657" extrusionOk="0">
                <a:moveTo>
                  <a:pt x="1329" y="1"/>
                </a:moveTo>
                <a:lnTo>
                  <a:pt x="1193" y="9"/>
                </a:lnTo>
                <a:lnTo>
                  <a:pt x="1065" y="33"/>
                </a:lnTo>
                <a:lnTo>
                  <a:pt x="937" y="65"/>
                </a:lnTo>
                <a:lnTo>
                  <a:pt x="817" y="105"/>
                </a:lnTo>
                <a:lnTo>
                  <a:pt x="697" y="161"/>
                </a:lnTo>
                <a:lnTo>
                  <a:pt x="593" y="233"/>
                </a:lnTo>
                <a:lnTo>
                  <a:pt x="489" y="305"/>
                </a:lnTo>
                <a:lnTo>
                  <a:pt x="393" y="393"/>
                </a:lnTo>
                <a:lnTo>
                  <a:pt x="305" y="489"/>
                </a:lnTo>
                <a:lnTo>
                  <a:pt x="233" y="585"/>
                </a:lnTo>
                <a:lnTo>
                  <a:pt x="161" y="697"/>
                </a:lnTo>
                <a:lnTo>
                  <a:pt x="105" y="817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9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61"/>
                </a:lnTo>
                <a:lnTo>
                  <a:pt x="593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57"/>
                </a:lnTo>
                <a:lnTo>
                  <a:pt x="1465" y="2657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61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9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65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17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9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33"/>
                </a:lnTo>
                <a:lnTo>
                  <a:pt x="1969" y="161"/>
                </a:lnTo>
                <a:lnTo>
                  <a:pt x="1849" y="105"/>
                </a:lnTo>
                <a:lnTo>
                  <a:pt x="1729" y="65"/>
                </a:lnTo>
                <a:lnTo>
                  <a:pt x="1601" y="33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2"/>
          <p:cNvSpPr/>
          <p:nvPr/>
        </p:nvSpPr>
        <p:spPr>
          <a:xfrm>
            <a:off x="7039350" y="2530975"/>
            <a:ext cx="66425" cy="66450"/>
          </a:xfrm>
          <a:custGeom>
            <a:avLst/>
            <a:gdLst/>
            <a:ahLst/>
            <a:cxnLst/>
            <a:rect l="l" t="t" r="r" b="b"/>
            <a:pathLst>
              <a:path w="2657" h="2658" extrusionOk="0">
                <a:moveTo>
                  <a:pt x="1329" y="1"/>
                </a:moveTo>
                <a:lnTo>
                  <a:pt x="1193" y="9"/>
                </a:lnTo>
                <a:lnTo>
                  <a:pt x="1065" y="25"/>
                </a:lnTo>
                <a:lnTo>
                  <a:pt x="937" y="57"/>
                </a:lnTo>
                <a:lnTo>
                  <a:pt x="817" y="105"/>
                </a:lnTo>
                <a:lnTo>
                  <a:pt x="697" y="161"/>
                </a:lnTo>
                <a:lnTo>
                  <a:pt x="585" y="225"/>
                </a:lnTo>
                <a:lnTo>
                  <a:pt x="489" y="305"/>
                </a:lnTo>
                <a:lnTo>
                  <a:pt x="393" y="393"/>
                </a:lnTo>
                <a:lnTo>
                  <a:pt x="305" y="481"/>
                </a:lnTo>
                <a:lnTo>
                  <a:pt x="233" y="585"/>
                </a:lnTo>
                <a:lnTo>
                  <a:pt x="161" y="697"/>
                </a:lnTo>
                <a:lnTo>
                  <a:pt x="105" y="809"/>
                </a:lnTo>
                <a:lnTo>
                  <a:pt x="65" y="937"/>
                </a:lnTo>
                <a:lnTo>
                  <a:pt x="33" y="1065"/>
                </a:lnTo>
                <a:lnTo>
                  <a:pt x="9" y="1193"/>
                </a:lnTo>
                <a:lnTo>
                  <a:pt x="1" y="1329"/>
                </a:lnTo>
                <a:lnTo>
                  <a:pt x="9" y="1465"/>
                </a:lnTo>
                <a:lnTo>
                  <a:pt x="33" y="1601"/>
                </a:lnTo>
                <a:lnTo>
                  <a:pt x="65" y="1729"/>
                </a:lnTo>
                <a:lnTo>
                  <a:pt x="105" y="1849"/>
                </a:lnTo>
                <a:lnTo>
                  <a:pt x="161" y="1961"/>
                </a:lnTo>
                <a:lnTo>
                  <a:pt x="233" y="2073"/>
                </a:lnTo>
                <a:lnTo>
                  <a:pt x="305" y="2177"/>
                </a:lnTo>
                <a:lnTo>
                  <a:pt x="393" y="2273"/>
                </a:lnTo>
                <a:lnTo>
                  <a:pt x="489" y="2353"/>
                </a:lnTo>
                <a:lnTo>
                  <a:pt x="585" y="2433"/>
                </a:lnTo>
                <a:lnTo>
                  <a:pt x="697" y="2497"/>
                </a:lnTo>
                <a:lnTo>
                  <a:pt x="817" y="2553"/>
                </a:lnTo>
                <a:lnTo>
                  <a:pt x="937" y="2601"/>
                </a:lnTo>
                <a:lnTo>
                  <a:pt x="1065" y="2633"/>
                </a:lnTo>
                <a:lnTo>
                  <a:pt x="1193" y="2649"/>
                </a:lnTo>
                <a:lnTo>
                  <a:pt x="1329" y="2657"/>
                </a:lnTo>
                <a:lnTo>
                  <a:pt x="1465" y="2649"/>
                </a:lnTo>
                <a:lnTo>
                  <a:pt x="1601" y="2633"/>
                </a:lnTo>
                <a:lnTo>
                  <a:pt x="1729" y="2601"/>
                </a:lnTo>
                <a:lnTo>
                  <a:pt x="1849" y="2553"/>
                </a:lnTo>
                <a:lnTo>
                  <a:pt x="1969" y="2497"/>
                </a:lnTo>
                <a:lnTo>
                  <a:pt x="2073" y="2433"/>
                </a:lnTo>
                <a:lnTo>
                  <a:pt x="2177" y="2353"/>
                </a:lnTo>
                <a:lnTo>
                  <a:pt x="2273" y="2273"/>
                </a:lnTo>
                <a:lnTo>
                  <a:pt x="2361" y="2177"/>
                </a:lnTo>
                <a:lnTo>
                  <a:pt x="2433" y="2073"/>
                </a:lnTo>
                <a:lnTo>
                  <a:pt x="2497" y="1961"/>
                </a:lnTo>
                <a:lnTo>
                  <a:pt x="2553" y="1849"/>
                </a:lnTo>
                <a:lnTo>
                  <a:pt x="2601" y="1729"/>
                </a:lnTo>
                <a:lnTo>
                  <a:pt x="2633" y="1601"/>
                </a:lnTo>
                <a:lnTo>
                  <a:pt x="2657" y="1465"/>
                </a:lnTo>
                <a:lnTo>
                  <a:pt x="2657" y="1329"/>
                </a:lnTo>
                <a:lnTo>
                  <a:pt x="2657" y="1193"/>
                </a:lnTo>
                <a:lnTo>
                  <a:pt x="2633" y="1065"/>
                </a:lnTo>
                <a:lnTo>
                  <a:pt x="2601" y="937"/>
                </a:lnTo>
                <a:lnTo>
                  <a:pt x="2553" y="809"/>
                </a:lnTo>
                <a:lnTo>
                  <a:pt x="2497" y="697"/>
                </a:lnTo>
                <a:lnTo>
                  <a:pt x="2433" y="585"/>
                </a:lnTo>
                <a:lnTo>
                  <a:pt x="2361" y="481"/>
                </a:lnTo>
                <a:lnTo>
                  <a:pt x="2273" y="393"/>
                </a:lnTo>
                <a:lnTo>
                  <a:pt x="2177" y="305"/>
                </a:lnTo>
                <a:lnTo>
                  <a:pt x="2073" y="225"/>
                </a:lnTo>
                <a:lnTo>
                  <a:pt x="1969" y="161"/>
                </a:lnTo>
                <a:lnTo>
                  <a:pt x="1849" y="105"/>
                </a:lnTo>
                <a:lnTo>
                  <a:pt x="1729" y="57"/>
                </a:lnTo>
                <a:lnTo>
                  <a:pt x="1601" y="25"/>
                </a:lnTo>
                <a:lnTo>
                  <a:pt x="1465" y="9"/>
                </a:lnTo>
                <a:lnTo>
                  <a:pt x="13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2"/>
          <p:cNvSpPr/>
          <p:nvPr/>
        </p:nvSpPr>
        <p:spPr>
          <a:xfrm>
            <a:off x="7377200" y="2416575"/>
            <a:ext cx="66425" cy="66425"/>
          </a:xfrm>
          <a:custGeom>
            <a:avLst/>
            <a:gdLst/>
            <a:ahLst/>
            <a:cxnLst/>
            <a:rect l="l" t="t" r="r" b="b"/>
            <a:pathLst>
              <a:path w="2657" h="2657" extrusionOk="0">
                <a:moveTo>
                  <a:pt x="1329" y="0"/>
                </a:moveTo>
                <a:lnTo>
                  <a:pt x="1193" y="8"/>
                </a:lnTo>
                <a:lnTo>
                  <a:pt x="1065" y="24"/>
                </a:lnTo>
                <a:lnTo>
                  <a:pt x="937" y="56"/>
                </a:lnTo>
                <a:lnTo>
                  <a:pt x="809" y="104"/>
                </a:lnTo>
                <a:lnTo>
                  <a:pt x="697" y="160"/>
                </a:lnTo>
                <a:lnTo>
                  <a:pt x="584" y="224"/>
                </a:lnTo>
                <a:lnTo>
                  <a:pt x="480" y="304"/>
                </a:lnTo>
                <a:lnTo>
                  <a:pt x="392" y="384"/>
                </a:lnTo>
                <a:lnTo>
                  <a:pt x="304" y="480"/>
                </a:lnTo>
                <a:lnTo>
                  <a:pt x="224" y="584"/>
                </a:lnTo>
                <a:lnTo>
                  <a:pt x="160" y="696"/>
                </a:lnTo>
                <a:lnTo>
                  <a:pt x="104" y="808"/>
                </a:lnTo>
                <a:lnTo>
                  <a:pt x="64" y="936"/>
                </a:lnTo>
                <a:lnTo>
                  <a:pt x="24" y="1056"/>
                </a:lnTo>
                <a:lnTo>
                  <a:pt x="8" y="1192"/>
                </a:lnTo>
                <a:lnTo>
                  <a:pt x="0" y="1328"/>
                </a:lnTo>
                <a:lnTo>
                  <a:pt x="8" y="1464"/>
                </a:lnTo>
                <a:lnTo>
                  <a:pt x="24" y="1592"/>
                </a:lnTo>
                <a:lnTo>
                  <a:pt x="64" y="1720"/>
                </a:lnTo>
                <a:lnTo>
                  <a:pt x="104" y="1848"/>
                </a:lnTo>
                <a:lnTo>
                  <a:pt x="160" y="1960"/>
                </a:lnTo>
                <a:lnTo>
                  <a:pt x="224" y="2072"/>
                </a:lnTo>
                <a:lnTo>
                  <a:pt x="304" y="2176"/>
                </a:lnTo>
                <a:lnTo>
                  <a:pt x="392" y="2264"/>
                </a:lnTo>
                <a:lnTo>
                  <a:pt x="480" y="2352"/>
                </a:lnTo>
                <a:lnTo>
                  <a:pt x="584" y="2432"/>
                </a:lnTo>
                <a:lnTo>
                  <a:pt x="697" y="2496"/>
                </a:lnTo>
                <a:lnTo>
                  <a:pt x="809" y="2552"/>
                </a:lnTo>
                <a:lnTo>
                  <a:pt x="937" y="2600"/>
                </a:lnTo>
                <a:lnTo>
                  <a:pt x="1065" y="2632"/>
                </a:lnTo>
                <a:lnTo>
                  <a:pt x="1193" y="2648"/>
                </a:lnTo>
                <a:lnTo>
                  <a:pt x="1329" y="2656"/>
                </a:lnTo>
                <a:lnTo>
                  <a:pt x="1465" y="2648"/>
                </a:lnTo>
                <a:lnTo>
                  <a:pt x="1601" y="2632"/>
                </a:lnTo>
                <a:lnTo>
                  <a:pt x="1729" y="2600"/>
                </a:lnTo>
                <a:lnTo>
                  <a:pt x="1849" y="2552"/>
                </a:lnTo>
                <a:lnTo>
                  <a:pt x="1961" y="2496"/>
                </a:lnTo>
                <a:lnTo>
                  <a:pt x="2073" y="2432"/>
                </a:lnTo>
                <a:lnTo>
                  <a:pt x="2177" y="2352"/>
                </a:lnTo>
                <a:lnTo>
                  <a:pt x="2273" y="2264"/>
                </a:lnTo>
                <a:lnTo>
                  <a:pt x="2353" y="2176"/>
                </a:lnTo>
                <a:lnTo>
                  <a:pt x="2433" y="2072"/>
                </a:lnTo>
                <a:lnTo>
                  <a:pt x="2497" y="1960"/>
                </a:lnTo>
                <a:lnTo>
                  <a:pt x="2553" y="1848"/>
                </a:lnTo>
                <a:lnTo>
                  <a:pt x="2601" y="1720"/>
                </a:lnTo>
                <a:lnTo>
                  <a:pt x="2633" y="1592"/>
                </a:lnTo>
                <a:lnTo>
                  <a:pt x="2649" y="1464"/>
                </a:lnTo>
                <a:lnTo>
                  <a:pt x="2657" y="1328"/>
                </a:lnTo>
                <a:lnTo>
                  <a:pt x="2649" y="1192"/>
                </a:lnTo>
                <a:lnTo>
                  <a:pt x="2633" y="1056"/>
                </a:lnTo>
                <a:lnTo>
                  <a:pt x="2601" y="936"/>
                </a:lnTo>
                <a:lnTo>
                  <a:pt x="2553" y="808"/>
                </a:lnTo>
                <a:lnTo>
                  <a:pt x="2497" y="696"/>
                </a:lnTo>
                <a:lnTo>
                  <a:pt x="2433" y="584"/>
                </a:lnTo>
                <a:lnTo>
                  <a:pt x="2353" y="480"/>
                </a:lnTo>
                <a:lnTo>
                  <a:pt x="2273" y="384"/>
                </a:lnTo>
                <a:lnTo>
                  <a:pt x="2177" y="304"/>
                </a:lnTo>
                <a:lnTo>
                  <a:pt x="2073" y="224"/>
                </a:lnTo>
                <a:lnTo>
                  <a:pt x="1961" y="160"/>
                </a:lnTo>
                <a:lnTo>
                  <a:pt x="1849" y="104"/>
                </a:lnTo>
                <a:lnTo>
                  <a:pt x="1729" y="56"/>
                </a:lnTo>
                <a:lnTo>
                  <a:pt x="1601" y="24"/>
                </a:lnTo>
                <a:lnTo>
                  <a:pt x="1465" y="8"/>
                </a:lnTo>
                <a:lnTo>
                  <a:pt x="13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2"/>
          <p:cNvSpPr/>
          <p:nvPr/>
        </p:nvSpPr>
        <p:spPr>
          <a:xfrm>
            <a:off x="6487275" y="2734800"/>
            <a:ext cx="1379625" cy="275875"/>
          </a:xfrm>
          <a:custGeom>
            <a:avLst/>
            <a:gdLst/>
            <a:ahLst/>
            <a:cxnLst/>
            <a:rect l="l" t="t" r="r" b="b"/>
            <a:pathLst>
              <a:path w="55185" h="11035" extrusionOk="0">
                <a:moveTo>
                  <a:pt x="54904" y="1"/>
                </a:moveTo>
                <a:lnTo>
                  <a:pt x="54208" y="225"/>
                </a:lnTo>
                <a:lnTo>
                  <a:pt x="53512" y="441"/>
                </a:lnTo>
                <a:lnTo>
                  <a:pt x="52816" y="657"/>
                </a:lnTo>
                <a:lnTo>
                  <a:pt x="52112" y="865"/>
                </a:lnTo>
                <a:lnTo>
                  <a:pt x="51416" y="1065"/>
                </a:lnTo>
                <a:lnTo>
                  <a:pt x="50712" y="1265"/>
                </a:lnTo>
                <a:lnTo>
                  <a:pt x="49999" y="1457"/>
                </a:lnTo>
                <a:lnTo>
                  <a:pt x="49295" y="1641"/>
                </a:lnTo>
                <a:lnTo>
                  <a:pt x="47879" y="2001"/>
                </a:lnTo>
                <a:lnTo>
                  <a:pt x="46455" y="2345"/>
                </a:lnTo>
                <a:lnTo>
                  <a:pt x="45031" y="2681"/>
                </a:lnTo>
                <a:lnTo>
                  <a:pt x="43599" y="2993"/>
                </a:lnTo>
                <a:lnTo>
                  <a:pt x="42166" y="3297"/>
                </a:lnTo>
                <a:lnTo>
                  <a:pt x="40734" y="3593"/>
                </a:lnTo>
                <a:lnTo>
                  <a:pt x="39302" y="3873"/>
                </a:lnTo>
                <a:lnTo>
                  <a:pt x="37870" y="4154"/>
                </a:lnTo>
                <a:lnTo>
                  <a:pt x="36438" y="4418"/>
                </a:lnTo>
                <a:lnTo>
                  <a:pt x="35005" y="4682"/>
                </a:lnTo>
                <a:lnTo>
                  <a:pt x="32157" y="5202"/>
                </a:lnTo>
                <a:lnTo>
                  <a:pt x="29781" y="5626"/>
                </a:lnTo>
                <a:lnTo>
                  <a:pt x="27412" y="6066"/>
                </a:lnTo>
                <a:lnTo>
                  <a:pt x="24636" y="6594"/>
                </a:lnTo>
                <a:lnTo>
                  <a:pt x="21859" y="7130"/>
                </a:lnTo>
                <a:lnTo>
                  <a:pt x="19187" y="7650"/>
                </a:lnTo>
                <a:lnTo>
                  <a:pt x="16499" y="8154"/>
                </a:lnTo>
                <a:lnTo>
                  <a:pt x="15147" y="8410"/>
                </a:lnTo>
                <a:lnTo>
                  <a:pt x="13794" y="8650"/>
                </a:lnTo>
                <a:lnTo>
                  <a:pt x="12434" y="8890"/>
                </a:lnTo>
                <a:lnTo>
                  <a:pt x="11074" y="9122"/>
                </a:lnTo>
                <a:lnTo>
                  <a:pt x="9714" y="9346"/>
                </a:lnTo>
                <a:lnTo>
                  <a:pt x="8346" y="9562"/>
                </a:lnTo>
                <a:lnTo>
                  <a:pt x="6977" y="9762"/>
                </a:lnTo>
                <a:lnTo>
                  <a:pt x="5609" y="9954"/>
                </a:lnTo>
                <a:lnTo>
                  <a:pt x="4241" y="10130"/>
                </a:lnTo>
                <a:lnTo>
                  <a:pt x="2865" y="10290"/>
                </a:lnTo>
                <a:lnTo>
                  <a:pt x="1497" y="10434"/>
                </a:lnTo>
                <a:lnTo>
                  <a:pt x="120" y="10562"/>
                </a:lnTo>
                <a:lnTo>
                  <a:pt x="80" y="10682"/>
                </a:lnTo>
                <a:lnTo>
                  <a:pt x="48" y="10794"/>
                </a:lnTo>
                <a:lnTo>
                  <a:pt x="24" y="10914"/>
                </a:lnTo>
                <a:lnTo>
                  <a:pt x="0" y="11035"/>
                </a:lnTo>
                <a:lnTo>
                  <a:pt x="0" y="11035"/>
                </a:lnTo>
                <a:lnTo>
                  <a:pt x="1393" y="10914"/>
                </a:lnTo>
                <a:lnTo>
                  <a:pt x="2777" y="10770"/>
                </a:lnTo>
                <a:lnTo>
                  <a:pt x="4161" y="10602"/>
                </a:lnTo>
                <a:lnTo>
                  <a:pt x="5545" y="10434"/>
                </a:lnTo>
                <a:lnTo>
                  <a:pt x="6929" y="10242"/>
                </a:lnTo>
                <a:lnTo>
                  <a:pt x="8306" y="10042"/>
                </a:lnTo>
                <a:lnTo>
                  <a:pt x="9690" y="9826"/>
                </a:lnTo>
                <a:lnTo>
                  <a:pt x="11066" y="9602"/>
                </a:lnTo>
                <a:lnTo>
                  <a:pt x="12434" y="9370"/>
                </a:lnTo>
                <a:lnTo>
                  <a:pt x="13802" y="9130"/>
                </a:lnTo>
                <a:lnTo>
                  <a:pt x="15171" y="8882"/>
                </a:lnTo>
                <a:lnTo>
                  <a:pt x="16539" y="8626"/>
                </a:lnTo>
                <a:lnTo>
                  <a:pt x="19251" y="8114"/>
                </a:lnTo>
                <a:lnTo>
                  <a:pt x="21947" y="7586"/>
                </a:lnTo>
                <a:lnTo>
                  <a:pt x="24724" y="7050"/>
                </a:lnTo>
                <a:lnTo>
                  <a:pt x="27500" y="6522"/>
                </a:lnTo>
                <a:lnTo>
                  <a:pt x="29869" y="6090"/>
                </a:lnTo>
                <a:lnTo>
                  <a:pt x="32237" y="5658"/>
                </a:lnTo>
                <a:lnTo>
                  <a:pt x="35109" y="5138"/>
                </a:lnTo>
                <a:lnTo>
                  <a:pt x="36550" y="4866"/>
                </a:lnTo>
                <a:lnTo>
                  <a:pt x="37990" y="4602"/>
                </a:lnTo>
                <a:lnTo>
                  <a:pt x="39438" y="4322"/>
                </a:lnTo>
                <a:lnTo>
                  <a:pt x="40878" y="4033"/>
                </a:lnTo>
                <a:lnTo>
                  <a:pt x="42326" y="3737"/>
                </a:lnTo>
                <a:lnTo>
                  <a:pt x="43767" y="3433"/>
                </a:lnTo>
                <a:lnTo>
                  <a:pt x="45215" y="3113"/>
                </a:lnTo>
                <a:lnTo>
                  <a:pt x="46655" y="2777"/>
                </a:lnTo>
                <a:lnTo>
                  <a:pt x="48087" y="2433"/>
                </a:lnTo>
                <a:lnTo>
                  <a:pt x="49519" y="2065"/>
                </a:lnTo>
                <a:lnTo>
                  <a:pt x="50231" y="1873"/>
                </a:lnTo>
                <a:lnTo>
                  <a:pt x="50944" y="1681"/>
                </a:lnTo>
                <a:lnTo>
                  <a:pt x="51656" y="1481"/>
                </a:lnTo>
                <a:lnTo>
                  <a:pt x="52360" y="1281"/>
                </a:lnTo>
                <a:lnTo>
                  <a:pt x="53072" y="1065"/>
                </a:lnTo>
                <a:lnTo>
                  <a:pt x="53776" y="849"/>
                </a:lnTo>
                <a:lnTo>
                  <a:pt x="54480" y="633"/>
                </a:lnTo>
                <a:lnTo>
                  <a:pt x="55184" y="401"/>
                </a:lnTo>
                <a:lnTo>
                  <a:pt x="55120" y="297"/>
                </a:lnTo>
                <a:lnTo>
                  <a:pt x="55056" y="193"/>
                </a:lnTo>
                <a:lnTo>
                  <a:pt x="54984" y="97"/>
                </a:lnTo>
                <a:lnTo>
                  <a:pt x="549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2"/>
          <p:cNvSpPr/>
          <p:nvPr/>
        </p:nvSpPr>
        <p:spPr>
          <a:xfrm>
            <a:off x="6502075" y="2813025"/>
            <a:ext cx="1374825" cy="279850"/>
          </a:xfrm>
          <a:custGeom>
            <a:avLst/>
            <a:gdLst/>
            <a:ahLst/>
            <a:cxnLst/>
            <a:rect l="l" t="t" r="r" b="b"/>
            <a:pathLst>
              <a:path w="54993" h="11194" extrusionOk="0">
                <a:moveTo>
                  <a:pt x="54968" y="0"/>
                </a:moveTo>
                <a:lnTo>
                  <a:pt x="54256" y="232"/>
                </a:lnTo>
                <a:lnTo>
                  <a:pt x="53536" y="464"/>
                </a:lnTo>
                <a:lnTo>
                  <a:pt x="52816" y="688"/>
                </a:lnTo>
                <a:lnTo>
                  <a:pt x="52096" y="912"/>
                </a:lnTo>
                <a:lnTo>
                  <a:pt x="51376" y="1121"/>
                </a:lnTo>
                <a:lnTo>
                  <a:pt x="50656" y="1329"/>
                </a:lnTo>
                <a:lnTo>
                  <a:pt x="49928" y="1529"/>
                </a:lnTo>
                <a:lnTo>
                  <a:pt x="49199" y="1729"/>
                </a:lnTo>
                <a:lnTo>
                  <a:pt x="48471" y="1921"/>
                </a:lnTo>
                <a:lnTo>
                  <a:pt x="47743" y="2105"/>
                </a:lnTo>
                <a:lnTo>
                  <a:pt x="46279" y="2465"/>
                </a:lnTo>
                <a:lnTo>
                  <a:pt x="44807" y="2809"/>
                </a:lnTo>
                <a:lnTo>
                  <a:pt x="43343" y="3137"/>
                </a:lnTo>
                <a:lnTo>
                  <a:pt x="41862" y="3457"/>
                </a:lnTo>
                <a:lnTo>
                  <a:pt x="40390" y="3753"/>
                </a:lnTo>
                <a:lnTo>
                  <a:pt x="38918" y="4049"/>
                </a:lnTo>
                <a:lnTo>
                  <a:pt x="37438" y="4337"/>
                </a:lnTo>
                <a:lnTo>
                  <a:pt x="35966" y="4609"/>
                </a:lnTo>
                <a:lnTo>
                  <a:pt x="34493" y="4881"/>
                </a:lnTo>
                <a:lnTo>
                  <a:pt x="31565" y="5417"/>
                </a:lnTo>
                <a:lnTo>
                  <a:pt x="29189" y="5849"/>
                </a:lnTo>
                <a:lnTo>
                  <a:pt x="26820" y="6289"/>
                </a:lnTo>
                <a:lnTo>
                  <a:pt x="24044" y="6809"/>
                </a:lnTo>
                <a:lnTo>
                  <a:pt x="21267" y="7345"/>
                </a:lnTo>
                <a:lnTo>
                  <a:pt x="18651" y="7857"/>
                </a:lnTo>
                <a:lnTo>
                  <a:pt x="16019" y="8354"/>
                </a:lnTo>
                <a:lnTo>
                  <a:pt x="14699" y="8602"/>
                </a:lnTo>
                <a:lnTo>
                  <a:pt x="13378" y="8842"/>
                </a:lnTo>
                <a:lnTo>
                  <a:pt x="12050" y="9074"/>
                </a:lnTo>
                <a:lnTo>
                  <a:pt x="10714" y="9306"/>
                </a:lnTo>
                <a:lnTo>
                  <a:pt x="9386" y="9522"/>
                </a:lnTo>
                <a:lnTo>
                  <a:pt x="8050" y="9730"/>
                </a:lnTo>
                <a:lnTo>
                  <a:pt x="6713" y="9930"/>
                </a:lnTo>
                <a:lnTo>
                  <a:pt x="5377" y="10122"/>
                </a:lnTo>
                <a:lnTo>
                  <a:pt x="4033" y="10298"/>
                </a:lnTo>
                <a:lnTo>
                  <a:pt x="2689" y="10458"/>
                </a:lnTo>
                <a:lnTo>
                  <a:pt x="1345" y="10602"/>
                </a:lnTo>
                <a:lnTo>
                  <a:pt x="0" y="10738"/>
                </a:lnTo>
                <a:lnTo>
                  <a:pt x="128" y="11194"/>
                </a:lnTo>
                <a:lnTo>
                  <a:pt x="1465" y="11066"/>
                </a:lnTo>
                <a:lnTo>
                  <a:pt x="2809" y="10914"/>
                </a:lnTo>
                <a:lnTo>
                  <a:pt x="4153" y="10754"/>
                </a:lnTo>
                <a:lnTo>
                  <a:pt x="5489" y="10578"/>
                </a:lnTo>
                <a:lnTo>
                  <a:pt x="6825" y="10386"/>
                </a:lnTo>
                <a:lnTo>
                  <a:pt x="8162" y="10186"/>
                </a:lnTo>
                <a:lnTo>
                  <a:pt x="9498" y="9978"/>
                </a:lnTo>
                <a:lnTo>
                  <a:pt x="10826" y="9762"/>
                </a:lnTo>
                <a:lnTo>
                  <a:pt x="12154" y="9530"/>
                </a:lnTo>
                <a:lnTo>
                  <a:pt x="13474" y="9298"/>
                </a:lnTo>
                <a:lnTo>
                  <a:pt x="14803" y="9058"/>
                </a:lnTo>
                <a:lnTo>
                  <a:pt x="16123" y="8810"/>
                </a:lnTo>
                <a:lnTo>
                  <a:pt x="18747" y="8314"/>
                </a:lnTo>
                <a:lnTo>
                  <a:pt x="21355" y="7801"/>
                </a:lnTo>
                <a:lnTo>
                  <a:pt x="24132" y="7265"/>
                </a:lnTo>
                <a:lnTo>
                  <a:pt x="26908" y="6737"/>
                </a:lnTo>
                <a:lnTo>
                  <a:pt x="29277" y="6305"/>
                </a:lnTo>
                <a:lnTo>
                  <a:pt x="31645" y="5881"/>
                </a:lnTo>
                <a:lnTo>
                  <a:pt x="34565" y="5345"/>
                </a:lnTo>
                <a:lnTo>
                  <a:pt x="36038" y="5073"/>
                </a:lnTo>
                <a:lnTo>
                  <a:pt x="37502" y="4801"/>
                </a:lnTo>
                <a:lnTo>
                  <a:pt x="38974" y="4513"/>
                </a:lnTo>
                <a:lnTo>
                  <a:pt x="40446" y="4225"/>
                </a:lnTo>
                <a:lnTo>
                  <a:pt x="41918" y="3921"/>
                </a:lnTo>
                <a:lnTo>
                  <a:pt x="43391" y="3601"/>
                </a:lnTo>
                <a:lnTo>
                  <a:pt x="44855" y="3281"/>
                </a:lnTo>
                <a:lnTo>
                  <a:pt x="46319" y="2937"/>
                </a:lnTo>
                <a:lnTo>
                  <a:pt x="47783" y="2577"/>
                </a:lnTo>
                <a:lnTo>
                  <a:pt x="48511" y="2393"/>
                </a:lnTo>
                <a:lnTo>
                  <a:pt x="49239" y="2201"/>
                </a:lnTo>
                <a:lnTo>
                  <a:pt x="49960" y="2009"/>
                </a:lnTo>
                <a:lnTo>
                  <a:pt x="50688" y="1809"/>
                </a:lnTo>
                <a:lnTo>
                  <a:pt x="51408" y="1601"/>
                </a:lnTo>
                <a:lnTo>
                  <a:pt x="52128" y="1385"/>
                </a:lnTo>
                <a:lnTo>
                  <a:pt x="52848" y="1169"/>
                </a:lnTo>
                <a:lnTo>
                  <a:pt x="53568" y="953"/>
                </a:lnTo>
                <a:lnTo>
                  <a:pt x="54280" y="720"/>
                </a:lnTo>
                <a:lnTo>
                  <a:pt x="54992" y="488"/>
                </a:lnTo>
                <a:lnTo>
                  <a:pt x="549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2"/>
          <p:cNvSpPr/>
          <p:nvPr/>
        </p:nvSpPr>
        <p:spPr>
          <a:xfrm>
            <a:off x="6638300" y="3178475"/>
            <a:ext cx="94225" cy="52625"/>
          </a:xfrm>
          <a:custGeom>
            <a:avLst/>
            <a:gdLst/>
            <a:ahLst/>
            <a:cxnLst/>
            <a:rect l="l" t="t" r="r" b="b"/>
            <a:pathLst>
              <a:path w="3769" h="2105" extrusionOk="0">
                <a:moveTo>
                  <a:pt x="784" y="0"/>
                </a:moveTo>
                <a:lnTo>
                  <a:pt x="640" y="8"/>
                </a:lnTo>
                <a:lnTo>
                  <a:pt x="512" y="24"/>
                </a:lnTo>
                <a:lnTo>
                  <a:pt x="392" y="56"/>
                </a:lnTo>
                <a:lnTo>
                  <a:pt x="288" y="88"/>
                </a:lnTo>
                <a:lnTo>
                  <a:pt x="200" y="136"/>
                </a:lnTo>
                <a:lnTo>
                  <a:pt x="120" y="192"/>
                </a:lnTo>
                <a:lnTo>
                  <a:pt x="88" y="224"/>
                </a:lnTo>
                <a:lnTo>
                  <a:pt x="64" y="264"/>
                </a:lnTo>
                <a:lnTo>
                  <a:pt x="40" y="297"/>
                </a:lnTo>
                <a:lnTo>
                  <a:pt x="24" y="337"/>
                </a:lnTo>
                <a:lnTo>
                  <a:pt x="8" y="377"/>
                </a:lnTo>
                <a:lnTo>
                  <a:pt x="0" y="417"/>
                </a:lnTo>
                <a:lnTo>
                  <a:pt x="0" y="465"/>
                </a:lnTo>
                <a:lnTo>
                  <a:pt x="0" y="505"/>
                </a:lnTo>
                <a:lnTo>
                  <a:pt x="16" y="601"/>
                </a:lnTo>
                <a:lnTo>
                  <a:pt x="56" y="697"/>
                </a:lnTo>
                <a:lnTo>
                  <a:pt x="104" y="793"/>
                </a:lnTo>
                <a:lnTo>
                  <a:pt x="176" y="889"/>
                </a:lnTo>
                <a:lnTo>
                  <a:pt x="264" y="993"/>
                </a:lnTo>
                <a:lnTo>
                  <a:pt x="360" y="1097"/>
                </a:lnTo>
                <a:lnTo>
                  <a:pt x="472" y="1193"/>
                </a:lnTo>
                <a:lnTo>
                  <a:pt x="600" y="1297"/>
                </a:lnTo>
                <a:lnTo>
                  <a:pt x="736" y="1393"/>
                </a:lnTo>
                <a:lnTo>
                  <a:pt x="888" y="1489"/>
                </a:lnTo>
                <a:lnTo>
                  <a:pt x="1048" y="1577"/>
                </a:lnTo>
                <a:lnTo>
                  <a:pt x="1216" y="1665"/>
                </a:lnTo>
                <a:lnTo>
                  <a:pt x="1400" y="1753"/>
                </a:lnTo>
                <a:lnTo>
                  <a:pt x="1584" y="1825"/>
                </a:lnTo>
                <a:lnTo>
                  <a:pt x="1776" y="1897"/>
                </a:lnTo>
                <a:lnTo>
                  <a:pt x="1969" y="1953"/>
                </a:lnTo>
                <a:lnTo>
                  <a:pt x="2153" y="2001"/>
                </a:lnTo>
                <a:lnTo>
                  <a:pt x="2337" y="2041"/>
                </a:lnTo>
                <a:lnTo>
                  <a:pt x="2513" y="2073"/>
                </a:lnTo>
                <a:lnTo>
                  <a:pt x="2681" y="2097"/>
                </a:lnTo>
                <a:lnTo>
                  <a:pt x="2841" y="2105"/>
                </a:lnTo>
                <a:lnTo>
                  <a:pt x="2993" y="2105"/>
                </a:lnTo>
                <a:lnTo>
                  <a:pt x="3129" y="2097"/>
                </a:lnTo>
                <a:lnTo>
                  <a:pt x="3265" y="2081"/>
                </a:lnTo>
                <a:lnTo>
                  <a:pt x="3377" y="2049"/>
                </a:lnTo>
                <a:lnTo>
                  <a:pt x="3489" y="2009"/>
                </a:lnTo>
                <a:lnTo>
                  <a:pt x="3577" y="1969"/>
                </a:lnTo>
                <a:lnTo>
                  <a:pt x="3649" y="1905"/>
                </a:lnTo>
                <a:lnTo>
                  <a:pt x="3681" y="1873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61" y="1729"/>
                </a:lnTo>
                <a:lnTo>
                  <a:pt x="3769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53" y="1505"/>
                </a:lnTo>
                <a:lnTo>
                  <a:pt x="3713" y="1409"/>
                </a:lnTo>
                <a:lnTo>
                  <a:pt x="3665" y="1313"/>
                </a:lnTo>
                <a:lnTo>
                  <a:pt x="3593" y="1209"/>
                </a:lnTo>
                <a:lnTo>
                  <a:pt x="3513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77" y="809"/>
                </a:lnTo>
                <a:lnTo>
                  <a:pt x="3033" y="713"/>
                </a:lnTo>
                <a:lnTo>
                  <a:pt x="2889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77" y="353"/>
                </a:lnTo>
                <a:lnTo>
                  <a:pt x="2185" y="273"/>
                </a:lnTo>
                <a:lnTo>
                  <a:pt x="1993" y="208"/>
                </a:lnTo>
                <a:lnTo>
                  <a:pt x="1800" y="144"/>
                </a:lnTo>
                <a:lnTo>
                  <a:pt x="1616" y="96"/>
                </a:lnTo>
                <a:lnTo>
                  <a:pt x="1432" y="56"/>
                </a:lnTo>
                <a:lnTo>
                  <a:pt x="1264" y="32"/>
                </a:lnTo>
                <a:lnTo>
                  <a:pt x="1096" y="8"/>
                </a:lnTo>
                <a:lnTo>
                  <a:pt x="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2"/>
          <p:cNvSpPr/>
          <p:nvPr/>
        </p:nvSpPr>
        <p:spPr>
          <a:xfrm>
            <a:off x="7082350" y="3242075"/>
            <a:ext cx="94250" cy="52650"/>
          </a:xfrm>
          <a:custGeom>
            <a:avLst/>
            <a:gdLst/>
            <a:ahLst/>
            <a:cxnLst/>
            <a:rect l="l" t="t" r="r" b="b"/>
            <a:pathLst>
              <a:path w="3770" h="2106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97"/>
                </a:lnTo>
                <a:lnTo>
                  <a:pt x="193" y="145"/>
                </a:lnTo>
                <a:lnTo>
                  <a:pt x="121" y="201"/>
                </a:lnTo>
                <a:lnTo>
                  <a:pt x="89" y="233"/>
                </a:lnTo>
                <a:lnTo>
                  <a:pt x="65" y="265"/>
                </a:lnTo>
                <a:lnTo>
                  <a:pt x="41" y="305"/>
                </a:lnTo>
                <a:lnTo>
                  <a:pt x="25" y="337"/>
                </a:lnTo>
                <a:lnTo>
                  <a:pt x="9" y="377"/>
                </a:lnTo>
                <a:lnTo>
                  <a:pt x="1" y="425"/>
                </a:lnTo>
                <a:lnTo>
                  <a:pt x="1" y="465"/>
                </a:lnTo>
                <a:lnTo>
                  <a:pt x="1" y="513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201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85"/>
                </a:lnTo>
                <a:lnTo>
                  <a:pt x="1217" y="1673"/>
                </a:lnTo>
                <a:lnTo>
                  <a:pt x="1393" y="1753"/>
                </a:lnTo>
                <a:lnTo>
                  <a:pt x="1585" y="1833"/>
                </a:lnTo>
                <a:lnTo>
                  <a:pt x="1777" y="1897"/>
                </a:lnTo>
                <a:lnTo>
                  <a:pt x="1969" y="1961"/>
                </a:lnTo>
                <a:lnTo>
                  <a:pt x="2153" y="2009"/>
                </a:lnTo>
                <a:lnTo>
                  <a:pt x="2329" y="2049"/>
                </a:lnTo>
                <a:lnTo>
                  <a:pt x="2505" y="2081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57"/>
                </a:lnTo>
                <a:lnTo>
                  <a:pt x="3481" y="2017"/>
                </a:lnTo>
                <a:lnTo>
                  <a:pt x="3569" y="1969"/>
                </a:lnTo>
                <a:lnTo>
                  <a:pt x="3641" y="1913"/>
                </a:lnTo>
                <a:lnTo>
                  <a:pt x="3673" y="1881"/>
                </a:lnTo>
                <a:lnTo>
                  <a:pt x="3705" y="1849"/>
                </a:lnTo>
                <a:lnTo>
                  <a:pt x="3721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9"/>
                </a:lnTo>
                <a:lnTo>
                  <a:pt x="3769" y="1641"/>
                </a:lnTo>
                <a:lnTo>
                  <a:pt x="3761" y="1601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17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13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9"/>
                </a:lnTo>
                <a:lnTo>
                  <a:pt x="2545" y="441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53"/>
                </a:lnTo>
                <a:lnTo>
                  <a:pt x="1617" y="105"/>
                </a:lnTo>
                <a:lnTo>
                  <a:pt x="1433" y="65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2"/>
          <p:cNvSpPr/>
          <p:nvPr/>
        </p:nvSpPr>
        <p:spPr>
          <a:xfrm>
            <a:off x="7580225" y="3207075"/>
            <a:ext cx="94250" cy="52625"/>
          </a:xfrm>
          <a:custGeom>
            <a:avLst/>
            <a:gdLst/>
            <a:ahLst/>
            <a:cxnLst/>
            <a:rect l="l" t="t" r="r" b="b"/>
            <a:pathLst>
              <a:path w="3770" h="2105" extrusionOk="0">
                <a:moveTo>
                  <a:pt x="777" y="1"/>
                </a:moveTo>
                <a:lnTo>
                  <a:pt x="633" y="9"/>
                </a:lnTo>
                <a:lnTo>
                  <a:pt x="505" y="25"/>
                </a:lnTo>
                <a:lnTo>
                  <a:pt x="385" y="57"/>
                </a:lnTo>
                <a:lnTo>
                  <a:pt x="281" y="89"/>
                </a:lnTo>
                <a:lnTo>
                  <a:pt x="193" y="137"/>
                </a:lnTo>
                <a:lnTo>
                  <a:pt x="121" y="193"/>
                </a:lnTo>
                <a:lnTo>
                  <a:pt x="89" y="225"/>
                </a:lnTo>
                <a:lnTo>
                  <a:pt x="65" y="265"/>
                </a:lnTo>
                <a:lnTo>
                  <a:pt x="41" y="297"/>
                </a:lnTo>
                <a:lnTo>
                  <a:pt x="25" y="337"/>
                </a:lnTo>
                <a:lnTo>
                  <a:pt x="9" y="377"/>
                </a:lnTo>
                <a:lnTo>
                  <a:pt x="1" y="417"/>
                </a:lnTo>
                <a:lnTo>
                  <a:pt x="1" y="465"/>
                </a:lnTo>
                <a:lnTo>
                  <a:pt x="1" y="505"/>
                </a:lnTo>
                <a:lnTo>
                  <a:pt x="17" y="601"/>
                </a:lnTo>
                <a:lnTo>
                  <a:pt x="49" y="697"/>
                </a:lnTo>
                <a:lnTo>
                  <a:pt x="105" y="793"/>
                </a:lnTo>
                <a:lnTo>
                  <a:pt x="169" y="897"/>
                </a:lnTo>
                <a:lnTo>
                  <a:pt x="257" y="993"/>
                </a:lnTo>
                <a:lnTo>
                  <a:pt x="353" y="1097"/>
                </a:lnTo>
                <a:lnTo>
                  <a:pt x="465" y="1193"/>
                </a:lnTo>
                <a:lnTo>
                  <a:pt x="593" y="1297"/>
                </a:lnTo>
                <a:lnTo>
                  <a:pt x="737" y="1393"/>
                </a:lnTo>
                <a:lnTo>
                  <a:pt x="881" y="1489"/>
                </a:lnTo>
                <a:lnTo>
                  <a:pt x="1041" y="1577"/>
                </a:lnTo>
                <a:lnTo>
                  <a:pt x="1217" y="1665"/>
                </a:lnTo>
                <a:lnTo>
                  <a:pt x="1393" y="1753"/>
                </a:lnTo>
                <a:lnTo>
                  <a:pt x="1585" y="1825"/>
                </a:lnTo>
                <a:lnTo>
                  <a:pt x="1777" y="1897"/>
                </a:lnTo>
                <a:lnTo>
                  <a:pt x="1969" y="1953"/>
                </a:lnTo>
                <a:lnTo>
                  <a:pt x="2153" y="2009"/>
                </a:lnTo>
                <a:lnTo>
                  <a:pt x="2329" y="2041"/>
                </a:lnTo>
                <a:lnTo>
                  <a:pt x="2505" y="2073"/>
                </a:lnTo>
                <a:lnTo>
                  <a:pt x="2673" y="2097"/>
                </a:lnTo>
                <a:lnTo>
                  <a:pt x="2833" y="2105"/>
                </a:lnTo>
                <a:lnTo>
                  <a:pt x="2985" y="2105"/>
                </a:lnTo>
                <a:lnTo>
                  <a:pt x="3129" y="2097"/>
                </a:lnTo>
                <a:lnTo>
                  <a:pt x="3257" y="2081"/>
                </a:lnTo>
                <a:lnTo>
                  <a:pt x="3377" y="2049"/>
                </a:lnTo>
                <a:lnTo>
                  <a:pt x="3481" y="2009"/>
                </a:lnTo>
                <a:lnTo>
                  <a:pt x="3569" y="1969"/>
                </a:lnTo>
                <a:lnTo>
                  <a:pt x="3649" y="1905"/>
                </a:lnTo>
                <a:lnTo>
                  <a:pt x="3673" y="1881"/>
                </a:lnTo>
                <a:lnTo>
                  <a:pt x="3705" y="1841"/>
                </a:lnTo>
                <a:lnTo>
                  <a:pt x="3729" y="1809"/>
                </a:lnTo>
                <a:lnTo>
                  <a:pt x="3745" y="1769"/>
                </a:lnTo>
                <a:lnTo>
                  <a:pt x="3753" y="1729"/>
                </a:lnTo>
                <a:lnTo>
                  <a:pt x="3761" y="1681"/>
                </a:lnTo>
                <a:lnTo>
                  <a:pt x="3769" y="1641"/>
                </a:lnTo>
                <a:lnTo>
                  <a:pt x="3769" y="1593"/>
                </a:lnTo>
                <a:lnTo>
                  <a:pt x="3745" y="1505"/>
                </a:lnTo>
                <a:lnTo>
                  <a:pt x="3713" y="1409"/>
                </a:lnTo>
                <a:lnTo>
                  <a:pt x="3657" y="1313"/>
                </a:lnTo>
                <a:lnTo>
                  <a:pt x="3593" y="1209"/>
                </a:lnTo>
                <a:lnTo>
                  <a:pt x="3505" y="1113"/>
                </a:lnTo>
                <a:lnTo>
                  <a:pt x="3409" y="1009"/>
                </a:lnTo>
                <a:lnTo>
                  <a:pt x="3297" y="905"/>
                </a:lnTo>
                <a:lnTo>
                  <a:pt x="3169" y="809"/>
                </a:lnTo>
                <a:lnTo>
                  <a:pt x="3033" y="713"/>
                </a:lnTo>
                <a:lnTo>
                  <a:pt x="2881" y="617"/>
                </a:lnTo>
                <a:lnTo>
                  <a:pt x="2721" y="521"/>
                </a:lnTo>
                <a:lnTo>
                  <a:pt x="2553" y="433"/>
                </a:lnTo>
                <a:lnTo>
                  <a:pt x="2369" y="353"/>
                </a:lnTo>
                <a:lnTo>
                  <a:pt x="2177" y="281"/>
                </a:lnTo>
                <a:lnTo>
                  <a:pt x="1985" y="209"/>
                </a:lnTo>
                <a:lnTo>
                  <a:pt x="1801" y="145"/>
                </a:lnTo>
                <a:lnTo>
                  <a:pt x="1617" y="97"/>
                </a:lnTo>
                <a:lnTo>
                  <a:pt x="1433" y="57"/>
                </a:lnTo>
                <a:lnTo>
                  <a:pt x="1257" y="33"/>
                </a:lnTo>
                <a:lnTo>
                  <a:pt x="1089" y="9"/>
                </a:lnTo>
                <a:lnTo>
                  <a:pt x="9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2"/>
          <p:cNvSpPr/>
          <p:nvPr/>
        </p:nvSpPr>
        <p:spPr>
          <a:xfrm>
            <a:off x="6819925" y="3345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6" y="112"/>
                </a:lnTo>
                <a:lnTo>
                  <a:pt x="1544" y="176"/>
                </a:lnTo>
                <a:lnTo>
                  <a:pt x="1424" y="264"/>
                </a:lnTo>
                <a:lnTo>
                  <a:pt x="1304" y="360"/>
                </a:lnTo>
                <a:lnTo>
                  <a:pt x="1192" y="464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36" y="3417"/>
                </a:lnTo>
                <a:lnTo>
                  <a:pt x="160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9"/>
                </a:lnTo>
                <a:lnTo>
                  <a:pt x="1384" y="2961"/>
                </a:lnTo>
                <a:lnTo>
                  <a:pt x="1504" y="2833"/>
                </a:lnTo>
                <a:lnTo>
                  <a:pt x="1616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1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2"/>
          <p:cNvSpPr/>
          <p:nvPr/>
        </p:nvSpPr>
        <p:spPr>
          <a:xfrm>
            <a:off x="7720850" y="293425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1" y="0"/>
                </a:moveTo>
                <a:lnTo>
                  <a:pt x="1865" y="24"/>
                </a:lnTo>
                <a:lnTo>
                  <a:pt x="1761" y="56"/>
                </a:lnTo>
                <a:lnTo>
                  <a:pt x="1649" y="112"/>
                </a:lnTo>
                <a:lnTo>
                  <a:pt x="1537" y="176"/>
                </a:lnTo>
                <a:lnTo>
                  <a:pt x="1425" y="264"/>
                </a:lnTo>
                <a:lnTo>
                  <a:pt x="1305" y="360"/>
                </a:lnTo>
                <a:lnTo>
                  <a:pt x="1185" y="464"/>
                </a:lnTo>
                <a:lnTo>
                  <a:pt x="1065" y="584"/>
                </a:lnTo>
                <a:lnTo>
                  <a:pt x="952" y="720"/>
                </a:lnTo>
                <a:lnTo>
                  <a:pt x="832" y="864"/>
                </a:lnTo>
                <a:lnTo>
                  <a:pt x="720" y="1024"/>
                </a:lnTo>
                <a:lnTo>
                  <a:pt x="608" y="1184"/>
                </a:lnTo>
                <a:lnTo>
                  <a:pt x="504" y="1360"/>
                </a:lnTo>
                <a:lnTo>
                  <a:pt x="408" y="1536"/>
                </a:lnTo>
                <a:lnTo>
                  <a:pt x="320" y="1720"/>
                </a:lnTo>
                <a:lnTo>
                  <a:pt x="240" y="1888"/>
                </a:lnTo>
                <a:lnTo>
                  <a:pt x="176" y="2064"/>
                </a:lnTo>
                <a:lnTo>
                  <a:pt x="120" y="2232"/>
                </a:lnTo>
                <a:lnTo>
                  <a:pt x="72" y="2392"/>
                </a:lnTo>
                <a:lnTo>
                  <a:pt x="32" y="2552"/>
                </a:lnTo>
                <a:lnTo>
                  <a:pt x="8" y="2704"/>
                </a:lnTo>
                <a:lnTo>
                  <a:pt x="0" y="2840"/>
                </a:lnTo>
                <a:lnTo>
                  <a:pt x="0" y="2976"/>
                </a:lnTo>
                <a:lnTo>
                  <a:pt x="8" y="3097"/>
                </a:lnTo>
                <a:lnTo>
                  <a:pt x="24" y="3209"/>
                </a:lnTo>
                <a:lnTo>
                  <a:pt x="56" y="3305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64" y="3521"/>
                </a:lnTo>
                <a:lnTo>
                  <a:pt x="304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84" y="3529"/>
                </a:lnTo>
                <a:lnTo>
                  <a:pt x="688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5" y="3193"/>
                </a:lnTo>
                <a:lnTo>
                  <a:pt x="1265" y="3089"/>
                </a:lnTo>
                <a:lnTo>
                  <a:pt x="1385" y="2960"/>
                </a:lnTo>
                <a:lnTo>
                  <a:pt x="1497" y="2832"/>
                </a:lnTo>
                <a:lnTo>
                  <a:pt x="1617" y="2688"/>
                </a:lnTo>
                <a:lnTo>
                  <a:pt x="1729" y="2528"/>
                </a:lnTo>
                <a:lnTo>
                  <a:pt x="1841" y="2368"/>
                </a:lnTo>
                <a:lnTo>
                  <a:pt x="1945" y="2192"/>
                </a:lnTo>
                <a:lnTo>
                  <a:pt x="2041" y="2008"/>
                </a:lnTo>
                <a:lnTo>
                  <a:pt x="2129" y="1832"/>
                </a:lnTo>
                <a:lnTo>
                  <a:pt x="2209" y="1656"/>
                </a:lnTo>
                <a:lnTo>
                  <a:pt x="2273" y="1488"/>
                </a:lnTo>
                <a:lnTo>
                  <a:pt x="2337" y="1320"/>
                </a:lnTo>
                <a:lnTo>
                  <a:pt x="2377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49" y="704"/>
                </a:lnTo>
                <a:lnTo>
                  <a:pt x="2457" y="576"/>
                </a:lnTo>
                <a:lnTo>
                  <a:pt x="2441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45" y="168"/>
                </a:lnTo>
                <a:lnTo>
                  <a:pt x="2321" y="128"/>
                </a:lnTo>
                <a:lnTo>
                  <a:pt x="2289" y="104"/>
                </a:lnTo>
                <a:lnTo>
                  <a:pt x="2257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2"/>
          <p:cNvSpPr/>
          <p:nvPr/>
        </p:nvSpPr>
        <p:spPr>
          <a:xfrm>
            <a:off x="6998950" y="305425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73" y="25"/>
                </a:lnTo>
                <a:lnTo>
                  <a:pt x="1761" y="57"/>
                </a:lnTo>
                <a:lnTo>
                  <a:pt x="1657" y="113"/>
                </a:lnTo>
                <a:lnTo>
                  <a:pt x="1544" y="177"/>
                </a:lnTo>
                <a:lnTo>
                  <a:pt x="1424" y="257"/>
                </a:lnTo>
                <a:lnTo>
                  <a:pt x="1312" y="353"/>
                </a:lnTo>
                <a:lnTo>
                  <a:pt x="1192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8" y="1017"/>
                </a:lnTo>
                <a:lnTo>
                  <a:pt x="616" y="1185"/>
                </a:lnTo>
                <a:lnTo>
                  <a:pt x="512" y="1361"/>
                </a:lnTo>
                <a:lnTo>
                  <a:pt x="416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76" y="2065"/>
                </a:lnTo>
                <a:lnTo>
                  <a:pt x="120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96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8" y="3441"/>
                </a:lnTo>
                <a:lnTo>
                  <a:pt x="920" y="3369"/>
                </a:lnTo>
                <a:lnTo>
                  <a:pt x="1032" y="3289"/>
                </a:lnTo>
                <a:lnTo>
                  <a:pt x="1152" y="3193"/>
                </a:lnTo>
                <a:lnTo>
                  <a:pt x="1272" y="3081"/>
                </a:lnTo>
                <a:lnTo>
                  <a:pt x="1384" y="2961"/>
                </a:lnTo>
                <a:lnTo>
                  <a:pt x="1504" y="2833"/>
                </a:lnTo>
                <a:lnTo>
                  <a:pt x="1625" y="2681"/>
                </a:lnTo>
                <a:lnTo>
                  <a:pt x="1737" y="2529"/>
                </a:lnTo>
                <a:lnTo>
                  <a:pt x="1841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25" y="49"/>
                </a:lnTo>
                <a:lnTo>
                  <a:pt x="2193" y="33"/>
                </a:lnTo>
                <a:lnTo>
                  <a:pt x="2153" y="17"/>
                </a:lnTo>
                <a:lnTo>
                  <a:pt x="2105" y="9"/>
                </a:lnTo>
                <a:lnTo>
                  <a:pt x="20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2"/>
          <p:cNvSpPr/>
          <p:nvPr/>
        </p:nvSpPr>
        <p:spPr>
          <a:xfrm>
            <a:off x="7382000" y="3309900"/>
            <a:ext cx="61425" cy="88825"/>
          </a:xfrm>
          <a:custGeom>
            <a:avLst/>
            <a:gdLst/>
            <a:ahLst/>
            <a:cxnLst/>
            <a:rect l="l" t="t" r="r" b="b"/>
            <a:pathLst>
              <a:path w="2457" h="3553" extrusionOk="0">
                <a:moveTo>
                  <a:pt x="1969" y="0"/>
                </a:moveTo>
                <a:lnTo>
                  <a:pt x="1865" y="24"/>
                </a:lnTo>
                <a:lnTo>
                  <a:pt x="1761" y="56"/>
                </a:lnTo>
                <a:lnTo>
                  <a:pt x="1657" y="112"/>
                </a:lnTo>
                <a:lnTo>
                  <a:pt x="1545" y="176"/>
                </a:lnTo>
                <a:lnTo>
                  <a:pt x="1425" y="264"/>
                </a:lnTo>
                <a:lnTo>
                  <a:pt x="1313" y="360"/>
                </a:lnTo>
                <a:lnTo>
                  <a:pt x="1193" y="464"/>
                </a:lnTo>
                <a:lnTo>
                  <a:pt x="1073" y="584"/>
                </a:lnTo>
                <a:lnTo>
                  <a:pt x="953" y="720"/>
                </a:lnTo>
                <a:lnTo>
                  <a:pt x="841" y="864"/>
                </a:lnTo>
                <a:lnTo>
                  <a:pt x="729" y="1024"/>
                </a:lnTo>
                <a:lnTo>
                  <a:pt x="617" y="1184"/>
                </a:lnTo>
                <a:lnTo>
                  <a:pt x="513" y="1360"/>
                </a:lnTo>
                <a:lnTo>
                  <a:pt x="408" y="1536"/>
                </a:lnTo>
                <a:lnTo>
                  <a:pt x="320" y="1712"/>
                </a:lnTo>
                <a:lnTo>
                  <a:pt x="248" y="1888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305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400" y="3553"/>
                </a:lnTo>
                <a:lnTo>
                  <a:pt x="489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9"/>
                </a:lnTo>
                <a:lnTo>
                  <a:pt x="1385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37" y="2529"/>
                </a:lnTo>
                <a:lnTo>
                  <a:pt x="1841" y="2369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2"/>
                </a:lnTo>
                <a:lnTo>
                  <a:pt x="2217" y="1656"/>
                </a:lnTo>
                <a:lnTo>
                  <a:pt x="2281" y="1488"/>
                </a:lnTo>
                <a:lnTo>
                  <a:pt x="2337" y="1320"/>
                </a:lnTo>
                <a:lnTo>
                  <a:pt x="2385" y="1152"/>
                </a:lnTo>
                <a:lnTo>
                  <a:pt x="2417" y="1000"/>
                </a:lnTo>
                <a:lnTo>
                  <a:pt x="2441" y="848"/>
                </a:lnTo>
                <a:lnTo>
                  <a:pt x="2457" y="704"/>
                </a:lnTo>
                <a:lnTo>
                  <a:pt x="2457" y="576"/>
                </a:lnTo>
                <a:lnTo>
                  <a:pt x="2449" y="456"/>
                </a:lnTo>
                <a:lnTo>
                  <a:pt x="2425" y="344"/>
                </a:lnTo>
                <a:lnTo>
                  <a:pt x="2393" y="248"/>
                </a:lnTo>
                <a:lnTo>
                  <a:pt x="2353" y="168"/>
                </a:lnTo>
                <a:lnTo>
                  <a:pt x="2329" y="128"/>
                </a:lnTo>
                <a:lnTo>
                  <a:pt x="2297" y="96"/>
                </a:lnTo>
                <a:lnTo>
                  <a:pt x="2265" y="72"/>
                </a:lnTo>
                <a:lnTo>
                  <a:pt x="2225" y="48"/>
                </a:lnTo>
                <a:lnTo>
                  <a:pt x="2185" y="32"/>
                </a:lnTo>
                <a:lnTo>
                  <a:pt x="2145" y="16"/>
                </a:lnTo>
                <a:lnTo>
                  <a:pt x="2105" y="8"/>
                </a:lnTo>
                <a:lnTo>
                  <a:pt x="20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2"/>
          <p:cNvSpPr/>
          <p:nvPr/>
        </p:nvSpPr>
        <p:spPr>
          <a:xfrm>
            <a:off x="7383800" y="3018050"/>
            <a:ext cx="61625" cy="88650"/>
          </a:xfrm>
          <a:custGeom>
            <a:avLst/>
            <a:gdLst/>
            <a:ahLst/>
            <a:cxnLst/>
            <a:rect l="l" t="t" r="r" b="b"/>
            <a:pathLst>
              <a:path w="2465" h="3546" extrusionOk="0">
                <a:moveTo>
                  <a:pt x="1969" y="1"/>
                </a:moveTo>
                <a:lnTo>
                  <a:pt x="1873" y="25"/>
                </a:lnTo>
                <a:lnTo>
                  <a:pt x="1769" y="57"/>
                </a:lnTo>
                <a:lnTo>
                  <a:pt x="1657" y="113"/>
                </a:lnTo>
                <a:lnTo>
                  <a:pt x="1545" y="177"/>
                </a:lnTo>
                <a:lnTo>
                  <a:pt x="1425" y="257"/>
                </a:lnTo>
                <a:lnTo>
                  <a:pt x="1313" y="353"/>
                </a:lnTo>
                <a:lnTo>
                  <a:pt x="1193" y="465"/>
                </a:lnTo>
                <a:lnTo>
                  <a:pt x="1073" y="585"/>
                </a:lnTo>
                <a:lnTo>
                  <a:pt x="961" y="721"/>
                </a:lnTo>
                <a:lnTo>
                  <a:pt x="841" y="865"/>
                </a:lnTo>
                <a:lnTo>
                  <a:pt x="729" y="1017"/>
                </a:lnTo>
                <a:lnTo>
                  <a:pt x="617" y="1185"/>
                </a:lnTo>
                <a:lnTo>
                  <a:pt x="513" y="1361"/>
                </a:lnTo>
                <a:lnTo>
                  <a:pt x="417" y="1537"/>
                </a:lnTo>
                <a:lnTo>
                  <a:pt x="328" y="1713"/>
                </a:lnTo>
                <a:lnTo>
                  <a:pt x="248" y="1889"/>
                </a:lnTo>
                <a:lnTo>
                  <a:pt x="184" y="2065"/>
                </a:lnTo>
                <a:lnTo>
                  <a:pt x="128" y="2233"/>
                </a:lnTo>
                <a:lnTo>
                  <a:pt x="80" y="2393"/>
                </a:lnTo>
                <a:lnTo>
                  <a:pt x="40" y="2553"/>
                </a:lnTo>
                <a:lnTo>
                  <a:pt x="16" y="2697"/>
                </a:lnTo>
                <a:lnTo>
                  <a:pt x="8" y="2841"/>
                </a:lnTo>
                <a:lnTo>
                  <a:pt x="0" y="2977"/>
                </a:lnTo>
                <a:lnTo>
                  <a:pt x="16" y="3097"/>
                </a:lnTo>
                <a:lnTo>
                  <a:pt x="32" y="3201"/>
                </a:lnTo>
                <a:lnTo>
                  <a:pt x="64" y="3297"/>
                </a:lnTo>
                <a:lnTo>
                  <a:pt x="112" y="3385"/>
                </a:lnTo>
                <a:lnTo>
                  <a:pt x="136" y="3417"/>
                </a:lnTo>
                <a:lnTo>
                  <a:pt x="168" y="3449"/>
                </a:lnTo>
                <a:lnTo>
                  <a:pt x="200" y="3473"/>
                </a:lnTo>
                <a:lnTo>
                  <a:pt x="232" y="3497"/>
                </a:lnTo>
                <a:lnTo>
                  <a:pt x="272" y="3521"/>
                </a:lnTo>
                <a:lnTo>
                  <a:pt x="312" y="3537"/>
                </a:lnTo>
                <a:lnTo>
                  <a:pt x="361" y="3545"/>
                </a:lnTo>
                <a:lnTo>
                  <a:pt x="497" y="3545"/>
                </a:lnTo>
                <a:lnTo>
                  <a:pt x="593" y="3529"/>
                </a:lnTo>
                <a:lnTo>
                  <a:pt x="697" y="3489"/>
                </a:lnTo>
                <a:lnTo>
                  <a:pt x="809" y="3441"/>
                </a:lnTo>
                <a:lnTo>
                  <a:pt x="921" y="3369"/>
                </a:lnTo>
                <a:lnTo>
                  <a:pt x="1033" y="3289"/>
                </a:lnTo>
                <a:lnTo>
                  <a:pt x="1153" y="3193"/>
                </a:lnTo>
                <a:lnTo>
                  <a:pt x="1273" y="3081"/>
                </a:lnTo>
                <a:lnTo>
                  <a:pt x="1393" y="2961"/>
                </a:lnTo>
                <a:lnTo>
                  <a:pt x="1505" y="2825"/>
                </a:lnTo>
                <a:lnTo>
                  <a:pt x="1625" y="2681"/>
                </a:lnTo>
                <a:lnTo>
                  <a:pt x="1737" y="2529"/>
                </a:lnTo>
                <a:lnTo>
                  <a:pt x="1849" y="2361"/>
                </a:lnTo>
                <a:lnTo>
                  <a:pt x="1953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17" y="1657"/>
                </a:lnTo>
                <a:lnTo>
                  <a:pt x="2281" y="1481"/>
                </a:lnTo>
                <a:lnTo>
                  <a:pt x="2337" y="1313"/>
                </a:lnTo>
                <a:lnTo>
                  <a:pt x="2385" y="1153"/>
                </a:lnTo>
                <a:lnTo>
                  <a:pt x="2425" y="993"/>
                </a:lnTo>
                <a:lnTo>
                  <a:pt x="2449" y="849"/>
                </a:lnTo>
                <a:lnTo>
                  <a:pt x="2457" y="705"/>
                </a:lnTo>
                <a:lnTo>
                  <a:pt x="2465" y="577"/>
                </a:lnTo>
                <a:lnTo>
                  <a:pt x="2449" y="457"/>
                </a:lnTo>
                <a:lnTo>
                  <a:pt x="2433" y="345"/>
                </a:lnTo>
                <a:lnTo>
                  <a:pt x="2401" y="249"/>
                </a:lnTo>
                <a:lnTo>
                  <a:pt x="2353" y="169"/>
                </a:lnTo>
                <a:lnTo>
                  <a:pt x="2329" y="129"/>
                </a:lnTo>
                <a:lnTo>
                  <a:pt x="2297" y="97"/>
                </a:lnTo>
                <a:lnTo>
                  <a:pt x="2265" y="73"/>
                </a:lnTo>
                <a:lnTo>
                  <a:pt x="2233" y="49"/>
                </a:lnTo>
                <a:lnTo>
                  <a:pt x="2193" y="25"/>
                </a:lnTo>
                <a:lnTo>
                  <a:pt x="2153" y="17"/>
                </a:lnTo>
                <a:lnTo>
                  <a:pt x="21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2"/>
          <p:cNvSpPr/>
          <p:nvPr/>
        </p:nvSpPr>
        <p:spPr>
          <a:xfrm>
            <a:off x="7710650" y="3381900"/>
            <a:ext cx="61425" cy="88850"/>
          </a:xfrm>
          <a:custGeom>
            <a:avLst/>
            <a:gdLst/>
            <a:ahLst/>
            <a:cxnLst/>
            <a:rect l="l" t="t" r="r" b="b"/>
            <a:pathLst>
              <a:path w="2457" h="3554" extrusionOk="0">
                <a:moveTo>
                  <a:pt x="1969" y="1"/>
                </a:moveTo>
                <a:lnTo>
                  <a:pt x="1865" y="25"/>
                </a:lnTo>
                <a:lnTo>
                  <a:pt x="1761" y="57"/>
                </a:lnTo>
                <a:lnTo>
                  <a:pt x="1649" y="113"/>
                </a:lnTo>
                <a:lnTo>
                  <a:pt x="1537" y="177"/>
                </a:lnTo>
                <a:lnTo>
                  <a:pt x="1424" y="257"/>
                </a:lnTo>
                <a:lnTo>
                  <a:pt x="1304" y="353"/>
                </a:lnTo>
                <a:lnTo>
                  <a:pt x="1184" y="465"/>
                </a:lnTo>
                <a:lnTo>
                  <a:pt x="1072" y="585"/>
                </a:lnTo>
                <a:lnTo>
                  <a:pt x="952" y="721"/>
                </a:lnTo>
                <a:lnTo>
                  <a:pt x="840" y="865"/>
                </a:lnTo>
                <a:lnTo>
                  <a:pt x="720" y="1017"/>
                </a:lnTo>
                <a:lnTo>
                  <a:pt x="616" y="1185"/>
                </a:lnTo>
                <a:lnTo>
                  <a:pt x="504" y="1361"/>
                </a:lnTo>
                <a:lnTo>
                  <a:pt x="408" y="1537"/>
                </a:lnTo>
                <a:lnTo>
                  <a:pt x="320" y="1713"/>
                </a:lnTo>
                <a:lnTo>
                  <a:pt x="240" y="1889"/>
                </a:lnTo>
                <a:lnTo>
                  <a:pt x="176" y="2065"/>
                </a:lnTo>
                <a:lnTo>
                  <a:pt x="120" y="2233"/>
                </a:lnTo>
                <a:lnTo>
                  <a:pt x="72" y="2393"/>
                </a:lnTo>
                <a:lnTo>
                  <a:pt x="40" y="2553"/>
                </a:lnTo>
                <a:lnTo>
                  <a:pt x="16" y="2705"/>
                </a:lnTo>
                <a:lnTo>
                  <a:pt x="0" y="2841"/>
                </a:lnTo>
                <a:lnTo>
                  <a:pt x="0" y="2977"/>
                </a:lnTo>
                <a:lnTo>
                  <a:pt x="8" y="3097"/>
                </a:lnTo>
                <a:lnTo>
                  <a:pt x="32" y="3201"/>
                </a:lnTo>
                <a:lnTo>
                  <a:pt x="64" y="3297"/>
                </a:lnTo>
                <a:lnTo>
                  <a:pt x="104" y="3385"/>
                </a:lnTo>
                <a:lnTo>
                  <a:pt x="128" y="3417"/>
                </a:lnTo>
                <a:lnTo>
                  <a:pt x="160" y="3449"/>
                </a:lnTo>
                <a:lnTo>
                  <a:pt x="192" y="3481"/>
                </a:lnTo>
                <a:lnTo>
                  <a:pt x="232" y="3505"/>
                </a:lnTo>
                <a:lnTo>
                  <a:pt x="272" y="3521"/>
                </a:lnTo>
                <a:lnTo>
                  <a:pt x="312" y="3537"/>
                </a:lnTo>
                <a:lnTo>
                  <a:pt x="352" y="3545"/>
                </a:lnTo>
                <a:lnTo>
                  <a:pt x="392" y="3553"/>
                </a:lnTo>
                <a:lnTo>
                  <a:pt x="488" y="3545"/>
                </a:lnTo>
                <a:lnTo>
                  <a:pt x="592" y="3529"/>
                </a:lnTo>
                <a:lnTo>
                  <a:pt x="696" y="3489"/>
                </a:lnTo>
                <a:lnTo>
                  <a:pt x="800" y="3441"/>
                </a:lnTo>
                <a:lnTo>
                  <a:pt x="912" y="3369"/>
                </a:lnTo>
                <a:lnTo>
                  <a:pt x="1032" y="3289"/>
                </a:lnTo>
                <a:lnTo>
                  <a:pt x="1144" y="3193"/>
                </a:lnTo>
                <a:lnTo>
                  <a:pt x="1264" y="3081"/>
                </a:lnTo>
                <a:lnTo>
                  <a:pt x="1384" y="2961"/>
                </a:lnTo>
                <a:lnTo>
                  <a:pt x="1505" y="2833"/>
                </a:lnTo>
                <a:lnTo>
                  <a:pt x="1617" y="2689"/>
                </a:lnTo>
                <a:lnTo>
                  <a:pt x="1729" y="2529"/>
                </a:lnTo>
                <a:lnTo>
                  <a:pt x="1841" y="2361"/>
                </a:lnTo>
                <a:lnTo>
                  <a:pt x="1945" y="2193"/>
                </a:lnTo>
                <a:lnTo>
                  <a:pt x="2049" y="2009"/>
                </a:lnTo>
                <a:lnTo>
                  <a:pt x="2137" y="1833"/>
                </a:lnTo>
                <a:lnTo>
                  <a:pt x="2209" y="1657"/>
                </a:lnTo>
                <a:lnTo>
                  <a:pt x="2281" y="1489"/>
                </a:lnTo>
                <a:lnTo>
                  <a:pt x="2337" y="1321"/>
                </a:lnTo>
                <a:lnTo>
                  <a:pt x="2385" y="1153"/>
                </a:lnTo>
                <a:lnTo>
                  <a:pt x="2417" y="1001"/>
                </a:lnTo>
                <a:lnTo>
                  <a:pt x="2441" y="849"/>
                </a:lnTo>
                <a:lnTo>
                  <a:pt x="2457" y="705"/>
                </a:lnTo>
                <a:lnTo>
                  <a:pt x="2457" y="577"/>
                </a:lnTo>
                <a:lnTo>
                  <a:pt x="2449" y="457"/>
                </a:lnTo>
                <a:lnTo>
                  <a:pt x="2425" y="345"/>
                </a:lnTo>
                <a:lnTo>
                  <a:pt x="2393" y="249"/>
                </a:lnTo>
                <a:lnTo>
                  <a:pt x="2353" y="169"/>
                </a:lnTo>
                <a:lnTo>
                  <a:pt x="2321" y="129"/>
                </a:lnTo>
                <a:lnTo>
                  <a:pt x="2289" y="97"/>
                </a:lnTo>
                <a:lnTo>
                  <a:pt x="2257" y="73"/>
                </a:lnTo>
                <a:lnTo>
                  <a:pt x="2225" y="49"/>
                </a:lnTo>
                <a:lnTo>
                  <a:pt x="2185" y="33"/>
                </a:lnTo>
                <a:lnTo>
                  <a:pt x="2145" y="17"/>
                </a:lnTo>
                <a:lnTo>
                  <a:pt x="2105" y="9"/>
                </a:lnTo>
                <a:lnTo>
                  <a:pt x="20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2"/>
          <p:cNvSpPr/>
          <p:nvPr/>
        </p:nvSpPr>
        <p:spPr>
          <a:xfrm>
            <a:off x="6344450" y="2130325"/>
            <a:ext cx="1263600" cy="493500"/>
          </a:xfrm>
          <a:custGeom>
            <a:avLst/>
            <a:gdLst/>
            <a:ahLst/>
            <a:cxnLst/>
            <a:rect l="l" t="t" r="r" b="b"/>
            <a:pathLst>
              <a:path w="50544" h="19740" extrusionOk="0">
                <a:moveTo>
                  <a:pt x="50544" y="0"/>
                </a:moveTo>
                <a:lnTo>
                  <a:pt x="49904" y="56"/>
                </a:lnTo>
                <a:lnTo>
                  <a:pt x="49264" y="104"/>
                </a:lnTo>
                <a:lnTo>
                  <a:pt x="48631" y="168"/>
                </a:lnTo>
                <a:lnTo>
                  <a:pt x="47999" y="232"/>
                </a:lnTo>
                <a:lnTo>
                  <a:pt x="47367" y="304"/>
                </a:lnTo>
                <a:lnTo>
                  <a:pt x="46743" y="385"/>
                </a:lnTo>
                <a:lnTo>
                  <a:pt x="46111" y="465"/>
                </a:lnTo>
                <a:lnTo>
                  <a:pt x="45487" y="553"/>
                </a:lnTo>
                <a:lnTo>
                  <a:pt x="44863" y="641"/>
                </a:lnTo>
                <a:lnTo>
                  <a:pt x="44239" y="737"/>
                </a:lnTo>
                <a:lnTo>
                  <a:pt x="43623" y="841"/>
                </a:lnTo>
                <a:lnTo>
                  <a:pt x="43007" y="945"/>
                </a:lnTo>
                <a:lnTo>
                  <a:pt x="42391" y="1057"/>
                </a:lnTo>
                <a:lnTo>
                  <a:pt x="41774" y="1177"/>
                </a:lnTo>
                <a:lnTo>
                  <a:pt x="40550" y="1417"/>
                </a:lnTo>
                <a:lnTo>
                  <a:pt x="39342" y="1681"/>
                </a:lnTo>
                <a:lnTo>
                  <a:pt x="38142" y="1953"/>
                </a:lnTo>
                <a:lnTo>
                  <a:pt x="36950" y="2249"/>
                </a:lnTo>
                <a:lnTo>
                  <a:pt x="35766" y="2553"/>
                </a:lnTo>
                <a:lnTo>
                  <a:pt x="34597" y="2881"/>
                </a:lnTo>
                <a:lnTo>
                  <a:pt x="33437" y="3209"/>
                </a:lnTo>
                <a:lnTo>
                  <a:pt x="32293" y="3561"/>
                </a:lnTo>
                <a:lnTo>
                  <a:pt x="31157" y="3921"/>
                </a:lnTo>
                <a:lnTo>
                  <a:pt x="30037" y="4289"/>
                </a:lnTo>
                <a:lnTo>
                  <a:pt x="28933" y="4665"/>
                </a:lnTo>
                <a:lnTo>
                  <a:pt x="27837" y="5057"/>
                </a:lnTo>
                <a:lnTo>
                  <a:pt x="26756" y="5449"/>
                </a:lnTo>
                <a:lnTo>
                  <a:pt x="25692" y="5857"/>
                </a:lnTo>
                <a:lnTo>
                  <a:pt x="24644" y="6273"/>
                </a:lnTo>
                <a:lnTo>
                  <a:pt x="23604" y="6689"/>
                </a:lnTo>
                <a:lnTo>
                  <a:pt x="22588" y="7113"/>
                </a:lnTo>
                <a:lnTo>
                  <a:pt x="21588" y="7538"/>
                </a:lnTo>
                <a:lnTo>
                  <a:pt x="20595" y="7978"/>
                </a:lnTo>
                <a:lnTo>
                  <a:pt x="19627" y="8410"/>
                </a:lnTo>
                <a:lnTo>
                  <a:pt x="18683" y="8850"/>
                </a:lnTo>
                <a:lnTo>
                  <a:pt x="17747" y="9290"/>
                </a:lnTo>
                <a:lnTo>
                  <a:pt x="16835" y="9730"/>
                </a:lnTo>
                <a:lnTo>
                  <a:pt x="15939" y="10170"/>
                </a:lnTo>
                <a:lnTo>
                  <a:pt x="15059" y="10610"/>
                </a:lnTo>
                <a:lnTo>
                  <a:pt x="14211" y="11050"/>
                </a:lnTo>
                <a:lnTo>
                  <a:pt x="13370" y="11482"/>
                </a:lnTo>
                <a:lnTo>
                  <a:pt x="12554" y="11914"/>
                </a:lnTo>
                <a:lnTo>
                  <a:pt x="11762" y="12346"/>
                </a:lnTo>
                <a:lnTo>
                  <a:pt x="10994" y="12770"/>
                </a:lnTo>
                <a:lnTo>
                  <a:pt x="10242" y="13194"/>
                </a:lnTo>
                <a:lnTo>
                  <a:pt x="9514" y="13602"/>
                </a:lnTo>
                <a:lnTo>
                  <a:pt x="8810" y="14010"/>
                </a:lnTo>
                <a:lnTo>
                  <a:pt x="8130" y="14411"/>
                </a:lnTo>
                <a:lnTo>
                  <a:pt x="7474" y="14803"/>
                </a:lnTo>
                <a:lnTo>
                  <a:pt x="6241" y="15555"/>
                </a:lnTo>
                <a:lnTo>
                  <a:pt x="5097" y="16267"/>
                </a:lnTo>
                <a:lnTo>
                  <a:pt x="4065" y="16931"/>
                </a:lnTo>
                <a:lnTo>
                  <a:pt x="3145" y="17539"/>
                </a:lnTo>
                <a:lnTo>
                  <a:pt x="2329" y="18083"/>
                </a:lnTo>
                <a:lnTo>
                  <a:pt x="1633" y="18563"/>
                </a:lnTo>
                <a:lnTo>
                  <a:pt x="1057" y="18971"/>
                </a:lnTo>
                <a:lnTo>
                  <a:pt x="601" y="19299"/>
                </a:lnTo>
                <a:lnTo>
                  <a:pt x="265" y="19539"/>
                </a:lnTo>
                <a:lnTo>
                  <a:pt x="1" y="19739"/>
                </a:lnTo>
                <a:lnTo>
                  <a:pt x="1" y="19739"/>
                </a:lnTo>
                <a:lnTo>
                  <a:pt x="657" y="19531"/>
                </a:lnTo>
                <a:lnTo>
                  <a:pt x="1345" y="19299"/>
                </a:lnTo>
                <a:lnTo>
                  <a:pt x="2809" y="18811"/>
                </a:lnTo>
                <a:lnTo>
                  <a:pt x="4393" y="18259"/>
                </a:lnTo>
                <a:lnTo>
                  <a:pt x="6081" y="17651"/>
                </a:lnTo>
                <a:lnTo>
                  <a:pt x="7858" y="17011"/>
                </a:lnTo>
                <a:lnTo>
                  <a:pt x="9722" y="16323"/>
                </a:lnTo>
                <a:lnTo>
                  <a:pt x="11650" y="15595"/>
                </a:lnTo>
                <a:lnTo>
                  <a:pt x="13643" y="14843"/>
                </a:lnTo>
                <a:lnTo>
                  <a:pt x="15683" y="14058"/>
                </a:lnTo>
                <a:lnTo>
                  <a:pt x="17755" y="13258"/>
                </a:lnTo>
                <a:lnTo>
                  <a:pt x="19859" y="12434"/>
                </a:lnTo>
                <a:lnTo>
                  <a:pt x="21980" y="11602"/>
                </a:lnTo>
                <a:lnTo>
                  <a:pt x="26212" y="9922"/>
                </a:lnTo>
                <a:lnTo>
                  <a:pt x="30381" y="8258"/>
                </a:lnTo>
                <a:lnTo>
                  <a:pt x="34381" y="6641"/>
                </a:lnTo>
                <a:lnTo>
                  <a:pt x="38142" y="5113"/>
                </a:lnTo>
                <a:lnTo>
                  <a:pt x="41558" y="3713"/>
                </a:lnTo>
                <a:lnTo>
                  <a:pt x="44559" y="2481"/>
                </a:lnTo>
                <a:lnTo>
                  <a:pt x="48927" y="673"/>
                </a:lnTo>
                <a:lnTo>
                  <a:pt x="5054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2"/>
          <p:cNvSpPr/>
          <p:nvPr/>
        </p:nvSpPr>
        <p:spPr>
          <a:xfrm>
            <a:off x="6546075" y="3420900"/>
            <a:ext cx="1337825" cy="1083200"/>
          </a:xfrm>
          <a:custGeom>
            <a:avLst/>
            <a:gdLst/>
            <a:ahLst/>
            <a:cxnLst/>
            <a:rect l="l" t="t" r="r" b="b"/>
            <a:pathLst>
              <a:path w="53513" h="43328" extrusionOk="0">
                <a:moveTo>
                  <a:pt x="49376" y="1"/>
                </a:moveTo>
                <a:lnTo>
                  <a:pt x="49120" y="9"/>
                </a:lnTo>
                <a:lnTo>
                  <a:pt x="48864" y="25"/>
                </a:lnTo>
                <a:lnTo>
                  <a:pt x="48616" y="41"/>
                </a:lnTo>
                <a:lnTo>
                  <a:pt x="48360" y="73"/>
                </a:lnTo>
                <a:lnTo>
                  <a:pt x="48112" y="113"/>
                </a:lnTo>
                <a:lnTo>
                  <a:pt x="47863" y="161"/>
                </a:lnTo>
                <a:lnTo>
                  <a:pt x="47623" y="217"/>
                </a:lnTo>
                <a:lnTo>
                  <a:pt x="47375" y="273"/>
                </a:lnTo>
                <a:lnTo>
                  <a:pt x="47135" y="345"/>
                </a:lnTo>
                <a:lnTo>
                  <a:pt x="46903" y="417"/>
                </a:lnTo>
                <a:lnTo>
                  <a:pt x="46663" y="497"/>
                </a:lnTo>
                <a:lnTo>
                  <a:pt x="46431" y="585"/>
                </a:lnTo>
                <a:lnTo>
                  <a:pt x="46207" y="673"/>
                </a:lnTo>
                <a:lnTo>
                  <a:pt x="45983" y="769"/>
                </a:lnTo>
                <a:lnTo>
                  <a:pt x="45759" y="865"/>
                </a:lnTo>
                <a:lnTo>
                  <a:pt x="45543" y="969"/>
                </a:lnTo>
                <a:lnTo>
                  <a:pt x="45119" y="1177"/>
                </a:lnTo>
                <a:lnTo>
                  <a:pt x="44711" y="1401"/>
                </a:lnTo>
                <a:lnTo>
                  <a:pt x="44319" y="1633"/>
                </a:lnTo>
                <a:lnTo>
                  <a:pt x="43951" y="1865"/>
                </a:lnTo>
                <a:lnTo>
                  <a:pt x="43607" y="2097"/>
                </a:lnTo>
                <a:lnTo>
                  <a:pt x="43287" y="2329"/>
                </a:lnTo>
                <a:lnTo>
                  <a:pt x="42983" y="2553"/>
                </a:lnTo>
                <a:lnTo>
                  <a:pt x="42711" y="2761"/>
                </a:lnTo>
                <a:lnTo>
                  <a:pt x="42463" y="2961"/>
                </a:lnTo>
                <a:lnTo>
                  <a:pt x="42247" y="3153"/>
                </a:lnTo>
                <a:lnTo>
                  <a:pt x="41895" y="3457"/>
                </a:lnTo>
                <a:lnTo>
                  <a:pt x="41679" y="3657"/>
                </a:lnTo>
                <a:lnTo>
                  <a:pt x="41607" y="3737"/>
                </a:lnTo>
                <a:lnTo>
                  <a:pt x="41255" y="3457"/>
                </a:lnTo>
                <a:lnTo>
                  <a:pt x="40910" y="3201"/>
                </a:lnTo>
                <a:lnTo>
                  <a:pt x="40558" y="2961"/>
                </a:lnTo>
                <a:lnTo>
                  <a:pt x="40214" y="2729"/>
                </a:lnTo>
                <a:lnTo>
                  <a:pt x="39862" y="2521"/>
                </a:lnTo>
                <a:lnTo>
                  <a:pt x="39518" y="2329"/>
                </a:lnTo>
                <a:lnTo>
                  <a:pt x="39166" y="2145"/>
                </a:lnTo>
                <a:lnTo>
                  <a:pt x="38822" y="1977"/>
                </a:lnTo>
                <a:lnTo>
                  <a:pt x="38470" y="1825"/>
                </a:lnTo>
                <a:lnTo>
                  <a:pt x="38126" y="1689"/>
                </a:lnTo>
                <a:lnTo>
                  <a:pt x="37782" y="1569"/>
                </a:lnTo>
                <a:lnTo>
                  <a:pt x="37438" y="1457"/>
                </a:lnTo>
                <a:lnTo>
                  <a:pt x="37102" y="1353"/>
                </a:lnTo>
                <a:lnTo>
                  <a:pt x="36758" y="1265"/>
                </a:lnTo>
                <a:lnTo>
                  <a:pt x="36422" y="1193"/>
                </a:lnTo>
                <a:lnTo>
                  <a:pt x="36086" y="1121"/>
                </a:lnTo>
                <a:lnTo>
                  <a:pt x="35750" y="1073"/>
                </a:lnTo>
                <a:lnTo>
                  <a:pt x="35422" y="1025"/>
                </a:lnTo>
                <a:lnTo>
                  <a:pt x="35094" y="993"/>
                </a:lnTo>
                <a:lnTo>
                  <a:pt x="34774" y="969"/>
                </a:lnTo>
                <a:lnTo>
                  <a:pt x="34446" y="953"/>
                </a:lnTo>
                <a:lnTo>
                  <a:pt x="34134" y="945"/>
                </a:lnTo>
                <a:lnTo>
                  <a:pt x="33813" y="953"/>
                </a:lnTo>
                <a:lnTo>
                  <a:pt x="33501" y="961"/>
                </a:lnTo>
                <a:lnTo>
                  <a:pt x="33197" y="977"/>
                </a:lnTo>
                <a:lnTo>
                  <a:pt x="32893" y="1009"/>
                </a:lnTo>
                <a:lnTo>
                  <a:pt x="32597" y="1041"/>
                </a:lnTo>
                <a:lnTo>
                  <a:pt x="32301" y="1073"/>
                </a:lnTo>
                <a:lnTo>
                  <a:pt x="32013" y="1121"/>
                </a:lnTo>
                <a:lnTo>
                  <a:pt x="31725" y="1169"/>
                </a:lnTo>
                <a:lnTo>
                  <a:pt x="31445" y="1225"/>
                </a:lnTo>
                <a:lnTo>
                  <a:pt x="31173" y="1289"/>
                </a:lnTo>
                <a:lnTo>
                  <a:pt x="30901" y="1353"/>
                </a:lnTo>
                <a:lnTo>
                  <a:pt x="30637" y="1425"/>
                </a:lnTo>
                <a:lnTo>
                  <a:pt x="30381" y="1497"/>
                </a:lnTo>
                <a:lnTo>
                  <a:pt x="30133" y="1569"/>
                </a:lnTo>
                <a:lnTo>
                  <a:pt x="29645" y="1729"/>
                </a:lnTo>
                <a:lnTo>
                  <a:pt x="29189" y="1897"/>
                </a:lnTo>
                <a:lnTo>
                  <a:pt x="28757" y="2073"/>
                </a:lnTo>
                <a:lnTo>
                  <a:pt x="28357" y="2241"/>
                </a:lnTo>
                <a:lnTo>
                  <a:pt x="27981" y="2417"/>
                </a:lnTo>
                <a:lnTo>
                  <a:pt x="27645" y="2585"/>
                </a:lnTo>
                <a:lnTo>
                  <a:pt x="27341" y="2745"/>
                </a:lnTo>
                <a:lnTo>
                  <a:pt x="27077" y="2897"/>
                </a:lnTo>
                <a:lnTo>
                  <a:pt x="26845" y="3033"/>
                </a:lnTo>
                <a:lnTo>
                  <a:pt x="26652" y="3153"/>
                </a:lnTo>
                <a:lnTo>
                  <a:pt x="26388" y="3321"/>
                </a:lnTo>
                <a:lnTo>
                  <a:pt x="26300" y="3385"/>
                </a:lnTo>
                <a:lnTo>
                  <a:pt x="25908" y="3073"/>
                </a:lnTo>
                <a:lnTo>
                  <a:pt x="25524" y="2777"/>
                </a:lnTo>
                <a:lnTo>
                  <a:pt x="25132" y="2513"/>
                </a:lnTo>
                <a:lnTo>
                  <a:pt x="24756" y="2257"/>
                </a:lnTo>
                <a:lnTo>
                  <a:pt x="24372" y="2025"/>
                </a:lnTo>
                <a:lnTo>
                  <a:pt x="23996" y="1809"/>
                </a:lnTo>
                <a:lnTo>
                  <a:pt x="23628" y="1609"/>
                </a:lnTo>
                <a:lnTo>
                  <a:pt x="23260" y="1433"/>
                </a:lnTo>
                <a:lnTo>
                  <a:pt x="22892" y="1265"/>
                </a:lnTo>
                <a:lnTo>
                  <a:pt x="22524" y="1121"/>
                </a:lnTo>
                <a:lnTo>
                  <a:pt x="22164" y="993"/>
                </a:lnTo>
                <a:lnTo>
                  <a:pt x="21812" y="873"/>
                </a:lnTo>
                <a:lnTo>
                  <a:pt x="21460" y="777"/>
                </a:lnTo>
                <a:lnTo>
                  <a:pt x="21108" y="689"/>
                </a:lnTo>
                <a:lnTo>
                  <a:pt x="20764" y="617"/>
                </a:lnTo>
                <a:lnTo>
                  <a:pt x="20428" y="553"/>
                </a:lnTo>
                <a:lnTo>
                  <a:pt x="20092" y="505"/>
                </a:lnTo>
                <a:lnTo>
                  <a:pt x="19764" y="473"/>
                </a:lnTo>
                <a:lnTo>
                  <a:pt x="19435" y="449"/>
                </a:lnTo>
                <a:lnTo>
                  <a:pt x="19107" y="441"/>
                </a:lnTo>
                <a:lnTo>
                  <a:pt x="18795" y="441"/>
                </a:lnTo>
                <a:lnTo>
                  <a:pt x="18483" y="449"/>
                </a:lnTo>
                <a:lnTo>
                  <a:pt x="18171" y="473"/>
                </a:lnTo>
                <a:lnTo>
                  <a:pt x="17867" y="497"/>
                </a:lnTo>
                <a:lnTo>
                  <a:pt x="17571" y="537"/>
                </a:lnTo>
                <a:lnTo>
                  <a:pt x="17275" y="585"/>
                </a:lnTo>
                <a:lnTo>
                  <a:pt x="16995" y="641"/>
                </a:lnTo>
                <a:lnTo>
                  <a:pt x="16707" y="705"/>
                </a:lnTo>
                <a:lnTo>
                  <a:pt x="16435" y="769"/>
                </a:lnTo>
                <a:lnTo>
                  <a:pt x="16163" y="849"/>
                </a:lnTo>
                <a:lnTo>
                  <a:pt x="15899" y="929"/>
                </a:lnTo>
                <a:lnTo>
                  <a:pt x="15643" y="1017"/>
                </a:lnTo>
                <a:lnTo>
                  <a:pt x="15387" y="1113"/>
                </a:lnTo>
                <a:lnTo>
                  <a:pt x="15147" y="1209"/>
                </a:lnTo>
                <a:lnTo>
                  <a:pt x="14907" y="1305"/>
                </a:lnTo>
                <a:lnTo>
                  <a:pt x="14675" y="1409"/>
                </a:lnTo>
                <a:lnTo>
                  <a:pt x="14443" y="1521"/>
                </a:lnTo>
                <a:lnTo>
                  <a:pt x="14227" y="1633"/>
                </a:lnTo>
                <a:lnTo>
                  <a:pt x="14011" y="1745"/>
                </a:lnTo>
                <a:lnTo>
                  <a:pt x="13803" y="1857"/>
                </a:lnTo>
                <a:lnTo>
                  <a:pt x="13419" y="2089"/>
                </a:lnTo>
                <a:lnTo>
                  <a:pt x="13051" y="2321"/>
                </a:lnTo>
                <a:lnTo>
                  <a:pt x="12723" y="2545"/>
                </a:lnTo>
                <a:lnTo>
                  <a:pt x="12418" y="2769"/>
                </a:lnTo>
                <a:lnTo>
                  <a:pt x="12154" y="2977"/>
                </a:lnTo>
                <a:lnTo>
                  <a:pt x="11914" y="3169"/>
                </a:lnTo>
                <a:lnTo>
                  <a:pt x="11714" y="3345"/>
                </a:lnTo>
                <a:lnTo>
                  <a:pt x="11546" y="3497"/>
                </a:lnTo>
                <a:lnTo>
                  <a:pt x="11314" y="3713"/>
                </a:lnTo>
                <a:lnTo>
                  <a:pt x="11242" y="3793"/>
                </a:lnTo>
                <a:lnTo>
                  <a:pt x="10994" y="3561"/>
                </a:lnTo>
                <a:lnTo>
                  <a:pt x="10754" y="3337"/>
                </a:lnTo>
                <a:lnTo>
                  <a:pt x="10506" y="3129"/>
                </a:lnTo>
                <a:lnTo>
                  <a:pt x="10266" y="2929"/>
                </a:lnTo>
                <a:lnTo>
                  <a:pt x="10018" y="2745"/>
                </a:lnTo>
                <a:lnTo>
                  <a:pt x="9770" y="2577"/>
                </a:lnTo>
                <a:lnTo>
                  <a:pt x="9522" y="2409"/>
                </a:lnTo>
                <a:lnTo>
                  <a:pt x="9274" y="2257"/>
                </a:lnTo>
                <a:lnTo>
                  <a:pt x="9026" y="2121"/>
                </a:lnTo>
                <a:lnTo>
                  <a:pt x="8778" y="1985"/>
                </a:lnTo>
                <a:lnTo>
                  <a:pt x="8530" y="1865"/>
                </a:lnTo>
                <a:lnTo>
                  <a:pt x="8290" y="1761"/>
                </a:lnTo>
                <a:lnTo>
                  <a:pt x="8042" y="1657"/>
                </a:lnTo>
                <a:lnTo>
                  <a:pt x="7794" y="1569"/>
                </a:lnTo>
                <a:lnTo>
                  <a:pt x="7546" y="1481"/>
                </a:lnTo>
                <a:lnTo>
                  <a:pt x="7306" y="1409"/>
                </a:lnTo>
                <a:lnTo>
                  <a:pt x="7066" y="1345"/>
                </a:lnTo>
                <a:lnTo>
                  <a:pt x="6826" y="1289"/>
                </a:lnTo>
                <a:lnTo>
                  <a:pt x="6586" y="1241"/>
                </a:lnTo>
                <a:lnTo>
                  <a:pt x="6346" y="1193"/>
                </a:lnTo>
                <a:lnTo>
                  <a:pt x="6114" y="1161"/>
                </a:lnTo>
                <a:lnTo>
                  <a:pt x="5874" y="1137"/>
                </a:lnTo>
                <a:lnTo>
                  <a:pt x="5642" y="1113"/>
                </a:lnTo>
                <a:lnTo>
                  <a:pt x="5417" y="1097"/>
                </a:lnTo>
                <a:lnTo>
                  <a:pt x="5185" y="1089"/>
                </a:lnTo>
                <a:lnTo>
                  <a:pt x="4745" y="1089"/>
                </a:lnTo>
                <a:lnTo>
                  <a:pt x="4521" y="1097"/>
                </a:lnTo>
                <a:lnTo>
                  <a:pt x="4313" y="1113"/>
                </a:lnTo>
                <a:lnTo>
                  <a:pt x="4097" y="1129"/>
                </a:lnTo>
                <a:lnTo>
                  <a:pt x="3681" y="1177"/>
                </a:lnTo>
                <a:lnTo>
                  <a:pt x="3289" y="1241"/>
                </a:lnTo>
                <a:lnTo>
                  <a:pt x="2905" y="1313"/>
                </a:lnTo>
                <a:lnTo>
                  <a:pt x="2537" y="1401"/>
                </a:lnTo>
                <a:lnTo>
                  <a:pt x="2193" y="1497"/>
                </a:lnTo>
                <a:lnTo>
                  <a:pt x="1873" y="1593"/>
                </a:lnTo>
                <a:lnTo>
                  <a:pt x="1569" y="1697"/>
                </a:lnTo>
                <a:lnTo>
                  <a:pt x="1289" y="1801"/>
                </a:lnTo>
                <a:lnTo>
                  <a:pt x="1033" y="1905"/>
                </a:lnTo>
                <a:lnTo>
                  <a:pt x="801" y="2001"/>
                </a:lnTo>
                <a:lnTo>
                  <a:pt x="593" y="2097"/>
                </a:lnTo>
                <a:lnTo>
                  <a:pt x="273" y="2257"/>
                </a:lnTo>
                <a:lnTo>
                  <a:pt x="73" y="2369"/>
                </a:lnTo>
                <a:lnTo>
                  <a:pt x="1" y="2409"/>
                </a:lnTo>
                <a:lnTo>
                  <a:pt x="33" y="3761"/>
                </a:lnTo>
                <a:lnTo>
                  <a:pt x="81" y="5122"/>
                </a:lnTo>
                <a:lnTo>
                  <a:pt x="113" y="5802"/>
                </a:lnTo>
                <a:lnTo>
                  <a:pt x="145" y="6482"/>
                </a:lnTo>
                <a:lnTo>
                  <a:pt x="185" y="7170"/>
                </a:lnTo>
                <a:lnTo>
                  <a:pt x="233" y="7850"/>
                </a:lnTo>
                <a:lnTo>
                  <a:pt x="273" y="8330"/>
                </a:lnTo>
                <a:lnTo>
                  <a:pt x="329" y="9042"/>
                </a:lnTo>
                <a:lnTo>
                  <a:pt x="393" y="9746"/>
                </a:lnTo>
                <a:lnTo>
                  <a:pt x="457" y="10450"/>
                </a:lnTo>
                <a:lnTo>
                  <a:pt x="537" y="11154"/>
                </a:lnTo>
                <a:lnTo>
                  <a:pt x="617" y="11867"/>
                </a:lnTo>
                <a:lnTo>
                  <a:pt x="705" y="12571"/>
                </a:lnTo>
                <a:lnTo>
                  <a:pt x="801" y="13275"/>
                </a:lnTo>
                <a:lnTo>
                  <a:pt x="905" y="13979"/>
                </a:lnTo>
                <a:lnTo>
                  <a:pt x="1017" y="14683"/>
                </a:lnTo>
                <a:lnTo>
                  <a:pt x="1137" y="15379"/>
                </a:lnTo>
                <a:lnTo>
                  <a:pt x="1265" y="16083"/>
                </a:lnTo>
                <a:lnTo>
                  <a:pt x="1393" y="16779"/>
                </a:lnTo>
                <a:lnTo>
                  <a:pt x="1537" y="17475"/>
                </a:lnTo>
                <a:lnTo>
                  <a:pt x="1689" y="18171"/>
                </a:lnTo>
                <a:lnTo>
                  <a:pt x="1849" y="18860"/>
                </a:lnTo>
                <a:lnTo>
                  <a:pt x="2017" y="19548"/>
                </a:lnTo>
                <a:lnTo>
                  <a:pt x="2201" y="20236"/>
                </a:lnTo>
                <a:lnTo>
                  <a:pt x="2385" y="20916"/>
                </a:lnTo>
                <a:lnTo>
                  <a:pt x="2585" y="21596"/>
                </a:lnTo>
                <a:lnTo>
                  <a:pt x="2785" y="22276"/>
                </a:lnTo>
                <a:lnTo>
                  <a:pt x="3001" y="22948"/>
                </a:lnTo>
                <a:lnTo>
                  <a:pt x="3233" y="23612"/>
                </a:lnTo>
                <a:lnTo>
                  <a:pt x="3465" y="24276"/>
                </a:lnTo>
                <a:lnTo>
                  <a:pt x="3713" y="24940"/>
                </a:lnTo>
                <a:lnTo>
                  <a:pt x="3977" y="25597"/>
                </a:lnTo>
                <a:lnTo>
                  <a:pt x="4241" y="26245"/>
                </a:lnTo>
                <a:lnTo>
                  <a:pt x="4521" y="26893"/>
                </a:lnTo>
                <a:lnTo>
                  <a:pt x="4817" y="27533"/>
                </a:lnTo>
                <a:lnTo>
                  <a:pt x="5113" y="28165"/>
                </a:lnTo>
                <a:lnTo>
                  <a:pt x="5433" y="28797"/>
                </a:lnTo>
                <a:lnTo>
                  <a:pt x="5754" y="29421"/>
                </a:lnTo>
                <a:lnTo>
                  <a:pt x="6098" y="30037"/>
                </a:lnTo>
                <a:lnTo>
                  <a:pt x="6258" y="30317"/>
                </a:lnTo>
                <a:lnTo>
                  <a:pt x="6418" y="30597"/>
                </a:lnTo>
                <a:lnTo>
                  <a:pt x="6482" y="30717"/>
                </a:lnTo>
                <a:lnTo>
                  <a:pt x="6554" y="30821"/>
                </a:lnTo>
                <a:lnTo>
                  <a:pt x="6586" y="30885"/>
                </a:lnTo>
                <a:lnTo>
                  <a:pt x="6618" y="30941"/>
                </a:lnTo>
                <a:lnTo>
                  <a:pt x="6826" y="31293"/>
                </a:lnTo>
                <a:lnTo>
                  <a:pt x="7154" y="31813"/>
                </a:lnTo>
                <a:lnTo>
                  <a:pt x="7498" y="32317"/>
                </a:lnTo>
                <a:lnTo>
                  <a:pt x="7850" y="32822"/>
                </a:lnTo>
                <a:lnTo>
                  <a:pt x="8210" y="33310"/>
                </a:lnTo>
                <a:lnTo>
                  <a:pt x="8586" y="33790"/>
                </a:lnTo>
                <a:lnTo>
                  <a:pt x="8970" y="34254"/>
                </a:lnTo>
                <a:lnTo>
                  <a:pt x="9370" y="34718"/>
                </a:lnTo>
                <a:lnTo>
                  <a:pt x="9770" y="35166"/>
                </a:lnTo>
                <a:lnTo>
                  <a:pt x="10194" y="35598"/>
                </a:lnTo>
                <a:lnTo>
                  <a:pt x="10618" y="36030"/>
                </a:lnTo>
                <a:lnTo>
                  <a:pt x="11058" y="36446"/>
                </a:lnTo>
                <a:lnTo>
                  <a:pt x="11506" y="36854"/>
                </a:lnTo>
                <a:lnTo>
                  <a:pt x="11962" y="37246"/>
                </a:lnTo>
                <a:lnTo>
                  <a:pt x="12434" y="37630"/>
                </a:lnTo>
                <a:lnTo>
                  <a:pt x="12907" y="37998"/>
                </a:lnTo>
                <a:lnTo>
                  <a:pt x="13395" y="38358"/>
                </a:lnTo>
                <a:lnTo>
                  <a:pt x="13883" y="38710"/>
                </a:lnTo>
                <a:lnTo>
                  <a:pt x="14387" y="39046"/>
                </a:lnTo>
                <a:lnTo>
                  <a:pt x="14899" y="39366"/>
                </a:lnTo>
                <a:lnTo>
                  <a:pt x="15411" y="39687"/>
                </a:lnTo>
                <a:lnTo>
                  <a:pt x="15939" y="39983"/>
                </a:lnTo>
                <a:lnTo>
                  <a:pt x="16467" y="40271"/>
                </a:lnTo>
                <a:lnTo>
                  <a:pt x="17011" y="40543"/>
                </a:lnTo>
                <a:lnTo>
                  <a:pt x="17555" y="40807"/>
                </a:lnTo>
                <a:lnTo>
                  <a:pt x="18107" y="41055"/>
                </a:lnTo>
                <a:lnTo>
                  <a:pt x="18667" y="41295"/>
                </a:lnTo>
                <a:lnTo>
                  <a:pt x="19235" y="41519"/>
                </a:lnTo>
                <a:lnTo>
                  <a:pt x="19804" y="41727"/>
                </a:lnTo>
                <a:lnTo>
                  <a:pt x="20380" y="41927"/>
                </a:lnTo>
                <a:lnTo>
                  <a:pt x="20964" y="42111"/>
                </a:lnTo>
                <a:lnTo>
                  <a:pt x="21548" y="42279"/>
                </a:lnTo>
                <a:lnTo>
                  <a:pt x="22140" y="42431"/>
                </a:lnTo>
                <a:lnTo>
                  <a:pt x="22852" y="42599"/>
                </a:lnTo>
                <a:lnTo>
                  <a:pt x="23572" y="42751"/>
                </a:lnTo>
                <a:lnTo>
                  <a:pt x="24300" y="42887"/>
                </a:lnTo>
                <a:lnTo>
                  <a:pt x="25036" y="43007"/>
                </a:lnTo>
                <a:lnTo>
                  <a:pt x="25772" y="43103"/>
                </a:lnTo>
                <a:lnTo>
                  <a:pt x="26516" y="43191"/>
                </a:lnTo>
                <a:lnTo>
                  <a:pt x="27269" y="43255"/>
                </a:lnTo>
                <a:lnTo>
                  <a:pt x="27637" y="43279"/>
                </a:lnTo>
                <a:lnTo>
                  <a:pt x="28013" y="43295"/>
                </a:lnTo>
                <a:lnTo>
                  <a:pt x="28389" y="43311"/>
                </a:lnTo>
                <a:lnTo>
                  <a:pt x="28765" y="43319"/>
                </a:lnTo>
                <a:lnTo>
                  <a:pt x="29141" y="43327"/>
                </a:lnTo>
                <a:lnTo>
                  <a:pt x="29517" y="43327"/>
                </a:lnTo>
                <a:lnTo>
                  <a:pt x="29893" y="43319"/>
                </a:lnTo>
                <a:lnTo>
                  <a:pt x="30269" y="43311"/>
                </a:lnTo>
                <a:lnTo>
                  <a:pt x="30645" y="43295"/>
                </a:lnTo>
                <a:lnTo>
                  <a:pt x="31021" y="43271"/>
                </a:lnTo>
                <a:lnTo>
                  <a:pt x="31397" y="43247"/>
                </a:lnTo>
                <a:lnTo>
                  <a:pt x="31773" y="43215"/>
                </a:lnTo>
                <a:lnTo>
                  <a:pt x="32149" y="43183"/>
                </a:lnTo>
                <a:lnTo>
                  <a:pt x="32517" y="43135"/>
                </a:lnTo>
                <a:lnTo>
                  <a:pt x="32893" y="43087"/>
                </a:lnTo>
                <a:lnTo>
                  <a:pt x="33261" y="43031"/>
                </a:lnTo>
                <a:lnTo>
                  <a:pt x="33629" y="42975"/>
                </a:lnTo>
                <a:lnTo>
                  <a:pt x="33998" y="42911"/>
                </a:lnTo>
                <a:lnTo>
                  <a:pt x="34382" y="42839"/>
                </a:lnTo>
                <a:lnTo>
                  <a:pt x="34774" y="42751"/>
                </a:lnTo>
                <a:lnTo>
                  <a:pt x="35158" y="42663"/>
                </a:lnTo>
                <a:lnTo>
                  <a:pt x="35542" y="42567"/>
                </a:lnTo>
                <a:lnTo>
                  <a:pt x="35926" y="42463"/>
                </a:lnTo>
                <a:lnTo>
                  <a:pt x="36302" y="42359"/>
                </a:lnTo>
                <a:lnTo>
                  <a:pt x="36678" y="42239"/>
                </a:lnTo>
                <a:lnTo>
                  <a:pt x="37054" y="42119"/>
                </a:lnTo>
                <a:lnTo>
                  <a:pt x="37422" y="41983"/>
                </a:lnTo>
                <a:lnTo>
                  <a:pt x="37790" y="41847"/>
                </a:lnTo>
                <a:lnTo>
                  <a:pt x="38158" y="41703"/>
                </a:lnTo>
                <a:lnTo>
                  <a:pt x="38518" y="41551"/>
                </a:lnTo>
                <a:lnTo>
                  <a:pt x="38878" y="41391"/>
                </a:lnTo>
                <a:lnTo>
                  <a:pt x="39230" y="41223"/>
                </a:lnTo>
                <a:lnTo>
                  <a:pt x="39582" y="41047"/>
                </a:lnTo>
                <a:lnTo>
                  <a:pt x="39926" y="40871"/>
                </a:lnTo>
                <a:lnTo>
                  <a:pt x="40270" y="40679"/>
                </a:lnTo>
                <a:lnTo>
                  <a:pt x="40606" y="40479"/>
                </a:lnTo>
                <a:lnTo>
                  <a:pt x="40934" y="40279"/>
                </a:lnTo>
                <a:lnTo>
                  <a:pt x="41271" y="40063"/>
                </a:lnTo>
                <a:lnTo>
                  <a:pt x="41591" y="39847"/>
                </a:lnTo>
                <a:lnTo>
                  <a:pt x="41911" y="39615"/>
                </a:lnTo>
                <a:lnTo>
                  <a:pt x="42223" y="39374"/>
                </a:lnTo>
                <a:lnTo>
                  <a:pt x="42535" y="39134"/>
                </a:lnTo>
                <a:lnTo>
                  <a:pt x="42839" y="38878"/>
                </a:lnTo>
                <a:lnTo>
                  <a:pt x="43135" y="38622"/>
                </a:lnTo>
                <a:lnTo>
                  <a:pt x="43423" y="38350"/>
                </a:lnTo>
                <a:lnTo>
                  <a:pt x="43711" y="38070"/>
                </a:lnTo>
                <a:lnTo>
                  <a:pt x="43991" y="37782"/>
                </a:lnTo>
                <a:lnTo>
                  <a:pt x="44271" y="37494"/>
                </a:lnTo>
                <a:lnTo>
                  <a:pt x="44535" y="37190"/>
                </a:lnTo>
                <a:lnTo>
                  <a:pt x="44799" y="36878"/>
                </a:lnTo>
                <a:lnTo>
                  <a:pt x="45055" y="36558"/>
                </a:lnTo>
                <a:lnTo>
                  <a:pt x="45335" y="36190"/>
                </a:lnTo>
                <a:lnTo>
                  <a:pt x="45599" y="35822"/>
                </a:lnTo>
                <a:lnTo>
                  <a:pt x="45863" y="35446"/>
                </a:lnTo>
                <a:lnTo>
                  <a:pt x="46111" y="35062"/>
                </a:lnTo>
                <a:lnTo>
                  <a:pt x="46359" y="34678"/>
                </a:lnTo>
                <a:lnTo>
                  <a:pt x="46599" y="34286"/>
                </a:lnTo>
                <a:lnTo>
                  <a:pt x="46831" y="33894"/>
                </a:lnTo>
                <a:lnTo>
                  <a:pt x="47055" y="33494"/>
                </a:lnTo>
                <a:lnTo>
                  <a:pt x="47327" y="33006"/>
                </a:lnTo>
                <a:lnTo>
                  <a:pt x="47599" y="32510"/>
                </a:lnTo>
                <a:lnTo>
                  <a:pt x="47855" y="32005"/>
                </a:lnTo>
                <a:lnTo>
                  <a:pt x="48104" y="31501"/>
                </a:lnTo>
                <a:lnTo>
                  <a:pt x="48352" y="30997"/>
                </a:lnTo>
                <a:lnTo>
                  <a:pt x="48584" y="30485"/>
                </a:lnTo>
                <a:lnTo>
                  <a:pt x="48816" y="29965"/>
                </a:lnTo>
                <a:lnTo>
                  <a:pt x="49040" y="29453"/>
                </a:lnTo>
                <a:lnTo>
                  <a:pt x="49256" y="28933"/>
                </a:lnTo>
                <a:lnTo>
                  <a:pt x="49472" y="28405"/>
                </a:lnTo>
                <a:lnTo>
                  <a:pt x="49672" y="27877"/>
                </a:lnTo>
                <a:lnTo>
                  <a:pt x="49872" y="27349"/>
                </a:lnTo>
                <a:lnTo>
                  <a:pt x="50064" y="26821"/>
                </a:lnTo>
                <a:lnTo>
                  <a:pt x="50248" y="26285"/>
                </a:lnTo>
                <a:lnTo>
                  <a:pt x="50424" y="25749"/>
                </a:lnTo>
                <a:lnTo>
                  <a:pt x="50600" y="25204"/>
                </a:lnTo>
                <a:lnTo>
                  <a:pt x="50768" y="24668"/>
                </a:lnTo>
                <a:lnTo>
                  <a:pt x="50920" y="24132"/>
                </a:lnTo>
                <a:lnTo>
                  <a:pt x="50952" y="24036"/>
                </a:lnTo>
                <a:lnTo>
                  <a:pt x="50976" y="23948"/>
                </a:lnTo>
                <a:lnTo>
                  <a:pt x="51032" y="23748"/>
                </a:lnTo>
                <a:lnTo>
                  <a:pt x="51088" y="23556"/>
                </a:lnTo>
                <a:lnTo>
                  <a:pt x="51336" y="22620"/>
                </a:lnTo>
                <a:lnTo>
                  <a:pt x="51576" y="21676"/>
                </a:lnTo>
                <a:lnTo>
                  <a:pt x="51800" y="20732"/>
                </a:lnTo>
                <a:lnTo>
                  <a:pt x="52000" y="19780"/>
                </a:lnTo>
                <a:lnTo>
                  <a:pt x="52192" y="18828"/>
                </a:lnTo>
                <a:lnTo>
                  <a:pt x="52368" y="17867"/>
                </a:lnTo>
                <a:lnTo>
                  <a:pt x="52528" y="16899"/>
                </a:lnTo>
                <a:lnTo>
                  <a:pt x="52680" y="15939"/>
                </a:lnTo>
                <a:lnTo>
                  <a:pt x="52808" y="14971"/>
                </a:lnTo>
                <a:lnTo>
                  <a:pt x="52936" y="14003"/>
                </a:lnTo>
                <a:lnTo>
                  <a:pt x="53040" y="13027"/>
                </a:lnTo>
                <a:lnTo>
                  <a:pt x="53136" y="12059"/>
                </a:lnTo>
                <a:lnTo>
                  <a:pt x="53224" y="11082"/>
                </a:lnTo>
                <a:lnTo>
                  <a:pt x="53296" y="10114"/>
                </a:lnTo>
                <a:lnTo>
                  <a:pt x="53352" y="9146"/>
                </a:lnTo>
                <a:lnTo>
                  <a:pt x="53408" y="8170"/>
                </a:lnTo>
                <a:lnTo>
                  <a:pt x="53424" y="7722"/>
                </a:lnTo>
                <a:lnTo>
                  <a:pt x="53456" y="6946"/>
                </a:lnTo>
                <a:lnTo>
                  <a:pt x="53480" y="6162"/>
                </a:lnTo>
                <a:lnTo>
                  <a:pt x="53496" y="5394"/>
                </a:lnTo>
                <a:lnTo>
                  <a:pt x="53504" y="4618"/>
                </a:lnTo>
                <a:lnTo>
                  <a:pt x="53512" y="3849"/>
                </a:lnTo>
                <a:lnTo>
                  <a:pt x="53512" y="3073"/>
                </a:lnTo>
                <a:lnTo>
                  <a:pt x="53504" y="2313"/>
                </a:lnTo>
                <a:lnTo>
                  <a:pt x="53496" y="1545"/>
                </a:lnTo>
                <a:lnTo>
                  <a:pt x="53240" y="1345"/>
                </a:lnTo>
                <a:lnTo>
                  <a:pt x="52992" y="1161"/>
                </a:lnTo>
                <a:lnTo>
                  <a:pt x="52736" y="993"/>
                </a:lnTo>
                <a:lnTo>
                  <a:pt x="52480" y="833"/>
                </a:lnTo>
                <a:lnTo>
                  <a:pt x="52224" y="697"/>
                </a:lnTo>
                <a:lnTo>
                  <a:pt x="51960" y="569"/>
                </a:lnTo>
                <a:lnTo>
                  <a:pt x="51704" y="457"/>
                </a:lnTo>
                <a:lnTo>
                  <a:pt x="51448" y="361"/>
                </a:lnTo>
                <a:lnTo>
                  <a:pt x="51184" y="273"/>
                </a:lnTo>
                <a:lnTo>
                  <a:pt x="50928" y="201"/>
                </a:lnTo>
                <a:lnTo>
                  <a:pt x="50664" y="137"/>
                </a:lnTo>
                <a:lnTo>
                  <a:pt x="50408" y="89"/>
                </a:lnTo>
                <a:lnTo>
                  <a:pt x="50152" y="57"/>
                </a:lnTo>
                <a:lnTo>
                  <a:pt x="49888" y="25"/>
                </a:lnTo>
                <a:lnTo>
                  <a:pt x="49632" y="9"/>
                </a:lnTo>
                <a:lnTo>
                  <a:pt x="49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2"/>
          <p:cNvSpPr/>
          <p:nvPr/>
        </p:nvSpPr>
        <p:spPr>
          <a:xfrm>
            <a:off x="6551875" y="3596125"/>
            <a:ext cx="1329825" cy="125850"/>
          </a:xfrm>
          <a:custGeom>
            <a:avLst/>
            <a:gdLst/>
            <a:ahLst/>
            <a:cxnLst/>
            <a:rect l="l" t="t" r="r" b="b"/>
            <a:pathLst>
              <a:path w="53193" h="5034" extrusionOk="0">
                <a:moveTo>
                  <a:pt x="3121" y="1"/>
                </a:moveTo>
                <a:lnTo>
                  <a:pt x="2913" y="9"/>
                </a:lnTo>
                <a:lnTo>
                  <a:pt x="2697" y="25"/>
                </a:lnTo>
                <a:lnTo>
                  <a:pt x="2489" y="49"/>
                </a:lnTo>
                <a:lnTo>
                  <a:pt x="2281" y="73"/>
                </a:lnTo>
                <a:lnTo>
                  <a:pt x="2081" y="105"/>
                </a:lnTo>
                <a:lnTo>
                  <a:pt x="1881" y="145"/>
                </a:lnTo>
                <a:lnTo>
                  <a:pt x="1681" y="193"/>
                </a:lnTo>
                <a:lnTo>
                  <a:pt x="1481" y="241"/>
                </a:lnTo>
                <a:lnTo>
                  <a:pt x="1281" y="297"/>
                </a:lnTo>
                <a:lnTo>
                  <a:pt x="1089" y="361"/>
                </a:lnTo>
                <a:lnTo>
                  <a:pt x="905" y="425"/>
                </a:lnTo>
                <a:lnTo>
                  <a:pt x="713" y="497"/>
                </a:lnTo>
                <a:lnTo>
                  <a:pt x="529" y="577"/>
                </a:lnTo>
                <a:lnTo>
                  <a:pt x="353" y="657"/>
                </a:lnTo>
                <a:lnTo>
                  <a:pt x="177" y="745"/>
                </a:lnTo>
                <a:lnTo>
                  <a:pt x="1" y="841"/>
                </a:lnTo>
                <a:lnTo>
                  <a:pt x="41" y="1321"/>
                </a:lnTo>
                <a:lnTo>
                  <a:pt x="209" y="1225"/>
                </a:lnTo>
                <a:lnTo>
                  <a:pt x="377" y="1129"/>
                </a:lnTo>
                <a:lnTo>
                  <a:pt x="553" y="1041"/>
                </a:lnTo>
                <a:lnTo>
                  <a:pt x="737" y="961"/>
                </a:lnTo>
                <a:lnTo>
                  <a:pt x="921" y="889"/>
                </a:lnTo>
                <a:lnTo>
                  <a:pt x="1113" y="817"/>
                </a:lnTo>
                <a:lnTo>
                  <a:pt x="1305" y="753"/>
                </a:lnTo>
                <a:lnTo>
                  <a:pt x="1497" y="689"/>
                </a:lnTo>
                <a:lnTo>
                  <a:pt x="1689" y="633"/>
                </a:lnTo>
                <a:lnTo>
                  <a:pt x="1889" y="593"/>
                </a:lnTo>
                <a:lnTo>
                  <a:pt x="2097" y="545"/>
                </a:lnTo>
                <a:lnTo>
                  <a:pt x="2297" y="513"/>
                </a:lnTo>
                <a:lnTo>
                  <a:pt x="2505" y="481"/>
                </a:lnTo>
                <a:lnTo>
                  <a:pt x="2713" y="457"/>
                </a:lnTo>
                <a:lnTo>
                  <a:pt x="2929" y="441"/>
                </a:lnTo>
                <a:lnTo>
                  <a:pt x="3137" y="433"/>
                </a:lnTo>
                <a:lnTo>
                  <a:pt x="3441" y="433"/>
                </a:lnTo>
                <a:lnTo>
                  <a:pt x="3745" y="441"/>
                </a:lnTo>
                <a:lnTo>
                  <a:pt x="4057" y="465"/>
                </a:lnTo>
                <a:lnTo>
                  <a:pt x="4369" y="497"/>
                </a:lnTo>
                <a:lnTo>
                  <a:pt x="4689" y="545"/>
                </a:lnTo>
                <a:lnTo>
                  <a:pt x="5001" y="609"/>
                </a:lnTo>
                <a:lnTo>
                  <a:pt x="5322" y="681"/>
                </a:lnTo>
                <a:lnTo>
                  <a:pt x="5650" y="761"/>
                </a:lnTo>
                <a:lnTo>
                  <a:pt x="5970" y="865"/>
                </a:lnTo>
                <a:lnTo>
                  <a:pt x="6298" y="969"/>
                </a:lnTo>
                <a:lnTo>
                  <a:pt x="6618" y="1097"/>
                </a:lnTo>
                <a:lnTo>
                  <a:pt x="6946" y="1233"/>
                </a:lnTo>
                <a:lnTo>
                  <a:pt x="7274" y="1377"/>
                </a:lnTo>
                <a:lnTo>
                  <a:pt x="7602" y="1537"/>
                </a:lnTo>
                <a:lnTo>
                  <a:pt x="7922" y="1705"/>
                </a:lnTo>
                <a:lnTo>
                  <a:pt x="8250" y="1889"/>
                </a:lnTo>
                <a:lnTo>
                  <a:pt x="8482" y="2025"/>
                </a:lnTo>
                <a:lnTo>
                  <a:pt x="8698" y="2161"/>
                </a:lnTo>
                <a:lnTo>
                  <a:pt x="8906" y="2297"/>
                </a:lnTo>
                <a:lnTo>
                  <a:pt x="9106" y="2433"/>
                </a:lnTo>
                <a:lnTo>
                  <a:pt x="9290" y="2569"/>
                </a:lnTo>
                <a:lnTo>
                  <a:pt x="9474" y="2713"/>
                </a:lnTo>
                <a:lnTo>
                  <a:pt x="9642" y="2849"/>
                </a:lnTo>
                <a:lnTo>
                  <a:pt x="9802" y="2993"/>
                </a:lnTo>
                <a:lnTo>
                  <a:pt x="9954" y="3137"/>
                </a:lnTo>
                <a:lnTo>
                  <a:pt x="10090" y="3281"/>
                </a:lnTo>
                <a:lnTo>
                  <a:pt x="10226" y="3433"/>
                </a:lnTo>
                <a:lnTo>
                  <a:pt x="10354" y="3585"/>
                </a:lnTo>
                <a:lnTo>
                  <a:pt x="10466" y="3737"/>
                </a:lnTo>
                <a:lnTo>
                  <a:pt x="10578" y="3889"/>
                </a:lnTo>
                <a:lnTo>
                  <a:pt x="10674" y="4049"/>
                </a:lnTo>
                <a:lnTo>
                  <a:pt x="10770" y="4209"/>
                </a:lnTo>
                <a:lnTo>
                  <a:pt x="10794" y="4249"/>
                </a:lnTo>
                <a:lnTo>
                  <a:pt x="10834" y="4281"/>
                </a:lnTo>
                <a:lnTo>
                  <a:pt x="10882" y="4305"/>
                </a:lnTo>
                <a:lnTo>
                  <a:pt x="10930" y="4321"/>
                </a:lnTo>
                <a:lnTo>
                  <a:pt x="10986" y="4321"/>
                </a:lnTo>
                <a:lnTo>
                  <a:pt x="11034" y="4313"/>
                </a:lnTo>
                <a:lnTo>
                  <a:pt x="11074" y="4289"/>
                </a:lnTo>
                <a:lnTo>
                  <a:pt x="11114" y="4257"/>
                </a:lnTo>
                <a:lnTo>
                  <a:pt x="11314" y="4049"/>
                </a:lnTo>
                <a:lnTo>
                  <a:pt x="11522" y="3841"/>
                </a:lnTo>
                <a:lnTo>
                  <a:pt x="11730" y="3649"/>
                </a:lnTo>
                <a:lnTo>
                  <a:pt x="11938" y="3457"/>
                </a:lnTo>
                <a:lnTo>
                  <a:pt x="12154" y="3265"/>
                </a:lnTo>
                <a:lnTo>
                  <a:pt x="12378" y="3089"/>
                </a:lnTo>
                <a:lnTo>
                  <a:pt x="12603" y="2913"/>
                </a:lnTo>
                <a:lnTo>
                  <a:pt x="12835" y="2737"/>
                </a:lnTo>
                <a:lnTo>
                  <a:pt x="13067" y="2577"/>
                </a:lnTo>
                <a:lnTo>
                  <a:pt x="13299" y="2417"/>
                </a:lnTo>
                <a:lnTo>
                  <a:pt x="13539" y="2265"/>
                </a:lnTo>
                <a:lnTo>
                  <a:pt x="13779" y="2121"/>
                </a:lnTo>
                <a:lnTo>
                  <a:pt x="14027" y="1977"/>
                </a:lnTo>
                <a:lnTo>
                  <a:pt x="14267" y="1841"/>
                </a:lnTo>
                <a:lnTo>
                  <a:pt x="14523" y="1713"/>
                </a:lnTo>
                <a:lnTo>
                  <a:pt x="14771" y="1593"/>
                </a:lnTo>
                <a:lnTo>
                  <a:pt x="15027" y="1481"/>
                </a:lnTo>
                <a:lnTo>
                  <a:pt x="15283" y="1369"/>
                </a:lnTo>
                <a:lnTo>
                  <a:pt x="15539" y="1265"/>
                </a:lnTo>
                <a:lnTo>
                  <a:pt x="15795" y="1169"/>
                </a:lnTo>
                <a:lnTo>
                  <a:pt x="16059" y="1081"/>
                </a:lnTo>
                <a:lnTo>
                  <a:pt x="16315" y="1001"/>
                </a:lnTo>
                <a:lnTo>
                  <a:pt x="16579" y="921"/>
                </a:lnTo>
                <a:lnTo>
                  <a:pt x="16843" y="857"/>
                </a:lnTo>
                <a:lnTo>
                  <a:pt x="17107" y="793"/>
                </a:lnTo>
                <a:lnTo>
                  <a:pt x="17371" y="737"/>
                </a:lnTo>
                <a:lnTo>
                  <a:pt x="17635" y="689"/>
                </a:lnTo>
                <a:lnTo>
                  <a:pt x="17899" y="649"/>
                </a:lnTo>
                <a:lnTo>
                  <a:pt x="18163" y="617"/>
                </a:lnTo>
                <a:lnTo>
                  <a:pt x="18427" y="593"/>
                </a:lnTo>
                <a:lnTo>
                  <a:pt x="18691" y="577"/>
                </a:lnTo>
                <a:lnTo>
                  <a:pt x="18955" y="561"/>
                </a:lnTo>
                <a:lnTo>
                  <a:pt x="19243" y="561"/>
                </a:lnTo>
                <a:lnTo>
                  <a:pt x="19532" y="569"/>
                </a:lnTo>
                <a:lnTo>
                  <a:pt x="19812" y="585"/>
                </a:lnTo>
                <a:lnTo>
                  <a:pt x="20092" y="617"/>
                </a:lnTo>
                <a:lnTo>
                  <a:pt x="20380" y="649"/>
                </a:lnTo>
                <a:lnTo>
                  <a:pt x="20660" y="697"/>
                </a:lnTo>
                <a:lnTo>
                  <a:pt x="20932" y="753"/>
                </a:lnTo>
                <a:lnTo>
                  <a:pt x="21204" y="825"/>
                </a:lnTo>
                <a:lnTo>
                  <a:pt x="21476" y="897"/>
                </a:lnTo>
                <a:lnTo>
                  <a:pt x="21748" y="977"/>
                </a:lnTo>
                <a:lnTo>
                  <a:pt x="22012" y="1073"/>
                </a:lnTo>
                <a:lnTo>
                  <a:pt x="22268" y="1177"/>
                </a:lnTo>
                <a:lnTo>
                  <a:pt x="22524" y="1281"/>
                </a:lnTo>
                <a:lnTo>
                  <a:pt x="22772" y="1401"/>
                </a:lnTo>
                <a:lnTo>
                  <a:pt x="23020" y="1529"/>
                </a:lnTo>
                <a:lnTo>
                  <a:pt x="23260" y="1657"/>
                </a:lnTo>
                <a:lnTo>
                  <a:pt x="23500" y="1801"/>
                </a:lnTo>
                <a:lnTo>
                  <a:pt x="23724" y="1945"/>
                </a:lnTo>
                <a:lnTo>
                  <a:pt x="23948" y="2105"/>
                </a:lnTo>
                <a:lnTo>
                  <a:pt x="24164" y="2265"/>
                </a:lnTo>
                <a:lnTo>
                  <a:pt x="24380" y="2433"/>
                </a:lnTo>
                <a:lnTo>
                  <a:pt x="24580" y="2609"/>
                </a:lnTo>
                <a:lnTo>
                  <a:pt x="24772" y="2793"/>
                </a:lnTo>
                <a:lnTo>
                  <a:pt x="24964" y="2985"/>
                </a:lnTo>
                <a:lnTo>
                  <a:pt x="25148" y="3177"/>
                </a:lnTo>
                <a:lnTo>
                  <a:pt x="25316" y="3377"/>
                </a:lnTo>
                <a:lnTo>
                  <a:pt x="25484" y="3585"/>
                </a:lnTo>
                <a:lnTo>
                  <a:pt x="25636" y="3801"/>
                </a:lnTo>
                <a:lnTo>
                  <a:pt x="25780" y="4017"/>
                </a:lnTo>
                <a:lnTo>
                  <a:pt x="25916" y="4241"/>
                </a:lnTo>
                <a:lnTo>
                  <a:pt x="26044" y="4465"/>
                </a:lnTo>
                <a:lnTo>
                  <a:pt x="26164" y="4698"/>
                </a:lnTo>
                <a:lnTo>
                  <a:pt x="26196" y="4746"/>
                </a:lnTo>
                <a:lnTo>
                  <a:pt x="26236" y="4786"/>
                </a:lnTo>
                <a:lnTo>
                  <a:pt x="26284" y="4810"/>
                </a:lnTo>
                <a:lnTo>
                  <a:pt x="26340" y="4818"/>
                </a:lnTo>
                <a:lnTo>
                  <a:pt x="26396" y="4818"/>
                </a:lnTo>
                <a:lnTo>
                  <a:pt x="26452" y="4802"/>
                </a:lnTo>
                <a:lnTo>
                  <a:pt x="26500" y="4770"/>
                </a:lnTo>
                <a:lnTo>
                  <a:pt x="26540" y="4730"/>
                </a:lnTo>
                <a:lnTo>
                  <a:pt x="26701" y="4497"/>
                </a:lnTo>
                <a:lnTo>
                  <a:pt x="26877" y="4281"/>
                </a:lnTo>
                <a:lnTo>
                  <a:pt x="27053" y="4065"/>
                </a:lnTo>
                <a:lnTo>
                  <a:pt x="27237" y="3857"/>
                </a:lnTo>
                <a:lnTo>
                  <a:pt x="27429" y="3649"/>
                </a:lnTo>
                <a:lnTo>
                  <a:pt x="27621" y="3457"/>
                </a:lnTo>
                <a:lnTo>
                  <a:pt x="27821" y="3265"/>
                </a:lnTo>
                <a:lnTo>
                  <a:pt x="28029" y="3081"/>
                </a:lnTo>
                <a:lnTo>
                  <a:pt x="28237" y="2905"/>
                </a:lnTo>
                <a:lnTo>
                  <a:pt x="28453" y="2737"/>
                </a:lnTo>
                <a:lnTo>
                  <a:pt x="28669" y="2569"/>
                </a:lnTo>
                <a:lnTo>
                  <a:pt x="28901" y="2409"/>
                </a:lnTo>
                <a:lnTo>
                  <a:pt x="29125" y="2265"/>
                </a:lnTo>
                <a:lnTo>
                  <a:pt x="29365" y="2121"/>
                </a:lnTo>
                <a:lnTo>
                  <a:pt x="29597" y="1985"/>
                </a:lnTo>
                <a:lnTo>
                  <a:pt x="29845" y="1857"/>
                </a:lnTo>
                <a:lnTo>
                  <a:pt x="30085" y="1737"/>
                </a:lnTo>
                <a:lnTo>
                  <a:pt x="30333" y="1617"/>
                </a:lnTo>
                <a:lnTo>
                  <a:pt x="30589" y="1513"/>
                </a:lnTo>
                <a:lnTo>
                  <a:pt x="30845" y="1417"/>
                </a:lnTo>
                <a:lnTo>
                  <a:pt x="31109" y="1321"/>
                </a:lnTo>
                <a:lnTo>
                  <a:pt x="31365" y="1241"/>
                </a:lnTo>
                <a:lnTo>
                  <a:pt x="31637" y="1161"/>
                </a:lnTo>
                <a:lnTo>
                  <a:pt x="31901" y="1089"/>
                </a:lnTo>
                <a:lnTo>
                  <a:pt x="32173" y="1033"/>
                </a:lnTo>
                <a:lnTo>
                  <a:pt x="32445" y="977"/>
                </a:lnTo>
                <a:lnTo>
                  <a:pt x="32717" y="937"/>
                </a:lnTo>
                <a:lnTo>
                  <a:pt x="32997" y="897"/>
                </a:lnTo>
                <a:lnTo>
                  <a:pt x="33277" y="865"/>
                </a:lnTo>
                <a:lnTo>
                  <a:pt x="33557" y="849"/>
                </a:lnTo>
                <a:lnTo>
                  <a:pt x="33838" y="833"/>
                </a:lnTo>
                <a:lnTo>
                  <a:pt x="34118" y="833"/>
                </a:lnTo>
                <a:lnTo>
                  <a:pt x="34406" y="841"/>
                </a:lnTo>
                <a:lnTo>
                  <a:pt x="34694" y="857"/>
                </a:lnTo>
                <a:lnTo>
                  <a:pt x="34974" y="881"/>
                </a:lnTo>
                <a:lnTo>
                  <a:pt x="35254" y="913"/>
                </a:lnTo>
                <a:lnTo>
                  <a:pt x="35534" y="953"/>
                </a:lnTo>
                <a:lnTo>
                  <a:pt x="35814" y="1009"/>
                </a:lnTo>
                <a:lnTo>
                  <a:pt x="36094" y="1065"/>
                </a:lnTo>
                <a:lnTo>
                  <a:pt x="36366" y="1129"/>
                </a:lnTo>
                <a:lnTo>
                  <a:pt x="36646" y="1209"/>
                </a:lnTo>
                <a:lnTo>
                  <a:pt x="36910" y="1289"/>
                </a:lnTo>
                <a:lnTo>
                  <a:pt x="37182" y="1385"/>
                </a:lnTo>
                <a:lnTo>
                  <a:pt x="37446" y="1481"/>
                </a:lnTo>
                <a:lnTo>
                  <a:pt x="37710" y="1585"/>
                </a:lnTo>
                <a:lnTo>
                  <a:pt x="37966" y="1705"/>
                </a:lnTo>
                <a:lnTo>
                  <a:pt x="38222" y="1825"/>
                </a:lnTo>
                <a:lnTo>
                  <a:pt x="38478" y="1953"/>
                </a:lnTo>
                <a:lnTo>
                  <a:pt x="38726" y="2089"/>
                </a:lnTo>
                <a:lnTo>
                  <a:pt x="38966" y="2233"/>
                </a:lnTo>
                <a:lnTo>
                  <a:pt x="39206" y="2385"/>
                </a:lnTo>
                <a:lnTo>
                  <a:pt x="39438" y="2545"/>
                </a:lnTo>
                <a:lnTo>
                  <a:pt x="39670" y="2713"/>
                </a:lnTo>
                <a:lnTo>
                  <a:pt x="39894" y="2881"/>
                </a:lnTo>
                <a:lnTo>
                  <a:pt x="40118" y="3057"/>
                </a:lnTo>
                <a:lnTo>
                  <a:pt x="40326" y="3241"/>
                </a:lnTo>
                <a:lnTo>
                  <a:pt x="40542" y="3433"/>
                </a:lnTo>
                <a:lnTo>
                  <a:pt x="40743" y="3633"/>
                </a:lnTo>
                <a:lnTo>
                  <a:pt x="40943" y="3841"/>
                </a:lnTo>
                <a:lnTo>
                  <a:pt x="41135" y="4049"/>
                </a:lnTo>
                <a:lnTo>
                  <a:pt x="41319" y="4265"/>
                </a:lnTo>
                <a:lnTo>
                  <a:pt x="41495" y="4481"/>
                </a:lnTo>
                <a:lnTo>
                  <a:pt x="41663" y="4714"/>
                </a:lnTo>
                <a:lnTo>
                  <a:pt x="41831" y="4946"/>
                </a:lnTo>
                <a:lnTo>
                  <a:pt x="41863" y="4986"/>
                </a:lnTo>
                <a:lnTo>
                  <a:pt x="41903" y="5010"/>
                </a:lnTo>
                <a:lnTo>
                  <a:pt x="41951" y="5034"/>
                </a:lnTo>
                <a:lnTo>
                  <a:pt x="42015" y="5034"/>
                </a:lnTo>
                <a:lnTo>
                  <a:pt x="42071" y="5026"/>
                </a:lnTo>
                <a:lnTo>
                  <a:pt x="42119" y="5010"/>
                </a:lnTo>
                <a:lnTo>
                  <a:pt x="42159" y="4970"/>
                </a:lnTo>
                <a:lnTo>
                  <a:pt x="42191" y="4930"/>
                </a:lnTo>
                <a:lnTo>
                  <a:pt x="42383" y="4618"/>
                </a:lnTo>
                <a:lnTo>
                  <a:pt x="42583" y="4321"/>
                </a:lnTo>
                <a:lnTo>
                  <a:pt x="42799" y="4033"/>
                </a:lnTo>
                <a:lnTo>
                  <a:pt x="43023" y="3761"/>
                </a:lnTo>
                <a:lnTo>
                  <a:pt x="43271" y="3497"/>
                </a:lnTo>
                <a:lnTo>
                  <a:pt x="43527" y="3241"/>
                </a:lnTo>
                <a:lnTo>
                  <a:pt x="43807" y="3001"/>
                </a:lnTo>
                <a:lnTo>
                  <a:pt x="44095" y="2761"/>
                </a:lnTo>
                <a:lnTo>
                  <a:pt x="44399" y="2537"/>
                </a:lnTo>
                <a:lnTo>
                  <a:pt x="44719" y="2321"/>
                </a:lnTo>
                <a:lnTo>
                  <a:pt x="45063" y="2121"/>
                </a:lnTo>
                <a:lnTo>
                  <a:pt x="45415" y="1921"/>
                </a:lnTo>
                <a:lnTo>
                  <a:pt x="45791" y="1737"/>
                </a:lnTo>
                <a:lnTo>
                  <a:pt x="46175" y="1553"/>
                </a:lnTo>
                <a:lnTo>
                  <a:pt x="46583" y="1385"/>
                </a:lnTo>
                <a:lnTo>
                  <a:pt x="47015" y="1225"/>
                </a:lnTo>
                <a:lnTo>
                  <a:pt x="47383" y="1097"/>
                </a:lnTo>
                <a:lnTo>
                  <a:pt x="47759" y="985"/>
                </a:lnTo>
                <a:lnTo>
                  <a:pt x="48136" y="897"/>
                </a:lnTo>
                <a:lnTo>
                  <a:pt x="48520" y="817"/>
                </a:lnTo>
                <a:lnTo>
                  <a:pt x="48912" y="753"/>
                </a:lnTo>
                <a:lnTo>
                  <a:pt x="49304" y="713"/>
                </a:lnTo>
                <a:lnTo>
                  <a:pt x="49696" y="681"/>
                </a:lnTo>
                <a:lnTo>
                  <a:pt x="50088" y="673"/>
                </a:lnTo>
                <a:lnTo>
                  <a:pt x="50480" y="673"/>
                </a:lnTo>
                <a:lnTo>
                  <a:pt x="50872" y="697"/>
                </a:lnTo>
                <a:lnTo>
                  <a:pt x="51264" y="737"/>
                </a:lnTo>
                <a:lnTo>
                  <a:pt x="51656" y="785"/>
                </a:lnTo>
                <a:lnTo>
                  <a:pt x="52040" y="857"/>
                </a:lnTo>
                <a:lnTo>
                  <a:pt x="52424" y="945"/>
                </a:lnTo>
                <a:lnTo>
                  <a:pt x="52800" y="1041"/>
                </a:lnTo>
                <a:lnTo>
                  <a:pt x="53176" y="1161"/>
                </a:lnTo>
                <a:lnTo>
                  <a:pt x="53192" y="713"/>
                </a:lnTo>
                <a:lnTo>
                  <a:pt x="52808" y="593"/>
                </a:lnTo>
                <a:lnTo>
                  <a:pt x="52424" y="497"/>
                </a:lnTo>
                <a:lnTo>
                  <a:pt x="52024" y="409"/>
                </a:lnTo>
                <a:lnTo>
                  <a:pt x="51632" y="345"/>
                </a:lnTo>
                <a:lnTo>
                  <a:pt x="51232" y="289"/>
                </a:lnTo>
                <a:lnTo>
                  <a:pt x="50824" y="257"/>
                </a:lnTo>
                <a:lnTo>
                  <a:pt x="50424" y="241"/>
                </a:lnTo>
                <a:lnTo>
                  <a:pt x="50016" y="233"/>
                </a:lnTo>
                <a:lnTo>
                  <a:pt x="49616" y="249"/>
                </a:lnTo>
                <a:lnTo>
                  <a:pt x="49208" y="281"/>
                </a:lnTo>
                <a:lnTo>
                  <a:pt x="48808" y="329"/>
                </a:lnTo>
                <a:lnTo>
                  <a:pt x="48416" y="393"/>
                </a:lnTo>
                <a:lnTo>
                  <a:pt x="48016" y="473"/>
                </a:lnTo>
                <a:lnTo>
                  <a:pt x="47623" y="569"/>
                </a:lnTo>
                <a:lnTo>
                  <a:pt x="47239" y="689"/>
                </a:lnTo>
                <a:lnTo>
                  <a:pt x="46863" y="817"/>
                </a:lnTo>
                <a:lnTo>
                  <a:pt x="46439" y="977"/>
                </a:lnTo>
                <a:lnTo>
                  <a:pt x="46039" y="1145"/>
                </a:lnTo>
                <a:lnTo>
                  <a:pt x="45647" y="1321"/>
                </a:lnTo>
                <a:lnTo>
                  <a:pt x="45279" y="1505"/>
                </a:lnTo>
                <a:lnTo>
                  <a:pt x="44919" y="1697"/>
                </a:lnTo>
                <a:lnTo>
                  <a:pt x="44583" y="1897"/>
                </a:lnTo>
                <a:lnTo>
                  <a:pt x="44263" y="2105"/>
                </a:lnTo>
                <a:lnTo>
                  <a:pt x="43951" y="2329"/>
                </a:lnTo>
                <a:lnTo>
                  <a:pt x="43655" y="2553"/>
                </a:lnTo>
                <a:lnTo>
                  <a:pt x="43375" y="2793"/>
                </a:lnTo>
                <a:lnTo>
                  <a:pt x="43111" y="3041"/>
                </a:lnTo>
                <a:lnTo>
                  <a:pt x="42863" y="3297"/>
                </a:lnTo>
                <a:lnTo>
                  <a:pt x="42623" y="3561"/>
                </a:lnTo>
                <a:lnTo>
                  <a:pt x="42399" y="3841"/>
                </a:lnTo>
                <a:lnTo>
                  <a:pt x="42191" y="4129"/>
                </a:lnTo>
                <a:lnTo>
                  <a:pt x="41991" y="4425"/>
                </a:lnTo>
                <a:lnTo>
                  <a:pt x="41823" y="4193"/>
                </a:lnTo>
                <a:lnTo>
                  <a:pt x="41639" y="3977"/>
                </a:lnTo>
                <a:lnTo>
                  <a:pt x="41455" y="3753"/>
                </a:lnTo>
                <a:lnTo>
                  <a:pt x="41263" y="3545"/>
                </a:lnTo>
                <a:lnTo>
                  <a:pt x="41063" y="3337"/>
                </a:lnTo>
                <a:lnTo>
                  <a:pt x="40855" y="3137"/>
                </a:lnTo>
                <a:lnTo>
                  <a:pt x="40646" y="2945"/>
                </a:lnTo>
                <a:lnTo>
                  <a:pt x="40430" y="2761"/>
                </a:lnTo>
                <a:lnTo>
                  <a:pt x="40206" y="2577"/>
                </a:lnTo>
                <a:lnTo>
                  <a:pt x="39982" y="2401"/>
                </a:lnTo>
                <a:lnTo>
                  <a:pt x="39750" y="2233"/>
                </a:lnTo>
                <a:lnTo>
                  <a:pt x="39518" y="2073"/>
                </a:lnTo>
                <a:lnTo>
                  <a:pt x="39278" y="1921"/>
                </a:lnTo>
                <a:lnTo>
                  <a:pt x="39030" y="1769"/>
                </a:lnTo>
                <a:lnTo>
                  <a:pt x="38782" y="1625"/>
                </a:lnTo>
                <a:lnTo>
                  <a:pt x="38526" y="1497"/>
                </a:lnTo>
                <a:lnTo>
                  <a:pt x="38270" y="1369"/>
                </a:lnTo>
                <a:lnTo>
                  <a:pt x="38014" y="1249"/>
                </a:lnTo>
                <a:lnTo>
                  <a:pt x="37750" y="1137"/>
                </a:lnTo>
                <a:lnTo>
                  <a:pt x="37486" y="1033"/>
                </a:lnTo>
                <a:lnTo>
                  <a:pt x="37214" y="937"/>
                </a:lnTo>
                <a:lnTo>
                  <a:pt x="36942" y="849"/>
                </a:lnTo>
                <a:lnTo>
                  <a:pt x="36670" y="761"/>
                </a:lnTo>
                <a:lnTo>
                  <a:pt x="36398" y="689"/>
                </a:lnTo>
                <a:lnTo>
                  <a:pt x="36118" y="625"/>
                </a:lnTo>
                <a:lnTo>
                  <a:pt x="35838" y="569"/>
                </a:lnTo>
                <a:lnTo>
                  <a:pt x="35558" y="521"/>
                </a:lnTo>
                <a:lnTo>
                  <a:pt x="35270" y="481"/>
                </a:lnTo>
                <a:lnTo>
                  <a:pt x="34990" y="449"/>
                </a:lnTo>
                <a:lnTo>
                  <a:pt x="34702" y="425"/>
                </a:lnTo>
                <a:lnTo>
                  <a:pt x="34414" y="409"/>
                </a:lnTo>
                <a:lnTo>
                  <a:pt x="34126" y="401"/>
                </a:lnTo>
                <a:lnTo>
                  <a:pt x="33774" y="401"/>
                </a:lnTo>
                <a:lnTo>
                  <a:pt x="33493" y="417"/>
                </a:lnTo>
                <a:lnTo>
                  <a:pt x="33213" y="433"/>
                </a:lnTo>
                <a:lnTo>
                  <a:pt x="32933" y="465"/>
                </a:lnTo>
                <a:lnTo>
                  <a:pt x="32653" y="497"/>
                </a:lnTo>
                <a:lnTo>
                  <a:pt x="32381" y="545"/>
                </a:lnTo>
                <a:lnTo>
                  <a:pt x="32109" y="593"/>
                </a:lnTo>
                <a:lnTo>
                  <a:pt x="31837" y="657"/>
                </a:lnTo>
                <a:lnTo>
                  <a:pt x="31573" y="721"/>
                </a:lnTo>
                <a:lnTo>
                  <a:pt x="31309" y="801"/>
                </a:lnTo>
                <a:lnTo>
                  <a:pt x="31045" y="881"/>
                </a:lnTo>
                <a:lnTo>
                  <a:pt x="30781" y="969"/>
                </a:lnTo>
                <a:lnTo>
                  <a:pt x="30525" y="1065"/>
                </a:lnTo>
                <a:lnTo>
                  <a:pt x="30269" y="1169"/>
                </a:lnTo>
                <a:lnTo>
                  <a:pt x="30021" y="1281"/>
                </a:lnTo>
                <a:lnTo>
                  <a:pt x="29773" y="1401"/>
                </a:lnTo>
                <a:lnTo>
                  <a:pt x="29525" y="1529"/>
                </a:lnTo>
                <a:lnTo>
                  <a:pt x="29285" y="1657"/>
                </a:lnTo>
                <a:lnTo>
                  <a:pt x="29053" y="1793"/>
                </a:lnTo>
                <a:lnTo>
                  <a:pt x="28813" y="1945"/>
                </a:lnTo>
                <a:lnTo>
                  <a:pt x="28589" y="2097"/>
                </a:lnTo>
                <a:lnTo>
                  <a:pt x="28365" y="2257"/>
                </a:lnTo>
                <a:lnTo>
                  <a:pt x="28141" y="2417"/>
                </a:lnTo>
                <a:lnTo>
                  <a:pt x="27925" y="2593"/>
                </a:lnTo>
                <a:lnTo>
                  <a:pt x="27717" y="2769"/>
                </a:lnTo>
                <a:lnTo>
                  <a:pt x="27509" y="2953"/>
                </a:lnTo>
                <a:lnTo>
                  <a:pt x="27309" y="3145"/>
                </a:lnTo>
                <a:lnTo>
                  <a:pt x="27117" y="3345"/>
                </a:lnTo>
                <a:lnTo>
                  <a:pt x="26925" y="3545"/>
                </a:lnTo>
                <a:lnTo>
                  <a:pt x="26741" y="3753"/>
                </a:lnTo>
                <a:lnTo>
                  <a:pt x="26565" y="3969"/>
                </a:lnTo>
                <a:lnTo>
                  <a:pt x="26388" y="4193"/>
                </a:lnTo>
                <a:lnTo>
                  <a:pt x="26260" y="3961"/>
                </a:lnTo>
                <a:lnTo>
                  <a:pt x="26116" y="3729"/>
                </a:lnTo>
                <a:lnTo>
                  <a:pt x="25964" y="3505"/>
                </a:lnTo>
                <a:lnTo>
                  <a:pt x="25812" y="3289"/>
                </a:lnTo>
                <a:lnTo>
                  <a:pt x="25644" y="3081"/>
                </a:lnTo>
                <a:lnTo>
                  <a:pt x="25468" y="2873"/>
                </a:lnTo>
                <a:lnTo>
                  <a:pt x="25284" y="2673"/>
                </a:lnTo>
                <a:lnTo>
                  <a:pt x="25092" y="2481"/>
                </a:lnTo>
                <a:lnTo>
                  <a:pt x="24900" y="2297"/>
                </a:lnTo>
                <a:lnTo>
                  <a:pt x="24692" y="2121"/>
                </a:lnTo>
                <a:lnTo>
                  <a:pt x="24484" y="1945"/>
                </a:lnTo>
                <a:lnTo>
                  <a:pt x="24268" y="1777"/>
                </a:lnTo>
                <a:lnTo>
                  <a:pt x="24044" y="1625"/>
                </a:lnTo>
                <a:lnTo>
                  <a:pt x="23812" y="1473"/>
                </a:lnTo>
                <a:lnTo>
                  <a:pt x="23580" y="1321"/>
                </a:lnTo>
                <a:lnTo>
                  <a:pt x="23340" y="1185"/>
                </a:lnTo>
                <a:lnTo>
                  <a:pt x="23092" y="1057"/>
                </a:lnTo>
                <a:lnTo>
                  <a:pt x="22844" y="937"/>
                </a:lnTo>
                <a:lnTo>
                  <a:pt x="22588" y="825"/>
                </a:lnTo>
                <a:lnTo>
                  <a:pt x="22324" y="721"/>
                </a:lnTo>
                <a:lnTo>
                  <a:pt x="22060" y="617"/>
                </a:lnTo>
                <a:lnTo>
                  <a:pt x="21796" y="529"/>
                </a:lnTo>
                <a:lnTo>
                  <a:pt x="21524" y="449"/>
                </a:lnTo>
                <a:lnTo>
                  <a:pt x="21244" y="377"/>
                </a:lnTo>
                <a:lnTo>
                  <a:pt x="20964" y="313"/>
                </a:lnTo>
                <a:lnTo>
                  <a:pt x="20684" y="257"/>
                </a:lnTo>
                <a:lnTo>
                  <a:pt x="20404" y="217"/>
                </a:lnTo>
                <a:lnTo>
                  <a:pt x="20116" y="177"/>
                </a:lnTo>
                <a:lnTo>
                  <a:pt x="19828" y="153"/>
                </a:lnTo>
                <a:lnTo>
                  <a:pt x="19532" y="137"/>
                </a:lnTo>
                <a:lnTo>
                  <a:pt x="19243" y="129"/>
                </a:lnTo>
                <a:lnTo>
                  <a:pt x="18947" y="129"/>
                </a:lnTo>
                <a:lnTo>
                  <a:pt x="18683" y="137"/>
                </a:lnTo>
                <a:lnTo>
                  <a:pt x="18411" y="161"/>
                </a:lnTo>
                <a:lnTo>
                  <a:pt x="18147" y="185"/>
                </a:lnTo>
                <a:lnTo>
                  <a:pt x="17883" y="217"/>
                </a:lnTo>
                <a:lnTo>
                  <a:pt x="17611" y="257"/>
                </a:lnTo>
                <a:lnTo>
                  <a:pt x="17347" y="305"/>
                </a:lnTo>
                <a:lnTo>
                  <a:pt x="17075" y="353"/>
                </a:lnTo>
                <a:lnTo>
                  <a:pt x="16811" y="417"/>
                </a:lnTo>
                <a:lnTo>
                  <a:pt x="16547" y="481"/>
                </a:lnTo>
                <a:lnTo>
                  <a:pt x="16283" y="553"/>
                </a:lnTo>
                <a:lnTo>
                  <a:pt x="16019" y="641"/>
                </a:lnTo>
                <a:lnTo>
                  <a:pt x="15755" y="721"/>
                </a:lnTo>
                <a:lnTo>
                  <a:pt x="15499" y="817"/>
                </a:lnTo>
                <a:lnTo>
                  <a:pt x="15235" y="921"/>
                </a:lnTo>
                <a:lnTo>
                  <a:pt x="14979" y="1025"/>
                </a:lnTo>
                <a:lnTo>
                  <a:pt x="14723" y="1137"/>
                </a:lnTo>
                <a:lnTo>
                  <a:pt x="14467" y="1257"/>
                </a:lnTo>
                <a:lnTo>
                  <a:pt x="14211" y="1385"/>
                </a:lnTo>
                <a:lnTo>
                  <a:pt x="13963" y="1513"/>
                </a:lnTo>
                <a:lnTo>
                  <a:pt x="13715" y="1657"/>
                </a:lnTo>
                <a:lnTo>
                  <a:pt x="13475" y="1801"/>
                </a:lnTo>
                <a:lnTo>
                  <a:pt x="13227" y="1945"/>
                </a:lnTo>
                <a:lnTo>
                  <a:pt x="12995" y="2105"/>
                </a:lnTo>
                <a:lnTo>
                  <a:pt x="12755" y="2265"/>
                </a:lnTo>
                <a:lnTo>
                  <a:pt x="12523" y="2433"/>
                </a:lnTo>
                <a:lnTo>
                  <a:pt x="12290" y="2601"/>
                </a:lnTo>
                <a:lnTo>
                  <a:pt x="12066" y="2777"/>
                </a:lnTo>
                <a:lnTo>
                  <a:pt x="11842" y="2961"/>
                </a:lnTo>
                <a:lnTo>
                  <a:pt x="11626" y="3153"/>
                </a:lnTo>
                <a:lnTo>
                  <a:pt x="11410" y="3345"/>
                </a:lnTo>
                <a:lnTo>
                  <a:pt x="11202" y="3545"/>
                </a:lnTo>
                <a:lnTo>
                  <a:pt x="11002" y="3745"/>
                </a:lnTo>
                <a:lnTo>
                  <a:pt x="10898" y="3593"/>
                </a:lnTo>
                <a:lnTo>
                  <a:pt x="10794" y="3441"/>
                </a:lnTo>
                <a:lnTo>
                  <a:pt x="10674" y="3297"/>
                </a:lnTo>
                <a:lnTo>
                  <a:pt x="10554" y="3145"/>
                </a:lnTo>
                <a:lnTo>
                  <a:pt x="10426" y="3001"/>
                </a:lnTo>
                <a:lnTo>
                  <a:pt x="10282" y="2857"/>
                </a:lnTo>
                <a:lnTo>
                  <a:pt x="10138" y="2721"/>
                </a:lnTo>
                <a:lnTo>
                  <a:pt x="9986" y="2577"/>
                </a:lnTo>
                <a:lnTo>
                  <a:pt x="9826" y="2441"/>
                </a:lnTo>
                <a:lnTo>
                  <a:pt x="9658" y="2305"/>
                </a:lnTo>
                <a:lnTo>
                  <a:pt x="9482" y="2169"/>
                </a:lnTo>
                <a:lnTo>
                  <a:pt x="9290" y="2033"/>
                </a:lnTo>
                <a:lnTo>
                  <a:pt x="9098" y="1905"/>
                </a:lnTo>
                <a:lnTo>
                  <a:pt x="8898" y="1769"/>
                </a:lnTo>
                <a:lnTo>
                  <a:pt x="8690" y="1641"/>
                </a:lnTo>
                <a:lnTo>
                  <a:pt x="8466" y="1513"/>
                </a:lnTo>
                <a:lnTo>
                  <a:pt x="8130" y="1321"/>
                </a:lnTo>
                <a:lnTo>
                  <a:pt x="7786" y="1145"/>
                </a:lnTo>
                <a:lnTo>
                  <a:pt x="7450" y="977"/>
                </a:lnTo>
                <a:lnTo>
                  <a:pt x="7114" y="825"/>
                </a:lnTo>
                <a:lnTo>
                  <a:pt x="6770" y="689"/>
                </a:lnTo>
                <a:lnTo>
                  <a:pt x="6434" y="561"/>
                </a:lnTo>
                <a:lnTo>
                  <a:pt x="6098" y="449"/>
                </a:lnTo>
                <a:lnTo>
                  <a:pt x="5754" y="345"/>
                </a:lnTo>
                <a:lnTo>
                  <a:pt x="5418" y="257"/>
                </a:lnTo>
                <a:lnTo>
                  <a:pt x="5081" y="185"/>
                </a:lnTo>
                <a:lnTo>
                  <a:pt x="4753" y="121"/>
                </a:lnTo>
                <a:lnTo>
                  <a:pt x="4417" y="73"/>
                </a:lnTo>
                <a:lnTo>
                  <a:pt x="4089" y="33"/>
                </a:lnTo>
                <a:lnTo>
                  <a:pt x="3769" y="9"/>
                </a:lnTo>
                <a:lnTo>
                  <a:pt x="344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2"/>
          <p:cNvSpPr/>
          <p:nvPr/>
        </p:nvSpPr>
        <p:spPr>
          <a:xfrm>
            <a:off x="6706500" y="3981000"/>
            <a:ext cx="213450" cy="213450"/>
          </a:xfrm>
          <a:custGeom>
            <a:avLst/>
            <a:gdLst/>
            <a:ahLst/>
            <a:cxnLst/>
            <a:rect l="l" t="t" r="r" b="b"/>
            <a:pathLst>
              <a:path w="8538" h="8538" extrusionOk="0">
                <a:moveTo>
                  <a:pt x="8338" y="0"/>
                </a:moveTo>
                <a:lnTo>
                  <a:pt x="8306" y="8"/>
                </a:lnTo>
                <a:lnTo>
                  <a:pt x="8266" y="16"/>
                </a:lnTo>
                <a:lnTo>
                  <a:pt x="8234" y="32"/>
                </a:lnTo>
                <a:lnTo>
                  <a:pt x="8210" y="64"/>
                </a:lnTo>
                <a:lnTo>
                  <a:pt x="7234" y="1104"/>
                </a:lnTo>
                <a:lnTo>
                  <a:pt x="6298" y="2080"/>
                </a:lnTo>
                <a:lnTo>
                  <a:pt x="5401" y="3008"/>
                </a:lnTo>
                <a:lnTo>
                  <a:pt x="4537" y="3889"/>
                </a:lnTo>
                <a:lnTo>
                  <a:pt x="3977" y="4449"/>
                </a:lnTo>
                <a:lnTo>
                  <a:pt x="3425" y="4993"/>
                </a:lnTo>
                <a:lnTo>
                  <a:pt x="2897" y="5505"/>
                </a:lnTo>
                <a:lnTo>
                  <a:pt x="2385" y="6001"/>
                </a:lnTo>
                <a:lnTo>
                  <a:pt x="1881" y="6473"/>
                </a:lnTo>
                <a:lnTo>
                  <a:pt x="1401" y="6921"/>
                </a:lnTo>
                <a:lnTo>
                  <a:pt x="489" y="7761"/>
                </a:lnTo>
                <a:lnTo>
                  <a:pt x="1" y="8193"/>
                </a:lnTo>
                <a:lnTo>
                  <a:pt x="65" y="8313"/>
                </a:lnTo>
                <a:lnTo>
                  <a:pt x="137" y="8417"/>
                </a:lnTo>
                <a:lnTo>
                  <a:pt x="169" y="8481"/>
                </a:lnTo>
                <a:lnTo>
                  <a:pt x="201" y="8537"/>
                </a:lnTo>
                <a:lnTo>
                  <a:pt x="657" y="8129"/>
                </a:lnTo>
                <a:lnTo>
                  <a:pt x="1129" y="7697"/>
                </a:lnTo>
                <a:lnTo>
                  <a:pt x="1625" y="7241"/>
                </a:lnTo>
                <a:lnTo>
                  <a:pt x="2137" y="6761"/>
                </a:lnTo>
                <a:lnTo>
                  <a:pt x="2145" y="6761"/>
                </a:lnTo>
                <a:lnTo>
                  <a:pt x="2641" y="6289"/>
                </a:lnTo>
                <a:lnTo>
                  <a:pt x="3153" y="5793"/>
                </a:lnTo>
                <a:lnTo>
                  <a:pt x="3161" y="5793"/>
                </a:lnTo>
                <a:lnTo>
                  <a:pt x="4057" y="4913"/>
                </a:lnTo>
                <a:lnTo>
                  <a:pt x="5009" y="3969"/>
                </a:lnTo>
                <a:lnTo>
                  <a:pt x="5009" y="3961"/>
                </a:lnTo>
                <a:lnTo>
                  <a:pt x="5825" y="3129"/>
                </a:lnTo>
                <a:lnTo>
                  <a:pt x="6682" y="2240"/>
                </a:lnTo>
                <a:lnTo>
                  <a:pt x="7562" y="1304"/>
                </a:lnTo>
                <a:lnTo>
                  <a:pt x="8482" y="320"/>
                </a:lnTo>
                <a:lnTo>
                  <a:pt x="8506" y="288"/>
                </a:lnTo>
                <a:lnTo>
                  <a:pt x="8522" y="256"/>
                </a:lnTo>
                <a:lnTo>
                  <a:pt x="8538" y="224"/>
                </a:lnTo>
                <a:lnTo>
                  <a:pt x="8538" y="184"/>
                </a:lnTo>
                <a:lnTo>
                  <a:pt x="8530" y="144"/>
                </a:lnTo>
                <a:lnTo>
                  <a:pt x="8522" y="112"/>
                </a:lnTo>
                <a:lnTo>
                  <a:pt x="8498" y="80"/>
                </a:lnTo>
                <a:lnTo>
                  <a:pt x="8474" y="56"/>
                </a:lnTo>
                <a:lnTo>
                  <a:pt x="8442" y="32"/>
                </a:lnTo>
                <a:lnTo>
                  <a:pt x="8410" y="16"/>
                </a:lnTo>
                <a:lnTo>
                  <a:pt x="8378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2"/>
          <p:cNvSpPr/>
          <p:nvPr/>
        </p:nvSpPr>
        <p:spPr>
          <a:xfrm>
            <a:off x="6698500" y="3896175"/>
            <a:ext cx="107250" cy="295275"/>
          </a:xfrm>
          <a:custGeom>
            <a:avLst/>
            <a:gdLst/>
            <a:ahLst/>
            <a:cxnLst/>
            <a:rect l="l" t="t" r="r" b="b"/>
            <a:pathLst>
              <a:path w="4290" h="11811" extrusionOk="0">
                <a:moveTo>
                  <a:pt x="3537" y="1"/>
                </a:moveTo>
                <a:lnTo>
                  <a:pt x="3457" y="9"/>
                </a:lnTo>
                <a:lnTo>
                  <a:pt x="3369" y="25"/>
                </a:lnTo>
                <a:lnTo>
                  <a:pt x="3289" y="41"/>
                </a:lnTo>
                <a:lnTo>
                  <a:pt x="3201" y="65"/>
                </a:lnTo>
                <a:lnTo>
                  <a:pt x="3121" y="97"/>
                </a:lnTo>
                <a:lnTo>
                  <a:pt x="3041" y="129"/>
                </a:lnTo>
                <a:lnTo>
                  <a:pt x="2961" y="169"/>
                </a:lnTo>
                <a:lnTo>
                  <a:pt x="2817" y="257"/>
                </a:lnTo>
                <a:lnTo>
                  <a:pt x="2697" y="337"/>
                </a:lnTo>
                <a:lnTo>
                  <a:pt x="2593" y="425"/>
                </a:lnTo>
                <a:lnTo>
                  <a:pt x="2489" y="513"/>
                </a:lnTo>
                <a:lnTo>
                  <a:pt x="2385" y="601"/>
                </a:lnTo>
                <a:lnTo>
                  <a:pt x="2289" y="697"/>
                </a:lnTo>
                <a:lnTo>
                  <a:pt x="2193" y="793"/>
                </a:lnTo>
                <a:lnTo>
                  <a:pt x="2105" y="897"/>
                </a:lnTo>
                <a:lnTo>
                  <a:pt x="2017" y="1001"/>
                </a:lnTo>
                <a:lnTo>
                  <a:pt x="1857" y="1225"/>
                </a:lnTo>
                <a:lnTo>
                  <a:pt x="1713" y="1457"/>
                </a:lnTo>
                <a:lnTo>
                  <a:pt x="1577" y="1697"/>
                </a:lnTo>
                <a:lnTo>
                  <a:pt x="1449" y="1945"/>
                </a:lnTo>
                <a:lnTo>
                  <a:pt x="1337" y="2201"/>
                </a:lnTo>
                <a:lnTo>
                  <a:pt x="1233" y="2465"/>
                </a:lnTo>
                <a:lnTo>
                  <a:pt x="1137" y="2729"/>
                </a:lnTo>
                <a:lnTo>
                  <a:pt x="1049" y="3001"/>
                </a:lnTo>
                <a:lnTo>
                  <a:pt x="969" y="3273"/>
                </a:lnTo>
                <a:lnTo>
                  <a:pt x="897" y="3553"/>
                </a:lnTo>
                <a:lnTo>
                  <a:pt x="761" y="4097"/>
                </a:lnTo>
                <a:lnTo>
                  <a:pt x="665" y="4537"/>
                </a:lnTo>
                <a:lnTo>
                  <a:pt x="577" y="4977"/>
                </a:lnTo>
                <a:lnTo>
                  <a:pt x="497" y="5417"/>
                </a:lnTo>
                <a:lnTo>
                  <a:pt x="433" y="5849"/>
                </a:lnTo>
                <a:lnTo>
                  <a:pt x="369" y="6281"/>
                </a:lnTo>
                <a:lnTo>
                  <a:pt x="313" y="6714"/>
                </a:lnTo>
                <a:lnTo>
                  <a:pt x="273" y="7138"/>
                </a:lnTo>
                <a:lnTo>
                  <a:pt x="233" y="7570"/>
                </a:lnTo>
                <a:lnTo>
                  <a:pt x="161" y="8418"/>
                </a:lnTo>
                <a:lnTo>
                  <a:pt x="105" y="9282"/>
                </a:lnTo>
                <a:lnTo>
                  <a:pt x="1" y="11026"/>
                </a:lnTo>
                <a:lnTo>
                  <a:pt x="161" y="11306"/>
                </a:lnTo>
                <a:lnTo>
                  <a:pt x="321" y="11586"/>
                </a:lnTo>
                <a:lnTo>
                  <a:pt x="385" y="11706"/>
                </a:lnTo>
                <a:lnTo>
                  <a:pt x="457" y="11810"/>
                </a:lnTo>
                <a:lnTo>
                  <a:pt x="505" y="11754"/>
                </a:lnTo>
                <a:lnTo>
                  <a:pt x="561" y="11674"/>
                </a:lnTo>
                <a:lnTo>
                  <a:pt x="617" y="11570"/>
                </a:lnTo>
                <a:lnTo>
                  <a:pt x="681" y="11434"/>
                </a:lnTo>
                <a:lnTo>
                  <a:pt x="809" y="11154"/>
                </a:lnTo>
                <a:lnTo>
                  <a:pt x="1497" y="9578"/>
                </a:lnTo>
                <a:lnTo>
                  <a:pt x="2177" y="8002"/>
                </a:lnTo>
                <a:lnTo>
                  <a:pt x="2513" y="7210"/>
                </a:lnTo>
                <a:lnTo>
                  <a:pt x="2841" y="6409"/>
                </a:lnTo>
                <a:lnTo>
                  <a:pt x="3161" y="5617"/>
                </a:lnTo>
                <a:lnTo>
                  <a:pt x="3473" y="4809"/>
                </a:lnTo>
                <a:lnTo>
                  <a:pt x="3657" y="4313"/>
                </a:lnTo>
                <a:lnTo>
                  <a:pt x="3833" y="3809"/>
                </a:lnTo>
                <a:lnTo>
                  <a:pt x="3913" y="3553"/>
                </a:lnTo>
                <a:lnTo>
                  <a:pt x="3993" y="3297"/>
                </a:lnTo>
                <a:lnTo>
                  <a:pt x="4057" y="3041"/>
                </a:lnTo>
                <a:lnTo>
                  <a:pt x="4121" y="2785"/>
                </a:lnTo>
                <a:lnTo>
                  <a:pt x="4177" y="2529"/>
                </a:lnTo>
                <a:lnTo>
                  <a:pt x="4217" y="2265"/>
                </a:lnTo>
                <a:lnTo>
                  <a:pt x="4257" y="2009"/>
                </a:lnTo>
                <a:lnTo>
                  <a:pt x="4273" y="1745"/>
                </a:lnTo>
                <a:lnTo>
                  <a:pt x="4289" y="1481"/>
                </a:lnTo>
                <a:lnTo>
                  <a:pt x="4281" y="1225"/>
                </a:lnTo>
                <a:lnTo>
                  <a:pt x="4265" y="961"/>
                </a:lnTo>
                <a:lnTo>
                  <a:pt x="4233" y="697"/>
                </a:lnTo>
                <a:lnTo>
                  <a:pt x="4209" y="569"/>
                </a:lnTo>
                <a:lnTo>
                  <a:pt x="4169" y="433"/>
                </a:lnTo>
                <a:lnTo>
                  <a:pt x="4145" y="377"/>
                </a:lnTo>
                <a:lnTo>
                  <a:pt x="4113" y="313"/>
                </a:lnTo>
                <a:lnTo>
                  <a:pt x="4081" y="257"/>
                </a:lnTo>
                <a:lnTo>
                  <a:pt x="4041" y="201"/>
                </a:lnTo>
                <a:lnTo>
                  <a:pt x="3985" y="145"/>
                </a:lnTo>
                <a:lnTo>
                  <a:pt x="3921" y="97"/>
                </a:lnTo>
                <a:lnTo>
                  <a:pt x="3849" y="57"/>
                </a:lnTo>
                <a:lnTo>
                  <a:pt x="3777" y="33"/>
                </a:lnTo>
                <a:lnTo>
                  <a:pt x="3697" y="17"/>
                </a:lnTo>
                <a:lnTo>
                  <a:pt x="362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2"/>
          <p:cNvSpPr/>
          <p:nvPr/>
        </p:nvSpPr>
        <p:spPr>
          <a:xfrm>
            <a:off x="6753100" y="4040400"/>
            <a:ext cx="305675" cy="110250"/>
          </a:xfrm>
          <a:custGeom>
            <a:avLst/>
            <a:gdLst/>
            <a:ahLst/>
            <a:cxnLst/>
            <a:rect l="l" t="t" r="r" b="b"/>
            <a:pathLst>
              <a:path w="12227" h="4410" extrusionOk="0">
                <a:moveTo>
                  <a:pt x="10410" y="0"/>
                </a:moveTo>
                <a:lnTo>
                  <a:pt x="10138" y="16"/>
                </a:lnTo>
                <a:lnTo>
                  <a:pt x="9858" y="40"/>
                </a:lnTo>
                <a:lnTo>
                  <a:pt x="9578" y="80"/>
                </a:lnTo>
                <a:lnTo>
                  <a:pt x="9306" y="128"/>
                </a:lnTo>
                <a:lnTo>
                  <a:pt x="9026" y="176"/>
                </a:lnTo>
                <a:lnTo>
                  <a:pt x="8754" y="240"/>
                </a:lnTo>
                <a:lnTo>
                  <a:pt x="8482" y="312"/>
                </a:lnTo>
                <a:lnTo>
                  <a:pt x="8210" y="384"/>
                </a:lnTo>
                <a:lnTo>
                  <a:pt x="7946" y="464"/>
                </a:lnTo>
                <a:lnTo>
                  <a:pt x="7682" y="552"/>
                </a:lnTo>
                <a:lnTo>
                  <a:pt x="7426" y="640"/>
                </a:lnTo>
                <a:lnTo>
                  <a:pt x="7170" y="729"/>
                </a:lnTo>
                <a:lnTo>
                  <a:pt x="6746" y="897"/>
                </a:lnTo>
                <a:lnTo>
                  <a:pt x="6322" y="1065"/>
                </a:lnTo>
                <a:lnTo>
                  <a:pt x="5890" y="1249"/>
                </a:lnTo>
                <a:lnTo>
                  <a:pt x="5450" y="1441"/>
                </a:lnTo>
                <a:lnTo>
                  <a:pt x="4578" y="1841"/>
                </a:lnTo>
                <a:lnTo>
                  <a:pt x="3721" y="2257"/>
                </a:lnTo>
                <a:lnTo>
                  <a:pt x="2081" y="3041"/>
                </a:lnTo>
                <a:lnTo>
                  <a:pt x="1329" y="3401"/>
                </a:lnTo>
                <a:lnTo>
                  <a:pt x="977" y="3561"/>
                </a:lnTo>
                <a:lnTo>
                  <a:pt x="641" y="3705"/>
                </a:lnTo>
                <a:lnTo>
                  <a:pt x="505" y="3769"/>
                </a:lnTo>
                <a:lnTo>
                  <a:pt x="417" y="3825"/>
                </a:lnTo>
                <a:lnTo>
                  <a:pt x="353" y="3881"/>
                </a:lnTo>
                <a:lnTo>
                  <a:pt x="305" y="3945"/>
                </a:lnTo>
                <a:lnTo>
                  <a:pt x="201" y="4121"/>
                </a:lnTo>
                <a:lnTo>
                  <a:pt x="121" y="4249"/>
                </a:lnTo>
                <a:lnTo>
                  <a:pt x="1" y="4409"/>
                </a:lnTo>
                <a:lnTo>
                  <a:pt x="1041" y="4329"/>
                </a:lnTo>
                <a:lnTo>
                  <a:pt x="2065" y="4265"/>
                </a:lnTo>
                <a:lnTo>
                  <a:pt x="3065" y="4193"/>
                </a:lnTo>
                <a:lnTo>
                  <a:pt x="4057" y="4113"/>
                </a:lnTo>
                <a:lnTo>
                  <a:pt x="4546" y="4065"/>
                </a:lnTo>
                <a:lnTo>
                  <a:pt x="5042" y="4009"/>
                </a:lnTo>
                <a:lnTo>
                  <a:pt x="5538" y="3945"/>
                </a:lnTo>
                <a:lnTo>
                  <a:pt x="6034" y="3881"/>
                </a:lnTo>
                <a:lnTo>
                  <a:pt x="6538" y="3801"/>
                </a:lnTo>
                <a:lnTo>
                  <a:pt x="7042" y="3713"/>
                </a:lnTo>
                <a:lnTo>
                  <a:pt x="7554" y="3617"/>
                </a:lnTo>
                <a:lnTo>
                  <a:pt x="8066" y="3505"/>
                </a:lnTo>
                <a:lnTo>
                  <a:pt x="8618" y="3385"/>
                </a:lnTo>
                <a:lnTo>
                  <a:pt x="8898" y="3313"/>
                </a:lnTo>
                <a:lnTo>
                  <a:pt x="9178" y="3241"/>
                </a:lnTo>
                <a:lnTo>
                  <a:pt x="9458" y="3161"/>
                </a:lnTo>
                <a:lnTo>
                  <a:pt x="9738" y="3073"/>
                </a:lnTo>
                <a:lnTo>
                  <a:pt x="10010" y="2985"/>
                </a:lnTo>
                <a:lnTo>
                  <a:pt x="10274" y="2881"/>
                </a:lnTo>
                <a:lnTo>
                  <a:pt x="10538" y="2769"/>
                </a:lnTo>
                <a:lnTo>
                  <a:pt x="10786" y="2641"/>
                </a:lnTo>
                <a:lnTo>
                  <a:pt x="11026" y="2505"/>
                </a:lnTo>
                <a:lnTo>
                  <a:pt x="11146" y="2425"/>
                </a:lnTo>
                <a:lnTo>
                  <a:pt x="11258" y="2345"/>
                </a:lnTo>
                <a:lnTo>
                  <a:pt x="11370" y="2265"/>
                </a:lnTo>
                <a:lnTo>
                  <a:pt x="11475" y="2177"/>
                </a:lnTo>
                <a:lnTo>
                  <a:pt x="11579" y="2089"/>
                </a:lnTo>
                <a:lnTo>
                  <a:pt x="11675" y="1993"/>
                </a:lnTo>
                <a:lnTo>
                  <a:pt x="11771" y="1897"/>
                </a:lnTo>
                <a:lnTo>
                  <a:pt x="11859" y="1793"/>
                </a:lnTo>
                <a:lnTo>
                  <a:pt x="11947" y="1689"/>
                </a:lnTo>
                <a:lnTo>
                  <a:pt x="12027" y="1577"/>
                </a:lnTo>
                <a:lnTo>
                  <a:pt x="12075" y="1505"/>
                </a:lnTo>
                <a:lnTo>
                  <a:pt x="12115" y="1425"/>
                </a:lnTo>
                <a:lnTo>
                  <a:pt x="12147" y="1345"/>
                </a:lnTo>
                <a:lnTo>
                  <a:pt x="12179" y="1257"/>
                </a:lnTo>
                <a:lnTo>
                  <a:pt x="12195" y="1169"/>
                </a:lnTo>
                <a:lnTo>
                  <a:pt x="12211" y="1073"/>
                </a:lnTo>
                <a:lnTo>
                  <a:pt x="12227" y="985"/>
                </a:lnTo>
                <a:lnTo>
                  <a:pt x="12227" y="889"/>
                </a:lnTo>
                <a:lnTo>
                  <a:pt x="12227" y="801"/>
                </a:lnTo>
                <a:lnTo>
                  <a:pt x="12211" y="712"/>
                </a:lnTo>
                <a:lnTo>
                  <a:pt x="12195" y="624"/>
                </a:lnTo>
                <a:lnTo>
                  <a:pt x="12171" y="536"/>
                </a:lnTo>
                <a:lnTo>
                  <a:pt x="12139" y="456"/>
                </a:lnTo>
                <a:lnTo>
                  <a:pt x="12099" y="384"/>
                </a:lnTo>
                <a:lnTo>
                  <a:pt x="12043" y="320"/>
                </a:lnTo>
                <a:lnTo>
                  <a:pt x="11987" y="256"/>
                </a:lnTo>
                <a:lnTo>
                  <a:pt x="11931" y="216"/>
                </a:lnTo>
                <a:lnTo>
                  <a:pt x="11875" y="184"/>
                </a:lnTo>
                <a:lnTo>
                  <a:pt x="11819" y="152"/>
                </a:lnTo>
                <a:lnTo>
                  <a:pt x="11755" y="128"/>
                </a:lnTo>
                <a:lnTo>
                  <a:pt x="11619" y="88"/>
                </a:lnTo>
                <a:lnTo>
                  <a:pt x="11491" y="64"/>
                </a:lnTo>
                <a:lnTo>
                  <a:pt x="11226" y="32"/>
                </a:lnTo>
                <a:lnTo>
                  <a:pt x="10954" y="8"/>
                </a:lnTo>
                <a:lnTo>
                  <a:pt x="1069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2"/>
          <p:cNvSpPr/>
          <p:nvPr/>
        </p:nvSpPr>
        <p:spPr>
          <a:xfrm>
            <a:off x="6815525" y="3849175"/>
            <a:ext cx="219650" cy="240050"/>
          </a:xfrm>
          <a:custGeom>
            <a:avLst/>
            <a:gdLst/>
            <a:ahLst/>
            <a:cxnLst/>
            <a:rect l="l" t="t" r="r" b="b"/>
            <a:pathLst>
              <a:path w="8786" h="9602" extrusionOk="0">
                <a:moveTo>
                  <a:pt x="7625" y="0"/>
                </a:moveTo>
                <a:lnTo>
                  <a:pt x="7537" y="8"/>
                </a:lnTo>
                <a:lnTo>
                  <a:pt x="7457" y="16"/>
                </a:lnTo>
                <a:lnTo>
                  <a:pt x="7369" y="40"/>
                </a:lnTo>
                <a:lnTo>
                  <a:pt x="7209" y="88"/>
                </a:lnTo>
                <a:lnTo>
                  <a:pt x="7041" y="152"/>
                </a:lnTo>
                <a:lnTo>
                  <a:pt x="6881" y="232"/>
                </a:lnTo>
                <a:lnTo>
                  <a:pt x="6729" y="320"/>
                </a:lnTo>
                <a:lnTo>
                  <a:pt x="6585" y="408"/>
                </a:lnTo>
                <a:lnTo>
                  <a:pt x="6281" y="608"/>
                </a:lnTo>
                <a:lnTo>
                  <a:pt x="5993" y="816"/>
                </a:lnTo>
                <a:lnTo>
                  <a:pt x="5705" y="1032"/>
                </a:lnTo>
                <a:lnTo>
                  <a:pt x="5425" y="1256"/>
                </a:lnTo>
                <a:lnTo>
                  <a:pt x="5161" y="1497"/>
                </a:lnTo>
                <a:lnTo>
                  <a:pt x="4897" y="1737"/>
                </a:lnTo>
                <a:lnTo>
                  <a:pt x="4641" y="1985"/>
                </a:lnTo>
                <a:lnTo>
                  <a:pt x="4393" y="2241"/>
                </a:lnTo>
                <a:lnTo>
                  <a:pt x="4145" y="2505"/>
                </a:lnTo>
                <a:lnTo>
                  <a:pt x="3913" y="2777"/>
                </a:lnTo>
                <a:lnTo>
                  <a:pt x="3681" y="3049"/>
                </a:lnTo>
                <a:lnTo>
                  <a:pt x="3457" y="3329"/>
                </a:lnTo>
                <a:lnTo>
                  <a:pt x="3241" y="3609"/>
                </a:lnTo>
                <a:lnTo>
                  <a:pt x="3025" y="3905"/>
                </a:lnTo>
                <a:lnTo>
                  <a:pt x="2825" y="4193"/>
                </a:lnTo>
                <a:lnTo>
                  <a:pt x="2617" y="4489"/>
                </a:lnTo>
                <a:lnTo>
                  <a:pt x="2425" y="4793"/>
                </a:lnTo>
                <a:lnTo>
                  <a:pt x="2225" y="5105"/>
                </a:lnTo>
                <a:lnTo>
                  <a:pt x="2041" y="5417"/>
                </a:lnTo>
                <a:lnTo>
                  <a:pt x="1848" y="5729"/>
                </a:lnTo>
                <a:lnTo>
                  <a:pt x="1496" y="6369"/>
                </a:lnTo>
                <a:lnTo>
                  <a:pt x="1152" y="7009"/>
                </a:lnTo>
                <a:lnTo>
                  <a:pt x="1008" y="7281"/>
                </a:lnTo>
                <a:lnTo>
                  <a:pt x="864" y="7585"/>
                </a:lnTo>
                <a:lnTo>
                  <a:pt x="712" y="7905"/>
                </a:lnTo>
                <a:lnTo>
                  <a:pt x="560" y="8241"/>
                </a:lnTo>
                <a:lnTo>
                  <a:pt x="264" y="8930"/>
                </a:lnTo>
                <a:lnTo>
                  <a:pt x="128" y="9274"/>
                </a:lnTo>
                <a:lnTo>
                  <a:pt x="0" y="9602"/>
                </a:lnTo>
                <a:lnTo>
                  <a:pt x="296" y="9442"/>
                </a:lnTo>
                <a:lnTo>
                  <a:pt x="584" y="9274"/>
                </a:lnTo>
                <a:lnTo>
                  <a:pt x="1144" y="8930"/>
                </a:lnTo>
                <a:lnTo>
                  <a:pt x="1696" y="8578"/>
                </a:lnTo>
                <a:lnTo>
                  <a:pt x="2225" y="8217"/>
                </a:lnTo>
                <a:lnTo>
                  <a:pt x="2745" y="7849"/>
                </a:lnTo>
                <a:lnTo>
                  <a:pt x="3241" y="7473"/>
                </a:lnTo>
                <a:lnTo>
                  <a:pt x="3721" y="7105"/>
                </a:lnTo>
                <a:lnTo>
                  <a:pt x="4185" y="6737"/>
                </a:lnTo>
                <a:lnTo>
                  <a:pt x="4665" y="6345"/>
                </a:lnTo>
                <a:lnTo>
                  <a:pt x="5137" y="5937"/>
                </a:lnTo>
                <a:lnTo>
                  <a:pt x="5601" y="5513"/>
                </a:lnTo>
                <a:lnTo>
                  <a:pt x="6057" y="5089"/>
                </a:lnTo>
                <a:lnTo>
                  <a:pt x="6497" y="4657"/>
                </a:lnTo>
                <a:lnTo>
                  <a:pt x="6937" y="4209"/>
                </a:lnTo>
                <a:lnTo>
                  <a:pt x="7361" y="3753"/>
                </a:lnTo>
                <a:lnTo>
                  <a:pt x="7777" y="3289"/>
                </a:lnTo>
                <a:lnTo>
                  <a:pt x="7945" y="3097"/>
                </a:lnTo>
                <a:lnTo>
                  <a:pt x="8105" y="2905"/>
                </a:lnTo>
                <a:lnTo>
                  <a:pt x="8257" y="2705"/>
                </a:lnTo>
                <a:lnTo>
                  <a:pt x="8393" y="2497"/>
                </a:lnTo>
                <a:lnTo>
                  <a:pt x="8465" y="2393"/>
                </a:lnTo>
                <a:lnTo>
                  <a:pt x="8521" y="2281"/>
                </a:lnTo>
                <a:lnTo>
                  <a:pt x="8577" y="2177"/>
                </a:lnTo>
                <a:lnTo>
                  <a:pt x="8625" y="2057"/>
                </a:lnTo>
                <a:lnTo>
                  <a:pt x="8673" y="1945"/>
                </a:lnTo>
                <a:lnTo>
                  <a:pt x="8713" y="1833"/>
                </a:lnTo>
                <a:lnTo>
                  <a:pt x="8745" y="1713"/>
                </a:lnTo>
                <a:lnTo>
                  <a:pt x="8769" y="1585"/>
                </a:lnTo>
                <a:lnTo>
                  <a:pt x="8785" y="1465"/>
                </a:lnTo>
                <a:lnTo>
                  <a:pt x="8785" y="1336"/>
                </a:lnTo>
                <a:lnTo>
                  <a:pt x="8785" y="1208"/>
                </a:lnTo>
                <a:lnTo>
                  <a:pt x="8769" y="1088"/>
                </a:lnTo>
                <a:lnTo>
                  <a:pt x="8737" y="960"/>
                </a:lnTo>
                <a:lnTo>
                  <a:pt x="8705" y="840"/>
                </a:lnTo>
                <a:lnTo>
                  <a:pt x="8657" y="720"/>
                </a:lnTo>
                <a:lnTo>
                  <a:pt x="8609" y="608"/>
                </a:lnTo>
                <a:lnTo>
                  <a:pt x="8545" y="504"/>
                </a:lnTo>
                <a:lnTo>
                  <a:pt x="8473" y="400"/>
                </a:lnTo>
                <a:lnTo>
                  <a:pt x="8393" y="312"/>
                </a:lnTo>
                <a:lnTo>
                  <a:pt x="8305" y="232"/>
                </a:lnTo>
                <a:lnTo>
                  <a:pt x="8209" y="160"/>
                </a:lnTo>
                <a:lnTo>
                  <a:pt x="8105" y="96"/>
                </a:lnTo>
                <a:lnTo>
                  <a:pt x="7993" y="56"/>
                </a:lnTo>
                <a:lnTo>
                  <a:pt x="7873" y="24"/>
                </a:lnTo>
                <a:lnTo>
                  <a:pt x="7793" y="8"/>
                </a:lnTo>
                <a:lnTo>
                  <a:pt x="77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2"/>
          <p:cNvSpPr/>
          <p:nvPr/>
        </p:nvSpPr>
        <p:spPr>
          <a:xfrm>
            <a:off x="7286575" y="4166625"/>
            <a:ext cx="119050" cy="327050"/>
          </a:xfrm>
          <a:custGeom>
            <a:avLst/>
            <a:gdLst/>
            <a:ahLst/>
            <a:cxnLst/>
            <a:rect l="l" t="t" r="r" b="b"/>
            <a:pathLst>
              <a:path w="4762" h="13082" extrusionOk="0">
                <a:moveTo>
                  <a:pt x="153" y="0"/>
                </a:moveTo>
                <a:lnTo>
                  <a:pt x="121" y="8"/>
                </a:lnTo>
                <a:lnTo>
                  <a:pt x="81" y="32"/>
                </a:lnTo>
                <a:lnTo>
                  <a:pt x="57" y="56"/>
                </a:lnTo>
                <a:lnTo>
                  <a:pt x="33" y="80"/>
                </a:lnTo>
                <a:lnTo>
                  <a:pt x="17" y="112"/>
                </a:lnTo>
                <a:lnTo>
                  <a:pt x="1" y="144"/>
                </a:lnTo>
                <a:lnTo>
                  <a:pt x="1" y="184"/>
                </a:lnTo>
                <a:lnTo>
                  <a:pt x="1" y="224"/>
                </a:lnTo>
                <a:lnTo>
                  <a:pt x="17" y="256"/>
                </a:lnTo>
                <a:lnTo>
                  <a:pt x="537" y="1584"/>
                </a:lnTo>
                <a:lnTo>
                  <a:pt x="1033" y="2857"/>
                </a:lnTo>
                <a:lnTo>
                  <a:pt x="1489" y="4073"/>
                </a:lnTo>
                <a:lnTo>
                  <a:pt x="1905" y="5233"/>
                </a:lnTo>
                <a:lnTo>
                  <a:pt x="2177" y="5977"/>
                </a:lnTo>
                <a:lnTo>
                  <a:pt x="2425" y="6697"/>
                </a:lnTo>
                <a:lnTo>
                  <a:pt x="2665" y="7401"/>
                </a:lnTo>
                <a:lnTo>
                  <a:pt x="2889" y="8073"/>
                </a:lnTo>
                <a:lnTo>
                  <a:pt x="3305" y="9353"/>
                </a:lnTo>
                <a:lnTo>
                  <a:pt x="3665" y="10538"/>
                </a:lnTo>
                <a:lnTo>
                  <a:pt x="3833" y="11106"/>
                </a:lnTo>
                <a:lnTo>
                  <a:pt x="3993" y="11658"/>
                </a:lnTo>
                <a:lnTo>
                  <a:pt x="4193" y="12394"/>
                </a:lnTo>
                <a:lnTo>
                  <a:pt x="4378" y="13082"/>
                </a:lnTo>
                <a:lnTo>
                  <a:pt x="4762" y="13010"/>
                </a:lnTo>
                <a:lnTo>
                  <a:pt x="4506" y="12042"/>
                </a:lnTo>
                <a:lnTo>
                  <a:pt x="4209" y="10986"/>
                </a:lnTo>
                <a:lnTo>
                  <a:pt x="3865" y="9842"/>
                </a:lnTo>
                <a:lnTo>
                  <a:pt x="3473" y="8601"/>
                </a:lnTo>
                <a:lnTo>
                  <a:pt x="3257" y="7945"/>
                </a:lnTo>
                <a:lnTo>
                  <a:pt x="3025" y="7265"/>
                </a:lnTo>
                <a:lnTo>
                  <a:pt x="2617" y="6073"/>
                </a:lnTo>
                <a:lnTo>
                  <a:pt x="2161" y="4809"/>
                </a:lnTo>
                <a:lnTo>
                  <a:pt x="1761" y="3713"/>
                </a:lnTo>
                <a:lnTo>
                  <a:pt x="1329" y="2560"/>
                </a:lnTo>
                <a:lnTo>
                  <a:pt x="865" y="1368"/>
                </a:lnTo>
                <a:lnTo>
                  <a:pt x="369" y="112"/>
                </a:lnTo>
                <a:lnTo>
                  <a:pt x="353" y="80"/>
                </a:lnTo>
                <a:lnTo>
                  <a:pt x="329" y="56"/>
                </a:lnTo>
                <a:lnTo>
                  <a:pt x="297" y="32"/>
                </a:lnTo>
                <a:lnTo>
                  <a:pt x="265" y="16"/>
                </a:lnTo>
                <a:lnTo>
                  <a:pt x="23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2"/>
          <p:cNvSpPr/>
          <p:nvPr/>
        </p:nvSpPr>
        <p:spPr>
          <a:xfrm>
            <a:off x="7152975" y="4239025"/>
            <a:ext cx="238650" cy="221850"/>
          </a:xfrm>
          <a:custGeom>
            <a:avLst/>
            <a:gdLst/>
            <a:ahLst/>
            <a:cxnLst/>
            <a:rect l="l" t="t" r="r" b="b"/>
            <a:pathLst>
              <a:path w="9546" h="8874" extrusionOk="0">
                <a:moveTo>
                  <a:pt x="632" y="1"/>
                </a:moveTo>
                <a:lnTo>
                  <a:pt x="560" y="9"/>
                </a:lnTo>
                <a:lnTo>
                  <a:pt x="496" y="25"/>
                </a:lnTo>
                <a:lnTo>
                  <a:pt x="416" y="49"/>
                </a:lnTo>
                <a:lnTo>
                  <a:pt x="352" y="89"/>
                </a:lnTo>
                <a:lnTo>
                  <a:pt x="288" y="137"/>
                </a:lnTo>
                <a:lnTo>
                  <a:pt x="232" y="193"/>
                </a:lnTo>
                <a:lnTo>
                  <a:pt x="184" y="249"/>
                </a:lnTo>
                <a:lnTo>
                  <a:pt x="136" y="321"/>
                </a:lnTo>
                <a:lnTo>
                  <a:pt x="104" y="393"/>
                </a:lnTo>
                <a:lnTo>
                  <a:pt x="72" y="465"/>
                </a:lnTo>
                <a:lnTo>
                  <a:pt x="48" y="553"/>
                </a:lnTo>
                <a:lnTo>
                  <a:pt x="24" y="633"/>
                </a:lnTo>
                <a:lnTo>
                  <a:pt x="16" y="721"/>
                </a:lnTo>
                <a:lnTo>
                  <a:pt x="8" y="809"/>
                </a:lnTo>
                <a:lnTo>
                  <a:pt x="0" y="897"/>
                </a:lnTo>
                <a:lnTo>
                  <a:pt x="0" y="985"/>
                </a:lnTo>
                <a:lnTo>
                  <a:pt x="16" y="1153"/>
                </a:lnTo>
                <a:lnTo>
                  <a:pt x="40" y="1289"/>
                </a:lnTo>
                <a:lnTo>
                  <a:pt x="72" y="1425"/>
                </a:lnTo>
                <a:lnTo>
                  <a:pt x="104" y="1561"/>
                </a:lnTo>
                <a:lnTo>
                  <a:pt x="144" y="1689"/>
                </a:lnTo>
                <a:lnTo>
                  <a:pt x="192" y="1817"/>
                </a:lnTo>
                <a:lnTo>
                  <a:pt x="240" y="1945"/>
                </a:lnTo>
                <a:lnTo>
                  <a:pt x="296" y="2073"/>
                </a:lnTo>
                <a:lnTo>
                  <a:pt x="352" y="2193"/>
                </a:lnTo>
                <a:lnTo>
                  <a:pt x="488" y="2433"/>
                </a:lnTo>
                <a:lnTo>
                  <a:pt x="632" y="2665"/>
                </a:lnTo>
                <a:lnTo>
                  <a:pt x="792" y="2889"/>
                </a:lnTo>
                <a:lnTo>
                  <a:pt x="960" y="3113"/>
                </a:lnTo>
                <a:lnTo>
                  <a:pt x="1144" y="3321"/>
                </a:lnTo>
                <a:lnTo>
                  <a:pt x="1336" y="3529"/>
                </a:lnTo>
                <a:lnTo>
                  <a:pt x="1536" y="3729"/>
                </a:lnTo>
                <a:lnTo>
                  <a:pt x="1744" y="3921"/>
                </a:lnTo>
                <a:lnTo>
                  <a:pt x="1960" y="4113"/>
                </a:lnTo>
                <a:lnTo>
                  <a:pt x="2176" y="4297"/>
                </a:lnTo>
                <a:lnTo>
                  <a:pt x="2609" y="4649"/>
                </a:lnTo>
                <a:lnTo>
                  <a:pt x="3033" y="4977"/>
                </a:lnTo>
                <a:lnTo>
                  <a:pt x="3449" y="5281"/>
                </a:lnTo>
                <a:lnTo>
                  <a:pt x="3865" y="5577"/>
                </a:lnTo>
                <a:lnTo>
                  <a:pt x="4289" y="5857"/>
                </a:lnTo>
                <a:lnTo>
                  <a:pt x="4713" y="6129"/>
                </a:lnTo>
                <a:lnTo>
                  <a:pt x="5137" y="6385"/>
                </a:lnTo>
                <a:lnTo>
                  <a:pt x="5561" y="6641"/>
                </a:lnTo>
                <a:lnTo>
                  <a:pt x="5993" y="6890"/>
                </a:lnTo>
                <a:lnTo>
                  <a:pt x="6857" y="7378"/>
                </a:lnTo>
                <a:lnTo>
                  <a:pt x="7737" y="7866"/>
                </a:lnTo>
                <a:lnTo>
                  <a:pt x="8633" y="8362"/>
                </a:lnTo>
                <a:lnTo>
                  <a:pt x="9545" y="8874"/>
                </a:lnTo>
                <a:lnTo>
                  <a:pt x="9545" y="8874"/>
                </a:lnTo>
                <a:lnTo>
                  <a:pt x="9505" y="8682"/>
                </a:lnTo>
                <a:lnTo>
                  <a:pt x="9489" y="8538"/>
                </a:lnTo>
                <a:lnTo>
                  <a:pt x="9481" y="8418"/>
                </a:lnTo>
                <a:lnTo>
                  <a:pt x="9473" y="8322"/>
                </a:lnTo>
                <a:lnTo>
                  <a:pt x="9449" y="8234"/>
                </a:lnTo>
                <a:lnTo>
                  <a:pt x="9433" y="8186"/>
                </a:lnTo>
                <a:lnTo>
                  <a:pt x="9409" y="8138"/>
                </a:lnTo>
                <a:lnTo>
                  <a:pt x="9329" y="8018"/>
                </a:lnTo>
                <a:lnTo>
                  <a:pt x="9209" y="7866"/>
                </a:lnTo>
                <a:lnTo>
                  <a:pt x="8033" y="6513"/>
                </a:lnTo>
                <a:lnTo>
                  <a:pt x="6849" y="5161"/>
                </a:lnTo>
                <a:lnTo>
                  <a:pt x="6249" y="4489"/>
                </a:lnTo>
                <a:lnTo>
                  <a:pt x="5649" y="3825"/>
                </a:lnTo>
                <a:lnTo>
                  <a:pt x="5033" y="3161"/>
                </a:lnTo>
                <a:lnTo>
                  <a:pt x="4417" y="2513"/>
                </a:lnTo>
                <a:lnTo>
                  <a:pt x="4049" y="2129"/>
                </a:lnTo>
                <a:lnTo>
                  <a:pt x="3673" y="1753"/>
                </a:lnTo>
                <a:lnTo>
                  <a:pt x="3473" y="1569"/>
                </a:lnTo>
                <a:lnTo>
                  <a:pt x="3273" y="1393"/>
                </a:lnTo>
                <a:lnTo>
                  <a:pt x="3073" y="1217"/>
                </a:lnTo>
                <a:lnTo>
                  <a:pt x="2865" y="1057"/>
                </a:lnTo>
                <a:lnTo>
                  <a:pt x="2657" y="897"/>
                </a:lnTo>
                <a:lnTo>
                  <a:pt x="2440" y="745"/>
                </a:lnTo>
                <a:lnTo>
                  <a:pt x="2216" y="601"/>
                </a:lnTo>
                <a:lnTo>
                  <a:pt x="1992" y="473"/>
                </a:lnTo>
                <a:lnTo>
                  <a:pt x="1760" y="353"/>
                </a:lnTo>
                <a:lnTo>
                  <a:pt x="1520" y="241"/>
                </a:lnTo>
                <a:lnTo>
                  <a:pt x="1280" y="145"/>
                </a:lnTo>
                <a:lnTo>
                  <a:pt x="1032" y="65"/>
                </a:lnTo>
                <a:lnTo>
                  <a:pt x="896" y="33"/>
                </a:lnTo>
                <a:lnTo>
                  <a:pt x="760" y="9"/>
                </a:lnTo>
                <a:lnTo>
                  <a:pt x="6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2"/>
          <p:cNvSpPr/>
          <p:nvPr/>
        </p:nvSpPr>
        <p:spPr>
          <a:xfrm>
            <a:off x="7361800" y="4071800"/>
            <a:ext cx="84825" cy="316475"/>
          </a:xfrm>
          <a:custGeom>
            <a:avLst/>
            <a:gdLst/>
            <a:ahLst/>
            <a:cxnLst/>
            <a:rect l="l" t="t" r="r" b="b"/>
            <a:pathLst>
              <a:path w="3393" h="12659" extrusionOk="0">
                <a:moveTo>
                  <a:pt x="1993" y="1"/>
                </a:moveTo>
                <a:lnTo>
                  <a:pt x="1913" y="9"/>
                </a:lnTo>
                <a:lnTo>
                  <a:pt x="1825" y="25"/>
                </a:lnTo>
                <a:lnTo>
                  <a:pt x="1745" y="57"/>
                </a:lnTo>
                <a:lnTo>
                  <a:pt x="1689" y="81"/>
                </a:lnTo>
                <a:lnTo>
                  <a:pt x="1633" y="121"/>
                </a:lnTo>
                <a:lnTo>
                  <a:pt x="1577" y="161"/>
                </a:lnTo>
                <a:lnTo>
                  <a:pt x="1529" y="209"/>
                </a:lnTo>
                <a:lnTo>
                  <a:pt x="1441" y="313"/>
                </a:lnTo>
                <a:lnTo>
                  <a:pt x="1361" y="425"/>
                </a:lnTo>
                <a:lnTo>
                  <a:pt x="1216" y="641"/>
                </a:lnTo>
                <a:lnTo>
                  <a:pt x="1080" y="873"/>
                </a:lnTo>
                <a:lnTo>
                  <a:pt x="952" y="1113"/>
                </a:lnTo>
                <a:lnTo>
                  <a:pt x="840" y="1369"/>
                </a:lnTo>
                <a:lnTo>
                  <a:pt x="736" y="1625"/>
                </a:lnTo>
                <a:lnTo>
                  <a:pt x="640" y="1881"/>
                </a:lnTo>
                <a:lnTo>
                  <a:pt x="552" y="2153"/>
                </a:lnTo>
                <a:lnTo>
                  <a:pt x="480" y="2417"/>
                </a:lnTo>
                <a:lnTo>
                  <a:pt x="408" y="2697"/>
                </a:lnTo>
                <a:lnTo>
                  <a:pt x="344" y="2969"/>
                </a:lnTo>
                <a:lnTo>
                  <a:pt x="288" y="3241"/>
                </a:lnTo>
                <a:lnTo>
                  <a:pt x="240" y="3521"/>
                </a:lnTo>
                <a:lnTo>
                  <a:pt x="200" y="3793"/>
                </a:lnTo>
                <a:lnTo>
                  <a:pt x="168" y="4065"/>
                </a:lnTo>
                <a:lnTo>
                  <a:pt x="136" y="4337"/>
                </a:lnTo>
                <a:lnTo>
                  <a:pt x="112" y="4601"/>
                </a:lnTo>
                <a:lnTo>
                  <a:pt x="72" y="5057"/>
                </a:lnTo>
                <a:lnTo>
                  <a:pt x="48" y="5521"/>
                </a:lnTo>
                <a:lnTo>
                  <a:pt x="32" y="5993"/>
                </a:lnTo>
                <a:lnTo>
                  <a:pt x="16" y="6466"/>
                </a:lnTo>
                <a:lnTo>
                  <a:pt x="8" y="7426"/>
                </a:lnTo>
                <a:lnTo>
                  <a:pt x="8" y="8378"/>
                </a:lnTo>
                <a:lnTo>
                  <a:pt x="24" y="10194"/>
                </a:lnTo>
                <a:lnTo>
                  <a:pt x="24" y="11026"/>
                </a:lnTo>
                <a:lnTo>
                  <a:pt x="16" y="11410"/>
                </a:lnTo>
                <a:lnTo>
                  <a:pt x="0" y="11778"/>
                </a:lnTo>
                <a:lnTo>
                  <a:pt x="0" y="11930"/>
                </a:lnTo>
                <a:lnTo>
                  <a:pt x="16" y="12034"/>
                </a:lnTo>
                <a:lnTo>
                  <a:pt x="40" y="12114"/>
                </a:lnTo>
                <a:lnTo>
                  <a:pt x="72" y="12186"/>
                </a:lnTo>
                <a:lnTo>
                  <a:pt x="192" y="12362"/>
                </a:lnTo>
                <a:lnTo>
                  <a:pt x="264" y="12482"/>
                </a:lnTo>
                <a:lnTo>
                  <a:pt x="360" y="12658"/>
                </a:lnTo>
                <a:lnTo>
                  <a:pt x="744" y="11690"/>
                </a:lnTo>
                <a:lnTo>
                  <a:pt x="1112" y="10738"/>
                </a:lnTo>
                <a:lnTo>
                  <a:pt x="1481" y="9802"/>
                </a:lnTo>
                <a:lnTo>
                  <a:pt x="1833" y="8866"/>
                </a:lnTo>
                <a:lnTo>
                  <a:pt x="2001" y="8402"/>
                </a:lnTo>
                <a:lnTo>
                  <a:pt x="2161" y="7930"/>
                </a:lnTo>
                <a:lnTo>
                  <a:pt x="2321" y="7458"/>
                </a:lnTo>
                <a:lnTo>
                  <a:pt x="2473" y="6978"/>
                </a:lnTo>
                <a:lnTo>
                  <a:pt x="2617" y="6498"/>
                </a:lnTo>
                <a:lnTo>
                  <a:pt x="2753" y="6001"/>
                </a:lnTo>
                <a:lnTo>
                  <a:pt x="2881" y="5497"/>
                </a:lnTo>
                <a:lnTo>
                  <a:pt x="3001" y="4985"/>
                </a:lnTo>
                <a:lnTo>
                  <a:pt x="3129" y="4433"/>
                </a:lnTo>
                <a:lnTo>
                  <a:pt x="3185" y="4153"/>
                </a:lnTo>
                <a:lnTo>
                  <a:pt x="3241" y="3865"/>
                </a:lnTo>
                <a:lnTo>
                  <a:pt x="3289" y="3577"/>
                </a:lnTo>
                <a:lnTo>
                  <a:pt x="3329" y="3297"/>
                </a:lnTo>
                <a:lnTo>
                  <a:pt x="3361" y="3009"/>
                </a:lnTo>
                <a:lnTo>
                  <a:pt x="3385" y="2721"/>
                </a:lnTo>
                <a:lnTo>
                  <a:pt x="3393" y="2441"/>
                </a:lnTo>
                <a:lnTo>
                  <a:pt x="3385" y="2153"/>
                </a:lnTo>
                <a:lnTo>
                  <a:pt x="3361" y="1881"/>
                </a:lnTo>
                <a:lnTo>
                  <a:pt x="3345" y="1745"/>
                </a:lnTo>
                <a:lnTo>
                  <a:pt x="3321" y="1609"/>
                </a:lnTo>
                <a:lnTo>
                  <a:pt x="3297" y="1473"/>
                </a:lnTo>
                <a:lnTo>
                  <a:pt x="3265" y="1337"/>
                </a:lnTo>
                <a:lnTo>
                  <a:pt x="3225" y="1209"/>
                </a:lnTo>
                <a:lnTo>
                  <a:pt x="3185" y="1081"/>
                </a:lnTo>
                <a:lnTo>
                  <a:pt x="3137" y="953"/>
                </a:lnTo>
                <a:lnTo>
                  <a:pt x="3081" y="825"/>
                </a:lnTo>
                <a:lnTo>
                  <a:pt x="3017" y="705"/>
                </a:lnTo>
                <a:lnTo>
                  <a:pt x="2953" y="577"/>
                </a:lnTo>
                <a:lnTo>
                  <a:pt x="2905" y="505"/>
                </a:lnTo>
                <a:lnTo>
                  <a:pt x="2849" y="441"/>
                </a:lnTo>
                <a:lnTo>
                  <a:pt x="2793" y="369"/>
                </a:lnTo>
                <a:lnTo>
                  <a:pt x="2729" y="313"/>
                </a:lnTo>
                <a:lnTo>
                  <a:pt x="2657" y="249"/>
                </a:lnTo>
                <a:lnTo>
                  <a:pt x="2577" y="201"/>
                </a:lnTo>
                <a:lnTo>
                  <a:pt x="2505" y="145"/>
                </a:lnTo>
                <a:lnTo>
                  <a:pt x="2417" y="105"/>
                </a:lnTo>
                <a:lnTo>
                  <a:pt x="2337" y="73"/>
                </a:lnTo>
                <a:lnTo>
                  <a:pt x="2249" y="41"/>
                </a:lnTo>
                <a:lnTo>
                  <a:pt x="2161" y="17"/>
                </a:lnTo>
                <a:lnTo>
                  <a:pt x="2081" y="9"/>
                </a:lnTo>
                <a:lnTo>
                  <a:pt x="1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2"/>
          <p:cNvSpPr/>
          <p:nvPr/>
        </p:nvSpPr>
        <p:spPr>
          <a:xfrm>
            <a:off x="7203975" y="4014800"/>
            <a:ext cx="138250" cy="290850"/>
          </a:xfrm>
          <a:custGeom>
            <a:avLst/>
            <a:gdLst/>
            <a:ahLst/>
            <a:cxnLst/>
            <a:rect l="l" t="t" r="r" b="b"/>
            <a:pathLst>
              <a:path w="5530" h="11634" extrusionOk="0">
                <a:moveTo>
                  <a:pt x="1209" y="0"/>
                </a:moveTo>
                <a:lnTo>
                  <a:pt x="1089" y="8"/>
                </a:lnTo>
                <a:lnTo>
                  <a:pt x="961" y="16"/>
                </a:lnTo>
                <a:lnTo>
                  <a:pt x="841" y="40"/>
                </a:lnTo>
                <a:lnTo>
                  <a:pt x="729" y="72"/>
                </a:lnTo>
                <a:lnTo>
                  <a:pt x="617" y="112"/>
                </a:lnTo>
                <a:lnTo>
                  <a:pt x="513" y="168"/>
                </a:lnTo>
                <a:lnTo>
                  <a:pt x="408" y="240"/>
                </a:lnTo>
                <a:lnTo>
                  <a:pt x="320" y="320"/>
                </a:lnTo>
                <a:lnTo>
                  <a:pt x="240" y="416"/>
                </a:lnTo>
                <a:lnTo>
                  <a:pt x="192" y="480"/>
                </a:lnTo>
                <a:lnTo>
                  <a:pt x="152" y="560"/>
                </a:lnTo>
                <a:lnTo>
                  <a:pt x="112" y="632"/>
                </a:lnTo>
                <a:lnTo>
                  <a:pt x="88" y="712"/>
                </a:lnTo>
                <a:lnTo>
                  <a:pt x="64" y="792"/>
                </a:lnTo>
                <a:lnTo>
                  <a:pt x="40" y="880"/>
                </a:lnTo>
                <a:lnTo>
                  <a:pt x="16" y="1048"/>
                </a:lnTo>
                <a:lnTo>
                  <a:pt x="0" y="1224"/>
                </a:lnTo>
                <a:lnTo>
                  <a:pt x="8" y="1400"/>
                </a:lnTo>
                <a:lnTo>
                  <a:pt x="16" y="1576"/>
                </a:lnTo>
                <a:lnTo>
                  <a:pt x="40" y="1753"/>
                </a:lnTo>
                <a:lnTo>
                  <a:pt x="88" y="2105"/>
                </a:lnTo>
                <a:lnTo>
                  <a:pt x="152" y="2457"/>
                </a:lnTo>
                <a:lnTo>
                  <a:pt x="224" y="2809"/>
                </a:lnTo>
                <a:lnTo>
                  <a:pt x="312" y="3153"/>
                </a:lnTo>
                <a:lnTo>
                  <a:pt x="408" y="3497"/>
                </a:lnTo>
                <a:lnTo>
                  <a:pt x="513" y="3841"/>
                </a:lnTo>
                <a:lnTo>
                  <a:pt x="633" y="4177"/>
                </a:lnTo>
                <a:lnTo>
                  <a:pt x="753" y="4513"/>
                </a:lnTo>
                <a:lnTo>
                  <a:pt x="889" y="4849"/>
                </a:lnTo>
                <a:lnTo>
                  <a:pt x="1033" y="5177"/>
                </a:lnTo>
                <a:lnTo>
                  <a:pt x="1177" y="5497"/>
                </a:lnTo>
                <a:lnTo>
                  <a:pt x="1337" y="5825"/>
                </a:lnTo>
                <a:lnTo>
                  <a:pt x="1505" y="6145"/>
                </a:lnTo>
                <a:lnTo>
                  <a:pt x="1673" y="6457"/>
                </a:lnTo>
                <a:lnTo>
                  <a:pt x="1849" y="6769"/>
                </a:lnTo>
                <a:lnTo>
                  <a:pt x="2033" y="7073"/>
                </a:lnTo>
                <a:lnTo>
                  <a:pt x="2217" y="7385"/>
                </a:lnTo>
                <a:lnTo>
                  <a:pt x="2417" y="7697"/>
                </a:lnTo>
                <a:lnTo>
                  <a:pt x="2617" y="8001"/>
                </a:lnTo>
                <a:lnTo>
                  <a:pt x="2825" y="8305"/>
                </a:lnTo>
                <a:lnTo>
                  <a:pt x="3241" y="8898"/>
                </a:lnTo>
                <a:lnTo>
                  <a:pt x="3681" y="9482"/>
                </a:lnTo>
                <a:lnTo>
                  <a:pt x="3865" y="9730"/>
                </a:lnTo>
                <a:lnTo>
                  <a:pt x="4073" y="9986"/>
                </a:lnTo>
                <a:lnTo>
                  <a:pt x="4297" y="10258"/>
                </a:lnTo>
                <a:lnTo>
                  <a:pt x="4537" y="10538"/>
                </a:lnTo>
                <a:lnTo>
                  <a:pt x="5033" y="11106"/>
                </a:lnTo>
                <a:lnTo>
                  <a:pt x="5281" y="11378"/>
                </a:lnTo>
                <a:lnTo>
                  <a:pt x="5529" y="11634"/>
                </a:lnTo>
                <a:lnTo>
                  <a:pt x="5529" y="11634"/>
                </a:lnTo>
                <a:lnTo>
                  <a:pt x="5505" y="11298"/>
                </a:lnTo>
                <a:lnTo>
                  <a:pt x="5481" y="10970"/>
                </a:lnTo>
                <a:lnTo>
                  <a:pt x="5409" y="10306"/>
                </a:lnTo>
                <a:lnTo>
                  <a:pt x="5329" y="9666"/>
                </a:lnTo>
                <a:lnTo>
                  <a:pt x="5225" y="9026"/>
                </a:lnTo>
                <a:lnTo>
                  <a:pt x="5113" y="8401"/>
                </a:lnTo>
                <a:lnTo>
                  <a:pt x="4993" y="7793"/>
                </a:lnTo>
                <a:lnTo>
                  <a:pt x="4865" y="7201"/>
                </a:lnTo>
                <a:lnTo>
                  <a:pt x="4729" y="6625"/>
                </a:lnTo>
                <a:lnTo>
                  <a:pt x="4577" y="6025"/>
                </a:lnTo>
                <a:lnTo>
                  <a:pt x="4409" y="5425"/>
                </a:lnTo>
                <a:lnTo>
                  <a:pt x="4233" y="4825"/>
                </a:lnTo>
                <a:lnTo>
                  <a:pt x="4041" y="4233"/>
                </a:lnTo>
                <a:lnTo>
                  <a:pt x="3841" y="3641"/>
                </a:lnTo>
                <a:lnTo>
                  <a:pt x="3625" y="3057"/>
                </a:lnTo>
                <a:lnTo>
                  <a:pt x="3393" y="2473"/>
                </a:lnTo>
                <a:lnTo>
                  <a:pt x="3153" y="1897"/>
                </a:lnTo>
                <a:lnTo>
                  <a:pt x="3049" y="1672"/>
                </a:lnTo>
                <a:lnTo>
                  <a:pt x="2945" y="1440"/>
                </a:lnTo>
                <a:lnTo>
                  <a:pt x="2833" y="1216"/>
                </a:lnTo>
                <a:lnTo>
                  <a:pt x="2705" y="1000"/>
                </a:lnTo>
                <a:lnTo>
                  <a:pt x="2633" y="896"/>
                </a:lnTo>
                <a:lnTo>
                  <a:pt x="2561" y="800"/>
                </a:lnTo>
                <a:lnTo>
                  <a:pt x="2489" y="704"/>
                </a:lnTo>
                <a:lnTo>
                  <a:pt x="2409" y="608"/>
                </a:lnTo>
                <a:lnTo>
                  <a:pt x="2321" y="520"/>
                </a:lnTo>
                <a:lnTo>
                  <a:pt x="2233" y="432"/>
                </a:lnTo>
                <a:lnTo>
                  <a:pt x="2137" y="352"/>
                </a:lnTo>
                <a:lnTo>
                  <a:pt x="2041" y="280"/>
                </a:lnTo>
                <a:lnTo>
                  <a:pt x="1937" y="216"/>
                </a:lnTo>
                <a:lnTo>
                  <a:pt x="1825" y="152"/>
                </a:lnTo>
                <a:lnTo>
                  <a:pt x="1705" y="104"/>
                </a:lnTo>
                <a:lnTo>
                  <a:pt x="1585" y="64"/>
                </a:lnTo>
                <a:lnTo>
                  <a:pt x="1465" y="32"/>
                </a:lnTo>
                <a:lnTo>
                  <a:pt x="1337" y="16"/>
                </a:lnTo>
                <a:lnTo>
                  <a:pt x="120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2"/>
          <p:cNvSpPr/>
          <p:nvPr/>
        </p:nvSpPr>
        <p:spPr>
          <a:xfrm>
            <a:off x="7585625" y="3890375"/>
            <a:ext cx="237650" cy="129250"/>
          </a:xfrm>
          <a:custGeom>
            <a:avLst/>
            <a:gdLst/>
            <a:ahLst/>
            <a:cxnLst/>
            <a:rect l="l" t="t" r="r" b="b"/>
            <a:pathLst>
              <a:path w="9506" h="5170" extrusionOk="0">
                <a:moveTo>
                  <a:pt x="169" y="1"/>
                </a:moveTo>
                <a:lnTo>
                  <a:pt x="129" y="17"/>
                </a:lnTo>
                <a:lnTo>
                  <a:pt x="97" y="33"/>
                </a:lnTo>
                <a:lnTo>
                  <a:pt x="65" y="49"/>
                </a:lnTo>
                <a:lnTo>
                  <a:pt x="41" y="81"/>
                </a:lnTo>
                <a:lnTo>
                  <a:pt x="17" y="113"/>
                </a:lnTo>
                <a:lnTo>
                  <a:pt x="9" y="153"/>
                </a:lnTo>
                <a:lnTo>
                  <a:pt x="1" y="185"/>
                </a:lnTo>
                <a:lnTo>
                  <a:pt x="1" y="225"/>
                </a:lnTo>
                <a:lnTo>
                  <a:pt x="17" y="257"/>
                </a:lnTo>
                <a:lnTo>
                  <a:pt x="25" y="289"/>
                </a:lnTo>
                <a:lnTo>
                  <a:pt x="49" y="321"/>
                </a:lnTo>
                <a:lnTo>
                  <a:pt x="81" y="345"/>
                </a:lnTo>
                <a:lnTo>
                  <a:pt x="113" y="361"/>
                </a:lnTo>
                <a:lnTo>
                  <a:pt x="1401" y="977"/>
                </a:lnTo>
                <a:lnTo>
                  <a:pt x="2625" y="1569"/>
                </a:lnTo>
                <a:lnTo>
                  <a:pt x="3777" y="2145"/>
                </a:lnTo>
                <a:lnTo>
                  <a:pt x="4881" y="2705"/>
                </a:lnTo>
                <a:lnTo>
                  <a:pt x="6137" y="3361"/>
                </a:lnTo>
                <a:lnTo>
                  <a:pt x="7306" y="3993"/>
                </a:lnTo>
                <a:lnTo>
                  <a:pt x="8394" y="4593"/>
                </a:lnTo>
                <a:lnTo>
                  <a:pt x="9394" y="5169"/>
                </a:lnTo>
                <a:lnTo>
                  <a:pt x="9450" y="4969"/>
                </a:lnTo>
                <a:lnTo>
                  <a:pt x="9506" y="4777"/>
                </a:lnTo>
                <a:lnTo>
                  <a:pt x="8930" y="4457"/>
                </a:lnTo>
                <a:lnTo>
                  <a:pt x="8330" y="4121"/>
                </a:lnTo>
                <a:lnTo>
                  <a:pt x="7730" y="3785"/>
                </a:lnTo>
                <a:lnTo>
                  <a:pt x="7106" y="3449"/>
                </a:lnTo>
                <a:lnTo>
                  <a:pt x="5993" y="2857"/>
                </a:lnTo>
                <a:lnTo>
                  <a:pt x="4809" y="2241"/>
                </a:lnTo>
                <a:lnTo>
                  <a:pt x="3761" y="1713"/>
                </a:lnTo>
                <a:lnTo>
                  <a:pt x="2657" y="1161"/>
                </a:lnTo>
                <a:lnTo>
                  <a:pt x="1497" y="601"/>
                </a:lnTo>
                <a:lnTo>
                  <a:pt x="273" y="25"/>
                </a:lnTo>
                <a:lnTo>
                  <a:pt x="241" y="9"/>
                </a:lnTo>
                <a:lnTo>
                  <a:pt x="201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2"/>
          <p:cNvSpPr/>
          <p:nvPr/>
        </p:nvSpPr>
        <p:spPr>
          <a:xfrm>
            <a:off x="7542825" y="4008600"/>
            <a:ext cx="276250" cy="72425"/>
          </a:xfrm>
          <a:custGeom>
            <a:avLst/>
            <a:gdLst/>
            <a:ahLst/>
            <a:cxnLst/>
            <a:rect l="l" t="t" r="r" b="b"/>
            <a:pathLst>
              <a:path w="11050" h="2897" extrusionOk="0">
                <a:moveTo>
                  <a:pt x="3049" y="0"/>
                </a:moveTo>
                <a:lnTo>
                  <a:pt x="2785" y="16"/>
                </a:lnTo>
                <a:lnTo>
                  <a:pt x="2521" y="32"/>
                </a:lnTo>
                <a:lnTo>
                  <a:pt x="2257" y="64"/>
                </a:lnTo>
                <a:lnTo>
                  <a:pt x="1993" y="96"/>
                </a:lnTo>
                <a:lnTo>
                  <a:pt x="1737" y="144"/>
                </a:lnTo>
                <a:lnTo>
                  <a:pt x="1481" y="200"/>
                </a:lnTo>
                <a:lnTo>
                  <a:pt x="1233" y="272"/>
                </a:lnTo>
                <a:lnTo>
                  <a:pt x="984" y="352"/>
                </a:lnTo>
                <a:lnTo>
                  <a:pt x="736" y="448"/>
                </a:lnTo>
                <a:lnTo>
                  <a:pt x="496" y="560"/>
                </a:lnTo>
                <a:lnTo>
                  <a:pt x="376" y="624"/>
                </a:lnTo>
                <a:lnTo>
                  <a:pt x="264" y="704"/>
                </a:lnTo>
                <a:lnTo>
                  <a:pt x="208" y="744"/>
                </a:lnTo>
                <a:lnTo>
                  <a:pt x="160" y="792"/>
                </a:lnTo>
                <a:lnTo>
                  <a:pt x="120" y="840"/>
                </a:lnTo>
                <a:lnTo>
                  <a:pt x="80" y="896"/>
                </a:lnTo>
                <a:lnTo>
                  <a:pt x="40" y="968"/>
                </a:lnTo>
                <a:lnTo>
                  <a:pt x="16" y="1040"/>
                </a:lnTo>
                <a:lnTo>
                  <a:pt x="0" y="1120"/>
                </a:lnTo>
                <a:lnTo>
                  <a:pt x="0" y="1200"/>
                </a:lnTo>
                <a:lnTo>
                  <a:pt x="8" y="1280"/>
                </a:lnTo>
                <a:lnTo>
                  <a:pt x="16" y="1352"/>
                </a:lnTo>
                <a:lnTo>
                  <a:pt x="40" y="1432"/>
                </a:lnTo>
                <a:lnTo>
                  <a:pt x="72" y="1512"/>
                </a:lnTo>
                <a:lnTo>
                  <a:pt x="112" y="1584"/>
                </a:lnTo>
                <a:lnTo>
                  <a:pt x="152" y="1664"/>
                </a:lnTo>
                <a:lnTo>
                  <a:pt x="200" y="1736"/>
                </a:lnTo>
                <a:lnTo>
                  <a:pt x="256" y="1808"/>
                </a:lnTo>
                <a:lnTo>
                  <a:pt x="312" y="1872"/>
                </a:lnTo>
                <a:lnTo>
                  <a:pt x="376" y="1936"/>
                </a:lnTo>
                <a:lnTo>
                  <a:pt x="504" y="2049"/>
                </a:lnTo>
                <a:lnTo>
                  <a:pt x="616" y="2137"/>
                </a:lnTo>
                <a:lnTo>
                  <a:pt x="728" y="2217"/>
                </a:lnTo>
                <a:lnTo>
                  <a:pt x="840" y="2289"/>
                </a:lnTo>
                <a:lnTo>
                  <a:pt x="960" y="2353"/>
                </a:lnTo>
                <a:lnTo>
                  <a:pt x="1081" y="2417"/>
                </a:lnTo>
                <a:lnTo>
                  <a:pt x="1201" y="2481"/>
                </a:lnTo>
                <a:lnTo>
                  <a:pt x="1329" y="2529"/>
                </a:lnTo>
                <a:lnTo>
                  <a:pt x="1457" y="2577"/>
                </a:lnTo>
                <a:lnTo>
                  <a:pt x="1713" y="2665"/>
                </a:lnTo>
                <a:lnTo>
                  <a:pt x="1977" y="2737"/>
                </a:lnTo>
                <a:lnTo>
                  <a:pt x="2249" y="2793"/>
                </a:lnTo>
                <a:lnTo>
                  <a:pt x="2521" y="2833"/>
                </a:lnTo>
                <a:lnTo>
                  <a:pt x="2801" y="2865"/>
                </a:lnTo>
                <a:lnTo>
                  <a:pt x="3089" y="2889"/>
                </a:lnTo>
                <a:lnTo>
                  <a:pt x="3369" y="2897"/>
                </a:lnTo>
                <a:lnTo>
                  <a:pt x="3657" y="2897"/>
                </a:lnTo>
                <a:lnTo>
                  <a:pt x="3937" y="2889"/>
                </a:lnTo>
                <a:lnTo>
                  <a:pt x="4225" y="2881"/>
                </a:lnTo>
                <a:lnTo>
                  <a:pt x="4785" y="2841"/>
                </a:lnTo>
                <a:lnTo>
                  <a:pt x="5177" y="2809"/>
                </a:lnTo>
                <a:lnTo>
                  <a:pt x="5569" y="2761"/>
                </a:lnTo>
                <a:lnTo>
                  <a:pt x="5953" y="2713"/>
                </a:lnTo>
                <a:lnTo>
                  <a:pt x="6337" y="2665"/>
                </a:lnTo>
                <a:lnTo>
                  <a:pt x="6705" y="2601"/>
                </a:lnTo>
                <a:lnTo>
                  <a:pt x="7081" y="2537"/>
                </a:lnTo>
                <a:lnTo>
                  <a:pt x="7449" y="2465"/>
                </a:lnTo>
                <a:lnTo>
                  <a:pt x="7817" y="2393"/>
                </a:lnTo>
                <a:lnTo>
                  <a:pt x="8546" y="2233"/>
                </a:lnTo>
                <a:lnTo>
                  <a:pt x="9274" y="2065"/>
                </a:lnTo>
                <a:lnTo>
                  <a:pt x="9994" y="1880"/>
                </a:lnTo>
                <a:lnTo>
                  <a:pt x="10730" y="1696"/>
                </a:lnTo>
                <a:lnTo>
                  <a:pt x="10898" y="1160"/>
                </a:lnTo>
                <a:lnTo>
                  <a:pt x="11050" y="624"/>
                </a:lnTo>
                <a:lnTo>
                  <a:pt x="9458" y="448"/>
                </a:lnTo>
                <a:lnTo>
                  <a:pt x="7857" y="288"/>
                </a:lnTo>
                <a:lnTo>
                  <a:pt x="7049" y="216"/>
                </a:lnTo>
                <a:lnTo>
                  <a:pt x="6249" y="152"/>
                </a:lnTo>
                <a:lnTo>
                  <a:pt x="5449" y="96"/>
                </a:lnTo>
                <a:lnTo>
                  <a:pt x="4649" y="40"/>
                </a:lnTo>
                <a:lnTo>
                  <a:pt x="4113" y="16"/>
                </a:lnTo>
                <a:lnTo>
                  <a:pt x="358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2"/>
          <p:cNvSpPr/>
          <p:nvPr/>
        </p:nvSpPr>
        <p:spPr>
          <a:xfrm>
            <a:off x="7605825" y="3733550"/>
            <a:ext cx="190650" cy="266275"/>
          </a:xfrm>
          <a:custGeom>
            <a:avLst/>
            <a:gdLst/>
            <a:ahLst/>
            <a:cxnLst/>
            <a:rect l="l" t="t" r="r" b="b"/>
            <a:pathLst>
              <a:path w="7626" h="10651" extrusionOk="0">
                <a:moveTo>
                  <a:pt x="849" y="1"/>
                </a:moveTo>
                <a:lnTo>
                  <a:pt x="761" y="17"/>
                </a:lnTo>
                <a:lnTo>
                  <a:pt x="665" y="33"/>
                </a:lnTo>
                <a:lnTo>
                  <a:pt x="577" y="57"/>
                </a:lnTo>
                <a:lnTo>
                  <a:pt x="489" y="89"/>
                </a:lnTo>
                <a:lnTo>
                  <a:pt x="409" y="129"/>
                </a:lnTo>
                <a:lnTo>
                  <a:pt x="337" y="169"/>
                </a:lnTo>
                <a:lnTo>
                  <a:pt x="265" y="217"/>
                </a:lnTo>
                <a:lnTo>
                  <a:pt x="193" y="273"/>
                </a:lnTo>
                <a:lnTo>
                  <a:pt x="137" y="337"/>
                </a:lnTo>
                <a:lnTo>
                  <a:pt x="89" y="409"/>
                </a:lnTo>
                <a:lnTo>
                  <a:pt x="49" y="481"/>
                </a:lnTo>
                <a:lnTo>
                  <a:pt x="25" y="545"/>
                </a:lnTo>
                <a:lnTo>
                  <a:pt x="9" y="609"/>
                </a:lnTo>
                <a:lnTo>
                  <a:pt x="1" y="673"/>
                </a:lnTo>
                <a:lnTo>
                  <a:pt x="1" y="745"/>
                </a:lnTo>
                <a:lnTo>
                  <a:pt x="1" y="881"/>
                </a:lnTo>
                <a:lnTo>
                  <a:pt x="17" y="1017"/>
                </a:lnTo>
                <a:lnTo>
                  <a:pt x="65" y="1273"/>
                </a:lnTo>
                <a:lnTo>
                  <a:pt x="121" y="1537"/>
                </a:lnTo>
                <a:lnTo>
                  <a:pt x="193" y="1801"/>
                </a:lnTo>
                <a:lnTo>
                  <a:pt x="281" y="2057"/>
                </a:lnTo>
                <a:lnTo>
                  <a:pt x="377" y="2313"/>
                </a:lnTo>
                <a:lnTo>
                  <a:pt x="489" y="2569"/>
                </a:lnTo>
                <a:lnTo>
                  <a:pt x="609" y="2825"/>
                </a:lnTo>
                <a:lnTo>
                  <a:pt x="737" y="3073"/>
                </a:lnTo>
                <a:lnTo>
                  <a:pt x="873" y="3321"/>
                </a:lnTo>
                <a:lnTo>
                  <a:pt x="1009" y="3569"/>
                </a:lnTo>
                <a:lnTo>
                  <a:pt x="1161" y="3809"/>
                </a:lnTo>
                <a:lnTo>
                  <a:pt x="1313" y="4041"/>
                </a:lnTo>
                <a:lnTo>
                  <a:pt x="1473" y="4273"/>
                </a:lnTo>
                <a:lnTo>
                  <a:pt x="1633" y="4497"/>
                </a:lnTo>
                <a:lnTo>
                  <a:pt x="1793" y="4713"/>
                </a:lnTo>
                <a:lnTo>
                  <a:pt x="1953" y="4929"/>
                </a:lnTo>
                <a:lnTo>
                  <a:pt x="2241" y="5281"/>
                </a:lnTo>
                <a:lnTo>
                  <a:pt x="2537" y="5633"/>
                </a:lnTo>
                <a:lnTo>
                  <a:pt x="2841" y="5993"/>
                </a:lnTo>
                <a:lnTo>
                  <a:pt x="3153" y="6354"/>
                </a:lnTo>
                <a:lnTo>
                  <a:pt x="3801" y="7058"/>
                </a:lnTo>
                <a:lnTo>
                  <a:pt x="4449" y="7754"/>
                </a:lnTo>
                <a:lnTo>
                  <a:pt x="5698" y="9074"/>
                </a:lnTo>
                <a:lnTo>
                  <a:pt x="6266" y="9682"/>
                </a:lnTo>
                <a:lnTo>
                  <a:pt x="6522" y="9970"/>
                </a:lnTo>
                <a:lnTo>
                  <a:pt x="6762" y="10250"/>
                </a:lnTo>
                <a:lnTo>
                  <a:pt x="6866" y="10362"/>
                </a:lnTo>
                <a:lnTo>
                  <a:pt x="6946" y="10434"/>
                </a:lnTo>
                <a:lnTo>
                  <a:pt x="7018" y="10474"/>
                </a:lnTo>
                <a:lnTo>
                  <a:pt x="7098" y="10498"/>
                </a:lnTo>
                <a:lnTo>
                  <a:pt x="7298" y="10546"/>
                </a:lnTo>
                <a:lnTo>
                  <a:pt x="7442" y="10586"/>
                </a:lnTo>
                <a:lnTo>
                  <a:pt x="7626" y="10650"/>
                </a:lnTo>
                <a:lnTo>
                  <a:pt x="7242" y="9682"/>
                </a:lnTo>
                <a:lnTo>
                  <a:pt x="6866" y="8730"/>
                </a:lnTo>
                <a:lnTo>
                  <a:pt x="6498" y="7794"/>
                </a:lnTo>
                <a:lnTo>
                  <a:pt x="6122" y="6874"/>
                </a:lnTo>
                <a:lnTo>
                  <a:pt x="5922" y="6418"/>
                </a:lnTo>
                <a:lnTo>
                  <a:pt x="5722" y="5961"/>
                </a:lnTo>
                <a:lnTo>
                  <a:pt x="5513" y="5513"/>
                </a:lnTo>
                <a:lnTo>
                  <a:pt x="5297" y="5057"/>
                </a:lnTo>
                <a:lnTo>
                  <a:pt x="5073" y="4601"/>
                </a:lnTo>
                <a:lnTo>
                  <a:pt x="4841" y="4145"/>
                </a:lnTo>
                <a:lnTo>
                  <a:pt x="4593" y="3689"/>
                </a:lnTo>
                <a:lnTo>
                  <a:pt x="4329" y="3233"/>
                </a:lnTo>
                <a:lnTo>
                  <a:pt x="4041" y="2745"/>
                </a:lnTo>
                <a:lnTo>
                  <a:pt x="3897" y="2497"/>
                </a:lnTo>
                <a:lnTo>
                  <a:pt x="3737" y="2257"/>
                </a:lnTo>
                <a:lnTo>
                  <a:pt x="3585" y="2009"/>
                </a:lnTo>
                <a:lnTo>
                  <a:pt x="3417" y="1769"/>
                </a:lnTo>
                <a:lnTo>
                  <a:pt x="3241" y="1545"/>
                </a:lnTo>
                <a:lnTo>
                  <a:pt x="3065" y="1321"/>
                </a:lnTo>
                <a:lnTo>
                  <a:pt x="2881" y="1105"/>
                </a:lnTo>
                <a:lnTo>
                  <a:pt x="2681" y="905"/>
                </a:lnTo>
                <a:lnTo>
                  <a:pt x="2473" y="713"/>
                </a:lnTo>
                <a:lnTo>
                  <a:pt x="2369" y="625"/>
                </a:lnTo>
                <a:lnTo>
                  <a:pt x="2265" y="545"/>
                </a:lnTo>
                <a:lnTo>
                  <a:pt x="2153" y="465"/>
                </a:lnTo>
                <a:lnTo>
                  <a:pt x="2033" y="385"/>
                </a:lnTo>
                <a:lnTo>
                  <a:pt x="1921" y="313"/>
                </a:lnTo>
                <a:lnTo>
                  <a:pt x="1801" y="249"/>
                </a:lnTo>
                <a:lnTo>
                  <a:pt x="1681" y="193"/>
                </a:lnTo>
                <a:lnTo>
                  <a:pt x="1553" y="137"/>
                </a:lnTo>
                <a:lnTo>
                  <a:pt x="1425" y="89"/>
                </a:lnTo>
                <a:lnTo>
                  <a:pt x="1289" y="41"/>
                </a:lnTo>
                <a:lnTo>
                  <a:pt x="1209" y="25"/>
                </a:lnTo>
                <a:lnTo>
                  <a:pt x="1121" y="9"/>
                </a:lnTo>
                <a:lnTo>
                  <a:pt x="103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2"/>
          <p:cNvSpPr/>
          <p:nvPr/>
        </p:nvSpPr>
        <p:spPr>
          <a:xfrm>
            <a:off x="7431200" y="3809975"/>
            <a:ext cx="288075" cy="148825"/>
          </a:xfrm>
          <a:custGeom>
            <a:avLst/>
            <a:gdLst/>
            <a:ahLst/>
            <a:cxnLst/>
            <a:rect l="l" t="t" r="r" b="b"/>
            <a:pathLst>
              <a:path w="11523" h="5953" extrusionOk="0">
                <a:moveTo>
                  <a:pt x="1473" y="0"/>
                </a:moveTo>
                <a:lnTo>
                  <a:pt x="1353" y="8"/>
                </a:lnTo>
                <a:lnTo>
                  <a:pt x="1233" y="24"/>
                </a:lnTo>
                <a:lnTo>
                  <a:pt x="1105" y="48"/>
                </a:lnTo>
                <a:lnTo>
                  <a:pt x="985" y="80"/>
                </a:lnTo>
                <a:lnTo>
                  <a:pt x="865" y="120"/>
                </a:lnTo>
                <a:lnTo>
                  <a:pt x="753" y="176"/>
                </a:lnTo>
                <a:lnTo>
                  <a:pt x="641" y="240"/>
                </a:lnTo>
                <a:lnTo>
                  <a:pt x="537" y="304"/>
                </a:lnTo>
                <a:lnTo>
                  <a:pt x="433" y="384"/>
                </a:lnTo>
                <a:lnTo>
                  <a:pt x="345" y="472"/>
                </a:lnTo>
                <a:lnTo>
                  <a:pt x="265" y="560"/>
                </a:lnTo>
                <a:lnTo>
                  <a:pt x="193" y="664"/>
                </a:lnTo>
                <a:lnTo>
                  <a:pt x="129" y="760"/>
                </a:lnTo>
                <a:lnTo>
                  <a:pt x="73" y="872"/>
                </a:lnTo>
                <a:lnTo>
                  <a:pt x="33" y="984"/>
                </a:lnTo>
                <a:lnTo>
                  <a:pt x="9" y="1104"/>
                </a:lnTo>
                <a:lnTo>
                  <a:pt x="1" y="1224"/>
                </a:lnTo>
                <a:lnTo>
                  <a:pt x="9" y="1344"/>
                </a:lnTo>
                <a:lnTo>
                  <a:pt x="17" y="1432"/>
                </a:lnTo>
                <a:lnTo>
                  <a:pt x="41" y="1512"/>
                </a:lnTo>
                <a:lnTo>
                  <a:pt x="65" y="1592"/>
                </a:lnTo>
                <a:lnTo>
                  <a:pt x="97" y="1672"/>
                </a:lnTo>
                <a:lnTo>
                  <a:pt x="129" y="1744"/>
                </a:lnTo>
                <a:lnTo>
                  <a:pt x="177" y="1824"/>
                </a:lnTo>
                <a:lnTo>
                  <a:pt x="273" y="1968"/>
                </a:lnTo>
                <a:lnTo>
                  <a:pt x="385" y="2096"/>
                </a:lnTo>
                <a:lnTo>
                  <a:pt x="505" y="2224"/>
                </a:lnTo>
                <a:lnTo>
                  <a:pt x="633" y="2344"/>
                </a:lnTo>
                <a:lnTo>
                  <a:pt x="769" y="2464"/>
                </a:lnTo>
                <a:lnTo>
                  <a:pt x="1049" y="2688"/>
                </a:lnTo>
                <a:lnTo>
                  <a:pt x="1337" y="2904"/>
                </a:lnTo>
                <a:lnTo>
                  <a:pt x="1625" y="3105"/>
                </a:lnTo>
                <a:lnTo>
                  <a:pt x="1929" y="3305"/>
                </a:lnTo>
                <a:lnTo>
                  <a:pt x="2233" y="3489"/>
                </a:lnTo>
                <a:lnTo>
                  <a:pt x="2545" y="3665"/>
                </a:lnTo>
                <a:lnTo>
                  <a:pt x="2857" y="3833"/>
                </a:lnTo>
                <a:lnTo>
                  <a:pt x="3177" y="3993"/>
                </a:lnTo>
                <a:lnTo>
                  <a:pt x="3497" y="4145"/>
                </a:lnTo>
                <a:lnTo>
                  <a:pt x="3825" y="4289"/>
                </a:lnTo>
                <a:lnTo>
                  <a:pt x="4161" y="4433"/>
                </a:lnTo>
                <a:lnTo>
                  <a:pt x="4497" y="4561"/>
                </a:lnTo>
                <a:lnTo>
                  <a:pt x="4833" y="4681"/>
                </a:lnTo>
                <a:lnTo>
                  <a:pt x="5169" y="4793"/>
                </a:lnTo>
                <a:lnTo>
                  <a:pt x="5513" y="4905"/>
                </a:lnTo>
                <a:lnTo>
                  <a:pt x="5858" y="5001"/>
                </a:lnTo>
                <a:lnTo>
                  <a:pt x="6210" y="5105"/>
                </a:lnTo>
                <a:lnTo>
                  <a:pt x="6562" y="5193"/>
                </a:lnTo>
                <a:lnTo>
                  <a:pt x="6914" y="5281"/>
                </a:lnTo>
                <a:lnTo>
                  <a:pt x="7274" y="5361"/>
                </a:lnTo>
                <a:lnTo>
                  <a:pt x="7986" y="5513"/>
                </a:lnTo>
                <a:lnTo>
                  <a:pt x="8698" y="5641"/>
                </a:lnTo>
                <a:lnTo>
                  <a:pt x="9002" y="5689"/>
                </a:lnTo>
                <a:lnTo>
                  <a:pt x="9330" y="5737"/>
                </a:lnTo>
                <a:lnTo>
                  <a:pt x="9682" y="5785"/>
                </a:lnTo>
                <a:lnTo>
                  <a:pt x="10050" y="5833"/>
                </a:lnTo>
                <a:lnTo>
                  <a:pt x="10802" y="5905"/>
                </a:lnTo>
                <a:lnTo>
                  <a:pt x="11162" y="5929"/>
                </a:lnTo>
                <a:lnTo>
                  <a:pt x="11522" y="5953"/>
                </a:lnTo>
                <a:lnTo>
                  <a:pt x="11274" y="5721"/>
                </a:lnTo>
                <a:lnTo>
                  <a:pt x="11026" y="5497"/>
                </a:lnTo>
                <a:lnTo>
                  <a:pt x="10530" y="5065"/>
                </a:lnTo>
                <a:lnTo>
                  <a:pt x="10026" y="4649"/>
                </a:lnTo>
                <a:lnTo>
                  <a:pt x="9522" y="4249"/>
                </a:lnTo>
                <a:lnTo>
                  <a:pt x="9018" y="3873"/>
                </a:lnTo>
                <a:lnTo>
                  <a:pt x="8514" y="3513"/>
                </a:lnTo>
                <a:lnTo>
                  <a:pt x="8018" y="3161"/>
                </a:lnTo>
                <a:lnTo>
                  <a:pt x="7530" y="2832"/>
                </a:lnTo>
                <a:lnTo>
                  <a:pt x="7002" y="2496"/>
                </a:lnTo>
                <a:lnTo>
                  <a:pt x="6474" y="2168"/>
                </a:lnTo>
                <a:lnTo>
                  <a:pt x="5930" y="1856"/>
                </a:lnTo>
                <a:lnTo>
                  <a:pt x="5385" y="1552"/>
                </a:lnTo>
                <a:lnTo>
                  <a:pt x="4833" y="1256"/>
                </a:lnTo>
                <a:lnTo>
                  <a:pt x="4281" y="976"/>
                </a:lnTo>
                <a:lnTo>
                  <a:pt x="3721" y="704"/>
                </a:lnTo>
                <a:lnTo>
                  <a:pt x="3153" y="448"/>
                </a:lnTo>
                <a:lnTo>
                  <a:pt x="2921" y="352"/>
                </a:lnTo>
                <a:lnTo>
                  <a:pt x="2689" y="256"/>
                </a:lnTo>
                <a:lnTo>
                  <a:pt x="2449" y="168"/>
                </a:lnTo>
                <a:lnTo>
                  <a:pt x="2209" y="96"/>
                </a:lnTo>
                <a:lnTo>
                  <a:pt x="2089" y="72"/>
                </a:lnTo>
                <a:lnTo>
                  <a:pt x="1969" y="48"/>
                </a:lnTo>
                <a:lnTo>
                  <a:pt x="1841" y="24"/>
                </a:lnTo>
                <a:lnTo>
                  <a:pt x="1721" y="8"/>
                </a:lnTo>
                <a:lnTo>
                  <a:pt x="1601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2"/>
          <p:cNvSpPr/>
          <p:nvPr/>
        </p:nvSpPr>
        <p:spPr>
          <a:xfrm>
            <a:off x="7660650" y="2180325"/>
            <a:ext cx="123625" cy="123650"/>
          </a:xfrm>
          <a:custGeom>
            <a:avLst/>
            <a:gdLst/>
            <a:ahLst/>
            <a:cxnLst/>
            <a:rect l="l" t="t" r="r" b="b"/>
            <a:pathLst>
              <a:path w="4945" h="4946" extrusionOk="0">
                <a:moveTo>
                  <a:pt x="2344" y="1"/>
                </a:moveTo>
                <a:lnTo>
                  <a:pt x="2216" y="9"/>
                </a:lnTo>
                <a:lnTo>
                  <a:pt x="2096" y="25"/>
                </a:lnTo>
                <a:lnTo>
                  <a:pt x="1968" y="49"/>
                </a:lnTo>
                <a:lnTo>
                  <a:pt x="1848" y="73"/>
                </a:lnTo>
                <a:lnTo>
                  <a:pt x="1736" y="113"/>
                </a:lnTo>
                <a:lnTo>
                  <a:pt x="1616" y="145"/>
                </a:lnTo>
                <a:lnTo>
                  <a:pt x="1504" y="193"/>
                </a:lnTo>
                <a:lnTo>
                  <a:pt x="1400" y="241"/>
                </a:lnTo>
                <a:lnTo>
                  <a:pt x="1288" y="297"/>
                </a:lnTo>
                <a:lnTo>
                  <a:pt x="1184" y="353"/>
                </a:lnTo>
                <a:lnTo>
                  <a:pt x="1088" y="417"/>
                </a:lnTo>
                <a:lnTo>
                  <a:pt x="992" y="489"/>
                </a:lnTo>
                <a:lnTo>
                  <a:pt x="896" y="561"/>
                </a:lnTo>
                <a:lnTo>
                  <a:pt x="808" y="641"/>
                </a:lnTo>
                <a:lnTo>
                  <a:pt x="720" y="721"/>
                </a:lnTo>
                <a:lnTo>
                  <a:pt x="640" y="809"/>
                </a:lnTo>
                <a:lnTo>
                  <a:pt x="560" y="897"/>
                </a:lnTo>
                <a:lnTo>
                  <a:pt x="488" y="993"/>
                </a:lnTo>
                <a:lnTo>
                  <a:pt x="416" y="1089"/>
                </a:lnTo>
                <a:lnTo>
                  <a:pt x="352" y="1185"/>
                </a:lnTo>
                <a:lnTo>
                  <a:pt x="296" y="1289"/>
                </a:lnTo>
                <a:lnTo>
                  <a:pt x="240" y="1401"/>
                </a:lnTo>
                <a:lnTo>
                  <a:pt x="192" y="1505"/>
                </a:lnTo>
                <a:lnTo>
                  <a:pt x="144" y="1617"/>
                </a:lnTo>
                <a:lnTo>
                  <a:pt x="104" y="1737"/>
                </a:lnTo>
                <a:lnTo>
                  <a:pt x="72" y="1849"/>
                </a:lnTo>
                <a:lnTo>
                  <a:pt x="48" y="1969"/>
                </a:lnTo>
                <a:lnTo>
                  <a:pt x="24" y="2097"/>
                </a:lnTo>
                <a:lnTo>
                  <a:pt x="8" y="2217"/>
                </a:lnTo>
                <a:lnTo>
                  <a:pt x="0" y="2345"/>
                </a:lnTo>
                <a:lnTo>
                  <a:pt x="0" y="2473"/>
                </a:lnTo>
                <a:lnTo>
                  <a:pt x="0" y="2601"/>
                </a:lnTo>
                <a:lnTo>
                  <a:pt x="8" y="2721"/>
                </a:lnTo>
                <a:lnTo>
                  <a:pt x="24" y="2849"/>
                </a:lnTo>
                <a:lnTo>
                  <a:pt x="48" y="2969"/>
                </a:lnTo>
                <a:lnTo>
                  <a:pt x="72" y="3089"/>
                </a:lnTo>
                <a:lnTo>
                  <a:pt x="104" y="3209"/>
                </a:lnTo>
                <a:lnTo>
                  <a:pt x="144" y="3321"/>
                </a:lnTo>
                <a:lnTo>
                  <a:pt x="192" y="3433"/>
                </a:lnTo>
                <a:lnTo>
                  <a:pt x="240" y="3545"/>
                </a:lnTo>
                <a:lnTo>
                  <a:pt x="296" y="3649"/>
                </a:lnTo>
                <a:lnTo>
                  <a:pt x="352" y="3753"/>
                </a:lnTo>
                <a:lnTo>
                  <a:pt x="416" y="3857"/>
                </a:lnTo>
                <a:lnTo>
                  <a:pt x="488" y="3953"/>
                </a:lnTo>
                <a:lnTo>
                  <a:pt x="560" y="4041"/>
                </a:lnTo>
                <a:lnTo>
                  <a:pt x="640" y="4137"/>
                </a:lnTo>
                <a:lnTo>
                  <a:pt x="720" y="4217"/>
                </a:lnTo>
                <a:lnTo>
                  <a:pt x="808" y="4305"/>
                </a:lnTo>
                <a:lnTo>
                  <a:pt x="896" y="4377"/>
                </a:lnTo>
                <a:lnTo>
                  <a:pt x="992" y="4449"/>
                </a:lnTo>
                <a:lnTo>
                  <a:pt x="1088" y="4521"/>
                </a:lnTo>
                <a:lnTo>
                  <a:pt x="1184" y="4585"/>
                </a:lnTo>
                <a:lnTo>
                  <a:pt x="1288" y="4649"/>
                </a:lnTo>
                <a:lnTo>
                  <a:pt x="1400" y="4697"/>
                </a:lnTo>
                <a:lnTo>
                  <a:pt x="1504" y="4753"/>
                </a:lnTo>
                <a:lnTo>
                  <a:pt x="1616" y="4793"/>
                </a:lnTo>
                <a:lnTo>
                  <a:pt x="1736" y="4833"/>
                </a:lnTo>
                <a:lnTo>
                  <a:pt x="1848" y="4865"/>
                </a:lnTo>
                <a:lnTo>
                  <a:pt x="1968" y="4897"/>
                </a:lnTo>
                <a:lnTo>
                  <a:pt x="2096" y="4913"/>
                </a:lnTo>
                <a:lnTo>
                  <a:pt x="2216" y="4929"/>
                </a:lnTo>
                <a:lnTo>
                  <a:pt x="2344" y="4945"/>
                </a:lnTo>
                <a:lnTo>
                  <a:pt x="2600" y="4945"/>
                </a:lnTo>
                <a:lnTo>
                  <a:pt x="2720" y="4929"/>
                </a:lnTo>
                <a:lnTo>
                  <a:pt x="2848" y="4913"/>
                </a:lnTo>
                <a:lnTo>
                  <a:pt x="2968" y="4897"/>
                </a:lnTo>
                <a:lnTo>
                  <a:pt x="3088" y="4865"/>
                </a:lnTo>
                <a:lnTo>
                  <a:pt x="3208" y="4833"/>
                </a:lnTo>
                <a:lnTo>
                  <a:pt x="3320" y="4793"/>
                </a:lnTo>
                <a:lnTo>
                  <a:pt x="3432" y="4753"/>
                </a:lnTo>
                <a:lnTo>
                  <a:pt x="3545" y="4697"/>
                </a:lnTo>
                <a:lnTo>
                  <a:pt x="3649" y="4649"/>
                </a:lnTo>
                <a:lnTo>
                  <a:pt x="3753" y="4585"/>
                </a:lnTo>
                <a:lnTo>
                  <a:pt x="3857" y="4521"/>
                </a:lnTo>
                <a:lnTo>
                  <a:pt x="3953" y="4449"/>
                </a:lnTo>
                <a:lnTo>
                  <a:pt x="4041" y="4377"/>
                </a:lnTo>
                <a:lnTo>
                  <a:pt x="4137" y="4305"/>
                </a:lnTo>
                <a:lnTo>
                  <a:pt x="4217" y="4217"/>
                </a:lnTo>
                <a:lnTo>
                  <a:pt x="4305" y="4137"/>
                </a:lnTo>
                <a:lnTo>
                  <a:pt x="4377" y="4041"/>
                </a:lnTo>
                <a:lnTo>
                  <a:pt x="4449" y="3953"/>
                </a:lnTo>
                <a:lnTo>
                  <a:pt x="4521" y="3857"/>
                </a:lnTo>
                <a:lnTo>
                  <a:pt x="4585" y="3753"/>
                </a:lnTo>
                <a:lnTo>
                  <a:pt x="4649" y="3649"/>
                </a:lnTo>
                <a:lnTo>
                  <a:pt x="4697" y="3545"/>
                </a:lnTo>
                <a:lnTo>
                  <a:pt x="4753" y="3433"/>
                </a:lnTo>
                <a:lnTo>
                  <a:pt x="4793" y="3321"/>
                </a:lnTo>
                <a:lnTo>
                  <a:pt x="4833" y="3209"/>
                </a:lnTo>
                <a:lnTo>
                  <a:pt x="4865" y="3089"/>
                </a:lnTo>
                <a:lnTo>
                  <a:pt x="4897" y="2969"/>
                </a:lnTo>
                <a:lnTo>
                  <a:pt x="4913" y="2849"/>
                </a:lnTo>
                <a:lnTo>
                  <a:pt x="4929" y="2721"/>
                </a:lnTo>
                <a:lnTo>
                  <a:pt x="4937" y="2601"/>
                </a:lnTo>
                <a:lnTo>
                  <a:pt x="4945" y="2473"/>
                </a:lnTo>
                <a:lnTo>
                  <a:pt x="4937" y="2345"/>
                </a:lnTo>
                <a:lnTo>
                  <a:pt x="4929" y="2217"/>
                </a:lnTo>
                <a:lnTo>
                  <a:pt x="4913" y="2097"/>
                </a:lnTo>
                <a:lnTo>
                  <a:pt x="4897" y="1969"/>
                </a:lnTo>
                <a:lnTo>
                  <a:pt x="4865" y="1849"/>
                </a:lnTo>
                <a:lnTo>
                  <a:pt x="4833" y="1737"/>
                </a:lnTo>
                <a:lnTo>
                  <a:pt x="4793" y="1617"/>
                </a:lnTo>
                <a:lnTo>
                  <a:pt x="4753" y="1505"/>
                </a:lnTo>
                <a:lnTo>
                  <a:pt x="4697" y="1401"/>
                </a:lnTo>
                <a:lnTo>
                  <a:pt x="4649" y="1289"/>
                </a:lnTo>
                <a:lnTo>
                  <a:pt x="4585" y="1185"/>
                </a:lnTo>
                <a:lnTo>
                  <a:pt x="4521" y="1089"/>
                </a:lnTo>
                <a:lnTo>
                  <a:pt x="4449" y="993"/>
                </a:lnTo>
                <a:lnTo>
                  <a:pt x="4377" y="897"/>
                </a:lnTo>
                <a:lnTo>
                  <a:pt x="4305" y="809"/>
                </a:lnTo>
                <a:lnTo>
                  <a:pt x="4217" y="721"/>
                </a:lnTo>
                <a:lnTo>
                  <a:pt x="4137" y="641"/>
                </a:lnTo>
                <a:lnTo>
                  <a:pt x="4041" y="561"/>
                </a:lnTo>
                <a:lnTo>
                  <a:pt x="3953" y="489"/>
                </a:lnTo>
                <a:lnTo>
                  <a:pt x="3857" y="417"/>
                </a:lnTo>
                <a:lnTo>
                  <a:pt x="3753" y="353"/>
                </a:lnTo>
                <a:lnTo>
                  <a:pt x="3649" y="297"/>
                </a:lnTo>
                <a:lnTo>
                  <a:pt x="3545" y="241"/>
                </a:lnTo>
                <a:lnTo>
                  <a:pt x="3432" y="193"/>
                </a:lnTo>
                <a:lnTo>
                  <a:pt x="3320" y="145"/>
                </a:lnTo>
                <a:lnTo>
                  <a:pt x="3208" y="113"/>
                </a:lnTo>
                <a:lnTo>
                  <a:pt x="3088" y="73"/>
                </a:lnTo>
                <a:lnTo>
                  <a:pt x="2968" y="49"/>
                </a:lnTo>
                <a:lnTo>
                  <a:pt x="2848" y="25"/>
                </a:lnTo>
                <a:lnTo>
                  <a:pt x="2720" y="9"/>
                </a:lnTo>
                <a:lnTo>
                  <a:pt x="260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2"/>
          <p:cNvSpPr/>
          <p:nvPr/>
        </p:nvSpPr>
        <p:spPr>
          <a:xfrm>
            <a:off x="7658025" y="2066325"/>
            <a:ext cx="356675" cy="652500"/>
          </a:xfrm>
          <a:custGeom>
            <a:avLst/>
            <a:gdLst/>
            <a:ahLst/>
            <a:cxnLst/>
            <a:rect l="l" t="t" r="r" b="b"/>
            <a:pathLst>
              <a:path w="14267" h="26100" extrusionOk="0">
                <a:moveTo>
                  <a:pt x="7898" y="0"/>
                </a:moveTo>
                <a:lnTo>
                  <a:pt x="7658" y="16"/>
                </a:lnTo>
                <a:lnTo>
                  <a:pt x="7426" y="32"/>
                </a:lnTo>
                <a:lnTo>
                  <a:pt x="7186" y="64"/>
                </a:lnTo>
                <a:lnTo>
                  <a:pt x="6954" y="96"/>
                </a:lnTo>
                <a:lnTo>
                  <a:pt x="6714" y="144"/>
                </a:lnTo>
                <a:lnTo>
                  <a:pt x="6482" y="200"/>
                </a:lnTo>
                <a:lnTo>
                  <a:pt x="6250" y="264"/>
                </a:lnTo>
                <a:lnTo>
                  <a:pt x="6010" y="336"/>
                </a:lnTo>
                <a:lnTo>
                  <a:pt x="5778" y="424"/>
                </a:lnTo>
                <a:lnTo>
                  <a:pt x="5546" y="512"/>
                </a:lnTo>
                <a:lnTo>
                  <a:pt x="5322" y="616"/>
                </a:lnTo>
                <a:lnTo>
                  <a:pt x="5090" y="720"/>
                </a:lnTo>
                <a:lnTo>
                  <a:pt x="4866" y="840"/>
                </a:lnTo>
                <a:lnTo>
                  <a:pt x="4642" y="968"/>
                </a:lnTo>
                <a:lnTo>
                  <a:pt x="4354" y="1152"/>
                </a:lnTo>
                <a:lnTo>
                  <a:pt x="4074" y="1344"/>
                </a:lnTo>
                <a:lnTo>
                  <a:pt x="3794" y="1552"/>
                </a:lnTo>
                <a:lnTo>
                  <a:pt x="3521" y="1776"/>
                </a:lnTo>
                <a:lnTo>
                  <a:pt x="3257" y="2016"/>
                </a:lnTo>
                <a:lnTo>
                  <a:pt x="3001" y="2264"/>
                </a:lnTo>
                <a:lnTo>
                  <a:pt x="2753" y="2520"/>
                </a:lnTo>
                <a:lnTo>
                  <a:pt x="2505" y="2800"/>
                </a:lnTo>
                <a:lnTo>
                  <a:pt x="2273" y="3089"/>
                </a:lnTo>
                <a:lnTo>
                  <a:pt x="2041" y="3393"/>
                </a:lnTo>
                <a:lnTo>
                  <a:pt x="1817" y="3705"/>
                </a:lnTo>
                <a:lnTo>
                  <a:pt x="1601" y="4033"/>
                </a:lnTo>
                <a:lnTo>
                  <a:pt x="1393" y="4369"/>
                </a:lnTo>
                <a:lnTo>
                  <a:pt x="1193" y="4729"/>
                </a:lnTo>
                <a:lnTo>
                  <a:pt x="993" y="5089"/>
                </a:lnTo>
                <a:lnTo>
                  <a:pt x="809" y="5473"/>
                </a:lnTo>
                <a:lnTo>
                  <a:pt x="649" y="5809"/>
                </a:lnTo>
                <a:lnTo>
                  <a:pt x="513" y="6137"/>
                </a:lnTo>
                <a:lnTo>
                  <a:pt x="393" y="6457"/>
                </a:lnTo>
                <a:lnTo>
                  <a:pt x="281" y="6769"/>
                </a:lnTo>
                <a:lnTo>
                  <a:pt x="193" y="7065"/>
                </a:lnTo>
                <a:lnTo>
                  <a:pt x="113" y="7361"/>
                </a:lnTo>
                <a:lnTo>
                  <a:pt x="57" y="7649"/>
                </a:lnTo>
                <a:lnTo>
                  <a:pt x="9" y="7937"/>
                </a:lnTo>
                <a:lnTo>
                  <a:pt x="1" y="8001"/>
                </a:lnTo>
                <a:lnTo>
                  <a:pt x="1" y="8065"/>
                </a:lnTo>
                <a:lnTo>
                  <a:pt x="9" y="8129"/>
                </a:lnTo>
                <a:lnTo>
                  <a:pt x="25" y="8193"/>
                </a:lnTo>
                <a:lnTo>
                  <a:pt x="41" y="8257"/>
                </a:lnTo>
                <a:lnTo>
                  <a:pt x="65" y="8313"/>
                </a:lnTo>
                <a:lnTo>
                  <a:pt x="97" y="8369"/>
                </a:lnTo>
                <a:lnTo>
                  <a:pt x="129" y="8417"/>
                </a:lnTo>
                <a:lnTo>
                  <a:pt x="169" y="8465"/>
                </a:lnTo>
                <a:lnTo>
                  <a:pt x="217" y="8513"/>
                </a:lnTo>
                <a:lnTo>
                  <a:pt x="265" y="8545"/>
                </a:lnTo>
                <a:lnTo>
                  <a:pt x="321" y="8585"/>
                </a:lnTo>
                <a:lnTo>
                  <a:pt x="377" y="8617"/>
                </a:lnTo>
                <a:lnTo>
                  <a:pt x="433" y="8641"/>
                </a:lnTo>
                <a:lnTo>
                  <a:pt x="497" y="8657"/>
                </a:lnTo>
                <a:lnTo>
                  <a:pt x="561" y="8673"/>
                </a:lnTo>
                <a:lnTo>
                  <a:pt x="697" y="8673"/>
                </a:lnTo>
                <a:lnTo>
                  <a:pt x="753" y="8665"/>
                </a:lnTo>
                <a:lnTo>
                  <a:pt x="817" y="8657"/>
                </a:lnTo>
                <a:lnTo>
                  <a:pt x="881" y="8633"/>
                </a:lnTo>
                <a:lnTo>
                  <a:pt x="937" y="8609"/>
                </a:lnTo>
                <a:lnTo>
                  <a:pt x="993" y="8577"/>
                </a:lnTo>
                <a:lnTo>
                  <a:pt x="1041" y="8545"/>
                </a:lnTo>
                <a:lnTo>
                  <a:pt x="1089" y="8505"/>
                </a:lnTo>
                <a:lnTo>
                  <a:pt x="1137" y="8457"/>
                </a:lnTo>
                <a:lnTo>
                  <a:pt x="1177" y="8409"/>
                </a:lnTo>
                <a:lnTo>
                  <a:pt x="1209" y="8361"/>
                </a:lnTo>
                <a:lnTo>
                  <a:pt x="1241" y="8305"/>
                </a:lnTo>
                <a:lnTo>
                  <a:pt x="1265" y="8241"/>
                </a:lnTo>
                <a:lnTo>
                  <a:pt x="1281" y="8177"/>
                </a:lnTo>
                <a:lnTo>
                  <a:pt x="1297" y="8113"/>
                </a:lnTo>
                <a:lnTo>
                  <a:pt x="1337" y="7881"/>
                </a:lnTo>
                <a:lnTo>
                  <a:pt x="1385" y="7641"/>
                </a:lnTo>
                <a:lnTo>
                  <a:pt x="1449" y="7393"/>
                </a:lnTo>
                <a:lnTo>
                  <a:pt x="1529" y="7137"/>
                </a:lnTo>
                <a:lnTo>
                  <a:pt x="1617" y="6881"/>
                </a:lnTo>
                <a:lnTo>
                  <a:pt x="1729" y="6609"/>
                </a:lnTo>
                <a:lnTo>
                  <a:pt x="1849" y="6321"/>
                </a:lnTo>
                <a:lnTo>
                  <a:pt x="1985" y="6033"/>
                </a:lnTo>
                <a:lnTo>
                  <a:pt x="2145" y="5697"/>
                </a:lnTo>
                <a:lnTo>
                  <a:pt x="2321" y="5369"/>
                </a:lnTo>
                <a:lnTo>
                  <a:pt x="2497" y="5057"/>
                </a:lnTo>
                <a:lnTo>
                  <a:pt x="2681" y="4761"/>
                </a:lnTo>
                <a:lnTo>
                  <a:pt x="2873" y="4473"/>
                </a:lnTo>
                <a:lnTo>
                  <a:pt x="3065" y="4193"/>
                </a:lnTo>
                <a:lnTo>
                  <a:pt x="3265" y="3929"/>
                </a:lnTo>
                <a:lnTo>
                  <a:pt x="3473" y="3673"/>
                </a:lnTo>
                <a:lnTo>
                  <a:pt x="3682" y="3433"/>
                </a:lnTo>
                <a:lnTo>
                  <a:pt x="3898" y="3209"/>
                </a:lnTo>
                <a:lnTo>
                  <a:pt x="4122" y="2993"/>
                </a:lnTo>
                <a:lnTo>
                  <a:pt x="4346" y="2784"/>
                </a:lnTo>
                <a:lnTo>
                  <a:pt x="4578" y="2592"/>
                </a:lnTo>
                <a:lnTo>
                  <a:pt x="4818" y="2408"/>
                </a:lnTo>
                <a:lnTo>
                  <a:pt x="5066" y="2240"/>
                </a:lnTo>
                <a:lnTo>
                  <a:pt x="5314" y="2088"/>
                </a:lnTo>
                <a:lnTo>
                  <a:pt x="5458" y="2000"/>
                </a:lnTo>
                <a:lnTo>
                  <a:pt x="5610" y="1920"/>
                </a:lnTo>
                <a:lnTo>
                  <a:pt x="5770" y="1840"/>
                </a:lnTo>
                <a:lnTo>
                  <a:pt x="5930" y="1768"/>
                </a:lnTo>
                <a:lnTo>
                  <a:pt x="6090" y="1696"/>
                </a:lnTo>
                <a:lnTo>
                  <a:pt x="6258" y="1632"/>
                </a:lnTo>
                <a:lnTo>
                  <a:pt x="6426" y="1576"/>
                </a:lnTo>
                <a:lnTo>
                  <a:pt x="6602" y="1520"/>
                </a:lnTo>
                <a:lnTo>
                  <a:pt x="6778" y="1472"/>
                </a:lnTo>
                <a:lnTo>
                  <a:pt x="6954" y="1432"/>
                </a:lnTo>
                <a:lnTo>
                  <a:pt x="7130" y="1392"/>
                </a:lnTo>
                <a:lnTo>
                  <a:pt x="7314" y="1368"/>
                </a:lnTo>
                <a:lnTo>
                  <a:pt x="7498" y="1336"/>
                </a:lnTo>
                <a:lnTo>
                  <a:pt x="7674" y="1320"/>
                </a:lnTo>
                <a:lnTo>
                  <a:pt x="7858" y="1312"/>
                </a:lnTo>
                <a:lnTo>
                  <a:pt x="8042" y="1304"/>
                </a:lnTo>
                <a:lnTo>
                  <a:pt x="8226" y="1304"/>
                </a:lnTo>
                <a:lnTo>
                  <a:pt x="8410" y="1312"/>
                </a:lnTo>
                <a:lnTo>
                  <a:pt x="8594" y="1328"/>
                </a:lnTo>
                <a:lnTo>
                  <a:pt x="8778" y="1352"/>
                </a:lnTo>
                <a:lnTo>
                  <a:pt x="8962" y="1384"/>
                </a:lnTo>
                <a:lnTo>
                  <a:pt x="9146" y="1424"/>
                </a:lnTo>
                <a:lnTo>
                  <a:pt x="9330" y="1472"/>
                </a:lnTo>
                <a:lnTo>
                  <a:pt x="9506" y="1528"/>
                </a:lnTo>
                <a:lnTo>
                  <a:pt x="9682" y="1592"/>
                </a:lnTo>
                <a:lnTo>
                  <a:pt x="9858" y="1664"/>
                </a:lnTo>
                <a:lnTo>
                  <a:pt x="10034" y="1752"/>
                </a:lnTo>
                <a:lnTo>
                  <a:pt x="10202" y="1840"/>
                </a:lnTo>
                <a:lnTo>
                  <a:pt x="10370" y="1944"/>
                </a:lnTo>
                <a:lnTo>
                  <a:pt x="10538" y="2056"/>
                </a:lnTo>
                <a:lnTo>
                  <a:pt x="10699" y="2176"/>
                </a:lnTo>
                <a:lnTo>
                  <a:pt x="10851" y="2304"/>
                </a:lnTo>
                <a:lnTo>
                  <a:pt x="11027" y="2456"/>
                </a:lnTo>
                <a:lnTo>
                  <a:pt x="11187" y="2624"/>
                </a:lnTo>
                <a:lnTo>
                  <a:pt x="11339" y="2792"/>
                </a:lnTo>
                <a:lnTo>
                  <a:pt x="11483" y="2977"/>
                </a:lnTo>
                <a:lnTo>
                  <a:pt x="11627" y="3161"/>
                </a:lnTo>
                <a:lnTo>
                  <a:pt x="11755" y="3353"/>
                </a:lnTo>
                <a:lnTo>
                  <a:pt x="11875" y="3545"/>
                </a:lnTo>
                <a:lnTo>
                  <a:pt x="11995" y="3753"/>
                </a:lnTo>
                <a:lnTo>
                  <a:pt x="12099" y="3961"/>
                </a:lnTo>
                <a:lnTo>
                  <a:pt x="12203" y="4177"/>
                </a:lnTo>
                <a:lnTo>
                  <a:pt x="12291" y="4393"/>
                </a:lnTo>
                <a:lnTo>
                  <a:pt x="12379" y="4609"/>
                </a:lnTo>
                <a:lnTo>
                  <a:pt x="12459" y="4841"/>
                </a:lnTo>
                <a:lnTo>
                  <a:pt x="12539" y="5065"/>
                </a:lnTo>
                <a:lnTo>
                  <a:pt x="12603" y="5297"/>
                </a:lnTo>
                <a:lnTo>
                  <a:pt x="12667" y="5529"/>
                </a:lnTo>
                <a:lnTo>
                  <a:pt x="12723" y="5769"/>
                </a:lnTo>
                <a:lnTo>
                  <a:pt x="12771" y="6009"/>
                </a:lnTo>
                <a:lnTo>
                  <a:pt x="12811" y="6241"/>
                </a:lnTo>
                <a:lnTo>
                  <a:pt x="12851" y="6481"/>
                </a:lnTo>
                <a:lnTo>
                  <a:pt x="12883" y="6721"/>
                </a:lnTo>
                <a:lnTo>
                  <a:pt x="12907" y="6961"/>
                </a:lnTo>
                <a:lnTo>
                  <a:pt x="12931" y="7201"/>
                </a:lnTo>
                <a:lnTo>
                  <a:pt x="12947" y="7441"/>
                </a:lnTo>
                <a:lnTo>
                  <a:pt x="12963" y="7681"/>
                </a:lnTo>
                <a:lnTo>
                  <a:pt x="12963" y="7921"/>
                </a:lnTo>
                <a:lnTo>
                  <a:pt x="12963" y="8385"/>
                </a:lnTo>
                <a:lnTo>
                  <a:pt x="12947" y="8841"/>
                </a:lnTo>
                <a:lnTo>
                  <a:pt x="12915" y="9281"/>
                </a:lnTo>
                <a:lnTo>
                  <a:pt x="12883" y="9585"/>
                </a:lnTo>
                <a:lnTo>
                  <a:pt x="12843" y="9882"/>
                </a:lnTo>
                <a:lnTo>
                  <a:pt x="12787" y="10178"/>
                </a:lnTo>
                <a:lnTo>
                  <a:pt x="12731" y="10474"/>
                </a:lnTo>
                <a:lnTo>
                  <a:pt x="12659" y="10762"/>
                </a:lnTo>
                <a:lnTo>
                  <a:pt x="12579" y="11050"/>
                </a:lnTo>
                <a:lnTo>
                  <a:pt x="12491" y="11338"/>
                </a:lnTo>
                <a:lnTo>
                  <a:pt x="12403" y="11618"/>
                </a:lnTo>
                <a:lnTo>
                  <a:pt x="12291" y="11898"/>
                </a:lnTo>
                <a:lnTo>
                  <a:pt x="12179" y="12178"/>
                </a:lnTo>
                <a:lnTo>
                  <a:pt x="12059" y="12450"/>
                </a:lnTo>
                <a:lnTo>
                  <a:pt x="11923" y="12730"/>
                </a:lnTo>
                <a:lnTo>
                  <a:pt x="11787" y="12994"/>
                </a:lnTo>
                <a:lnTo>
                  <a:pt x="11635" y="13266"/>
                </a:lnTo>
                <a:lnTo>
                  <a:pt x="11475" y="13538"/>
                </a:lnTo>
                <a:lnTo>
                  <a:pt x="11307" y="13802"/>
                </a:lnTo>
                <a:lnTo>
                  <a:pt x="11131" y="14058"/>
                </a:lnTo>
                <a:lnTo>
                  <a:pt x="10947" y="14322"/>
                </a:lnTo>
                <a:lnTo>
                  <a:pt x="10747" y="14578"/>
                </a:lnTo>
                <a:lnTo>
                  <a:pt x="10546" y="14834"/>
                </a:lnTo>
                <a:lnTo>
                  <a:pt x="10330" y="15090"/>
                </a:lnTo>
                <a:lnTo>
                  <a:pt x="10106" y="15346"/>
                </a:lnTo>
                <a:lnTo>
                  <a:pt x="9874" y="15594"/>
                </a:lnTo>
                <a:lnTo>
                  <a:pt x="9634" y="15842"/>
                </a:lnTo>
                <a:lnTo>
                  <a:pt x="9386" y="16090"/>
                </a:lnTo>
                <a:lnTo>
                  <a:pt x="9122" y="16330"/>
                </a:lnTo>
                <a:lnTo>
                  <a:pt x="8858" y="16578"/>
                </a:lnTo>
                <a:lnTo>
                  <a:pt x="8578" y="16818"/>
                </a:lnTo>
                <a:lnTo>
                  <a:pt x="8290" y="17051"/>
                </a:lnTo>
                <a:lnTo>
                  <a:pt x="7994" y="17291"/>
                </a:lnTo>
                <a:lnTo>
                  <a:pt x="7682" y="17523"/>
                </a:lnTo>
                <a:lnTo>
                  <a:pt x="7370" y="17763"/>
                </a:lnTo>
                <a:lnTo>
                  <a:pt x="6762" y="18195"/>
                </a:lnTo>
                <a:lnTo>
                  <a:pt x="5826" y="18875"/>
                </a:lnTo>
                <a:lnTo>
                  <a:pt x="5362" y="19219"/>
                </a:lnTo>
                <a:lnTo>
                  <a:pt x="4898" y="19579"/>
                </a:lnTo>
                <a:lnTo>
                  <a:pt x="4442" y="19947"/>
                </a:lnTo>
                <a:lnTo>
                  <a:pt x="4218" y="20139"/>
                </a:lnTo>
                <a:lnTo>
                  <a:pt x="3994" y="20339"/>
                </a:lnTo>
                <a:lnTo>
                  <a:pt x="3778" y="20531"/>
                </a:lnTo>
                <a:lnTo>
                  <a:pt x="3562" y="20739"/>
                </a:lnTo>
                <a:lnTo>
                  <a:pt x="3353" y="20947"/>
                </a:lnTo>
                <a:lnTo>
                  <a:pt x="3145" y="21155"/>
                </a:lnTo>
                <a:lnTo>
                  <a:pt x="2945" y="21371"/>
                </a:lnTo>
                <a:lnTo>
                  <a:pt x="2753" y="21595"/>
                </a:lnTo>
                <a:lnTo>
                  <a:pt x="2569" y="21819"/>
                </a:lnTo>
                <a:lnTo>
                  <a:pt x="2385" y="22051"/>
                </a:lnTo>
                <a:lnTo>
                  <a:pt x="2209" y="22291"/>
                </a:lnTo>
                <a:lnTo>
                  <a:pt x="2049" y="22531"/>
                </a:lnTo>
                <a:lnTo>
                  <a:pt x="1889" y="22779"/>
                </a:lnTo>
                <a:lnTo>
                  <a:pt x="1737" y="23035"/>
                </a:lnTo>
                <a:lnTo>
                  <a:pt x="1601" y="23299"/>
                </a:lnTo>
                <a:lnTo>
                  <a:pt x="1473" y="23571"/>
                </a:lnTo>
                <a:lnTo>
                  <a:pt x="1353" y="23844"/>
                </a:lnTo>
                <a:lnTo>
                  <a:pt x="1241" y="24132"/>
                </a:lnTo>
                <a:lnTo>
                  <a:pt x="1137" y="24420"/>
                </a:lnTo>
                <a:lnTo>
                  <a:pt x="1049" y="24716"/>
                </a:lnTo>
                <a:lnTo>
                  <a:pt x="977" y="25020"/>
                </a:lnTo>
                <a:lnTo>
                  <a:pt x="913" y="25332"/>
                </a:lnTo>
                <a:lnTo>
                  <a:pt x="905" y="25404"/>
                </a:lnTo>
                <a:lnTo>
                  <a:pt x="905" y="25468"/>
                </a:lnTo>
                <a:lnTo>
                  <a:pt x="905" y="25532"/>
                </a:lnTo>
                <a:lnTo>
                  <a:pt x="921" y="25596"/>
                </a:lnTo>
                <a:lnTo>
                  <a:pt x="937" y="25652"/>
                </a:lnTo>
                <a:lnTo>
                  <a:pt x="961" y="25716"/>
                </a:lnTo>
                <a:lnTo>
                  <a:pt x="985" y="25772"/>
                </a:lnTo>
                <a:lnTo>
                  <a:pt x="1017" y="25820"/>
                </a:lnTo>
                <a:lnTo>
                  <a:pt x="1057" y="25868"/>
                </a:lnTo>
                <a:lnTo>
                  <a:pt x="1097" y="25916"/>
                </a:lnTo>
                <a:lnTo>
                  <a:pt x="1145" y="25956"/>
                </a:lnTo>
                <a:lnTo>
                  <a:pt x="1201" y="25996"/>
                </a:lnTo>
                <a:lnTo>
                  <a:pt x="1249" y="26028"/>
                </a:lnTo>
                <a:lnTo>
                  <a:pt x="1313" y="26052"/>
                </a:lnTo>
                <a:lnTo>
                  <a:pt x="1369" y="26076"/>
                </a:lnTo>
                <a:lnTo>
                  <a:pt x="1441" y="26092"/>
                </a:lnTo>
                <a:lnTo>
                  <a:pt x="1497" y="26100"/>
                </a:lnTo>
                <a:lnTo>
                  <a:pt x="1609" y="26100"/>
                </a:lnTo>
                <a:lnTo>
                  <a:pt x="1665" y="26092"/>
                </a:lnTo>
                <a:lnTo>
                  <a:pt x="1721" y="26076"/>
                </a:lnTo>
                <a:lnTo>
                  <a:pt x="1777" y="26060"/>
                </a:lnTo>
                <a:lnTo>
                  <a:pt x="1873" y="26012"/>
                </a:lnTo>
                <a:lnTo>
                  <a:pt x="1969" y="25956"/>
                </a:lnTo>
                <a:lnTo>
                  <a:pt x="2049" y="25876"/>
                </a:lnTo>
                <a:lnTo>
                  <a:pt x="2081" y="25828"/>
                </a:lnTo>
                <a:lnTo>
                  <a:pt x="2113" y="25780"/>
                </a:lnTo>
                <a:lnTo>
                  <a:pt x="2137" y="25732"/>
                </a:lnTo>
                <a:lnTo>
                  <a:pt x="2161" y="25676"/>
                </a:lnTo>
                <a:lnTo>
                  <a:pt x="2177" y="25628"/>
                </a:lnTo>
                <a:lnTo>
                  <a:pt x="2193" y="25564"/>
                </a:lnTo>
                <a:lnTo>
                  <a:pt x="2249" y="25300"/>
                </a:lnTo>
                <a:lnTo>
                  <a:pt x="2313" y="25044"/>
                </a:lnTo>
                <a:lnTo>
                  <a:pt x="2385" y="24788"/>
                </a:lnTo>
                <a:lnTo>
                  <a:pt x="2473" y="24540"/>
                </a:lnTo>
                <a:lnTo>
                  <a:pt x="2569" y="24300"/>
                </a:lnTo>
                <a:lnTo>
                  <a:pt x="2673" y="24068"/>
                </a:lnTo>
                <a:lnTo>
                  <a:pt x="2785" y="23836"/>
                </a:lnTo>
                <a:lnTo>
                  <a:pt x="2913" y="23611"/>
                </a:lnTo>
                <a:lnTo>
                  <a:pt x="3041" y="23387"/>
                </a:lnTo>
                <a:lnTo>
                  <a:pt x="3185" y="23171"/>
                </a:lnTo>
                <a:lnTo>
                  <a:pt x="3329" y="22963"/>
                </a:lnTo>
                <a:lnTo>
                  <a:pt x="3481" y="22755"/>
                </a:lnTo>
                <a:lnTo>
                  <a:pt x="3642" y="22555"/>
                </a:lnTo>
                <a:lnTo>
                  <a:pt x="3810" y="22355"/>
                </a:lnTo>
                <a:lnTo>
                  <a:pt x="3986" y="22163"/>
                </a:lnTo>
                <a:lnTo>
                  <a:pt x="4162" y="21971"/>
                </a:lnTo>
                <a:lnTo>
                  <a:pt x="4346" y="21787"/>
                </a:lnTo>
                <a:lnTo>
                  <a:pt x="4538" y="21603"/>
                </a:lnTo>
                <a:lnTo>
                  <a:pt x="4730" y="21419"/>
                </a:lnTo>
                <a:lnTo>
                  <a:pt x="4930" y="21243"/>
                </a:lnTo>
                <a:lnTo>
                  <a:pt x="5338" y="20891"/>
                </a:lnTo>
                <a:lnTo>
                  <a:pt x="5762" y="20555"/>
                </a:lnTo>
                <a:lnTo>
                  <a:pt x="6194" y="20219"/>
                </a:lnTo>
                <a:lnTo>
                  <a:pt x="6634" y="19899"/>
                </a:lnTo>
                <a:lnTo>
                  <a:pt x="7514" y="19259"/>
                </a:lnTo>
                <a:lnTo>
                  <a:pt x="8130" y="18811"/>
                </a:lnTo>
                <a:lnTo>
                  <a:pt x="8474" y="18555"/>
                </a:lnTo>
                <a:lnTo>
                  <a:pt x="8810" y="18299"/>
                </a:lnTo>
                <a:lnTo>
                  <a:pt x="9138" y="18043"/>
                </a:lnTo>
                <a:lnTo>
                  <a:pt x="9450" y="17779"/>
                </a:lnTo>
                <a:lnTo>
                  <a:pt x="9754" y="17515"/>
                </a:lnTo>
                <a:lnTo>
                  <a:pt x="10050" y="17251"/>
                </a:lnTo>
                <a:lnTo>
                  <a:pt x="10338" y="16979"/>
                </a:lnTo>
                <a:lnTo>
                  <a:pt x="10610" y="16706"/>
                </a:lnTo>
                <a:lnTo>
                  <a:pt x="10875" y="16434"/>
                </a:lnTo>
                <a:lnTo>
                  <a:pt x="11131" y="16154"/>
                </a:lnTo>
                <a:lnTo>
                  <a:pt x="11371" y="15882"/>
                </a:lnTo>
                <a:lnTo>
                  <a:pt x="11611" y="15594"/>
                </a:lnTo>
                <a:lnTo>
                  <a:pt x="11835" y="15314"/>
                </a:lnTo>
                <a:lnTo>
                  <a:pt x="12043" y="15026"/>
                </a:lnTo>
                <a:lnTo>
                  <a:pt x="12251" y="14738"/>
                </a:lnTo>
                <a:lnTo>
                  <a:pt x="12443" y="14450"/>
                </a:lnTo>
                <a:lnTo>
                  <a:pt x="12627" y="14154"/>
                </a:lnTo>
                <a:lnTo>
                  <a:pt x="12803" y="13858"/>
                </a:lnTo>
                <a:lnTo>
                  <a:pt x="12971" y="13562"/>
                </a:lnTo>
                <a:lnTo>
                  <a:pt x="13123" y="13258"/>
                </a:lnTo>
                <a:lnTo>
                  <a:pt x="13267" y="12954"/>
                </a:lnTo>
                <a:lnTo>
                  <a:pt x="13403" y="12642"/>
                </a:lnTo>
                <a:lnTo>
                  <a:pt x="13523" y="12330"/>
                </a:lnTo>
                <a:lnTo>
                  <a:pt x="13643" y="12018"/>
                </a:lnTo>
                <a:lnTo>
                  <a:pt x="13747" y="11706"/>
                </a:lnTo>
                <a:lnTo>
                  <a:pt x="13843" y="11386"/>
                </a:lnTo>
                <a:lnTo>
                  <a:pt x="13931" y="11066"/>
                </a:lnTo>
                <a:lnTo>
                  <a:pt x="14003" y="10738"/>
                </a:lnTo>
                <a:lnTo>
                  <a:pt x="14067" y="10410"/>
                </a:lnTo>
                <a:lnTo>
                  <a:pt x="14123" y="10082"/>
                </a:lnTo>
                <a:lnTo>
                  <a:pt x="14171" y="9745"/>
                </a:lnTo>
                <a:lnTo>
                  <a:pt x="14211" y="9409"/>
                </a:lnTo>
                <a:lnTo>
                  <a:pt x="14235" y="9153"/>
                </a:lnTo>
                <a:lnTo>
                  <a:pt x="14251" y="8905"/>
                </a:lnTo>
                <a:lnTo>
                  <a:pt x="14259" y="8641"/>
                </a:lnTo>
                <a:lnTo>
                  <a:pt x="14267" y="8385"/>
                </a:lnTo>
                <a:lnTo>
                  <a:pt x="14267" y="8113"/>
                </a:lnTo>
                <a:lnTo>
                  <a:pt x="14267" y="7849"/>
                </a:lnTo>
                <a:lnTo>
                  <a:pt x="14259" y="7577"/>
                </a:lnTo>
                <a:lnTo>
                  <a:pt x="14243" y="7305"/>
                </a:lnTo>
                <a:lnTo>
                  <a:pt x="14219" y="7033"/>
                </a:lnTo>
                <a:lnTo>
                  <a:pt x="14195" y="6753"/>
                </a:lnTo>
                <a:lnTo>
                  <a:pt x="14155" y="6481"/>
                </a:lnTo>
                <a:lnTo>
                  <a:pt x="14115" y="6201"/>
                </a:lnTo>
                <a:lnTo>
                  <a:pt x="14075" y="5929"/>
                </a:lnTo>
                <a:lnTo>
                  <a:pt x="14019" y="5649"/>
                </a:lnTo>
                <a:lnTo>
                  <a:pt x="13955" y="5377"/>
                </a:lnTo>
                <a:lnTo>
                  <a:pt x="13891" y="5105"/>
                </a:lnTo>
                <a:lnTo>
                  <a:pt x="13819" y="4833"/>
                </a:lnTo>
                <a:lnTo>
                  <a:pt x="13731" y="4569"/>
                </a:lnTo>
                <a:lnTo>
                  <a:pt x="13643" y="4297"/>
                </a:lnTo>
                <a:lnTo>
                  <a:pt x="13547" y="4041"/>
                </a:lnTo>
                <a:lnTo>
                  <a:pt x="13443" y="3777"/>
                </a:lnTo>
                <a:lnTo>
                  <a:pt x="13331" y="3529"/>
                </a:lnTo>
                <a:lnTo>
                  <a:pt x="13203" y="3281"/>
                </a:lnTo>
                <a:lnTo>
                  <a:pt x="13075" y="3033"/>
                </a:lnTo>
                <a:lnTo>
                  <a:pt x="12939" y="2792"/>
                </a:lnTo>
                <a:lnTo>
                  <a:pt x="12787" y="2560"/>
                </a:lnTo>
                <a:lnTo>
                  <a:pt x="12635" y="2336"/>
                </a:lnTo>
                <a:lnTo>
                  <a:pt x="12467" y="2120"/>
                </a:lnTo>
                <a:lnTo>
                  <a:pt x="12291" y="1904"/>
                </a:lnTo>
                <a:lnTo>
                  <a:pt x="12107" y="1704"/>
                </a:lnTo>
                <a:lnTo>
                  <a:pt x="11915" y="1512"/>
                </a:lnTo>
                <a:lnTo>
                  <a:pt x="11707" y="1320"/>
                </a:lnTo>
                <a:lnTo>
                  <a:pt x="11531" y="1176"/>
                </a:lnTo>
                <a:lnTo>
                  <a:pt x="11347" y="1032"/>
                </a:lnTo>
                <a:lnTo>
                  <a:pt x="11163" y="904"/>
                </a:lnTo>
                <a:lnTo>
                  <a:pt x="10963" y="784"/>
                </a:lnTo>
                <a:lnTo>
                  <a:pt x="10771" y="672"/>
                </a:lnTo>
                <a:lnTo>
                  <a:pt x="10562" y="568"/>
                </a:lnTo>
                <a:lnTo>
                  <a:pt x="10362" y="472"/>
                </a:lnTo>
                <a:lnTo>
                  <a:pt x="10146" y="384"/>
                </a:lnTo>
                <a:lnTo>
                  <a:pt x="9938" y="304"/>
                </a:lnTo>
                <a:lnTo>
                  <a:pt x="9714" y="240"/>
                </a:lnTo>
                <a:lnTo>
                  <a:pt x="9498" y="176"/>
                </a:lnTo>
                <a:lnTo>
                  <a:pt x="9274" y="128"/>
                </a:lnTo>
                <a:lnTo>
                  <a:pt x="9050" y="80"/>
                </a:lnTo>
                <a:lnTo>
                  <a:pt x="8818" y="48"/>
                </a:lnTo>
                <a:lnTo>
                  <a:pt x="8594" y="24"/>
                </a:lnTo>
                <a:lnTo>
                  <a:pt x="8362" y="8"/>
                </a:lnTo>
                <a:lnTo>
                  <a:pt x="813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2"/>
          <p:cNvSpPr/>
          <p:nvPr/>
        </p:nvSpPr>
        <p:spPr>
          <a:xfrm>
            <a:off x="7015950" y="4451650"/>
            <a:ext cx="337675" cy="46050"/>
          </a:xfrm>
          <a:custGeom>
            <a:avLst/>
            <a:gdLst/>
            <a:ahLst/>
            <a:cxnLst/>
            <a:rect l="l" t="t" r="r" b="b"/>
            <a:pathLst>
              <a:path w="13507" h="1842" extrusionOk="0">
                <a:moveTo>
                  <a:pt x="96" y="1"/>
                </a:moveTo>
                <a:lnTo>
                  <a:pt x="56" y="17"/>
                </a:lnTo>
                <a:lnTo>
                  <a:pt x="24" y="41"/>
                </a:lnTo>
                <a:lnTo>
                  <a:pt x="8" y="81"/>
                </a:lnTo>
                <a:lnTo>
                  <a:pt x="0" y="121"/>
                </a:lnTo>
                <a:lnTo>
                  <a:pt x="8" y="161"/>
                </a:lnTo>
                <a:lnTo>
                  <a:pt x="40" y="193"/>
                </a:lnTo>
                <a:lnTo>
                  <a:pt x="72" y="217"/>
                </a:lnTo>
                <a:lnTo>
                  <a:pt x="320" y="289"/>
                </a:lnTo>
                <a:lnTo>
                  <a:pt x="608" y="369"/>
                </a:lnTo>
                <a:lnTo>
                  <a:pt x="1001" y="473"/>
                </a:lnTo>
                <a:lnTo>
                  <a:pt x="1489" y="601"/>
                </a:lnTo>
                <a:lnTo>
                  <a:pt x="2081" y="737"/>
                </a:lnTo>
                <a:lnTo>
                  <a:pt x="2761" y="881"/>
                </a:lnTo>
                <a:lnTo>
                  <a:pt x="3529" y="1033"/>
                </a:lnTo>
                <a:lnTo>
                  <a:pt x="4377" y="1185"/>
                </a:lnTo>
                <a:lnTo>
                  <a:pt x="4833" y="1257"/>
                </a:lnTo>
                <a:lnTo>
                  <a:pt x="5313" y="1329"/>
                </a:lnTo>
                <a:lnTo>
                  <a:pt x="5809" y="1401"/>
                </a:lnTo>
                <a:lnTo>
                  <a:pt x="6321" y="1465"/>
                </a:lnTo>
                <a:lnTo>
                  <a:pt x="6849" y="1529"/>
                </a:lnTo>
                <a:lnTo>
                  <a:pt x="7401" y="1585"/>
                </a:lnTo>
                <a:lnTo>
                  <a:pt x="7969" y="1641"/>
                </a:lnTo>
                <a:lnTo>
                  <a:pt x="8554" y="1689"/>
                </a:lnTo>
                <a:lnTo>
                  <a:pt x="9154" y="1729"/>
                </a:lnTo>
                <a:lnTo>
                  <a:pt x="9762" y="1769"/>
                </a:lnTo>
                <a:lnTo>
                  <a:pt x="10394" y="1801"/>
                </a:lnTo>
                <a:lnTo>
                  <a:pt x="11042" y="1817"/>
                </a:lnTo>
                <a:lnTo>
                  <a:pt x="11698" y="1833"/>
                </a:lnTo>
                <a:lnTo>
                  <a:pt x="12370" y="1841"/>
                </a:lnTo>
                <a:lnTo>
                  <a:pt x="12882" y="1833"/>
                </a:lnTo>
                <a:lnTo>
                  <a:pt x="13402" y="1825"/>
                </a:lnTo>
                <a:lnTo>
                  <a:pt x="13442" y="1817"/>
                </a:lnTo>
                <a:lnTo>
                  <a:pt x="13474" y="1793"/>
                </a:lnTo>
                <a:lnTo>
                  <a:pt x="13498" y="1761"/>
                </a:lnTo>
                <a:lnTo>
                  <a:pt x="13506" y="1713"/>
                </a:lnTo>
                <a:lnTo>
                  <a:pt x="13498" y="1673"/>
                </a:lnTo>
                <a:lnTo>
                  <a:pt x="13474" y="1641"/>
                </a:lnTo>
                <a:lnTo>
                  <a:pt x="13442" y="1617"/>
                </a:lnTo>
                <a:lnTo>
                  <a:pt x="13402" y="1609"/>
                </a:lnTo>
                <a:lnTo>
                  <a:pt x="13394" y="1609"/>
                </a:lnTo>
                <a:lnTo>
                  <a:pt x="12674" y="1617"/>
                </a:lnTo>
                <a:lnTo>
                  <a:pt x="11970" y="1617"/>
                </a:lnTo>
                <a:lnTo>
                  <a:pt x="11282" y="1609"/>
                </a:lnTo>
                <a:lnTo>
                  <a:pt x="10602" y="1585"/>
                </a:lnTo>
                <a:lnTo>
                  <a:pt x="9938" y="1561"/>
                </a:lnTo>
                <a:lnTo>
                  <a:pt x="9298" y="1521"/>
                </a:lnTo>
                <a:lnTo>
                  <a:pt x="8674" y="1481"/>
                </a:lnTo>
                <a:lnTo>
                  <a:pt x="8058" y="1433"/>
                </a:lnTo>
                <a:lnTo>
                  <a:pt x="7465" y="1377"/>
                </a:lnTo>
                <a:lnTo>
                  <a:pt x="6897" y="1313"/>
                </a:lnTo>
                <a:lnTo>
                  <a:pt x="6345" y="1249"/>
                </a:lnTo>
                <a:lnTo>
                  <a:pt x="5809" y="1177"/>
                </a:lnTo>
                <a:lnTo>
                  <a:pt x="5297" y="1105"/>
                </a:lnTo>
                <a:lnTo>
                  <a:pt x="4801" y="1033"/>
                </a:lnTo>
                <a:lnTo>
                  <a:pt x="4329" y="953"/>
                </a:lnTo>
                <a:lnTo>
                  <a:pt x="3881" y="873"/>
                </a:lnTo>
                <a:lnTo>
                  <a:pt x="3049" y="721"/>
                </a:lnTo>
                <a:lnTo>
                  <a:pt x="2313" y="569"/>
                </a:lnTo>
                <a:lnTo>
                  <a:pt x="1681" y="417"/>
                </a:lnTo>
                <a:lnTo>
                  <a:pt x="1145" y="289"/>
                </a:lnTo>
                <a:lnTo>
                  <a:pt x="720" y="177"/>
                </a:lnTo>
                <a:lnTo>
                  <a:pt x="408" y="89"/>
                </a:lnTo>
                <a:lnTo>
                  <a:pt x="144" y="9"/>
                </a:lnTo>
                <a:lnTo>
                  <a:pt x="96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2"/>
          <p:cNvSpPr/>
          <p:nvPr/>
        </p:nvSpPr>
        <p:spPr>
          <a:xfrm>
            <a:off x="7442400" y="4440650"/>
            <a:ext cx="105050" cy="42825"/>
          </a:xfrm>
          <a:custGeom>
            <a:avLst/>
            <a:gdLst/>
            <a:ahLst/>
            <a:cxnLst/>
            <a:rect l="l" t="t" r="r" b="b"/>
            <a:pathLst>
              <a:path w="4202" h="1713" extrusionOk="0">
                <a:moveTo>
                  <a:pt x="4073" y="1"/>
                </a:moveTo>
                <a:lnTo>
                  <a:pt x="4033" y="25"/>
                </a:lnTo>
                <a:lnTo>
                  <a:pt x="3889" y="113"/>
                </a:lnTo>
                <a:lnTo>
                  <a:pt x="3745" y="209"/>
                </a:lnTo>
                <a:lnTo>
                  <a:pt x="3601" y="297"/>
                </a:lnTo>
                <a:lnTo>
                  <a:pt x="3441" y="377"/>
                </a:lnTo>
                <a:lnTo>
                  <a:pt x="3129" y="537"/>
                </a:lnTo>
                <a:lnTo>
                  <a:pt x="2801" y="681"/>
                </a:lnTo>
                <a:lnTo>
                  <a:pt x="2473" y="817"/>
                </a:lnTo>
                <a:lnTo>
                  <a:pt x="2145" y="937"/>
                </a:lnTo>
                <a:lnTo>
                  <a:pt x="1833" y="1049"/>
                </a:lnTo>
                <a:lnTo>
                  <a:pt x="1521" y="1145"/>
                </a:lnTo>
                <a:lnTo>
                  <a:pt x="1233" y="1225"/>
                </a:lnTo>
                <a:lnTo>
                  <a:pt x="961" y="1297"/>
                </a:lnTo>
                <a:lnTo>
                  <a:pt x="505" y="1409"/>
                </a:lnTo>
                <a:lnTo>
                  <a:pt x="201" y="1473"/>
                </a:lnTo>
                <a:lnTo>
                  <a:pt x="89" y="1497"/>
                </a:lnTo>
                <a:lnTo>
                  <a:pt x="49" y="1513"/>
                </a:lnTo>
                <a:lnTo>
                  <a:pt x="17" y="1545"/>
                </a:lnTo>
                <a:lnTo>
                  <a:pt x="1" y="1577"/>
                </a:lnTo>
                <a:lnTo>
                  <a:pt x="1" y="1625"/>
                </a:lnTo>
                <a:lnTo>
                  <a:pt x="9" y="1657"/>
                </a:lnTo>
                <a:lnTo>
                  <a:pt x="41" y="1689"/>
                </a:lnTo>
                <a:lnTo>
                  <a:pt x="73" y="1705"/>
                </a:lnTo>
                <a:lnTo>
                  <a:pt x="105" y="1713"/>
                </a:lnTo>
                <a:lnTo>
                  <a:pt x="129" y="1713"/>
                </a:lnTo>
                <a:lnTo>
                  <a:pt x="265" y="1681"/>
                </a:lnTo>
                <a:lnTo>
                  <a:pt x="585" y="1617"/>
                </a:lnTo>
                <a:lnTo>
                  <a:pt x="1049" y="1505"/>
                </a:lnTo>
                <a:lnTo>
                  <a:pt x="1321" y="1425"/>
                </a:lnTo>
                <a:lnTo>
                  <a:pt x="1617" y="1345"/>
                </a:lnTo>
                <a:lnTo>
                  <a:pt x="1929" y="1249"/>
                </a:lnTo>
                <a:lnTo>
                  <a:pt x="2249" y="1137"/>
                </a:lnTo>
                <a:lnTo>
                  <a:pt x="2577" y="1009"/>
                </a:lnTo>
                <a:lnTo>
                  <a:pt x="2905" y="873"/>
                </a:lnTo>
                <a:lnTo>
                  <a:pt x="3233" y="729"/>
                </a:lnTo>
                <a:lnTo>
                  <a:pt x="3553" y="569"/>
                </a:lnTo>
                <a:lnTo>
                  <a:pt x="3713" y="481"/>
                </a:lnTo>
                <a:lnTo>
                  <a:pt x="3865" y="385"/>
                </a:lnTo>
                <a:lnTo>
                  <a:pt x="4009" y="297"/>
                </a:lnTo>
                <a:lnTo>
                  <a:pt x="4153" y="201"/>
                </a:lnTo>
                <a:lnTo>
                  <a:pt x="4185" y="169"/>
                </a:lnTo>
                <a:lnTo>
                  <a:pt x="4201" y="129"/>
                </a:lnTo>
                <a:lnTo>
                  <a:pt x="4201" y="89"/>
                </a:lnTo>
                <a:lnTo>
                  <a:pt x="4185" y="49"/>
                </a:lnTo>
                <a:lnTo>
                  <a:pt x="4153" y="17"/>
                </a:lnTo>
                <a:lnTo>
                  <a:pt x="411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2"/>
          <p:cNvSpPr/>
          <p:nvPr/>
        </p:nvSpPr>
        <p:spPr>
          <a:xfrm>
            <a:off x="7654025" y="2465175"/>
            <a:ext cx="24050" cy="179850"/>
          </a:xfrm>
          <a:custGeom>
            <a:avLst/>
            <a:gdLst/>
            <a:ahLst/>
            <a:cxnLst/>
            <a:rect l="l" t="t" r="r" b="b"/>
            <a:pathLst>
              <a:path w="962" h="7194" extrusionOk="0">
                <a:moveTo>
                  <a:pt x="385" y="0"/>
                </a:moveTo>
                <a:lnTo>
                  <a:pt x="361" y="8"/>
                </a:lnTo>
                <a:lnTo>
                  <a:pt x="337" y="16"/>
                </a:lnTo>
                <a:lnTo>
                  <a:pt x="313" y="24"/>
                </a:lnTo>
                <a:lnTo>
                  <a:pt x="297" y="40"/>
                </a:lnTo>
                <a:lnTo>
                  <a:pt x="281" y="56"/>
                </a:lnTo>
                <a:lnTo>
                  <a:pt x="265" y="80"/>
                </a:lnTo>
                <a:lnTo>
                  <a:pt x="257" y="104"/>
                </a:lnTo>
                <a:lnTo>
                  <a:pt x="217" y="328"/>
                </a:lnTo>
                <a:lnTo>
                  <a:pt x="177" y="544"/>
                </a:lnTo>
                <a:lnTo>
                  <a:pt x="145" y="760"/>
                </a:lnTo>
                <a:lnTo>
                  <a:pt x="113" y="985"/>
                </a:lnTo>
                <a:lnTo>
                  <a:pt x="65" y="1425"/>
                </a:lnTo>
                <a:lnTo>
                  <a:pt x="33" y="1865"/>
                </a:lnTo>
                <a:lnTo>
                  <a:pt x="9" y="2297"/>
                </a:lnTo>
                <a:lnTo>
                  <a:pt x="1" y="2737"/>
                </a:lnTo>
                <a:lnTo>
                  <a:pt x="1" y="3177"/>
                </a:lnTo>
                <a:lnTo>
                  <a:pt x="1" y="3609"/>
                </a:lnTo>
                <a:lnTo>
                  <a:pt x="25" y="4049"/>
                </a:lnTo>
                <a:lnTo>
                  <a:pt x="49" y="4489"/>
                </a:lnTo>
                <a:lnTo>
                  <a:pt x="81" y="4921"/>
                </a:lnTo>
                <a:lnTo>
                  <a:pt x="129" y="5361"/>
                </a:lnTo>
                <a:lnTo>
                  <a:pt x="185" y="5793"/>
                </a:lnTo>
                <a:lnTo>
                  <a:pt x="257" y="6233"/>
                </a:lnTo>
                <a:lnTo>
                  <a:pt x="297" y="6449"/>
                </a:lnTo>
                <a:lnTo>
                  <a:pt x="345" y="6665"/>
                </a:lnTo>
                <a:lnTo>
                  <a:pt x="393" y="6881"/>
                </a:lnTo>
                <a:lnTo>
                  <a:pt x="449" y="7097"/>
                </a:lnTo>
                <a:lnTo>
                  <a:pt x="465" y="7129"/>
                </a:lnTo>
                <a:lnTo>
                  <a:pt x="489" y="7153"/>
                </a:lnTo>
                <a:lnTo>
                  <a:pt x="513" y="7177"/>
                </a:lnTo>
                <a:lnTo>
                  <a:pt x="545" y="7193"/>
                </a:lnTo>
                <a:lnTo>
                  <a:pt x="601" y="7193"/>
                </a:lnTo>
                <a:lnTo>
                  <a:pt x="625" y="7185"/>
                </a:lnTo>
                <a:lnTo>
                  <a:pt x="641" y="7169"/>
                </a:lnTo>
                <a:lnTo>
                  <a:pt x="665" y="7161"/>
                </a:lnTo>
                <a:lnTo>
                  <a:pt x="681" y="7137"/>
                </a:lnTo>
                <a:lnTo>
                  <a:pt x="689" y="7121"/>
                </a:lnTo>
                <a:lnTo>
                  <a:pt x="705" y="7089"/>
                </a:lnTo>
                <a:lnTo>
                  <a:pt x="745" y="6873"/>
                </a:lnTo>
                <a:lnTo>
                  <a:pt x="785" y="6649"/>
                </a:lnTo>
                <a:lnTo>
                  <a:pt x="817" y="6433"/>
                </a:lnTo>
                <a:lnTo>
                  <a:pt x="849" y="6217"/>
                </a:lnTo>
                <a:lnTo>
                  <a:pt x="897" y="5777"/>
                </a:lnTo>
                <a:lnTo>
                  <a:pt x="929" y="5337"/>
                </a:lnTo>
                <a:lnTo>
                  <a:pt x="953" y="4897"/>
                </a:lnTo>
                <a:lnTo>
                  <a:pt x="961" y="4457"/>
                </a:lnTo>
                <a:lnTo>
                  <a:pt x="961" y="4025"/>
                </a:lnTo>
                <a:lnTo>
                  <a:pt x="953" y="3585"/>
                </a:lnTo>
                <a:lnTo>
                  <a:pt x="937" y="3145"/>
                </a:lnTo>
                <a:lnTo>
                  <a:pt x="913" y="2713"/>
                </a:lnTo>
                <a:lnTo>
                  <a:pt x="881" y="2273"/>
                </a:lnTo>
                <a:lnTo>
                  <a:pt x="833" y="1841"/>
                </a:lnTo>
                <a:lnTo>
                  <a:pt x="777" y="1401"/>
                </a:lnTo>
                <a:lnTo>
                  <a:pt x="705" y="969"/>
                </a:lnTo>
                <a:lnTo>
                  <a:pt x="665" y="752"/>
                </a:lnTo>
                <a:lnTo>
                  <a:pt x="617" y="528"/>
                </a:lnTo>
                <a:lnTo>
                  <a:pt x="569" y="312"/>
                </a:lnTo>
                <a:lnTo>
                  <a:pt x="513" y="96"/>
                </a:lnTo>
                <a:lnTo>
                  <a:pt x="497" y="64"/>
                </a:lnTo>
                <a:lnTo>
                  <a:pt x="473" y="40"/>
                </a:lnTo>
                <a:lnTo>
                  <a:pt x="449" y="16"/>
                </a:lnTo>
                <a:lnTo>
                  <a:pt x="417" y="8"/>
                </a:lnTo>
                <a:lnTo>
                  <a:pt x="3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2"/>
          <p:cNvSpPr/>
          <p:nvPr/>
        </p:nvSpPr>
        <p:spPr>
          <a:xfrm>
            <a:off x="7650425" y="2409775"/>
            <a:ext cx="28850" cy="28825"/>
          </a:xfrm>
          <a:custGeom>
            <a:avLst/>
            <a:gdLst/>
            <a:ahLst/>
            <a:cxnLst/>
            <a:rect l="l" t="t" r="r" b="b"/>
            <a:pathLst>
              <a:path w="1154" h="1153" extrusionOk="0">
                <a:moveTo>
                  <a:pt x="545" y="0"/>
                </a:moveTo>
                <a:lnTo>
                  <a:pt x="489" y="8"/>
                </a:lnTo>
                <a:lnTo>
                  <a:pt x="425" y="16"/>
                </a:lnTo>
                <a:lnTo>
                  <a:pt x="377" y="32"/>
                </a:lnTo>
                <a:lnTo>
                  <a:pt x="321" y="56"/>
                </a:lnTo>
                <a:lnTo>
                  <a:pt x="273" y="80"/>
                </a:lnTo>
                <a:lnTo>
                  <a:pt x="225" y="112"/>
                </a:lnTo>
                <a:lnTo>
                  <a:pt x="185" y="152"/>
                </a:lnTo>
                <a:lnTo>
                  <a:pt x="145" y="192"/>
                </a:lnTo>
                <a:lnTo>
                  <a:pt x="113" y="232"/>
                </a:lnTo>
                <a:lnTo>
                  <a:pt x="81" y="280"/>
                </a:lnTo>
                <a:lnTo>
                  <a:pt x="57" y="328"/>
                </a:lnTo>
                <a:lnTo>
                  <a:pt x="33" y="384"/>
                </a:lnTo>
                <a:lnTo>
                  <a:pt x="17" y="432"/>
                </a:lnTo>
                <a:lnTo>
                  <a:pt x="1" y="488"/>
                </a:lnTo>
                <a:lnTo>
                  <a:pt x="1" y="544"/>
                </a:lnTo>
                <a:lnTo>
                  <a:pt x="1" y="608"/>
                </a:lnTo>
                <a:lnTo>
                  <a:pt x="1" y="664"/>
                </a:lnTo>
                <a:lnTo>
                  <a:pt x="17" y="720"/>
                </a:lnTo>
                <a:lnTo>
                  <a:pt x="33" y="776"/>
                </a:lnTo>
                <a:lnTo>
                  <a:pt x="57" y="832"/>
                </a:lnTo>
                <a:lnTo>
                  <a:pt x="81" y="880"/>
                </a:lnTo>
                <a:lnTo>
                  <a:pt x="113" y="928"/>
                </a:lnTo>
                <a:lnTo>
                  <a:pt x="153" y="968"/>
                </a:lnTo>
                <a:lnTo>
                  <a:pt x="193" y="1008"/>
                </a:lnTo>
                <a:lnTo>
                  <a:pt x="233" y="1040"/>
                </a:lnTo>
                <a:lnTo>
                  <a:pt x="281" y="1072"/>
                </a:lnTo>
                <a:lnTo>
                  <a:pt x="329" y="1096"/>
                </a:lnTo>
                <a:lnTo>
                  <a:pt x="377" y="1120"/>
                </a:lnTo>
                <a:lnTo>
                  <a:pt x="433" y="1136"/>
                </a:lnTo>
                <a:lnTo>
                  <a:pt x="489" y="1144"/>
                </a:lnTo>
                <a:lnTo>
                  <a:pt x="545" y="1152"/>
                </a:lnTo>
                <a:lnTo>
                  <a:pt x="609" y="1152"/>
                </a:lnTo>
                <a:lnTo>
                  <a:pt x="665" y="1144"/>
                </a:lnTo>
                <a:lnTo>
                  <a:pt x="721" y="1136"/>
                </a:lnTo>
                <a:lnTo>
                  <a:pt x="777" y="1120"/>
                </a:lnTo>
                <a:lnTo>
                  <a:pt x="825" y="1096"/>
                </a:lnTo>
                <a:lnTo>
                  <a:pt x="881" y="1072"/>
                </a:lnTo>
                <a:lnTo>
                  <a:pt x="921" y="1040"/>
                </a:lnTo>
                <a:lnTo>
                  <a:pt x="969" y="1000"/>
                </a:lnTo>
                <a:lnTo>
                  <a:pt x="1001" y="960"/>
                </a:lnTo>
                <a:lnTo>
                  <a:pt x="1041" y="920"/>
                </a:lnTo>
                <a:lnTo>
                  <a:pt x="1073" y="872"/>
                </a:lnTo>
                <a:lnTo>
                  <a:pt x="1097" y="824"/>
                </a:lnTo>
                <a:lnTo>
                  <a:pt x="1121" y="768"/>
                </a:lnTo>
                <a:lnTo>
                  <a:pt x="1137" y="720"/>
                </a:lnTo>
                <a:lnTo>
                  <a:pt x="1145" y="664"/>
                </a:lnTo>
                <a:lnTo>
                  <a:pt x="1153" y="608"/>
                </a:lnTo>
                <a:lnTo>
                  <a:pt x="1153" y="544"/>
                </a:lnTo>
                <a:lnTo>
                  <a:pt x="1145" y="488"/>
                </a:lnTo>
                <a:lnTo>
                  <a:pt x="1137" y="432"/>
                </a:lnTo>
                <a:lnTo>
                  <a:pt x="1113" y="376"/>
                </a:lnTo>
                <a:lnTo>
                  <a:pt x="1097" y="320"/>
                </a:lnTo>
                <a:lnTo>
                  <a:pt x="1065" y="272"/>
                </a:lnTo>
                <a:lnTo>
                  <a:pt x="1033" y="224"/>
                </a:lnTo>
                <a:lnTo>
                  <a:pt x="1001" y="184"/>
                </a:lnTo>
                <a:lnTo>
                  <a:pt x="961" y="144"/>
                </a:lnTo>
                <a:lnTo>
                  <a:pt x="921" y="112"/>
                </a:lnTo>
                <a:lnTo>
                  <a:pt x="873" y="80"/>
                </a:lnTo>
                <a:lnTo>
                  <a:pt x="825" y="56"/>
                </a:lnTo>
                <a:lnTo>
                  <a:pt x="769" y="32"/>
                </a:lnTo>
                <a:lnTo>
                  <a:pt x="713" y="16"/>
                </a:lnTo>
                <a:lnTo>
                  <a:pt x="657" y="8"/>
                </a:lnTo>
                <a:lnTo>
                  <a:pt x="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2"/>
          <p:cNvSpPr/>
          <p:nvPr/>
        </p:nvSpPr>
        <p:spPr>
          <a:xfrm>
            <a:off x="7794850" y="3077250"/>
            <a:ext cx="26025" cy="179450"/>
          </a:xfrm>
          <a:custGeom>
            <a:avLst/>
            <a:gdLst/>
            <a:ahLst/>
            <a:cxnLst/>
            <a:rect l="l" t="t" r="r" b="b"/>
            <a:pathLst>
              <a:path w="1041" h="7178" extrusionOk="0">
                <a:moveTo>
                  <a:pt x="737" y="1"/>
                </a:moveTo>
                <a:lnTo>
                  <a:pt x="689" y="9"/>
                </a:lnTo>
                <a:lnTo>
                  <a:pt x="673" y="25"/>
                </a:lnTo>
                <a:lnTo>
                  <a:pt x="657" y="41"/>
                </a:lnTo>
                <a:lnTo>
                  <a:pt x="641" y="65"/>
                </a:lnTo>
                <a:lnTo>
                  <a:pt x="625" y="89"/>
                </a:lnTo>
                <a:lnTo>
                  <a:pt x="561" y="305"/>
                </a:lnTo>
                <a:lnTo>
                  <a:pt x="505" y="521"/>
                </a:lnTo>
                <a:lnTo>
                  <a:pt x="449" y="729"/>
                </a:lnTo>
                <a:lnTo>
                  <a:pt x="401" y="945"/>
                </a:lnTo>
                <a:lnTo>
                  <a:pt x="313" y="1385"/>
                </a:lnTo>
                <a:lnTo>
                  <a:pt x="241" y="1817"/>
                </a:lnTo>
                <a:lnTo>
                  <a:pt x="177" y="2249"/>
                </a:lnTo>
                <a:lnTo>
                  <a:pt x="129" y="2681"/>
                </a:lnTo>
                <a:lnTo>
                  <a:pt x="81" y="3121"/>
                </a:lnTo>
                <a:lnTo>
                  <a:pt x="49" y="3553"/>
                </a:lnTo>
                <a:lnTo>
                  <a:pt x="25" y="3993"/>
                </a:lnTo>
                <a:lnTo>
                  <a:pt x="9" y="4426"/>
                </a:lnTo>
                <a:lnTo>
                  <a:pt x="1" y="4866"/>
                </a:lnTo>
                <a:lnTo>
                  <a:pt x="9" y="5306"/>
                </a:lnTo>
                <a:lnTo>
                  <a:pt x="25" y="5746"/>
                </a:lnTo>
                <a:lnTo>
                  <a:pt x="57" y="6186"/>
                </a:lnTo>
                <a:lnTo>
                  <a:pt x="73" y="6402"/>
                </a:lnTo>
                <a:lnTo>
                  <a:pt x="97" y="6626"/>
                </a:lnTo>
                <a:lnTo>
                  <a:pt x="129" y="6850"/>
                </a:lnTo>
                <a:lnTo>
                  <a:pt x="169" y="7066"/>
                </a:lnTo>
                <a:lnTo>
                  <a:pt x="177" y="7098"/>
                </a:lnTo>
                <a:lnTo>
                  <a:pt x="201" y="7130"/>
                </a:lnTo>
                <a:lnTo>
                  <a:pt x="225" y="7154"/>
                </a:lnTo>
                <a:lnTo>
                  <a:pt x="257" y="7170"/>
                </a:lnTo>
                <a:lnTo>
                  <a:pt x="281" y="7178"/>
                </a:lnTo>
                <a:lnTo>
                  <a:pt x="305" y="7178"/>
                </a:lnTo>
                <a:lnTo>
                  <a:pt x="329" y="7170"/>
                </a:lnTo>
                <a:lnTo>
                  <a:pt x="353" y="7162"/>
                </a:lnTo>
                <a:lnTo>
                  <a:pt x="377" y="7146"/>
                </a:lnTo>
                <a:lnTo>
                  <a:pt x="393" y="7130"/>
                </a:lnTo>
                <a:lnTo>
                  <a:pt x="409" y="7106"/>
                </a:lnTo>
                <a:lnTo>
                  <a:pt x="417" y="7082"/>
                </a:lnTo>
                <a:lnTo>
                  <a:pt x="481" y="6874"/>
                </a:lnTo>
                <a:lnTo>
                  <a:pt x="545" y="6658"/>
                </a:lnTo>
                <a:lnTo>
                  <a:pt x="601" y="6442"/>
                </a:lnTo>
                <a:lnTo>
                  <a:pt x="649" y="6226"/>
                </a:lnTo>
                <a:lnTo>
                  <a:pt x="737" y="5794"/>
                </a:lnTo>
                <a:lnTo>
                  <a:pt x="809" y="5362"/>
                </a:lnTo>
                <a:lnTo>
                  <a:pt x="873" y="4922"/>
                </a:lnTo>
                <a:lnTo>
                  <a:pt x="921" y="4490"/>
                </a:lnTo>
                <a:lnTo>
                  <a:pt x="961" y="4057"/>
                </a:lnTo>
                <a:lnTo>
                  <a:pt x="1001" y="3617"/>
                </a:lnTo>
                <a:lnTo>
                  <a:pt x="1017" y="3177"/>
                </a:lnTo>
                <a:lnTo>
                  <a:pt x="1033" y="2745"/>
                </a:lnTo>
                <a:lnTo>
                  <a:pt x="1041" y="2305"/>
                </a:lnTo>
                <a:lnTo>
                  <a:pt x="1033" y="1865"/>
                </a:lnTo>
                <a:lnTo>
                  <a:pt x="1017" y="1425"/>
                </a:lnTo>
                <a:lnTo>
                  <a:pt x="993" y="985"/>
                </a:lnTo>
                <a:lnTo>
                  <a:pt x="969" y="769"/>
                </a:lnTo>
                <a:lnTo>
                  <a:pt x="945" y="545"/>
                </a:lnTo>
                <a:lnTo>
                  <a:pt x="913" y="329"/>
                </a:lnTo>
                <a:lnTo>
                  <a:pt x="873" y="105"/>
                </a:lnTo>
                <a:lnTo>
                  <a:pt x="865" y="73"/>
                </a:lnTo>
                <a:lnTo>
                  <a:pt x="849" y="41"/>
                </a:lnTo>
                <a:lnTo>
                  <a:pt x="825" y="17"/>
                </a:lnTo>
                <a:lnTo>
                  <a:pt x="7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2"/>
          <p:cNvSpPr/>
          <p:nvPr/>
        </p:nvSpPr>
        <p:spPr>
          <a:xfrm>
            <a:off x="7804450" y="3022050"/>
            <a:ext cx="28825" cy="28825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481" y="1"/>
                </a:moveTo>
                <a:lnTo>
                  <a:pt x="425" y="17"/>
                </a:lnTo>
                <a:lnTo>
                  <a:pt x="369" y="33"/>
                </a:lnTo>
                <a:lnTo>
                  <a:pt x="321" y="57"/>
                </a:lnTo>
                <a:lnTo>
                  <a:pt x="273" y="81"/>
                </a:lnTo>
                <a:lnTo>
                  <a:pt x="225" y="113"/>
                </a:lnTo>
                <a:lnTo>
                  <a:pt x="185" y="153"/>
                </a:lnTo>
                <a:lnTo>
                  <a:pt x="145" y="193"/>
                </a:lnTo>
                <a:lnTo>
                  <a:pt x="113" y="233"/>
                </a:lnTo>
                <a:lnTo>
                  <a:pt x="81" y="281"/>
                </a:lnTo>
                <a:lnTo>
                  <a:pt x="57" y="329"/>
                </a:lnTo>
                <a:lnTo>
                  <a:pt x="33" y="385"/>
                </a:lnTo>
                <a:lnTo>
                  <a:pt x="17" y="433"/>
                </a:lnTo>
                <a:lnTo>
                  <a:pt x="1" y="489"/>
                </a:lnTo>
                <a:lnTo>
                  <a:pt x="1" y="553"/>
                </a:lnTo>
                <a:lnTo>
                  <a:pt x="1" y="609"/>
                </a:lnTo>
                <a:lnTo>
                  <a:pt x="9" y="665"/>
                </a:lnTo>
                <a:lnTo>
                  <a:pt x="17" y="721"/>
                </a:lnTo>
                <a:lnTo>
                  <a:pt x="33" y="777"/>
                </a:lnTo>
                <a:lnTo>
                  <a:pt x="57" y="833"/>
                </a:lnTo>
                <a:lnTo>
                  <a:pt x="89" y="881"/>
                </a:lnTo>
                <a:lnTo>
                  <a:pt x="113" y="921"/>
                </a:lnTo>
                <a:lnTo>
                  <a:pt x="153" y="969"/>
                </a:lnTo>
                <a:lnTo>
                  <a:pt x="193" y="1009"/>
                </a:lnTo>
                <a:lnTo>
                  <a:pt x="233" y="1041"/>
                </a:lnTo>
                <a:lnTo>
                  <a:pt x="281" y="1073"/>
                </a:lnTo>
                <a:lnTo>
                  <a:pt x="329" y="1097"/>
                </a:lnTo>
                <a:lnTo>
                  <a:pt x="385" y="1121"/>
                </a:lnTo>
                <a:lnTo>
                  <a:pt x="441" y="1137"/>
                </a:lnTo>
                <a:lnTo>
                  <a:pt x="497" y="1145"/>
                </a:lnTo>
                <a:lnTo>
                  <a:pt x="553" y="1153"/>
                </a:lnTo>
                <a:lnTo>
                  <a:pt x="609" y="1153"/>
                </a:lnTo>
                <a:lnTo>
                  <a:pt x="673" y="1145"/>
                </a:lnTo>
                <a:lnTo>
                  <a:pt x="729" y="1129"/>
                </a:lnTo>
                <a:lnTo>
                  <a:pt x="777" y="1113"/>
                </a:lnTo>
                <a:lnTo>
                  <a:pt x="833" y="1089"/>
                </a:lnTo>
                <a:lnTo>
                  <a:pt x="881" y="1065"/>
                </a:lnTo>
                <a:lnTo>
                  <a:pt x="929" y="1033"/>
                </a:lnTo>
                <a:lnTo>
                  <a:pt x="969" y="1001"/>
                </a:lnTo>
                <a:lnTo>
                  <a:pt x="1009" y="961"/>
                </a:lnTo>
                <a:lnTo>
                  <a:pt x="1041" y="913"/>
                </a:lnTo>
                <a:lnTo>
                  <a:pt x="1073" y="873"/>
                </a:lnTo>
                <a:lnTo>
                  <a:pt x="1097" y="817"/>
                </a:lnTo>
                <a:lnTo>
                  <a:pt x="1121" y="769"/>
                </a:lnTo>
                <a:lnTo>
                  <a:pt x="1137" y="713"/>
                </a:lnTo>
                <a:lnTo>
                  <a:pt x="1145" y="657"/>
                </a:lnTo>
                <a:lnTo>
                  <a:pt x="1153" y="593"/>
                </a:lnTo>
                <a:lnTo>
                  <a:pt x="1153" y="537"/>
                </a:lnTo>
                <a:lnTo>
                  <a:pt x="1145" y="481"/>
                </a:lnTo>
                <a:lnTo>
                  <a:pt x="1137" y="425"/>
                </a:lnTo>
                <a:lnTo>
                  <a:pt x="1121" y="369"/>
                </a:lnTo>
                <a:lnTo>
                  <a:pt x="1097" y="321"/>
                </a:lnTo>
                <a:lnTo>
                  <a:pt x="1065" y="273"/>
                </a:lnTo>
                <a:lnTo>
                  <a:pt x="1033" y="225"/>
                </a:lnTo>
                <a:lnTo>
                  <a:pt x="1001" y="185"/>
                </a:lnTo>
                <a:lnTo>
                  <a:pt x="961" y="145"/>
                </a:lnTo>
                <a:lnTo>
                  <a:pt x="921" y="105"/>
                </a:lnTo>
                <a:lnTo>
                  <a:pt x="873" y="81"/>
                </a:lnTo>
                <a:lnTo>
                  <a:pt x="825" y="49"/>
                </a:lnTo>
                <a:lnTo>
                  <a:pt x="769" y="33"/>
                </a:lnTo>
                <a:lnTo>
                  <a:pt x="713" y="17"/>
                </a:lnTo>
                <a:lnTo>
                  <a:pt x="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2"/>
          <p:cNvSpPr/>
          <p:nvPr/>
        </p:nvSpPr>
        <p:spPr>
          <a:xfrm>
            <a:off x="7789850" y="3791750"/>
            <a:ext cx="32425" cy="178050"/>
          </a:xfrm>
          <a:custGeom>
            <a:avLst/>
            <a:gdLst/>
            <a:ahLst/>
            <a:cxnLst/>
            <a:rect l="l" t="t" r="r" b="b"/>
            <a:pathLst>
              <a:path w="1297" h="7122" extrusionOk="0">
                <a:moveTo>
                  <a:pt x="1089" y="1"/>
                </a:moveTo>
                <a:lnTo>
                  <a:pt x="1065" y="9"/>
                </a:lnTo>
                <a:lnTo>
                  <a:pt x="1025" y="33"/>
                </a:lnTo>
                <a:lnTo>
                  <a:pt x="1009" y="57"/>
                </a:lnTo>
                <a:lnTo>
                  <a:pt x="993" y="81"/>
                </a:lnTo>
                <a:lnTo>
                  <a:pt x="913" y="289"/>
                </a:lnTo>
                <a:lnTo>
                  <a:pt x="841" y="497"/>
                </a:lnTo>
                <a:lnTo>
                  <a:pt x="769" y="713"/>
                </a:lnTo>
                <a:lnTo>
                  <a:pt x="705" y="921"/>
                </a:lnTo>
                <a:lnTo>
                  <a:pt x="593" y="1345"/>
                </a:lnTo>
                <a:lnTo>
                  <a:pt x="489" y="1777"/>
                </a:lnTo>
                <a:lnTo>
                  <a:pt x="393" y="2201"/>
                </a:lnTo>
                <a:lnTo>
                  <a:pt x="313" y="2633"/>
                </a:lnTo>
                <a:lnTo>
                  <a:pt x="241" y="3065"/>
                </a:lnTo>
                <a:lnTo>
                  <a:pt x="177" y="3497"/>
                </a:lnTo>
                <a:lnTo>
                  <a:pt x="121" y="3930"/>
                </a:lnTo>
                <a:lnTo>
                  <a:pt x="73" y="4370"/>
                </a:lnTo>
                <a:lnTo>
                  <a:pt x="41" y="4802"/>
                </a:lnTo>
                <a:lnTo>
                  <a:pt x="17" y="5242"/>
                </a:lnTo>
                <a:lnTo>
                  <a:pt x="1" y="5682"/>
                </a:lnTo>
                <a:lnTo>
                  <a:pt x="1" y="6122"/>
                </a:lnTo>
                <a:lnTo>
                  <a:pt x="1" y="6346"/>
                </a:lnTo>
                <a:lnTo>
                  <a:pt x="17" y="6562"/>
                </a:lnTo>
                <a:lnTo>
                  <a:pt x="33" y="6786"/>
                </a:lnTo>
                <a:lnTo>
                  <a:pt x="49" y="7010"/>
                </a:lnTo>
                <a:lnTo>
                  <a:pt x="57" y="7042"/>
                </a:lnTo>
                <a:lnTo>
                  <a:pt x="73" y="7074"/>
                </a:lnTo>
                <a:lnTo>
                  <a:pt x="97" y="7098"/>
                </a:lnTo>
                <a:lnTo>
                  <a:pt x="129" y="7114"/>
                </a:lnTo>
                <a:lnTo>
                  <a:pt x="153" y="7122"/>
                </a:lnTo>
                <a:lnTo>
                  <a:pt x="209" y="7122"/>
                </a:lnTo>
                <a:lnTo>
                  <a:pt x="233" y="7114"/>
                </a:lnTo>
                <a:lnTo>
                  <a:pt x="273" y="7090"/>
                </a:lnTo>
                <a:lnTo>
                  <a:pt x="289" y="7066"/>
                </a:lnTo>
                <a:lnTo>
                  <a:pt x="297" y="7042"/>
                </a:lnTo>
                <a:lnTo>
                  <a:pt x="377" y="6834"/>
                </a:lnTo>
                <a:lnTo>
                  <a:pt x="457" y="6626"/>
                </a:lnTo>
                <a:lnTo>
                  <a:pt x="521" y="6410"/>
                </a:lnTo>
                <a:lnTo>
                  <a:pt x="585" y="6202"/>
                </a:lnTo>
                <a:lnTo>
                  <a:pt x="705" y="5778"/>
                </a:lnTo>
                <a:lnTo>
                  <a:pt x="809" y="5346"/>
                </a:lnTo>
                <a:lnTo>
                  <a:pt x="897" y="4922"/>
                </a:lnTo>
                <a:lnTo>
                  <a:pt x="977" y="4490"/>
                </a:lnTo>
                <a:lnTo>
                  <a:pt x="1049" y="4058"/>
                </a:lnTo>
                <a:lnTo>
                  <a:pt x="1121" y="3625"/>
                </a:lnTo>
                <a:lnTo>
                  <a:pt x="1169" y="3193"/>
                </a:lnTo>
                <a:lnTo>
                  <a:pt x="1217" y="2753"/>
                </a:lnTo>
                <a:lnTo>
                  <a:pt x="1249" y="2321"/>
                </a:lnTo>
                <a:lnTo>
                  <a:pt x="1273" y="1881"/>
                </a:lnTo>
                <a:lnTo>
                  <a:pt x="1289" y="1441"/>
                </a:lnTo>
                <a:lnTo>
                  <a:pt x="1297" y="1001"/>
                </a:lnTo>
                <a:lnTo>
                  <a:pt x="1289" y="777"/>
                </a:lnTo>
                <a:lnTo>
                  <a:pt x="1281" y="561"/>
                </a:lnTo>
                <a:lnTo>
                  <a:pt x="1265" y="337"/>
                </a:lnTo>
                <a:lnTo>
                  <a:pt x="1241" y="113"/>
                </a:lnTo>
                <a:lnTo>
                  <a:pt x="1233" y="81"/>
                </a:lnTo>
                <a:lnTo>
                  <a:pt x="1217" y="49"/>
                </a:lnTo>
                <a:lnTo>
                  <a:pt x="1193" y="25"/>
                </a:lnTo>
                <a:lnTo>
                  <a:pt x="1161" y="9"/>
                </a:lnTo>
                <a:lnTo>
                  <a:pt x="11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2"/>
          <p:cNvSpPr/>
          <p:nvPr/>
        </p:nvSpPr>
        <p:spPr>
          <a:xfrm>
            <a:off x="7811450" y="3736950"/>
            <a:ext cx="29050" cy="28825"/>
          </a:xfrm>
          <a:custGeom>
            <a:avLst/>
            <a:gdLst/>
            <a:ahLst/>
            <a:cxnLst/>
            <a:rect l="l" t="t" r="r" b="b"/>
            <a:pathLst>
              <a:path w="1162" h="1153" extrusionOk="0">
                <a:moveTo>
                  <a:pt x="529" y="1"/>
                </a:moveTo>
                <a:lnTo>
                  <a:pt x="473" y="9"/>
                </a:lnTo>
                <a:lnTo>
                  <a:pt x="417" y="25"/>
                </a:lnTo>
                <a:lnTo>
                  <a:pt x="361" y="41"/>
                </a:lnTo>
                <a:lnTo>
                  <a:pt x="313" y="65"/>
                </a:lnTo>
                <a:lnTo>
                  <a:pt x="265" y="97"/>
                </a:lnTo>
                <a:lnTo>
                  <a:pt x="217" y="129"/>
                </a:lnTo>
                <a:lnTo>
                  <a:pt x="177" y="161"/>
                </a:lnTo>
                <a:lnTo>
                  <a:pt x="137" y="201"/>
                </a:lnTo>
                <a:lnTo>
                  <a:pt x="105" y="249"/>
                </a:lnTo>
                <a:lnTo>
                  <a:pt x="81" y="297"/>
                </a:lnTo>
                <a:lnTo>
                  <a:pt x="49" y="345"/>
                </a:lnTo>
                <a:lnTo>
                  <a:pt x="33" y="401"/>
                </a:lnTo>
                <a:lnTo>
                  <a:pt x="17" y="457"/>
                </a:lnTo>
                <a:lnTo>
                  <a:pt x="9" y="513"/>
                </a:lnTo>
                <a:lnTo>
                  <a:pt x="1" y="569"/>
                </a:lnTo>
                <a:lnTo>
                  <a:pt x="9" y="633"/>
                </a:lnTo>
                <a:lnTo>
                  <a:pt x="17" y="689"/>
                </a:lnTo>
                <a:lnTo>
                  <a:pt x="25" y="745"/>
                </a:lnTo>
                <a:lnTo>
                  <a:pt x="49" y="793"/>
                </a:lnTo>
                <a:lnTo>
                  <a:pt x="73" y="849"/>
                </a:lnTo>
                <a:lnTo>
                  <a:pt x="97" y="897"/>
                </a:lnTo>
                <a:lnTo>
                  <a:pt x="129" y="937"/>
                </a:lnTo>
                <a:lnTo>
                  <a:pt x="169" y="977"/>
                </a:lnTo>
                <a:lnTo>
                  <a:pt x="209" y="1017"/>
                </a:lnTo>
                <a:lnTo>
                  <a:pt x="257" y="1049"/>
                </a:lnTo>
                <a:lnTo>
                  <a:pt x="297" y="1081"/>
                </a:lnTo>
                <a:lnTo>
                  <a:pt x="353" y="1105"/>
                </a:lnTo>
                <a:lnTo>
                  <a:pt x="401" y="1129"/>
                </a:lnTo>
                <a:lnTo>
                  <a:pt x="457" y="1145"/>
                </a:lnTo>
                <a:lnTo>
                  <a:pt x="521" y="1153"/>
                </a:lnTo>
                <a:lnTo>
                  <a:pt x="633" y="1153"/>
                </a:lnTo>
                <a:lnTo>
                  <a:pt x="689" y="1145"/>
                </a:lnTo>
                <a:lnTo>
                  <a:pt x="745" y="1129"/>
                </a:lnTo>
                <a:lnTo>
                  <a:pt x="801" y="1113"/>
                </a:lnTo>
                <a:lnTo>
                  <a:pt x="849" y="1089"/>
                </a:lnTo>
                <a:lnTo>
                  <a:pt x="897" y="1057"/>
                </a:lnTo>
                <a:lnTo>
                  <a:pt x="945" y="1025"/>
                </a:lnTo>
                <a:lnTo>
                  <a:pt x="985" y="993"/>
                </a:lnTo>
                <a:lnTo>
                  <a:pt x="1025" y="953"/>
                </a:lnTo>
                <a:lnTo>
                  <a:pt x="1057" y="905"/>
                </a:lnTo>
                <a:lnTo>
                  <a:pt x="1089" y="857"/>
                </a:lnTo>
                <a:lnTo>
                  <a:pt x="1113" y="809"/>
                </a:lnTo>
                <a:lnTo>
                  <a:pt x="1129" y="753"/>
                </a:lnTo>
                <a:lnTo>
                  <a:pt x="1145" y="697"/>
                </a:lnTo>
                <a:lnTo>
                  <a:pt x="1153" y="641"/>
                </a:lnTo>
                <a:lnTo>
                  <a:pt x="1161" y="577"/>
                </a:lnTo>
                <a:lnTo>
                  <a:pt x="1161" y="521"/>
                </a:lnTo>
                <a:lnTo>
                  <a:pt x="1145" y="465"/>
                </a:lnTo>
                <a:lnTo>
                  <a:pt x="1137" y="409"/>
                </a:lnTo>
                <a:lnTo>
                  <a:pt x="1113" y="361"/>
                </a:lnTo>
                <a:lnTo>
                  <a:pt x="1097" y="305"/>
                </a:lnTo>
                <a:lnTo>
                  <a:pt x="1065" y="257"/>
                </a:lnTo>
                <a:lnTo>
                  <a:pt x="1033" y="217"/>
                </a:lnTo>
                <a:lnTo>
                  <a:pt x="993" y="177"/>
                </a:lnTo>
                <a:lnTo>
                  <a:pt x="953" y="137"/>
                </a:lnTo>
                <a:lnTo>
                  <a:pt x="913" y="105"/>
                </a:lnTo>
                <a:lnTo>
                  <a:pt x="865" y="73"/>
                </a:lnTo>
                <a:lnTo>
                  <a:pt x="809" y="49"/>
                </a:lnTo>
                <a:lnTo>
                  <a:pt x="761" y="25"/>
                </a:lnTo>
                <a:lnTo>
                  <a:pt x="705" y="9"/>
                </a:lnTo>
                <a:lnTo>
                  <a:pt x="6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2"/>
          <p:cNvSpPr/>
          <p:nvPr/>
        </p:nvSpPr>
        <p:spPr>
          <a:xfrm>
            <a:off x="6823325" y="4256425"/>
            <a:ext cx="45425" cy="45425"/>
          </a:xfrm>
          <a:custGeom>
            <a:avLst/>
            <a:gdLst/>
            <a:ahLst/>
            <a:cxnLst/>
            <a:rect l="l" t="t" r="r" b="b"/>
            <a:pathLst>
              <a:path w="1817" h="1817" extrusionOk="0">
                <a:moveTo>
                  <a:pt x="936" y="1"/>
                </a:moveTo>
                <a:lnTo>
                  <a:pt x="840" y="9"/>
                </a:lnTo>
                <a:lnTo>
                  <a:pt x="752" y="17"/>
                </a:lnTo>
                <a:lnTo>
                  <a:pt x="664" y="33"/>
                </a:lnTo>
                <a:lnTo>
                  <a:pt x="584" y="65"/>
                </a:lnTo>
                <a:lnTo>
                  <a:pt x="504" y="97"/>
                </a:lnTo>
                <a:lnTo>
                  <a:pt x="424" y="145"/>
                </a:lnTo>
                <a:lnTo>
                  <a:pt x="352" y="193"/>
                </a:lnTo>
                <a:lnTo>
                  <a:pt x="288" y="249"/>
                </a:lnTo>
                <a:lnTo>
                  <a:pt x="232" y="313"/>
                </a:lnTo>
                <a:lnTo>
                  <a:pt x="176" y="377"/>
                </a:lnTo>
                <a:lnTo>
                  <a:pt x="128" y="449"/>
                </a:lnTo>
                <a:lnTo>
                  <a:pt x="88" y="529"/>
                </a:lnTo>
                <a:lnTo>
                  <a:pt x="48" y="617"/>
                </a:lnTo>
                <a:lnTo>
                  <a:pt x="24" y="705"/>
                </a:lnTo>
                <a:lnTo>
                  <a:pt x="8" y="793"/>
                </a:lnTo>
                <a:lnTo>
                  <a:pt x="0" y="881"/>
                </a:lnTo>
                <a:lnTo>
                  <a:pt x="8" y="977"/>
                </a:lnTo>
                <a:lnTo>
                  <a:pt x="16" y="1065"/>
                </a:lnTo>
                <a:lnTo>
                  <a:pt x="32" y="1153"/>
                </a:lnTo>
                <a:lnTo>
                  <a:pt x="64" y="1233"/>
                </a:lnTo>
                <a:lnTo>
                  <a:pt x="96" y="1313"/>
                </a:lnTo>
                <a:lnTo>
                  <a:pt x="144" y="1393"/>
                </a:lnTo>
                <a:lnTo>
                  <a:pt x="192" y="1465"/>
                </a:lnTo>
                <a:lnTo>
                  <a:pt x="248" y="1529"/>
                </a:lnTo>
                <a:lnTo>
                  <a:pt x="312" y="1593"/>
                </a:lnTo>
                <a:lnTo>
                  <a:pt x="376" y="1641"/>
                </a:lnTo>
                <a:lnTo>
                  <a:pt x="448" y="1689"/>
                </a:lnTo>
                <a:lnTo>
                  <a:pt x="528" y="1729"/>
                </a:lnTo>
                <a:lnTo>
                  <a:pt x="616" y="1769"/>
                </a:lnTo>
                <a:lnTo>
                  <a:pt x="704" y="1793"/>
                </a:lnTo>
                <a:lnTo>
                  <a:pt x="792" y="1809"/>
                </a:lnTo>
                <a:lnTo>
                  <a:pt x="880" y="1817"/>
                </a:lnTo>
                <a:lnTo>
                  <a:pt x="976" y="1817"/>
                </a:lnTo>
                <a:lnTo>
                  <a:pt x="1064" y="1801"/>
                </a:lnTo>
                <a:lnTo>
                  <a:pt x="1152" y="1785"/>
                </a:lnTo>
                <a:lnTo>
                  <a:pt x="1232" y="1753"/>
                </a:lnTo>
                <a:lnTo>
                  <a:pt x="1312" y="1721"/>
                </a:lnTo>
                <a:lnTo>
                  <a:pt x="1392" y="1681"/>
                </a:lnTo>
                <a:lnTo>
                  <a:pt x="1464" y="1625"/>
                </a:lnTo>
                <a:lnTo>
                  <a:pt x="1528" y="1569"/>
                </a:lnTo>
                <a:lnTo>
                  <a:pt x="1593" y="1505"/>
                </a:lnTo>
                <a:lnTo>
                  <a:pt x="1641" y="1441"/>
                </a:lnTo>
                <a:lnTo>
                  <a:pt x="1689" y="1369"/>
                </a:lnTo>
                <a:lnTo>
                  <a:pt x="1729" y="1289"/>
                </a:lnTo>
                <a:lnTo>
                  <a:pt x="1769" y="1201"/>
                </a:lnTo>
                <a:lnTo>
                  <a:pt x="1793" y="1121"/>
                </a:lnTo>
                <a:lnTo>
                  <a:pt x="1809" y="1025"/>
                </a:lnTo>
                <a:lnTo>
                  <a:pt x="1817" y="937"/>
                </a:lnTo>
                <a:lnTo>
                  <a:pt x="1817" y="841"/>
                </a:lnTo>
                <a:lnTo>
                  <a:pt x="1801" y="753"/>
                </a:lnTo>
                <a:lnTo>
                  <a:pt x="1785" y="665"/>
                </a:lnTo>
                <a:lnTo>
                  <a:pt x="1753" y="585"/>
                </a:lnTo>
                <a:lnTo>
                  <a:pt x="1721" y="505"/>
                </a:lnTo>
                <a:lnTo>
                  <a:pt x="1681" y="425"/>
                </a:lnTo>
                <a:lnTo>
                  <a:pt x="1625" y="353"/>
                </a:lnTo>
                <a:lnTo>
                  <a:pt x="1569" y="289"/>
                </a:lnTo>
                <a:lnTo>
                  <a:pt x="1504" y="233"/>
                </a:lnTo>
                <a:lnTo>
                  <a:pt x="1440" y="177"/>
                </a:lnTo>
                <a:lnTo>
                  <a:pt x="1368" y="129"/>
                </a:lnTo>
                <a:lnTo>
                  <a:pt x="1288" y="89"/>
                </a:lnTo>
                <a:lnTo>
                  <a:pt x="1200" y="49"/>
                </a:lnTo>
                <a:lnTo>
                  <a:pt x="1120" y="25"/>
                </a:lnTo>
                <a:lnTo>
                  <a:pt x="1024" y="9"/>
                </a:lnTo>
                <a:lnTo>
                  <a:pt x="9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2"/>
          <p:cNvSpPr/>
          <p:nvPr/>
        </p:nvSpPr>
        <p:spPr>
          <a:xfrm>
            <a:off x="6878725" y="4306425"/>
            <a:ext cx="162650" cy="81050"/>
          </a:xfrm>
          <a:custGeom>
            <a:avLst/>
            <a:gdLst/>
            <a:ahLst/>
            <a:cxnLst/>
            <a:rect l="l" t="t" r="r" b="b"/>
            <a:pathLst>
              <a:path w="6506" h="3242" extrusionOk="0">
                <a:moveTo>
                  <a:pt x="129" y="1"/>
                </a:moveTo>
                <a:lnTo>
                  <a:pt x="89" y="17"/>
                </a:lnTo>
                <a:lnTo>
                  <a:pt x="65" y="33"/>
                </a:lnTo>
                <a:lnTo>
                  <a:pt x="41" y="49"/>
                </a:lnTo>
                <a:lnTo>
                  <a:pt x="25" y="73"/>
                </a:lnTo>
                <a:lnTo>
                  <a:pt x="9" y="97"/>
                </a:lnTo>
                <a:lnTo>
                  <a:pt x="1" y="129"/>
                </a:lnTo>
                <a:lnTo>
                  <a:pt x="1" y="161"/>
                </a:lnTo>
                <a:lnTo>
                  <a:pt x="9" y="185"/>
                </a:lnTo>
                <a:lnTo>
                  <a:pt x="17" y="217"/>
                </a:lnTo>
                <a:lnTo>
                  <a:pt x="121" y="425"/>
                </a:lnTo>
                <a:lnTo>
                  <a:pt x="233" y="633"/>
                </a:lnTo>
                <a:lnTo>
                  <a:pt x="361" y="841"/>
                </a:lnTo>
                <a:lnTo>
                  <a:pt x="497" y="1033"/>
                </a:lnTo>
                <a:lnTo>
                  <a:pt x="641" y="1225"/>
                </a:lnTo>
                <a:lnTo>
                  <a:pt x="801" y="1401"/>
                </a:lnTo>
                <a:lnTo>
                  <a:pt x="969" y="1577"/>
                </a:lnTo>
                <a:lnTo>
                  <a:pt x="1145" y="1729"/>
                </a:lnTo>
                <a:lnTo>
                  <a:pt x="1329" y="1889"/>
                </a:lnTo>
                <a:lnTo>
                  <a:pt x="1513" y="2033"/>
                </a:lnTo>
                <a:lnTo>
                  <a:pt x="1713" y="2177"/>
                </a:lnTo>
                <a:lnTo>
                  <a:pt x="1913" y="2305"/>
                </a:lnTo>
                <a:lnTo>
                  <a:pt x="2113" y="2425"/>
                </a:lnTo>
                <a:lnTo>
                  <a:pt x="2329" y="2537"/>
                </a:lnTo>
                <a:lnTo>
                  <a:pt x="2537" y="2641"/>
                </a:lnTo>
                <a:lnTo>
                  <a:pt x="2753" y="2737"/>
                </a:lnTo>
                <a:lnTo>
                  <a:pt x="2977" y="2825"/>
                </a:lnTo>
                <a:lnTo>
                  <a:pt x="3201" y="2905"/>
                </a:lnTo>
                <a:lnTo>
                  <a:pt x="3425" y="2977"/>
                </a:lnTo>
                <a:lnTo>
                  <a:pt x="3657" y="3041"/>
                </a:lnTo>
                <a:lnTo>
                  <a:pt x="3881" y="3097"/>
                </a:lnTo>
                <a:lnTo>
                  <a:pt x="4113" y="3145"/>
                </a:lnTo>
                <a:lnTo>
                  <a:pt x="4345" y="3177"/>
                </a:lnTo>
                <a:lnTo>
                  <a:pt x="4577" y="3209"/>
                </a:lnTo>
                <a:lnTo>
                  <a:pt x="4809" y="3233"/>
                </a:lnTo>
                <a:lnTo>
                  <a:pt x="5049" y="3241"/>
                </a:lnTo>
                <a:lnTo>
                  <a:pt x="5281" y="3241"/>
                </a:lnTo>
                <a:lnTo>
                  <a:pt x="5513" y="3233"/>
                </a:lnTo>
                <a:lnTo>
                  <a:pt x="5745" y="3217"/>
                </a:lnTo>
                <a:lnTo>
                  <a:pt x="5977" y="3185"/>
                </a:lnTo>
                <a:lnTo>
                  <a:pt x="6209" y="3145"/>
                </a:lnTo>
                <a:lnTo>
                  <a:pt x="6442" y="3089"/>
                </a:lnTo>
                <a:lnTo>
                  <a:pt x="6466" y="3081"/>
                </a:lnTo>
                <a:lnTo>
                  <a:pt x="6482" y="3073"/>
                </a:lnTo>
                <a:lnTo>
                  <a:pt x="6498" y="3057"/>
                </a:lnTo>
                <a:lnTo>
                  <a:pt x="6506" y="3033"/>
                </a:lnTo>
                <a:lnTo>
                  <a:pt x="6506" y="3001"/>
                </a:lnTo>
                <a:lnTo>
                  <a:pt x="6498" y="2969"/>
                </a:lnTo>
                <a:lnTo>
                  <a:pt x="6482" y="2945"/>
                </a:lnTo>
                <a:lnTo>
                  <a:pt x="6450" y="2921"/>
                </a:lnTo>
                <a:lnTo>
                  <a:pt x="6442" y="2921"/>
                </a:lnTo>
                <a:lnTo>
                  <a:pt x="5593" y="2633"/>
                </a:lnTo>
                <a:lnTo>
                  <a:pt x="4769" y="2345"/>
                </a:lnTo>
                <a:lnTo>
                  <a:pt x="4369" y="2193"/>
                </a:lnTo>
                <a:lnTo>
                  <a:pt x="3969" y="2041"/>
                </a:lnTo>
                <a:lnTo>
                  <a:pt x="3585" y="1889"/>
                </a:lnTo>
                <a:lnTo>
                  <a:pt x="3193" y="1721"/>
                </a:lnTo>
                <a:lnTo>
                  <a:pt x="3001" y="1633"/>
                </a:lnTo>
                <a:lnTo>
                  <a:pt x="2817" y="1545"/>
                </a:lnTo>
                <a:lnTo>
                  <a:pt x="2441" y="1361"/>
                </a:lnTo>
                <a:lnTo>
                  <a:pt x="2073" y="1169"/>
                </a:lnTo>
                <a:lnTo>
                  <a:pt x="1705" y="961"/>
                </a:lnTo>
                <a:lnTo>
                  <a:pt x="1521" y="857"/>
                </a:lnTo>
                <a:lnTo>
                  <a:pt x="1345" y="753"/>
                </a:lnTo>
                <a:lnTo>
                  <a:pt x="985" y="521"/>
                </a:lnTo>
                <a:lnTo>
                  <a:pt x="249" y="33"/>
                </a:lnTo>
                <a:lnTo>
                  <a:pt x="233" y="25"/>
                </a:lnTo>
                <a:lnTo>
                  <a:pt x="201" y="9"/>
                </a:lnTo>
                <a:lnTo>
                  <a:pt x="1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2"/>
          <p:cNvSpPr/>
          <p:nvPr/>
        </p:nvSpPr>
        <p:spPr>
          <a:xfrm>
            <a:off x="7386400" y="4659675"/>
            <a:ext cx="644125" cy="124050"/>
          </a:xfrm>
          <a:custGeom>
            <a:avLst/>
            <a:gdLst/>
            <a:ahLst/>
            <a:cxnLst/>
            <a:rect l="l" t="t" r="r" b="b"/>
            <a:pathLst>
              <a:path w="25765" h="4962" extrusionOk="0">
                <a:moveTo>
                  <a:pt x="21732" y="1"/>
                </a:moveTo>
                <a:lnTo>
                  <a:pt x="21572" y="9"/>
                </a:lnTo>
                <a:lnTo>
                  <a:pt x="21419" y="25"/>
                </a:lnTo>
                <a:lnTo>
                  <a:pt x="21131" y="57"/>
                </a:lnTo>
                <a:lnTo>
                  <a:pt x="20851" y="113"/>
                </a:lnTo>
                <a:lnTo>
                  <a:pt x="20579" y="177"/>
                </a:lnTo>
                <a:lnTo>
                  <a:pt x="20323" y="257"/>
                </a:lnTo>
                <a:lnTo>
                  <a:pt x="20083" y="345"/>
                </a:lnTo>
                <a:lnTo>
                  <a:pt x="19851" y="449"/>
                </a:lnTo>
                <a:lnTo>
                  <a:pt x="19627" y="561"/>
                </a:lnTo>
                <a:lnTo>
                  <a:pt x="19419" y="681"/>
                </a:lnTo>
                <a:lnTo>
                  <a:pt x="19227" y="809"/>
                </a:lnTo>
                <a:lnTo>
                  <a:pt x="19043" y="945"/>
                </a:lnTo>
                <a:lnTo>
                  <a:pt x="18867" y="1081"/>
                </a:lnTo>
                <a:lnTo>
                  <a:pt x="18707" y="1217"/>
                </a:lnTo>
                <a:lnTo>
                  <a:pt x="18555" y="1353"/>
                </a:lnTo>
                <a:lnTo>
                  <a:pt x="18419" y="1497"/>
                </a:lnTo>
                <a:lnTo>
                  <a:pt x="18291" y="1633"/>
                </a:lnTo>
                <a:lnTo>
                  <a:pt x="18171" y="1769"/>
                </a:lnTo>
                <a:lnTo>
                  <a:pt x="18067" y="1897"/>
                </a:lnTo>
                <a:lnTo>
                  <a:pt x="17891" y="2137"/>
                </a:lnTo>
                <a:lnTo>
                  <a:pt x="17747" y="2345"/>
                </a:lnTo>
                <a:lnTo>
                  <a:pt x="17651" y="2505"/>
                </a:lnTo>
                <a:lnTo>
                  <a:pt x="17579" y="2649"/>
                </a:lnTo>
                <a:lnTo>
                  <a:pt x="17499" y="2545"/>
                </a:lnTo>
                <a:lnTo>
                  <a:pt x="17411" y="2433"/>
                </a:lnTo>
                <a:lnTo>
                  <a:pt x="17283" y="2281"/>
                </a:lnTo>
                <a:lnTo>
                  <a:pt x="17123" y="2113"/>
                </a:lnTo>
                <a:lnTo>
                  <a:pt x="16923" y="1913"/>
                </a:lnTo>
                <a:lnTo>
                  <a:pt x="16691" y="1705"/>
                </a:lnTo>
                <a:lnTo>
                  <a:pt x="16427" y="1489"/>
                </a:lnTo>
                <a:lnTo>
                  <a:pt x="16283" y="1377"/>
                </a:lnTo>
                <a:lnTo>
                  <a:pt x="16123" y="1265"/>
                </a:lnTo>
                <a:lnTo>
                  <a:pt x="15963" y="1161"/>
                </a:lnTo>
                <a:lnTo>
                  <a:pt x="15795" y="1057"/>
                </a:lnTo>
                <a:lnTo>
                  <a:pt x="15611" y="953"/>
                </a:lnTo>
                <a:lnTo>
                  <a:pt x="15427" y="857"/>
                </a:lnTo>
                <a:lnTo>
                  <a:pt x="15227" y="761"/>
                </a:lnTo>
                <a:lnTo>
                  <a:pt x="15027" y="673"/>
                </a:lnTo>
                <a:lnTo>
                  <a:pt x="14819" y="593"/>
                </a:lnTo>
                <a:lnTo>
                  <a:pt x="14595" y="521"/>
                </a:lnTo>
                <a:lnTo>
                  <a:pt x="14370" y="449"/>
                </a:lnTo>
                <a:lnTo>
                  <a:pt x="14130" y="393"/>
                </a:lnTo>
                <a:lnTo>
                  <a:pt x="13890" y="345"/>
                </a:lnTo>
                <a:lnTo>
                  <a:pt x="13634" y="313"/>
                </a:lnTo>
                <a:lnTo>
                  <a:pt x="13378" y="289"/>
                </a:lnTo>
                <a:lnTo>
                  <a:pt x="13114" y="273"/>
                </a:lnTo>
                <a:lnTo>
                  <a:pt x="12850" y="273"/>
                </a:lnTo>
                <a:lnTo>
                  <a:pt x="12594" y="297"/>
                </a:lnTo>
                <a:lnTo>
                  <a:pt x="12346" y="329"/>
                </a:lnTo>
                <a:lnTo>
                  <a:pt x="12114" y="385"/>
                </a:lnTo>
                <a:lnTo>
                  <a:pt x="11882" y="449"/>
                </a:lnTo>
                <a:lnTo>
                  <a:pt x="11666" y="529"/>
                </a:lnTo>
                <a:lnTo>
                  <a:pt x="11458" y="617"/>
                </a:lnTo>
                <a:lnTo>
                  <a:pt x="11266" y="721"/>
                </a:lnTo>
                <a:lnTo>
                  <a:pt x="11074" y="825"/>
                </a:lnTo>
                <a:lnTo>
                  <a:pt x="10898" y="945"/>
                </a:lnTo>
                <a:lnTo>
                  <a:pt x="10722" y="1073"/>
                </a:lnTo>
                <a:lnTo>
                  <a:pt x="10562" y="1201"/>
                </a:lnTo>
                <a:lnTo>
                  <a:pt x="10410" y="1337"/>
                </a:lnTo>
                <a:lnTo>
                  <a:pt x="10266" y="1481"/>
                </a:lnTo>
                <a:lnTo>
                  <a:pt x="10130" y="1625"/>
                </a:lnTo>
                <a:lnTo>
                  <a:pt x="10002" y="1769"/>
                </a:lnTo>
                <a:lnTo>
                  <a:pt x="9882" y="1913"/>
                </a:lnTo>
                <a:lnTo>
                  <a:pt x="9778" y="2057"/>
                </a:lnTo>
                <a:lnTo>
                  <a:pt x="9674" y="2193"/>
                </a:lnTo>
                <a:lnTo>
                  <a:pt x="9578" y="2337"/>
                </a:lnTo>
                <a:lnTo>
                  <a:pt x="9418" y="2593"/>
                </a:lnTo>
                <a:lnTo>
                  <a:pt x="9282" y="2833"/>
                </a:lnTo>
                <a:lnTo>
                  <a:pt x="9186" y="3033"/>
                </a:lnTo>
                <a:lnTo>
                  <a:pt x="9114" y="3185"/>
                </a:lnTo>
                <a:lnTo>
                  <a:pt x="9058" y="3313"/>
                </a:lnTo>
                <a:lnTo>
                  <a:pt x="9018" y="3201"/>
                </a:lnTo>
                <a:lnTo>
                  <a:pt x="8970" y="3073"/>
                </a:lnTo>
                <a:lnTo>
                  <a:pt x="8890" y="2905"/>
                </a:lnTo>
                <a:lnTo>
                  <a:pt x="8786" y="2705"/>
                </a:lnTo>
                <a:lnTo>
                  <a:pt x="8714" y="2593"/>
                </a:lnTo>
                <a:lnTo>
                  <a:pt x="8642" y="2481"/>
                </a:lnTo>
                <a:lnTo>
                  <a:pt x="8554" y="2361"/>
                </a:lnTo>
                <a:lnTo>
                  <a:pt x="8458" y="2241"/>
                </a:lnTo>
                <a:lnTo>
                  <a:pt x="8354" y="2121"/>
                </a:lnTo>
                <a:lnTo>
                  <a:pt x="8234" y="2001"/>
                </a:lnTo>
                <a:lnTo>
                  <a:pt x="8106" y="1881"/>
                </a:lnTo>
                <a:lnTo>
                  <a:pt x="7970" y="1761"/>
                </a:lnTo>
                <a:lnTo>
                  <a:pt x="7818" y="1649"/>
                </a:lnTo>
                <a:lnTo>
                  <a:pt x="7650" y="1529"/>
                </a:lnTo>
                <a:lnTo>
                  <a:pt x="7474" y="1425"/>
                </a:lnTo>
                <a:lnTo>
                  <a:pt x="7281" y="1321"/>
                </a:lnTo>
                <a:lnTo>
                  <a:pt x="7073" y="1225"/>
                </a:lnTo>
                <a:lnTo>
                  <a:pt x="6849" y="1137"/>
                </a:lnTo>
                <a:lnTo>
                  <a:pt x="6609" y="1057"/>
                </a:lnTo>
                <a:lnTo>
                  <a:pt x="6361" y="993"/>
                </a:lnTo>
                <a:lnTo>
                  <a:pt x="6089" y="929"/>
                </a:lnTo>
                <a:lnTo>
                  <a:pt x="5801" y="881"/>
                </a:lnTo>
                <a:lnTo>
                  <a:pt x="5497" y="849"/>
                </a:lnTo>
                <a:lnTo>
                  <a:pt x="5177" y="825"/>
                </a:lnTo>
                <a:lnTo>
                  <a:pt x="4841" y="825"/>
                </a:lnTo>
                <a:lnTo>
                  <a:pt x="4481" y="833"/>
                </a:lnTo>
                <a:lnTo>
                  <a:pt x="4249" y="849"/>
                </a:lnTo>
                <a:lnTo>
                  <a:pt x="4025" y="881"/>
                </a:lnTo>
                <a:lnTo>
                  <a:pt x="3809" y="921"/>
                </a:lnTo>
                <a:lnTo>
                  <a:pt x="3601" y="977"/>
                </a:lnTo>
                <a:lnTo>
                  <a:pt x="3393" y="1041"/>
                </a:lnTo>
                <a:lnTo>
                  <a:pt x="3193" y="1113"/>
                </a:lnTo>
                <a:lnTo>
                  <a:pt x="3001" y="1201"/>
                </a:lnTo>
                <a:lnTo>
                  <a:pt x="2817" y="1289"/>
                </a:lnTo>
                <a:lnTo>
                  <a:pt x="2641" y="1393"/>
                </a:lnTo>
                <a:lnTo>
                  <a:pt x="2465" y="1505"/>
                </a:lnTo>
                <a:lnTo>
                  <a:pt x="2297" y="1617"/>
                </a:lnTo>
                <a:lnTo>
                  <a:pt x="2137" y="1745"/>
                </a:lnTo>
                <a:lnTo>
                  <a:pt x="1977" y="1873"/>
                </a:lnTo>
                <a:lnTo>
                  <a:pt x="1833" y="2017"/>
                </a:lnTo>
                <a:lnTo>
                  <a:pt x="1689" y="2161"/>
                </a:lnTo>
                <a:lnTo>
                  <a:pt x="1545" y="2305"/>
                </a:lnTo>
                <a:lnTo>
                  <a:pt x="1409" y="2457"/>
                </a:lnTo>
                <a:lnTo>
                  <a:pt x="1281" y="2617"/>
                </a:lnTo>
                <a:lnTo>
                  <a:pt x="1161" y="2777"/>
                </a:lnTo>
                <a:lnTo>
                  <a:pt x="1041" y="2937"/>
                </a:lnTo>
                <a:lnTo>
                  <a:pt x="929" y="3105"/>
                </a:lnTo>
                <a:lnTo>
                  <a:pt x="825" y="3273"/>
                </a:lnTo>
                <a:lnTo>
                  <a:pt x="721" y="3441"/>
                </a:lnTo>
                <a:lnTo>
                  <a:pt x="625" y="3617"/>
                </a:lnTo>
                <a:lnTo>
                  <a:pt x="441" y="3962"/>
                </a:lnTo>
                <a:lnTo>
                  <a:pt x="281" y="4298"/>
                </a:lnTo>
                <a:lnTo>
                  <a:pt x="128" y="4634"/>
                </a:lnTo>
                <a:lnTo>
                  <a:pt x="0" y="4962"/>
                </a:lnTo>
                <a:lnTo>
                  <a:pt x="0" y="4962"/>
                </a:lnTo>
                <a:lnTo>
                  <a:pt x="25740" y="4610"/>
                </a:lnTo>
                <a:lnTo>
                  <a:pt x="25756" y="4306"/>
                </a:lnTo>
                <a:lnTo>
                  <a:pt x="25764" y="3986"/>
                </a:lnTo>
                <a:lnTo>
                  <a:pt x="25756" y="3657"/>
                </a:lnTo>
                <a:lnTo>
                  <a:pt x="25732" y="3321"/>
                </a:lnTo>
                <a:lnTo>
                  <a:pt x="25716" y="3153"/>
                </a:lnTo>
                <a:lnTo>
                  <a:pt x="25692" y="2985"/>
                </a:lnTo>
                <a:lnTo>
                  <a:pt x="25660" y="2809"/>
                </a:lnTo>
                <a:lnTo>
                  <a:pt x="25620" y="2641"/>
                </a:lnTo>
                <a:lnTo>
                  <a:pt x="25580" y="2473"/>
                </a:lnTo>
                <a:lnTo>
                  <a:pt x="25532" y="2313"/>
                </a:lnTo>
                <a:lnTo>
                  <a:pt x="25468" y="2145"/>
                </a:lnTo>
                <a:lnTo>
                  <a:pt x="25404" y="1985"/>
                </a:lnTo>
                <a:lnTo>
                  <a:pt x="25332" y="1825"/>
                </a:lnTo>
                <a:lnTo>
                  <a:pt x="25252" y="1673"/>
                </a:lnTo>
                <a:lnTo>
                  <a:pt x="25164" y="1521"/>
                </a:lnTo>
                <a:lnTo>
                  <a:pt x="25068" y="1377"/>
                </a:lnTo>
                <a:lnTo>
                  <a:pt x="24964" y="1233"/>
                </a:lnTo>
                <a:lnTo>
                  <a:pt x="24844" y="1097"/>
                </a:lnTo>
                <a:lnTo>
                  <a:pt x="24716" y="969"/>
                </a:lnTo>
                <a:lnTo>
                  <a:pt x="24580" y="841"/>
                </a:lnTo>
                <a:lnTo>
                  <a:pt x="24436" y="729"/>
                </a:lnTo>
                <a:lnTo>
                  <a:pt x="24276" y="617"/>
                </a:lnTo>
                <a:lnTo>
                  <a:pt x="24108" y="513"/>
                </a:lnTo>
                <a:lnTo>
                  <a:pt x="23924" y="417"/>
                </a:lnTo>
                <a:lnTo>
                  <a:pt x="23732" y="337"/>
                </a:lnTo>
                <a:lnTo>
                  <a:pt x="23532" y="257"/>
                </a:lnTo>
                <a:lnTo>
                  <a:pt x="23316" y="193"/>
                </a:lnTo>
                <a:lnTo>
                  <a:pt x="23084" y="137"/>
                </a:lnTo>
                <a:lnTo>
                  <a:pt x="22900" y="97"/>
                </a:lnTo>
                <a:lnTo>
                  <a:pt x="22724" y="73"/>
                </a:lnTo>
                <a:lnTo>
                  <a:pt x="22548" y="49"/>
                </a:lnTo>
                <a:lnTo>
                  <a:pt x="22380" y="25"/>
                </a:lnTo>
                <a:lnTo>
                  <a:pt x="22212" y="17"/>
                </a:lnTo>
                <a:lnTo>
                  <a:pt x="22044" y="9"/>
                </a:lnTo>
                <a:lnTo>
                  <a:pt x="21884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</p:txBody>
      </p:sp>
      <p:sp>
        <p:nvSpPr>
          <p:cNvPr id="2039" name="Google Shape;2039;p32"/>
          <p:cNvSpPr/>
          <p:nvPr/>
        </p:nvSpPr>
        <p:spPr>
          <a:xfrm flipH="1">
            <a:off x="6302450" y="1459888"/>
            <a:ext cx="309650" cy="355475"/>
          </a:xfrm>
          <a:custGeom>
            <a:avLst/>
            <a:gdLst/>
            <a:ahLst/>
            <a:cxnLst/>
            <a:rect l="l" t="t" r="r" b="b"/>
            <a:pathLst>
              <a:path w="12386" h="14219" extrusionOk="0">
                <a:moveTo>
                  <a:pt x="4913" y="1"/>
                </a:moveTo>
                <a:lnTo>
                  <a:pt x="4825" y="9"/>
                </a:lnTo>
                <a:lnTo>
                  <a:pt x="4745" y="17"/>
                </a:lnTo>
                <a:lnTo>
                  <a:pt x="4673" y="41"/>
                </a:lnTo>
                <a:lnTo>
                  <a:pt x="4593" y="65"/>
                </a:lnTo>
                <a:lnTo>
                  <a:pt x="4513" y="97"/>
                </a:lnTo>
                <a:lnTo>
                  <a:pt x="4369" y="169"/>
                </a:lnTo>
                <a:lnTo>
                  <a:pt x="4281" y="233"/>
                </a:lnTo>
                <a:lnTo>
                  <a:pt x="4193" y="289"/>
                </a:lnTo>
                <a:lnTo>
                  <a:pt x="4105" y="353"/>
                </a:lnTo>
                <a:lnTo>
                  <a:pt x="4025" y="425"/>
                </a:lnTo>
                <a:lnTo>
                  <a:pt x="3945" y="505"/>
                </a:lnTo>
                <a:lnTo>
                  <a:pt x="3873" y="577"/>
                </a:lnTo>
                <a:lnTo>
                  <a:pt x="3729" y="745"/>
                </a:lnTo>
                <a:lnTo>
                  <a:pt x="3601" y="921"/>
                </a:lnTo>
                <a:lnTo>
                  <a:pt x="3481" y="1105"/>
                </a:lnTo>
                <a:lnTo>
                  <a:pt x="3369" y="1289"/>
                </a:lnTo>
                <a:lnTo>
                  <a:pt x="3265" y="1481"/>
                </a:lnTo>
                <a:lnTo>
                  <a:pt x="3089" y="1849"/>
                </a:lnTo>
                <a:lnTo>
                  <a:pt x="2921" y="2225"/>
                </a:lnTo>
                <a:lnTo>
                  <a:pt x="2769" y="2609"/>
                </a:lnTo>
                <a:lnTo>
                  <a:pt x="2633" y="3001"/>
                </a:lnTo>
                <a:lnTo>
                  <a:pt x="2513" y="3393"/>
                </a:lnTo>
                <a:lnTo>
                  <a:pt x="2401" y="3785"/>
                </a:lnTo>
                <a:lnTo>
                  <a:pt x="2305" y="4185"/>
                </a:lnTo>
                <a:lnTo>
                  <a:pt x="2217" y="4593"/>
                </a:lnTo>
                <a:lnTo>
                  <a:pt x="2137" y="5001"/>
                </a:lnTo>
                <a:lnTo>
                  <a:pt x="2065" y="5409"/>
                </a:lnTo>
                <a:lnTo>
                  <a:pt x="2000" y="5817"/>
                </a:lnTo>
                <a:lnTo>
                  <a:pt x="1936" y="6234"/>
                </a:lnTo>
                <a:lnTo>
                  <a:pt x="1824" y="7066"/>
                </a:lnTo>
                <a:lnTo>
                  <a:pt x="1720" y="7898"/>
                </a:lnTo>
                <a:lnTo>
                  <a:pt x="1608" y="8730"/>
                </a:lnTo>
                <a:lnTo>
                  <a:pt x="1488" y="9554"/>
                </a:lnTo>
                <a:lnTo>
                  <a:pt x="1424" y="9970"/>
                </a:lnTo>
                <a:lnTo>
                  <a:pt x="1352" y="10378"/>
                </a:lnTo>
                <a:lnTo>
                  <a:pt x="1272" y="10778"/>
                </a:lnTo>
                <a:lnTo>
                  <a:pt x="1176" y="11178"/>
                </a:lnTo>
                <a:lnTo>
                  <a:pt x="1080" y="11578"/>
                </a:lnTo>
                <a:lnTo>
                  <a:pt x="968" y="11970"/>
                </a:lnTo>
                <a:lnTo>
                  <a:pt x="840" y="12362"/>
                </a:lnTo>
                <a:lnTo>
                  <a:pt x="704" y="12746"/>
                </a:lnTo>
                <a:lnTo>
                  <a:pt x="552" y="13123"/>
                </a:lnTo>
                <a:lnTo>
                  <a:pt x="392" y="13499"/>
                </a:lnTo>
                <a:lnTo>
                  <a:pt x="208" y="13859"/>
                </a:lnTo>
                <a:lnTo>
                  <a:pt x="104" y="14043"/>
                </a:lnTo>
                <a:lnTo>
                  <a:pt x="0" y="14219"/>
                </a:lnTo>
                <a:lnTo>
                  <a:pt x="1384" y="13243"/>
                </a:lnTo>
                <a:lnTo>
                  <a:pt x="2769" y="12242"/>
                </a:lnTo>
                <a:lnTo>
                  <a:pt x="5537" y="10242"/>
                </a:lnTo>
                <a:lnTo>
                  <a:pt x="8305" y="8242"/>
                </a:lnTo>
                <a:lnTo>
                  <a:pt x="9690" y="7250"/>
                </a:lnTo>
                <a:lnTo>
                  <a:pt x="11074" y="6266"/>
                </a:lnTo>
                <a:lnTo>
                  <a:pt x="11306" y="6098"/>
                </a:lnTo>
                <a:lnTo>
                  <a:pt x="11530" y="5922"/>
                </a:lnTo>
                <a:lnTo>
                  <a:pt x="11642" y="5825"/>
                </a:lnTo>
                <a:lnTo>
                  <a:pt x="11754" y="5729"/>
                </a:lnTo>
                <a:lnTo>
                  <a:pt x="11850" y="5625"/>
                </a:lnTo>
                <a:lnTo>
                  <a:pt x="11954" y="5521"/>
                </a:lnTo>
                <a:lnTo>
                  <a:pt x="12042" y="5409"/>
                </a:lnTo>
                <a:lnTo>
                  <a:pt x="12122" y="5297"/>
                </a:lnTo>
                <a:lnTo>
                  <a:pt x="12194" y="5185"/>
                </a:lnTo>
                <a:lnTo>
                  <a:pt x="12258" y="5065"/>
                </a:lnTo>
                <a:lnTo>
                  <a:pt x="12306" y="4937"/>
                </a:lnTo>
                <a:lnTo>
                  <a:pt x="12346" y="4809"/>
                </a:lnTo>
                <a:lnTo>
                  <a:pt x="12370" y="4673"/>
                </a:lnTo>
                <a:lnTo>
                  <a:pt x="12386" y="4537"/>
                </a:lnTo>
                <a:lnTo>
                  <a:pt x="12378" y="4409"/>
                </a:lnTo>
                <a:lnTo>
                  <a:pt x="12362" y="4281"/>
                </a:lnTo>
                <a:lnTo>
                  <a:pt x="12330" y="4161"/>
                </a:lnTo>
                <a:lnTo>
                  <a:pt x="12290" y="4041"/>
                </a:lnTo>
                <a:lnTo>
                  <a:pt x="12234" y="3921"/>
                </a:lnTo>
                <a:lnTo>
                  <a:pt x="12170" y="3817"/>
                </a:lnTo>
                <a:lnTo>
                  <a:pt x="12098" y="3713"/>
                </a:lnTo>
                <a:lnTo>
                  <a:pt x="12018" y="3609"/>
                </a:lnTo>
                <a:lnTo>
                  <a:pt x="11922" y="3521"/>
                </a:lnTo>
                <a:lnTo>
                  <a:pt x="11826" y="3433"/>
                </a:lnTo>
                <a:lnTo>
                  <a:pt x="11722" y="3361"/>
                </a:lnTo>
                <a:lnTo>
                  <a:pt x="11610" y="3289"/>
                </a:lnTo>
                <a:lnTo>
                  <a:pt x="11498" y="3225"/>
                </a:lnTo>
                <a:lnTo>
                  <a:pt x="11378" y="3177"/>
                </a:lnTo>
                <a:lnTo>
                  <a:pt x="11250" y="3129"/>
                </a:lnTo>
                <a:lnTo>
                  <a:pt x="11130" y="3097"/>
                </a:lnTo>
                <a:lnTo>
                  <a:pt x="10994" y="3081"/>
                </a:lnTo>
                <a:lnTo>
                  <a:pt x="10866" y="3065"/>
                </a:lnTo>
                <a:lnTo>
                  <a:pt x="10730" y="3057"/>
                </a:lnTo>
                <a:lnTo>
                  <a:pt x="10594" y="3057"/>
                </a:lnTo>
                <a:lnTo>
                  <a:pt x="10458" y="3065"/>
                </a:lnTo>
                <a:lnTo>
                  <a:pt x="10322" y="3073"/>
                </a:lnTo>
                <a:lnTo>
                  <a:pt x="10186" y="3097"/>
                </a:lnTo>
                <a:lnTo>
                  <a:pt x="10042" y="3121"/>
                </a:lnTo>
                <a:lnTo>
                  <a:pt x="9906" y="3153"/>
                </a:lnTo>
                <a:lnTo>
                  <a:pt x="9778" y="3193"/>
                </a:lnTo>
                <a:lnTo>
                  <a:pt x="9642" y="3233"/>
                </a:lnTo>
                <a:lnTo>
                  <a:pt x="9514" y="3281"/>
                </a:lnTo>
                <a:lnTo>
                  <a:pt x="9386" y="3337"/>
                </a:lnTo>
                <a:lnTo>
                  <a:pt x="9266" y="3393"/>
                </a:lnTo>
                <a:lnTo>
                  <a:pt x="9146" y="3457"/>
                </a:lnTo>
                <a:lnTo>
                  <a:pt x="9033" y="3529"/>
                </a:lnTo>
                <a:lnTo>
                  <a:pt x="9178" y="3353"/>
                </a:lnTo>
                <a:lnTo>
                  <a:pt x="9314" y="3169"/>
                </a:lnTo>
                <a:lnTo>
                  <a:pt x="9434" y="2977"/>
                </a:lnTo>
                <a:lnTo>
                  <a:pt x="9546" y="2777"/>
                </a:lnTo>
                <a:lnTo>
                  <a:pt x="9594" y="2673"/>
                </a:lnTo>
                <a:lnTo>
                  <a:pt x="9634" y="2569"/>
                </a:lnTo>
                <a:lnTo>
                  <a:pt x="9674" y="2465"/>
                </a:lnTo>
                <a:lnTo>
                  <a:pt x="9706" y="2353"/>
                </a:lnTo>
                <a:lnTo>
                  <a:pt x="9730" y="2249"/>
                </a:lnTo>
                <a:lnTo>
                  <a:pt x="9754" y="2137"/>
                </a:lnTo>
                <a:lnTo>
                  <a:pt x="9770" y="2025"/>
                </a:lnTo>
                <a:lnTo>
                  <a:pt x="9786" y="1913"/>
                </a:lnTo>
                <a:lnTo>
                  <a:pt x="9786" y="1801"/>
                </a:lnTo>
                <a:lnTo>
                  <a:pt x="9778" y="1689"/>
                </a:lnTo>
                <a:lnTo>
                  <a:pt x="9770" y="1569"/>
                </a:lnTo>
                <a:lnTo>
                  <a:pt x="9754" y="1457"/>
                </a:lnTo>
                <a:lnTo>
                  <a:pt x="9722" y="1345"/>
                </a:lnTo>
                <a:lnTo>
                  <a:pt x="9690" y="1241"/>
                </a:lnTo>
                <a:lnTo>
                  <a:pt x="9650" y="1129"/>
                </a:lnTo>
                <a:lnTo>
                  <a:pt x="9602" y="1033"/>
                </a:lnTo>
                <a:lnTo>
                  <a:pt x="9546" y="929"/>
                </a:lnTo>
                <a:lnTo>
                  <a:pt x="9490" y="833"/>
                </a:lnTo>
                <a:lnTo>
                  <a:pt x="9418" y="745"/>
                </a:lnTo>
                <a:lnTo>
                  <a:pt x="9346" y="665"/>
                </a:lnTo>
                <a:lnTo>
                  <a:pt x="9266" y="585"/>
                </a:lnTo>
                <a:lnTo>
                  <a:pt x="9178" y="521"/>
                </a:lnTo>
                <a:lnTo>
                  <a:pt x="9081" y="457"/>
                </a:lnTo>
                <a:lnTo>
                  <a:pt x="8985" y="401"/>
                </a:lnTo>
                <a:lnTo>
                  <a:pt x="8889" y="361"/>
                </a:lnTo>
                <a:lnTo>
                  <a:pt x="8785" y="329"/>
                </a:lnTo>
                <a:lnTo>
                  <a:pt x="8681" y="305"/>
                </a:lnTo>
                <a:lnTo>
                  <a:pt x="8577" y="289"/>
                </a:lnTo>
                <a:lnTo>
                  <a:pt x="8473" y="281"/>
                </a:lnTo>
                <a:lnTo>
                  <a:pt x="8369" y="281"/>
                </a:lnTo>
                <a:lnTo>
                  <a:pt x="8257" y="289"/>
                </a:lnTo>
                <a:lnTo>
                  <a:pt x="8153" y="297"/>
                </a:lnTo>
                <a:lnTo>
                  <a:pt x="8049" y="321"/>
                </a:lnTo>
                <a:lnTo>
                  <a:pt x="7945" y="345"/>
                </a:lnTo>
                <a:lnTo>
                  <a:pt x="7841" y="377"/>
                </a:lnTo>
                <a:lnTo>
                  <a:pt x="7737" y="417"/>
                </a:lnTo>
                <a:lnTo>
                  <a:pt x="7633" y="465"/>
                </a:lnTo>
                <a:lnTo>
                  <a:pt x="7537" y="513"/>
                </a:lnTo>
                <a:lnTo>
                  <a:pt x="7449" y="561"/>
                </a:lnTo>
                <a:lnTo>
                  <a:pt x="7353" y="625"/>
                </a:lnTo>
                <a:lnTo>
                  <a:pt x="7177" y="745"/>
                </a:lnTo>
                <a:lnTo>
                  <a:pt x="6993" y="881"/>
                </a:lnTo>
                <a:lnTo>
                  <a:pt x="6817" y="1017"/>
                </a:lnTo>
                <a:lnTo>
                  <a:pt x="6641" y="1161"/>
                </a:lnTo>
                <a:lnTo>
                  <a:pt x="6465" y="1313"/>
                </a:lnTo>
                <a:lnTo>
                  <a:pt x="6305" y="1473"/>
                </a:lnTo>
                <a:lnTo>
                  <a:pt x="6161" y="1641"/>
                </a:lnTo>
                <a:lnTo>
                  <a:pt x="6025" y="1809"/>
                </a:lnTo>
                <a:lnTo>
                  <a:pt x="6009" y="1521"/>
                </a:lnTo>
                <a:lnTo>
                  <a:pt x="6001" y="1377"/>
                </a:lnTo>
                <a:lnTo>
                  <a:pt x="5985" y="1233"/>
                </a:lnTo>
                <a:lnTo>
                  <a:pt x="5961" y="1089"/>
                </a:lnTo>
                <a:lnTo>
                  <a:pt x="5929" y="953"/>
                </a:lnTo>
                <a:lnTo>
                  <a:pt x="5889" y="817"/>
                </a:lnTo>
                <a:lnTo>
                  <a:pt x="5841" y="681"/>
                </a:lnTo>
                <a:lnTo>
                  <a:pt x="5777" y="553"/>
                </a:lnTo>
                <a:lnTo>
                  <a:pt x="5697" y="433"/>
                </a:lnTo>
                <a:lnTo>
                  <a:pt x="5601" y="321"/>
                </a:lnTo>
                <a:lnTo>
                  <a:pt x="5505" y="217"/>
                </a:lnTo>
                <a:lnTo>
                  <a:pt x="5449" y="177"/>
                </a:lnTo>
                <a:lnTo>
                  <a:pt x="5385" y="137"/>
                </a:lnTo>
                <a:lnTo>
                  <a:pt x="5329" y="97"/>
                </a:lnTo>
                <a:lnTo>
                  <a:pt x="5265" y="65"/>
                </a:lnTo>
                <a:lnTo>
                  <a:pt x="5201" y="41"/>
                </a:lnTo>
                <a:lnTo>
                  <a:pt x="5129" y="25"/>
                </a:lnTo>
                <a:lnTo>
                  <a:pt x="5065" y="9"/>
                </a:lnTo>
                <a:lnTo>
                  <a:pt x="49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2"/>
          <p:cNvSpPr/>
          <p:nvPr/>
        </p:nvSpPr>
        <p:spPr>
          <a:xfrm flipH="1">
            <a:off x="6598275" y="1585713"/>
            <a:ext cx="246075" cy="394275"/>
          </a:xfrm>
          <a:custGeom>
            <a:avLst/>
            <a:gdLst/>
            <a:ahLst/>
            <a:cxnLst/>
            <a:rect l="l" t="t" r="r" b="b"/>
            <a:pathLst>
              <a:path w="9843" h="15771" extrusionOk="0">
                <a:moveTo>
                  <a:pt x="5186" y="0"/>
                </a:moveTo>
                <a:lnTo>
                  <a:pt x="5082" y="8"/>
                </a:lnTo>
                <a:lnTo>
                  <a:pt x="4978" y="24"/>
                </a:lnTo>
                <a:lnTo>
                  <a:pt x="4874" y="40"/>
                </a:lnTo>
                <a:lnTo>
                  <a:pt x="4770" y="72"/>
                </a:lnTo>
                <a:lnTo>
                  <a:pt x="4674" y="104"/>
                </a:lnTo>
                <a:lnTo>
                  <a:pt x="4578" y="152"/>
                </a:lnTo>
                <a:lnTo>
                  <a:pt x="4482" y="200"/>
                </a:lnTo>
                <a:lnTo>
                  <a:pt x="4386" y="248"/>
                </a:lnTo>
                <a:lnTo>
                  <a:pt x="4290" y="312"/>
                </a:lnTo>
                <a:lnTo>
                  <a:pt x="4209" y="376"/>
                </a:lnTo>
                <a:lnTo>
                  <a:pt x="4121" y="448"/>
                </a:lnTo>
                <a:lnTo>
                  <a:pt x="4041" y="520"/>
                </a:lnTo>
                <a:lnTo>
                  <a:pt x="3969" y="592"/>
                </a:lnTo>
                <a:lnTo>
                  <a:pt x="3897" y="680"/>
                </a:lnTo>
                <a:lnTo>
                  <a:pt x="3753" y="849"/>
                </a:lnTo>
                <a:lnTo>
                  <a:pt x="3617" y="1025"/>
                </a:lnTo>
                <a:lnTo>
                  <a:pt x="3481" y="1201"/>
                </a:lnTo>
                <a:lnTo>
                  <a:pt x="3353" y="1393"/>
                </a:lnTo>
                <a:lnTo>
                  <a:pt x="3233" y="1585"/>
                </a:lnTo>
                <a:lnTo>
                  <a:pt x="3121" y="1785"/>
                </a:lnTo>
                <a:lnTo>
                  <a:pt x="3025" y="1985"/>
                </a:lnTo>
                <a:lnTo>
                  <a:pt x="2937" y="2185"/>
                </a:lnTo>
                <a:lnTo>
                  <a:pt x="2849" y="1913"/>
                </a:lnTo>
                <a:lnTo>
                  <a:pt x="2801" y="1777"/>
                </a:lnTo>
                <a:lnTo>
                  <a:pt x="2745" y="1641"/>
                </a:lnTo>
                <a:lnTo>
                  <a:pt x="2681" y="1513"/>
                </a:lnTo>
                <a:lnTo>
                  <a:pt x="2617" y="1385"/>
                </a:lnTo>
                <a:lnTo>
                  <a:pt x="2537" y="1265"/>
                </a:lnTo>
                <a:lnTo>
                  <a:pt x="2457" y="1153"/>
                </a:lnTo>
                <a:lnTo>
                  <a:pt x="2353" y="1049"/>
                </a:lnTo>
                <a:lnTo>
                  <a:pt x="2249" y="953"/>
                </a:lnTo>
                <a:lnTo>
                  <a:pt x="2129" y="865"/>
                </a:lnTo>
                <a:lnTo>
                  <a:pt x="2001" y="800"/>
                </a:lnTo>
                <a:lnTo>
                  <a:pt x="1937" y="768"/>
                </a:lnTo>
                <a:lnTo>
                  <a:pt x="1865" y="752"/>
                </a:lnTo>
                <a:lnTo>
                  <a:pt x="1801" y="728"/>
                </a:lnTo>
                <a:lnTo>
                  <a:pt x="1729" y="720"/>
                </a:lnTo>
                <a:lnTo>
                  <a:pt x="1657" y="712"/>
                </a:lnTo>
                <a:lnTo>
                  <a:pt x="1521" y="712"/>
                </a:lnTo>
                <a:lnTo>
                  <a:pt x="1449" y="728"/>
                </a:lnTo>
                <a:lnTo>
                  <a:pt x="1369" y="752"/>
                </a:lnTo>
                <a:lnTo>
                  <a:pt x="1297" y="776"/>
                </a:lnTo>
                <a:lnTo>
                  <a:pt x="1225" y="817"/>
                </a:lnTo>
                <a:lnTo>
                  <a:pt x="1153" y="857"/>
                </a:lnTo>
                <a:lnTo>
                  <a:pt x="1081" y="897"/>
                </a:lnTo>
                <a:lnTo>
                  <a:pt x="1017" y="953"/>
                </a:lnTo>
                <a:lnTo>
                  <a:pt x="897" y="1065"/>
                </a:lnTo>
                <a:lnTo>
                  <a:pt x="825" y="1145"/>
                </a:lnTo>
                <a:lnTo>
                  <a:pt x="761" y="1225"/>
                </a:lnTo>
                <a:lnTo>
                  <a:pt x="697" y="1313"/>
                </a:lnTo>
                <a:lnTo>
                  <a:pt x="641" y="1401"/>
                </a:lnTo>
                <a:lnTo>
                  <a:pt x="585" y="1497"/>
                </a:lnTo>
                <a:lnTo>
                  <a:pt x="537" y="1593"/>
                </a:lnTo>
                <a:lnTo>
                  <a:pt x="441" y="1785"/>
                </a:lnTo>
                <a:lnTo>
                  <a:pt x="369" y="1993"/>
                </a:lnTo>
                <a:lnTo>
                  <a:pt x="305" y="2201"/>
                </a:lnTo>
                <a:lnTo>
                  <a:pt x="249" y="2409"/>
                </a:lnTo>
                <a:lnTo>
                  <a:pt x="201" y="2625"/>
                </a:lnTo>
                <a:lnTo>
                  <a:pt x="129" y="3033"/>
                </a:lnTo>
                <a:lnTo>
                  <a:pt x="73" y="3441"/>
                </a:lnTo>
                <a:lnTo>
                  <a:pt x="33" y="3849"/>
                </a:lnTo>
                <a:lnTo>
                  <a:pt x="9" y="4257"/>
                </a:lnTo>
                <a:lnTo>
                  <a:pt x="1" y="4665"/>
                </a:lnTo>
                <a:lnTo>
                  <a:pt x="1" y="5081"/>
                </a:lnTo>
                <a:lnTo>
                  <a:pt x="17" y="5489"/>
                </a:lnTo>
                <a:lnTo>
                  <a:pt x="41" y="5905"/>
                </a:lnTo>
                <a:lnTo>
                  <a:pt x="73" y="6321"/>
                </a:lnTo>
                <a:lnTo>
                  <a:pt x="121" y="6729"/>
                </a:lnTo>
                <a:lnTo>
                  <a:pt x="169" y="7145"/>
                </a:lnTo>
                <a:lnTo>
                  <a:pt x="225" y="7561"/>
                </a:lnTo>
                <a:lnTo>
                  <a:pt x="345" y="8394"/>
                </a:lnTo>
                <a:lnTo>
                  <a:pt x="473" y="9218"/>
                </a:lnTo>
                <a:lnTo>
                  <a:pt x="593" y="10050"/>
                </a:lnTo>
                <a:lnTo>
                  <a:pt x="705" y="10874"/>
                </a:lnTo>
                <a:lnTo>
                  <a:pt x="753" y="11290"/>
                </a:lnTo>
                <a:lnTo>
                  <a:pt x="793" y="11706"/>
                </a:lnTo>
                <a:lnTo>
                  <a:pt x="833" y="12114"/>
                </a:lnTo>
                <a:lnTo>
                  <a:pt x="849" y="12522"/>
                </a:lnTo>
                <a:lnTo>
                  <a:pt x="865" y="12938"/>
                </a:lnTo>
                <a:lnTo>
                  <a:pt x="865" y="13346"/>
                </a:lnTo>
                <a:lnTo>
                  <a:pt x="857" y="13754"/>
                </a:lnTo>
                <a:lnTo>
                  <a:pt x="825" y="14162"/>
                </a:lnTo>
                <a:lnTo>
                  <a:pt x="785" y="14562"/>
                </a:lnTo>
                <a:lnTo>
                  <a:pt x="729" y="14971"/>
                </a:lnTo>
                <a:lnTo>
                  <a:pt x="649" y="15371"/>
                </a:lnTo>
                <a:lnTo>
                  <a:pt x="609" y="15571"/>
                </a:lnTo>
                <a:lnTo>
                  <a:pt x="553" y="15771"/>
                </a:lnTo>
                <a:lnTo>
                  <a:pt x="1617" y="14450"/>
                </a:lnTo>
                <a:lnTo>
                  <a:pt x="2673" y="13114"/>
                </a:lnTo>
                <a:lnTo>
                  <a:pt x="4786" y="10434"/>
                </a:lnTo>
                <a:lnTo>
                  <a:pt x="6898" y="7745"/>
                </a:lnTo>
                <a:lnTo>
                  <a:pt x="7954" y="6409"/>
                </a:lnTo>
                <a:lnTo>
                  <a:pt x="9018" y="5089"/>
                </a:lnTo>
                <a:lnTo>
                  <a:pt x="9194" y="4865"/>
                </a:lnTo>
                <a:lnTo>
                  <a:pt x="9362" y="4625"/>
                </a:lnTo>
                <a:lnTo>
                  <a:pt x="9442" y="4505"/>
                </a:lnTo>
                <a:lnTo>
                  <a:pt x="9522" y="4377"/>
                </a:lnTo>
                <a:lnTo>
                  <a:pt x="9594" y="4257"/>
                </a:lnTo>
                <a:lnTo>
                  <a:pt x="9658" y="4129"/>
                </a:lnTo>
                <a:lnTo>
                  <a:pt x="9714" y="4001"/>
                </a:lnTo>
                <a:lnTo>
                  <a:pt x="9762" y="3865"/>
                </a:lnTo>
                <a:lnTo>
                  <a:pt x="9802" y="3737"/>
                </a:lnTo>
                <a:lnTo>
                  <a:pt x="9826" y="3601"/>
                </a:lnTo>
                <a:lnTo>
                  <a:pt x="9842" y="3465"/>
                </a:lnTo>
                <a:lnTo>
                  <a:pt x="9842" y="3329"/>
                </a:lnTo>
                <a:lnTo>
                  <a:pt x="9834" y="3193"/>
                </a:lnTo>
                <a:lnTo>
                  <a:pt x="9802" y="3057"/>
                </a:lnTo>
                <a:lnTo>
                  <a:pt x="9762" y="2937"/>
                </a:lnTo>
                <a:lnTo>
                  <a:pt x="9714" y="2817"/>
                </a:lnTo>
                <a:lnTo>
                  <a:pt x="9650" y="2713"/>
                </a:lnTo>
                <a:lnTo>
                  <a:pt x="9578" y="2609"/>
                </a:lnTo>
                <a:lnTo>
                  <a:pt x="9498" y="2513"/>
                </a:lnTo>
                <a:lnTo>
                  <a:pt x="9402" y="2425"/>
                </a:lnTo>
                <a:lnTo>
                  <a:pt x="9306" y="2345"/>
                </a:lnTo>
                <a:lnTo>
                  <a:pt x="9194" y="2273"/>
                </a:lnTo>
                <a:lnTo>
                  <a:pt x="9082" y="2209"/>
                </a:lnTo>
                <a:lnTo>
                  <a:pt x="8962" y="2153"/>
                </a:lnTo>
                <a:lnTo>
                  <a:pt x="8842" y="2113"/>
                </a:lnTo>
                <a:lnTo>
                  <a:pt x="8714" y="2073"/>
                </a:lnTo>
                <a:lnTo>
                  <a:pt x="8586" y="2049"/>
                </a:lnTo>
                <a:lnTo>
                  <a:pt x="8458" y="2033"/>
                </a:lnTo>
                <a:lnTo>
                  <a:pt x="8330" y="2025"/>
                </a:lnTo>
                <a:lnTo>
                  <a:pt x="8202" y="2025"/>
                </a:lnTo>
                <a:lnTo>
                  <a:pt x="8074" y="2041"/>
                </a:lnTo>
                <a:lnTo>
                  <a:pt x="7938" y="2057"/>
                </a:lnTo>
                <a:lnTo>
                  <a:pt x="7810" y="2089"/>
                </a:lnTo>
                <a:lnTo>
                  <a:pt x="7682" y="2129"/>
                </a:lnTo>
                <a:lnTo>
                  <a:pt x="7546" y="2169"/>
                </a:lnTo>
                <a:lnTo>
                  <a:pt x="7418" y="2225"/>
                </a:lnTo>
                <a:lnTo>
                  <a:pt x="7290" y="2281"/>
                </a:lnTo>
                <a:lnTo>
                  <a:pt x="7170" y="2345"/>
                </a:lnTo>
                <a:lnTo>
                  <a:pt x="7042" y="2409"/>
                </a:lnTo>
                <a:lnTo>
                  <a:pt x="6922" y="2489"/>
                </a:lnTo>
                <a:lnTo>
                  <a:pt x="6810" y="2561"/>
                </a:lnTo>
                <a:lnTo>
                  <a:pt x="6698" y="2649"/>
                </a:lnTo>
                <a:lnTo>
                  <a:pt x="6594" y="2729"/>
                </a:lnTo>
                <a:lnTo>
                  <a:pt x="6490" y="2825"/>
                </a:lnTo>
                <a:lnTo>
                  <a:pt x="6394" y="2913"/>
                </a:lnTo>
                <a:lnTo>
                  <a:pt x="6306" y="3009"/>
                </a:lnTo>
                <a:lnTo>
                  <a:pt x="6394" y="2801"/>
                </a:lnTo>
                <a:lnTo>
                  <a:pt x="6474" y="2585"/>
                </a:lnTo>
                <a:lnTo>
                  <a:pt x="6538" y="2369"/>
                </a:lnTo>
                <a:lnTo>
                  <a:pt x="6586" y="2145"/>
                </a:lnTo>
                <a:lnTo>
                  <a:pt x="6610" y="2033"/>
                </a:lnTo>
                <a:lnTo>
                  <a:pt x="6618" y="1921"/>
                </a:lnTo>
                <a:lnTo>
                  <a:pt x="6626" y="1809"/>
                </a:lnTo>
                <a:lnTo>
                  <a:pt x="6634" y="1697"/>
                </a:lnTo>
                <a:lnTo>
                  <a:pt x="6626" y="1585"/>
                </a:lnTo>
                <a:lnTo>
                  <a:pt x="6618" y="1473"/>
                </a:lnTo>
                <a:lnTo>
                  <a:pt x="6602" y="1361"/>
                </a:lnTo>
                <a:lnTo>
                  <a:pt x="6586" y="1249"/>
                </a:lnTo>
                <a:lnTo>
                  <a:pt x="6554" y="1145"/>
                </a:lnTo>
                <a:lnTo>
                  <a:pt x="6522" y="1033"/>
                </a:lnTo>
                <a:lnTo>
                  <a:pt x="6474" y="929"/>
                </a:lnTo>
                <a:lnTo>
                  <a:pt x="6426" y="825"/>
                </a:lnTo>
                <a:lnTo>
                  <a:pt x="6370" y="728"/>
                </a:lnTo>
                <a:lnTo>
                  <a:pt x="6306" y="632"/>
                </a:lnTo>
                <a:lnTo>
                  <a:pt x="6242" y="536"/>
                </a:lnTo>
                <a:lnTo>
                  <a:pt x="6170" y="456"/>
                </a:lnTo>
                <a:lnTo>
                  <a:pt x="6090" y="368"/>
                </a:lnTo>
                <a:lnTo>
                  <a:pt x="6002" y="296"/>
                </a:lnTo>
                <a:lnTo>
                  <a:pt x="5914" y="232"/>
                </a:lnTo>
                <a:lnTo>
                  <a:pt x="5818" y="168"/>
                </a:lnTo>
                <a:lnTo>
                  <a:pt x="5722" y="120"/>
                </a:lnTo>
                <a:lnTo>
                  <a:pt x="5618" y="80"/>
                </a:lnTo>
                <a:lnTo>
                  <a:pt x="5514" y="40"/>
                </a:lnTo>
                <a:lnTo>
                  <a:pt x="5402" y="24"/>
                </a:lnTo>
                <a:lnTo>
                  <a:pt x="5298" y="8"/>
                </a:lnTo>
                <a:lnTo>
                  <a:pt x="5186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2"/>
          <p:cNvSpPr/>
          <p:nvPr/>
        </p:nvSpPr>
        <p:spPr>
          <a:xfrm flipH="1">
            <a:off x="6775900" y="1822538"/>
            <a:ext cx="151250" cy="329475"/>
          </a:xfrm>
          <a:custGeom>
            <a:avLst/>
            <a:gdLst/>
            <a:ahLst/>
            <a:cxnLst/>
            <a:rect l="l" t="t" r="r" b="b"/>
            <a:pathLst>
              <a:path w="6050" h="13179" extrusionOk="0">
                <a:moveTo>
                  <a:pt x="5809" y="1"/>
                </a:moveTo>
                <a:lnTo>
                  <a:pt x="5761" y="9"/>
                </a:lnTo>
                <a:lnTo>
                  <a:pt x="5721" y="25"/>
                </a:lnTo>
                <a:lnTo>
                  <a:pt x="5681" y="49"/>
                </a:lnTo>
                <a:lnTo>
                  <a:pt x="5649" y="73"/>
                </a:lnTo>
                <a:lnTo>
                  <a:pt x="5617" y="113"/>
                </a:lnTo>
                <a:lnTo>
                  <a:pt x="5601" y="153"/>
                </a:lnTo>
                <a:lnTo>
                  <a:pt x="5585" y="201"/>
                </a:lnTo>
                <a:lnTo>
                  <a:pt x="5513" y="609"/>
                </a:lnTo>
                <a:lnTo>
                  <a:pt x="5441" y="1025"/>
                </a:lnTo>
                <a:lnTo>
                  <a:pt x="5353" y="1433"/>
                </a:lnTo>
                <a:lnTo>
                  <a:pt x="5257" y="1841"/>
                </a:lnTo>
                <a:lnTo>
                  <a:pt x="5161" y="2249"/>
                </a:lnTo>
                <a:lnTo>
                  <a:pt x="5049" y="2657"/>
                </a:lnTo>
                <a:lnTo>
                  <a:pt x="4929" y="3073"/>
                </a:lnTo>
                <a:lnTo>
                  <a:pt x="4809" y="3481"/>
                </a:lnTo>
                <a:lnTo>
                  <a:pt x="4673" y="3889"/>
                </a:lnTo>
                <a:lnTo>
                  <a:pt x="4537" y="4297"/>
                </a:lnTo>
                <a:lnTo>
                  <a:pt x="4385" y="4705"/>
                </a:lnTo>
                <a:lnTo>
                  <a:pt x="4233" y="5121"/>
                </a:lnTo>
                <a:lnTo>
                  <a:pt x="4065" y="5530"/>
                </a:lnTo>
                <a:lnTo>
                  <a:pt x="3897" y="5946"/>
                </a:lnTo>
                <a:lnTo>
                  <a:pt x="3713" y="6362"/>
                </a:lnTo>
                <a:lnTo>
                  <a:pt x="3529" y="6778"/>
                </a:lnTo>
                <a:lnTo>
                  <a:pt x="3193" y="7482"/>
                </a:lnTo>
                <a:lnTo>
                  <a:pt x="2833" y="8202"/>
                </a:lnTo>
                <a:lnTo>
                  <a:pt x="2441" y="8922"/>
                </a:lnTo>
                <a:lnTo>
                  <a:pt x="2025" y="9658"/>
                </a:lnTo>
                <a:lnTo>
                  <a:pt x="1577" y="10418"/>
                </a:lnTo>
                <a:lnTo>
                  <a:pt x="1097" y="11194"/>
                </a:lnTo>
                <a:lnTo>
                  <a:pt x="585" y="11994"/>
                </a:lnTo>
                <a:lnTo>
                  <a:pt x="40" y="12819"/>
                </a:lnTo>
                <a:lnTo>
                  <a:pt x="16" y="12859"/>
                </a:lnTo>
                <a:lnTo>
                  <a:pt x="0" y="12907"/>
                </a:lnTo>
                <a:lnTo>
                  <a:pt x="0" y="12947"/>
                </a:lnTo>
                <a:lnTo>
                  <a:pt x="0" y="12995"/>
                </a:lnTo>
                <a:lnTo>
                  <a:pt x="16" y="13035"/>
                </a:lnTo>
                <a:lnTo>
                  <a:pt x="32" y="13075"/>
                </a:lnTo>
                <a:lnTo>
                  <a:pt x="64" y="13115"/>
                </a:lnTo>
                <a:lnTo>
                  <a:pt x="104" y="13139"/>
                </a:lnTo>
                <a:lnTo>
                  <a:pt x="128" y="13155"/>
                </a:lnTo>
                <a:lnTo>
                  <a:pt x="160" y="13171"/>
                </a:lnTo>
                <a:lnTo>
                  <a:pt x="200" y="13179"/>
                </a:lnTo>
                <a:lnTo>
                  <a:pt x="232" y="13179"/>
                </a:lnTo>
                <a:lnTo>
                  <a:pt x="288" y="13171"/>
                </a:lnTo>
                <a:lnTo>
                  <a:pt x="336" y="13155"/>
                </a:lnTo>
                <a:lnTo>
                  <a:pt x="384" y="13123"/>
                </a:lnTo>
                <a:lnTo>
                  <a:pt x="424" y="13075"/>
                </a:lnTo>
                <a:lnTo>
                  <a:pt x="977" y="12242"/>
                </a:lnTo>
                <a:lnTo>
                  <a:pt x="1497" y="11434"/>
                </a:lnTo>
                <a:lnTo>
                  <a:pt x="1977" y="10650"/>
                </a:lnTo>
                <a:lnTo>
                  <a:pt x="2433" y="9890"/>
                </a:lnTo>
                <a:lnTo>
                  <a:pt x="2849" y="9146"/>
                </a:lnTo>
                <a:lnTo>
                  <a:pt x="3241" y="8410"/>
                </a:lnTo>
                <a:lnTo>
                  <a:pt x="3609" y="7690"/>
                </a:lnTo>
                <a:lnTo>
                  <a:pt x="3785" y="7330"/>
                </a:lnTo>
                <a:lnTo>
                  <a:pt x="3953" y="6970"/>
                </a:lnTo>
                <a:lnTo>
                  <a:pt x="4145" y="6546"/>
                </a:lnTo>
                <a:lnTo>
                  <a:pt x="4329" y="6130"/>
                </a:lnTo>
                <a:lnTo>
                  <a:pt x="4497" y="5706"/>
                </a:lnTo>
                <a:lnTo>
                  <a:pt x="4665" y="5289"/>
                </a:lnTo>
                <a:lnTo>
                  <a:pt x="4825" y="4865"/>
                </a:lnTo>
                <a:lnTo>
                  <a:pt x="4977" y="4449"/>
                </a:lnTo>
                <a:lnTo>
                  <a:pt x="5121" y="4033"/>
                </a:lnTo>
                <a:lnTo>
                  <a:pt x="5257" y="3617"/>
                </a:lnTo>
                <a:lnTo>
                  <a:pt x="5377" y="3201"/>
                </a:lnTo>
                <a:lnTo>
                  <a:pt x="5497" y="2785"/>
                </a:lnTo>
                <a:lnTo>
                  <a:pt x="5609" y="2369"/>
                </a:lnTo>
                <a:lnTo>
                  <a:pt x="5713" y="1945"/>
                </a:lnTo>
                <a:lnTo>
                  <a:pt x="5809" y="1529"/>
                </a:lnTo>
                <a:lnTo>
                  <a:pt x="5897" y="1113"/>
                </a:lnTo>
                <a:lnTo>
                  <a:pt x="5977" y="697"/>
                </a:lnTo>
                <a:lnTo>
                  <a:pt x="6049" y="273"/>
                </a:lnTo>
                <a:lnTo>
                  <a:pt x="6049" y="225"/>
                </a:lnTo>
                <a:lnTo>
                  <a:pt x="6041" y="185"/>
                </a:lnTo>
                <a:lnTo>
                  <a:pt x="6025" y="137"/>
                </a:lnTo>
                <a:lnTo>
                  <a:pt x="6009" y="97"/>
                </a:lnTo>
                <a:lnTo>
                  <a:pt x="5977" y="65"/>
                </a:lnTo>
                <a:lnTo>
                  <a:pt x="5937" y="41"/>
                </a:lnTo>
                <a:lnTo>
                  <a:pt x="5897" y="17"/>
                </a:lnTo>
                <a:lnTo>
                  <a:pt x="5857" y="9"/>
                </a:lnTo>
                <a:lnTo>
                  <a:pt x="5809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2"/>
          <p:cNvSpPr/>
          <p:nvPr/>
        </p:nvSpPr>
        <p:spPr>
          <a:xfrm flipH="1">
            <a:off x="6519675" y="1955563"/>
            <a:ext cx="395475" cy="241850"/>
          </a:xfrm>
          <a:custGeom>
            <a:avLst/>
            <a:gdLst/>
            <a:ahLst/>
            <a:cxnLst/>
            <a:rect l="l" t="t" r="r" b="b"/>
            <a:pathLst>
              <a:path w="15819" h="9674" extrusionOk="0">
                <a:moveTo>
                  <a:pt x="10866" y="1"/>
                </a:moveTo>
                <a:lnTo>
                  <a:pt x="10762" y="17"/>
                </a:lnTo>
                <a:lnTo>
                  <a:pt x="10658" y="33"/>
                </a:lnTo>
                <a:lnTo>
                  <a:pt x="10554" y="57"/>
                </a:lnTo>
                <a:lnTo>
                  <a:pt x="10450" y="81"/>
                </a:lnTo>
                <a:lnTo>
                  <a:pt x="10242" y="153"/>
                </a:lnTo>
                <a:lnTo>
                  <a:pt x="10042" y="233"/>
                </a:lnTo>
                <a:lnTo>
                  <a:pt x="9842" y="321"/>
                </a:lnTo>
                <a:lnTo>
                  <a:pt x="9650" y="425"/>
                </a:lnTo>
                <a:lnTo>
                  <a:pt x="9458" y="537"/>
                </a:lnTo>
                <a:lnTo>
                  <a:pt x="9106" y="753"/>
                </a:lnTo>
                <a:lnTo>
                  <a:pt x="8762" y="977"/>
                </a:lnTo>
                <a:lnTo>
                  <a:pt x="8418" y="1217"/>
                </a:lnTo>
                <a:lnTo>
                  <a:pt x="8090" y="1457"/>
                </a:lnTo>
                <a:lnTo>
                  <a:pt x="7754" y="1705"/>
                </a:lnTo>
                <a:lnTo>
                  <a:pt x="7434" y="1969"/>
                </a:lnTo>
                <a:lnTo>
                  <a:pt x="7114" y="2233"/>
                </a:lnTo>
                <a:lnTo>
                  <a:pt x="6801" y="2505"/>
                </a:lnTo>
                <a:lnTo>
                  <a:pt x="6489" y="2777"/>
                </a:lnTo>
                <a:lnTo>
                  <a:pt x="6185" y="3065"/>
                </a:lnTo>
                <a:lnTo>
                  <a:pt x="5881" y="3353"/>
                </a:lnTo>
                <a:lnTo>
                  <a:pt x="5577" y="3641"/>
                </a:lnTo>
                <a:lnTo>
                  <a:pt x="5281" y="3937"/>
                </a:lnTo>
                <a:lnTo>
                  <a:pt x="4993" y="4233"/>
                </a:lnTo>
                <a:lnTo>
                  <a:pt x="4417" y="4841"/>
                </a:lnTo>
                <a:lnTo>
                  <a:pt x="3849" y="5457"/>
                </a:lnTo>
                <a:lnTo>
                  <a:pt x="3289" y="6073"/>
                </a:lnTo>
                <a:lnTo>
                  <a:pt x="2193" y="7314"/>
                </a:lnTo>
                <a:lnTo>
                  <a:pt x="1641" y="7922"/>
                </a:lnTo>
                <a:lnTo>
                  <a:pt x="1097" y="8522"/>
                </a:lnTo>
                <a:lnTo>
                  <a:pt x="553" y="9106"/>
                </a:lnTo>
                <a:lnTo>
                  <a:pt x="0" y="9674"/>
                </a:lnTo>
                <a:lnTo>
                  <a:pt x="0" y="9674"/>
                </a:lnTo>
                <a:lnTo>
                  <a:pt x="1689" y="9562"/>
                </a:lnTo>
                <a:lnTo>
                  <a:pt x="3393" y="9442"/>
                </a:lnTo>
                <a:lnTo>
                  <a:pt x="6793" y="9186"/>
                </a:lnTo>
                <a:lnTo>
                  <a:pt x="10202" y="8938"/>
                </a:lnTo>
                <a:lnTo>
                  <a:pt x="11906" y="8818"/>
                </a:lnTo>
                <a:lnTo>
                  <a:pt x="13594" y="8706"/>
                </a:lnTo>
                <a:lnTo>
                  <a:pt x="13882" y="8682"/>
                </a:lnTo>
                <a:lnTo>
                  <a:pt x="14171" y="8650"/>
                </a:lnTo>
                <a:lnTo>
                  <a:pt x="14315" y="8626"/>
                </a:lnTo>
                <a:lnTo>
                  <a:pt x="14459" y="8594"/>
                </a:lnTo>
                <a:lnTo>
                  <a:pt x="14595" y="8562"/>
                </a:lnTo>
                <a:lnTo>
                  <a:pt x="14739" y="8530"/>
                </a:lnTo>
                <a:lnTo>
                  <a:pt x="14867" y="8482"/>
                </a:lnTo>
                <a:lnTo>
                  <a:pt x="14995" y="8426"/>
                </a:lnTo>
                <a:lnTo>
                  <a:pt x="15123" y="8370"/>
                </a:lnTo>
                <a:lnTo>
                  <a:pt x="15235" y="8298"/>
                </a:lnTo>
                <a:lnTo>
                  <a:pt x="15347" y="8218"/>
                </a:lnTo>
                <a:lnTo>
                  <a:pt x="15451" y="8130"/>
                </a:lnTo>
                <a:lnTo>
                  <a:pt x="15539" y="8026"/>
                </a:lnTo>
                <a:lnTo>
                  <a:pt x="15619" y="7914"/>
                </a:lnTo>
                <a:lnTo>
                  <a:pt x="15691" y="7802"/>
                </a:lnTo>
                <a:lnTo>
                  <a:pt x="15739" y="7690"/>
                </a:lnTo>
                <a:lnTo>
                  <a:pt x="15779" y="7570"/>
                </a:lnTo>
                <a:lnTo>
                  <a:pt x="15803" y="7442"/>
                </a:lnTo>
                <a:lnTo>
                  <a:pt x="15819" y="7314"/>
                </a:lnTo>
                <a:lnTo>
                  <a:pt x="15819" y="7194"/>
                </a:lnTo>
                <a:lnTo>
                  <a:pt x="15811" y="7066"/>
                </a:lnTo>
                <a:lnTo>
                  <a:pt x="15795" y="6938"/>
                </a:lnTo>
                <a:lnTo>
                  <a:pt x="15763" y="6809"/>
                </a:lnTo>
                <a:lnTo>
                  <a:pt x="15723" y="6681"/>
                </a:lnTo>
                <a:lnTo>
                  <a:pt x="15675" y="6561"/>
                </a:lnTo>
                <a:lnTo>
                  <a:pt x="15619" y="6449"/>
                </a:lnTo>
                <a:lnTo>
                  <a:pt x="15547" y="6337"/>
                </a:lnTo>
                <a:lnTo>
                  <a:pt x="15475" y="6225"/>
                </a:lnTo>
                <a:lnTo>
                  <a:pt x="15395" y="6129"/>
                </a:lnTo>
                <a:lnTo>
                  <a:pt x="15307" y="6033"/>
                </a:lnTo>
                <a:lnTo>
                  <a:pt x="15203" y="5945"/>
                </a:lnTo>
                <a:lnTo>
                  <a:pt x="15099" y="5865"/>
                </a:lnTo>
                <a:lnTo>
                  <a:pt x="14995" y="5785"/>
                </a:lnTo>
                <a:lnTo>
                  <a:pt x="14875" y="5713"/>
                </a:lnTo>
                <a:lnTo>
                  <a:pt x="14755" y="5649"/>
                </a:lnTo>
                <a:lnTo>
                  <a:pt x="14627" y="5593"/>
                </a:lnTo>
                <a:lnTo>
                  <a:pt x="14499" y="5537"/>
                </a:lnTo>
                <a:lnTo>
                  <a:pt x="14371" y="5481"/>
                </a:lnTo>
                <a:lnTo>
                  <a:pt x="14235" y="5441"/>
                </a:lnTo>
                <a:lnTo>
                  <a:pt x="14106" y="5401"/>
                </a:lnTo>
                <a:lnTo>
                  <a:pt x="13970" y="5369"/>
                </a:lnTo>
                <a:lnTo>
                  <a:pt x="13834" y="5345"/>
                </a:lnTo>
                <a:lnTo>
                  <a:pt x="13698" y="5321"/>
                </a:lnTo>
                <a:lnTo>
                  <a:pt x="13562" y="5305"/>
                </a:lnTo>
                <a:lnTo>
                  <a:pt x="13426" y="5297"/>
                </a:lnTo>
                <a:lnTo>
                  <a:pt x="13298" y="5297"/>
                </a:lnTo>
                <a:lnTo>
                  <a:pt x="13514" y="5225"/>
                </a:lnTo>
                <a:lnTo>
                  <a:pt x="13722" y="5137"/>
                </a:lnTo>
                <a:lnTo>
                  <a:pt x="13930" y="5041"/>
                </a:lnTo>
                <a:lnTo>
                  <a:pt x="14122" y="4929"/>
                </a:lnTo>
                <a:lnTo>
                  <a:pt x="14219" y="4865"/>
                </a:lnTo>
                <a:lnTo>
                  <a:pt x="14315" y="4801"/>
                </a:lnTo>
                <a:lnTo>
                  <a:pt x="14403" y="4729"/>
                </a:lnTo>
                <a:lnTo>
                  <a:pt x="14483" y="4657"/>
                </a:lnTo>
                <a:lnTo>
                  <a:pt x="14563" y="4577"/>
                </a:lnTo>
                <a:lnTo>
                  <a:pt x="14643" y="4497"/>
                </a:lnTo>
                <a:lnTo>
                  <a:pt x="14715" y="4409"/>
                </a:lnTo>
                <a:lnTo>
                  <a:pt x="14779" y="4313"/>
                </a:lnTo>
                <a:lnTo>
                  <a:pt x="14843" y="4225"/>
                </a:lnTo>
                <a:lnTo>
                  <a:pt x="14899" y="4121"/>
                </a:lnTo>
                <a:lnTo>
                  <a:pt x="14947" y="4017"/>
                </a:lnTo>
                <a:lnTo>
                  <a:pt x="14995" y="3913"/>
                </a:lnTo>
                <a:lnTo>
                  <a:pt x="15027" y="3809"/>
                </a:lnTo>
                <a:lnTo>
                  <a:pt x="15059" y="3697"/>
                </a:lnTo>
                <a:lnTo>
                  <a:pt x="15075" y="3585"/>
                </a:lnTo>
                <a:lnTo>
                  <a:pt x="15091" y="3473"/>
                </a:lnTo>
                <a:lnTo>
                  <a:pt x="15099" y="3361"/>
                </a:lnTo>
                <a:lnTo>
                  <a:pt x="15091" y="3249"/>
                </a:lnTo>
                <a:lnTo>
                  <a:pt x="15083" y="3137"/>
                </a:lnTo>
                <a:lnTo>
                  <a:pt x="15059" y="3025"/>
                </a:lnTo>
                <a:lnTo>
                  <a:pt x="15035" y="2913"/>
                </a:lnTo>
                <a:lnTo>
                  <a:pt x="14995" y="2809"/>
                </a:lnTo>
                <a:lnTo>
                  <a:pt x="14947" y="2713"/>
                </a:lnTo>
                <a:lnTo>
                  <a:pt x="14891" y="2617"/>
                </a:lnTo>
                <a:lnTo>
                  <a:pt x="14827" y="2529"/>
                </a:lnTo>
                <a:lnTo>
                  <a:pt x="14763" y="2449"/>
                </a:lnTo>
                <a:lnTo>
                  <a:pt x="14691" y="2369"/>
                </a:lnTo>
                <a:lnTo>
                  <a:pt x="14603" y="2305"/>
                </a:lnTo>
                <a:lnTo>
                  <a:pt x="14523" y="2241"/>
                </a:lnTo>
                <a:lnTo>
                  <a:pt x="14435" y="2185"/>
                </a:lnTo>
                <a:lnTo>
                  <a:pt x="14339" y="2137"/>
                </a:lnTo>
                <a:lnTo>
                  <a:pt x="14243" y="2089"/>
                </a:lnTo>
                <a:lnTo>
                  <a:pt x="14138" y="2049"/>
                </a:lnTo>
                <a:lnTo>
                  <a:pt x="14034" y="2017"/>
                </a:lnTo>
                <a:lnTo>
                  <a:pt x="13930" y="1993"/>
                </a:lnTo>
                <a:lnTo>
                  <a:pt x="13826" y="1969"/>
                </a:lnTo>
                <a:lnTo>
                  <a:pt x="13714" y="1961"/>
                </a:lnTo>
                <a:lnTo>
                  <a:pt x="13610" y="1945"/>
                </a:lnTo>
                <a:lnTo>
                  <a:pt x="13386" y="1945"/>
                </a:lnTo>
                <a:lnTo>
                  <a:pt x="13170" y="1953"/>
                </a:lnTo>
                <a:lnTo>
                  <a:pt x="12946" y="1977"/>
                </a:lnTo>
                <a:lnTo>
                  <a:pt x="12722" y="2001"/>
                </a:lnTo>
                <a:lnTo>
                  <a:pt x="12498" y="2033"/>
                </a:lnTo>
                <a:lnTo>
                  <a:pt x="12274" y="2073"/>
                </a:lnTo>
                <a:lnTo>
                  <a:pt x="12050" y="2121"/>
                </a:lnTo>
                <a:lnTo>
                  <a:pt x="11842" y="2185"/>
                </a:lnTo>
                <a:lnTo>
                  <a:pt x="11634" y="2257"/>
                </a:lnTo>
                <a:lnTo>
                  <a:pt x="11770" y="2009"/>
                </a:lnTo>
                <a:lnTo>
                  <a:pt x="11842" y="1881"/>
                </a:lnTo>
                <a:lnTo>
                  <a:pt x="11898" y="1745"/>
                </a:lnTo>
                <a:lnTo>
                  <a:pt x="11954" y="1617"/>
                </a:lnTo>
                <a:lnTo>
                  <a:pt x="12002" y="1481"/>
                </a:lnTo>
                <a:lnTo>
                  <a:pt x="12042" y="1345"/>
                </a:lnTo>
                <a:lnTo>
                  <a:pt x="12066" y="1201"/>
                </a:lnTo>
                <a:lnTo>
                  <a:pt x="12082" y="1057"/>
                </a:lnTo>
                <a:lnTo>
                  <a:pt x="12074" y="913"/>
                </a:lnTo>
                <a:lnTo>
                  <a:pt x="12058" y="769"/>
                </a:lnTo>
                <a:lnTo>
                  <a:pt x="12026" y="633"/>
                </a:lnTo>
                <a:lnTo>
                  <a:pt x="12002" y="561"/>
                </a:lnTo>
                <a:lnTo>
                  <a:pt x="11970" y="497"/>
                </a:lnTo>
                <a:lnTo>
                  <a:pt x="11938" y="441"/>
                </a:lnTo>
                <a:lnTo>
                  <a:pt x="11898" y="377"/>
                </a:lnTo>
                <a:lnTo>
                  <a:pt x="11858" y="321"/>
                </a:lnTo>
                <a:lnTo>
                  <a:pt x="11810" y="273"/>
                </a:lnTo>
                <a:lnTo>
                  <a:pt x="11762" y="217"/>
                </a:lnTo>
                <a:lnTo>
                  <a:pt x="11706" y="177"/>
                </a:lnTo>
                <a:lnTo>
                  <a:pt x="11634" y="137"/>
                </a:lnTo>
                <a:lnTo>
                  <a:pt x="11562" y="97"/>
                </a:lnTo>
                <a:lnTo>
                  <a:pt x="11490" y="65"/>
                </a:lnTo>
                <a:lnTo>
                  <a:pt x="11410" y="41"/>
                </a:lnTo>
                <a:lnTo>
                  <a:pt x="11330" y="25"/>
                </a:lnTo>
                <a:lnTo>
                  <a:pt x="11250" y="9"/>
                </a:lnTo>
                <a:lnTo>
                  <a:pt x="1108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2"/>
          <p:cNvSpPr/>
          <p:nvPr/>
        </p:nvSpPr>
        <p:spPr>
          <a:xfrm flipH="1">
            <a:off x="6715900" y="2101988"/>
            <a:ext cx="342475" cy="190650"/>
          </a:xfrm>
          <a:custGeom>
            <a:avLst/>
            <a:gdLst/>
            <a:ahLst/>
            <a:cxnLst/>
            <a:rect l="l" t="t" r="r" b="b"/>
            <a:pathLst>
              <a:path w="13699" h="7626" extrusionOk="0">
                <a:moveTo>
                  <a:pt x="13475" y="0"/>
                </a:moveTo>
                <a:lnTo>
                  <a:pt x="13427" y="8"/>
                </a:lnTo>
                <a:lnTo>
                  <a:pt x="13387" y="16"/>
                </a:lnTo>
                <a:lnTo>
                  <a:pt x="12498" y="352"/>
                </a:lnTo>
                <a:lnTo>
                  <a:pt x="11610" y="704"/>
                </a:lnTo>
                <a:lnTo>
                  <a:pt x="10738" y="1064"/>
                </a:lnTo>
                <a:lnTo>
                  <a:pt x="9866" y="1449"/>
                </a:lnTo>
                <a:lnTo>
                  <a:pt x="9010" y="1849"/>
                </a:lnTo>
                <a:lnTo>
                  <a:pt x="8154" y="2257"/>
                </a:lnTo>
                <a:lnTo>
                  <a:pt x="7314" y="2689"/>
                </a:lnTo>
                <a:lnTo>
                  <a:pt x="6474" y="3129"/>
                </a:lnTo>
                <a:lnTo>
                  <a:pt x="5649" y="3585"/>
                </a:lnTo>
                <a:lnTo>
                  <a:pt x="4825" y="4057"/>
                </a:lnTo>
                <a:lnTo>
                  <a:pt x="4017" y="4545"/>
                </a:lnTo>
                <a:lnTo>
                  <a:pt x="3209" y="5049"/>
                </a:lnTo>
                <a:lnTo>
                  <a:pt x="2417" y="5569"/>
                </a:lnTo>
                <a:lnTo>
                  <a:pt x="1633" y="6097"/>
                </a:lnTo>
                <a:lnTo>
                  <a:pt x="857" y="6649"/>
                </a:lnTo>
                <a:lnTo>
                  <a:pt x="89" y="7209"/>
                </a:lnTo>
                <a:lnTo>
                  <a:pt x="57" y="7241"/>
                </a:lnTo>
                <a:lnTo>
                  <a:pt x="33" y="7273"/>
                </a:lnTo>
                <a:lnTo>
                  <a:pt x="9" y="7313"/>
                </a:lnTo>
                <a:lnTo>
                  <a:pt x="1" y="7361"/>
                </a:lnTo>
                <a:lnTo>
                  <a:pt x="1" y="7401"/>
                </a:lnTo>
                <a:lnTo>
                  <a:pt x="9" y="7449"/>
                </a:lnTo>
                <a:lnTo>
                  <a:pt x="17" y="7489"/>
                </a:lnTo>
                <a:lnTo>
                  <a:pt x="49" y="7529"/>
                </a:lnTo>
                <a:lnTo>
                  <a:pt x="81" y="7577"/>
                </a:lnTo>
                <a:lnTo>
                  <a:pt x="129" y="7601"/>
                </a:lnTo>
                <a:lnTo>
                  <a:pt x="177" y="7617"/>
                </a:lnTo>
                <a:lnTo>
                  <a:pt x="233" y="7625"/>
                </a:lnTo>
                <a:lnTo>
                  <a:pt x="265" y="7625"/>
                </a:lnTo>
                <a:lnTo>
                  <a:pt x="305" y="7617"/>
                </a:lnTo>
                <a:lnTo>
                  <a:pt x="337" y="7601"/>
                </a:lnTo>
                <a:lnTo>
                  <a:pt x="369" y="7577"/>
                </a:lnTo>
                <a:lnTo>
                  <a:pt x="1129" y="7025"/>
                </a:lnTo>
                <a:lnTo>
                  <a:pt x="1897" y="6481"/>
                </a:lnTo>
                <a:lnTo>
                  <a:pt x="2673" y="5953"/>
                </a:lnTo>
                <a:lnTo>
                  <a:pt x="3465" y="5441"/>
                </a:lnTo>
                <a:lnTo>
                  <a:pt x="4257" y="4945"/>
                </a:lnTo>
                <a:lnTo>
                  <a:pt x="5065" y="4457"/>
                </a:lnTo>
                <a:lnTo>
                  <a:pt x="5874" y="3993"/>
                </a:lnTo>
                <a:lnTo>
                  <a:pt x="6698" y="3537"/>
                </a:lnTo>
                <a:lnTo>
                  <a:pt x="7530" y="3097"/>
                </a:lnTo>
                <a:lnTo>
                  <a:pt x="8362" y="2673"/>
                </a:lnTo>
                <a:lnTo>
                  <a:pt x="9210" y="2265"/>
                </a:lnTo>
                <a:lnTo>
                  <a:pt x="10058" y="1873"/>
                </a:lnTo>
                <a:lnTo>
                  <a:pt x="10922" y="1497"/>
                </a:lnTo>
                <a:lnTo>
                  <a:pt x="11786" y="1129"/>
                </a:lnTo>
                <a:lnTo>
                  <a:pt x="12658" y="784"/>
                </a:lnTo>
                <a:lnTo>
                  <a:pt x="13547" y="456"/>
                </a:lnTo>
                <a:lnTo>
                  <a:pt x="13587" y="432"/>
                </a:lnTo>
                <a:lnTo>
                  <a:pt x="13619" y="408"/>
                </a:lnTo>
                <a:lnTo>
                  <a:pt x="13651" y="376"/>
                </a:lnTo>
                <a:lnTo>
                  <a:pt x="13675" y="336"/>
                </a:lnTo>
                <a:lnTo>
                  <a:pt x="13691" y="296"/>
                </a:lnTo>
                <a:lnTo>
                  <a:pt x="13699" y="248"/>
                </a:lnTo>
                <a:lnTo>
                  <a:pt x="13691" y="200"/>
                </a:lnTo>
                <a:lnTo>
                  <a:pt x="13683" y="160"/>
                </a:lnTo>
                <a:lnTo>
                  <a:pt x="13659" y="112"/>
                </a:lnTo>
                <a:lnTo>
                  <a:pt x="13635" y="80"/>
                </a:lnTo>
                <a:lnTo>
                  <a:pt x="13603" y="48"/>
                </a:lnTo>
                <a:lnTo>
                  <a:pt x="13563" y="24"/>
                </a:lnTo>
                <a:lnTo>
                  <a:pt x="13523" y="8"/>
                </a:lnTo>
                <a:lnTo>
                  <a:pt x="1347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2"/>
          <p:cNvSpPr/>
          <p:nvPr/>
        </p:nvSpPr>
        <p:spPr>
          <a:xfrm>
            <a:off x="4868250" y="4474450"/>
            <a:ext cx="736525" cy="371075"/>
          </a:xfrm>
          <a:custGeom>
            <a:avLst/>
            <a:gdLst/>
            <a:ahLst/>
            <a:cxnLst/>
            <a:rect l="l" t="t" r="r" b="b"/>
            <a:pathLst>
              <a:path w="29461" h="14843" extrusionOk="0">
                <a:moveTo>
                  <a:pt x="208" y="1"/>
                </a:moveTo>
                <a:lnTo>
                  <a:pt x="168" y="9"/>
                </a:lnTo>
                <a:lnTo>
                  <a:pt x="128" y="17"/>
                </a:lnTo>
                <a:lnTo>
                  <a:pt x="96" y="33"/>
                </a:lnTo>
                <a:lnTo>
                  <a:pt x="64" y="65"/>
                </a:lnTo>
                <a:lnTo>
                  <a:pt x="32" y="97"/>
                </a:lnTo>
                <a:lnTo>
                  <a:pt x="16" y="129"/>
                </a:lnTo>
                <a:lnTo>
                  <a:pt x="0" y="177"/>
                </a:lnTo>
                <a:lnTo>
                  <a:pt x="0" y="217"/>
                </a:lnTo>
                <a:lnTo>
                  <a:pt x="0" y="257"/>
                </a:lnTo>
                <a:lnTo>
                  <a:pt x="16" y="297"/>
                </a:lnTo>
                <a:lnTo>
                  <a:pt x="32" y="337"/>
                </a:lnTo>
                <a:lnTo>
                  <a:pt x="56" y="369"/>
                </a:lnTo>
                <a:lnTo>
                  <a:pt x="88" y="393"/>
                </a:lnTo>
                <a:lnTo>
                  <a:pt x="128" y="417"/>
                </a:lnTo>
                <a:lnTo>
                  <a:pt x="1184" y="865"/>
                </a:lnTo>
                <a:lnTo>
                  <a:pt x="2233" y="1321"/>
                </a:lnTo>
                <a:lnTo>
                  <a:pt x="3281" y="1793"/>
                </a:lnTo>
                <a:lnTo>
                  <a:pt x="4321" y="2273"/>
                </a:lnTo>
                <a:lnTo>
                  <a:pt x="5369" y="2753"/>
                </a:lnTo>
                <a:lnTo>
                  <a:pt x="6401" y="3249"/>
                </a:lnTo>
                <a:lnTo>
                  <a:pt x="7441" y="3745"/>
                </a:lnTo>
                <a:lnTo>
                  <a:pt x="8473" y="4241"/>
                </a:lnTo>
                <a:lnTo>
                  <a:pt x="9506" y="4754"/>
                </a:lnTo>
                <a:lnTo>
                  <a:pt x="10530" y="5258"/>
                </a:lnTo>
                <a:lnTo>
                  <a:pt x="12570" y="6290"/>
                </a:lnTo>
                <a:lnTo>
                  <a:pt x="14602" y="7322"/>
                </a:lnTo>
                <a:lnTo>
                  <a:pt x="16611" y="8346"/>
                </a:lnTo>
                <a:lnTo>
                  <a:pt x="18867" y="9506"/>
                </a:lnTo>
                <a:lnTo>
                  <a:pt x="21859" y="11042"/>
                </a:lnTo>
                <a:lnTo>
                  <a:pt x="25364" y="12851"/>
                </a:lnTo>
                <a:lnTo>
                  <a:pt x="29140" y="14819"/>
                </a:lnTo>
                <a:lnTo>
                  <a:pt x="29188" y="14835"/>
                </a:lnTo>
                <a:lnTo>
                  <a:pt x="29244" y="14843"/>
                </a:lnTo>
                <a:lnTo>
                  <a:pt x="29300" y="14835"/>
                </a:lnTo>
                <a:lnTo>
                  <a:pt x="29356" y="14811"/>
                </a:lnTo>
                <a:lnTo>
                  <a:pt x="29396" y="14771"/>
                </a:lnTo>
                <a:lnTo>
                  <a:pt x="29436" y="14723"/>
                </a:lnTo>
                <a:lnTo>
                  <a:pt x="29452" y="14683"/>
                </a:lnTo>
                <a:lnTo>
                  <a:pt x="29460" y="14643"/>
                </a:lnTo>
                <a:lnTo>
                  <a:pt x="29452" y="14603"/>
                </a:lnTo>
                <a:lnTo>
                  <a:pt x="29444" y="14563"/>
                </a:lnTo>
                <a:lnTo>
                  <a:pt x="29428" y="14523"/>
                </a:lnTo>
                <a:lnTo>
                  <a:pt x="29404" y="14491"/>
                </a:lnTo>
                <a:lnTo>
                  <a:pt x="29380" y="14459"/>
                </a:lnTo>
                <a:lnTo>
                  <a:pt x="29340" y="14435"/>
                </a:lnTo>
                <a:lnTo>
                  <a:pt x="25564" y="12475"/>
                </a:lnTo>
                <a:lnTo>
                  <a:pt x="22059" y="10658"/>
                </a:lnTo>
                <a:lnTo>
                  <a:pt x="19059" y="9122"/>
                </a:lnTo>
                <a:lnTo>
                  <a:pt x="16811" y="7970"/>
                </a:lnTo>
                <a:lnTo>
                  <a:pt x="14794" y="6938"/>
                </a:lnTo>
                <a:lnTo>
                  <a:pt x="12762" y="5906"/>
                </a:lnTo>
                <a:lnTo>
                  <a:pt x="10722" y="4874"/>
                </a:lnTo>
                <a:lnTo>
                  <a:pt x="9690" y="4362"/>
                </a:lnTo>
                <a:lnTo>
                  <a:pt x="8657" y="3857"/>
                </a:lnTo>
                <a:lnTo>
                  <a:pt x="7625" y="3353"/>
                </a:lnTo>
                <a:lnTo>
                  <a:pt x="6585" y="2857"/>
                </a:lnTo>
                <a:lnTo>
                  <a:pt x="5545" y="2361"/>
                </a:lnTo>
                <a:lnTo>
                  <a:pt x="4497" y="1881"/>
                </a:lnTo>
                <a:lnTo>
                  <a:pt x="3457" y="1401"/>
                </a:lnTo>
                <a:lnTo>
                  <a:pt x="2401" y="929"/>
                </a:lnTo>
                <a:lnTo>
                  <a:pt x="1352" y="465"/>
                </a:lnTo>
                <a:lnTo>
                  <a:pt x="296" y="17"/>
                </a:lnTo>
                <a:lnTo>
                  <a:pt x="256" y="9"/>
                </a:lnTo>
                <a:lnTo>
                  <a:pt x="208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2"/>
          <p:cNvSpPr/>
          <p:nvPr/>
        </p:nvSpPr>
        <p:spPr>
          <a:xfrm>
            <a:off x="4608600" y="4313025"/>
            <a:ext cx="365475" cy="226875"/>
          </a:xfrm>
          <a:custGeom>
            <a:avLst/>
            <a:gdLst/>
            <a:ahLst/>
            <a:cxnLst/>
            <a:rect l="l" t="t" r="r" b="b"/>
            <a:pathLst>
              <a:path w="14619" h="9075" extrusionOk="0">
                <a:moveTo>
                  <a:pt x="3025" y="1"/>
                </a:moveTo>
                <a:lnTo>
                  <a:pt x="2905" y="9"/>
                </a:lnTo>
                <a:lnTo>
                  <a:pt x="2777" y="41"/>
                </a:lnTo>
                <a:lnTo>
                  <a:pt x="2665" y="73"/>
                </a:lnTo>
                <a:lnTo>
                  <a:pt x="2561" y="121"/>
                </a:lnTo>
                <a:lnTo>
                  <a:pt x="2457" y="185"/>
                </a:lnTo>
                <a:lnTo>
                  <a:pt x="2361" y="249"/>
                </a:lnTo>
                <a:lnTo>
                  <a:pt x="2273" y="329"/>
                </a:lnTo>
                <a:lnTo>
                  <a:pt x="2193" y="417"/>
                </a:lnTo>
                <a:lnTo>
                  <a:pt x="2121" y="505"/>
                </a:lnTo>
                <a:lnTo>
                  <a:pt x="2057" y="609"/>
                </a:lnTo>
                <a:lnTo>
                  <a:pt x="2001" y="713"/>
                </a:lnTo>
                <a:lnTo>
                  <a:pt x="1953" y="825"/>
                </a:lnTo>
                <a:lnTo>
                  <a:pt x="1913" y="937"/>
                </a:lnTo>
                <a:lnTo>
                  <a:pt x="1881" y="1049"/>
                </a:lnTo>
                <a:lnTo>
                  <a:pt x="1857" y="1169"/>
                </a:lnTo>
                <a:lnTo>
                  <a:pt x="1841" y="1289"/>
                </a:lnTo>
                <a:lnTo>
                  <a:pt x="1833" y="1409"/>
                </a:lnTo>
                <a:lnTo>
                  <a:pt x="1841" y="1529"/>
                </a:lnTo>
                <a:lnTo>
                  <a:pt x="1857" y="1649"/>
                </a:lnTo>
                <a:lnTo>
                  <a:pt x="1873" y="1769"/>
                </a:lnTo>
                <a:lnTo>
                  <a:pt x="1905" y="1889"/>
                </a:lnTo>
                <a:lnTo>
                  <a:pt x="1937" y="2009"/>
                </a:lnTo>
                <a:lnTo>
                  <a:pt x="1985" y="2129"/>
                </a:lnTo>
                <a:lnTo>
                  <a:pt x="2033" y="2249"/>
                </a:lnTo>
                <a:lnTo>
                  <a:pt x="2081" y="2361"/>
                </a:lnTo>
                <a:lnTo>
                  <a:pt x="2145" y="2481"/>
                </a:lnTo>
                <a:lnTo>
                  <a:pt x="2209" y="2593"/>
                </a:lnTo>
                <a:lnTo>
                  <a:pt x="2281" y="2705"/>
                </a:lnTo>
                <a:lnTo>
                  <a:pt x="2353" y="2809"/>
                </a:lnTo>
                <a:lnTo>
                  <a:pt x="2425" y="2913"/>
                </a:lnTo>
                <a:lnTo>
                  <a:pt x="2513" y="3009"/>
                </a:lnTo>
                <a:lnTo>
                  <a:pt x="2593" y="3097"/>
                </a:lnTo>
                <a:lnTo>
                  <a:pt x="2681" y="3185"/>
                </a:lnTo>
                <a:lnTo>
                  <a:pt x="2769" y="3273"/>
                </a:lnTo>
                <a:lnTo>
                  <a:pt x="2577" y="3185"/>
                </a:lnTo>
                <a:lnTo>
                  <a:pt x="2377" y="3113"/>
                </a:lnTo>
                <a:lnTo>
                  <a:pt x="2177" y="3057"/>
                </a:lnTo>
                <a:lnTo>
                  <a:pt x="1969" y="3017"/>
                </a:lnTo>
                <a:lnTo>
                  <a:pt x="1761" y="2993"/>
                </a:lnTo>
                <a:lnTo>
                  <a:pt x="1657" y="2985"/>
                </a:lnTo>
                <a:lnTo>
                  <a:pt x="1449" y="2985"/>
                </a:lnTo>
                <a:lnTo>
                  <a:pt x="1345" y="2993"/>
                </a:lnTo>
                <a:lnTo>
                  <a:pt x="1249" y="3009"/>
                </a:lnTo>
                <a:lnTo>
                  <a:pt x="1145" y="3033"/>
                </a:lnTo>
                <a:lnTo>
                  <a:pt x="1041" y="3057"/>
                </a:lnTo>
                <a:lnTo>
                  <a:pt x="945" y="3089"/>
                </a:lnTo>
                <a:lnTo>
                  <a:pt x="841" y="3129"/>
                </a:lnTo>
                <a:lnTo>
                  <a:pt x="753" y="3177"/>
                </a:lnTo>
                <a:lnTo>
                  <a:pt x="657" y="3233"/>
                </a:lnTo>
                <a:lnTo>
                  <a:pt x="569" y="3289"/>
                </a:lnTo>
                <a:lnTo>
                  <a:pt x="489" y="3353"/>
                </a:lnTo>
                <a:lnTo>
                  <a:pt x="409" y="3425"/>
                </a:lnTo>
                <a:lnTo>
                  <a:pt x="337" y="3497"/>
                </a:lnTo>
                <a:lnTo>
                  <a:pt x="265" y="3577"/>
                </a:lnTo>
                <a:lnTo>
                  <a:pt x="209" y="3665"/>
                </a:lnTo>
                <a:lnTo>
                  <a:pt x="153" y="3745"/>
                </a:lnTo>
                <a:lnTo>
                  <a:pt x="105" y="3842"/>
                </a:lnTo>
                <a:lnTo>
                  <a:pt x="65" y="3938"/>
                </a:lnTo>
                <a:lnTo>
                  <a:pt x="41" y="4034"/>
                </a:lnTo>
                <a:lnTo>
                  <a:pt x="17" y="4138"/>
                </a:lnTo>
                <a:lnTo>
                  <a:pt x="9" y="4234"/>
                </a:lnTo>
                <a:lnTo>
                  <a:pt x="1" y="4330"/>
                </a:lnTo>
                <a:lnTo>
                  <a:pt x="9" y="4434"/>
                </a:lnTo>
                <a:lnTo>
                  <a:pt x="25" y="4530"/>
                </a:lnTo>
                <a:lnTo>
                  <a:pt x="41" y="4626"/>
                </a:lnTo>
                <a:lnTo>
                  <a:pt x="73" y="4714"/>
                </a:lnTo>
                <a:lnTo>
                  <a:pt x="105" y="4810"/>
                </a:lnTo>
                <a:lnTo>
                  <a:pt x="145" y="4898"/>
                </a:lnTo>
                <a:lnTo>
                  <a:pt x="193" y="4986"/>
                </a:lnTo>
                <a:lnTo>
                  <a:pt x="241" y="5074"/>
                </a:lnTo>
                <a:lnTo>
                  <a:pt x="297" y="5154"/>
                </a:lnTo>
                <a:lnTo>
                  <a:pt x="361" y="5234"/>
                </a:lnTo>
                <a:lnTo>
                  <a:pt x="425" y="5314"/>
                </a:lnTo>
                <a:lnTo>
                  <a:pt x="497" y="5386"/>
                </a:lnTo>
                <a:lnTo>
                  <a:pt x="569" y="5458"/>
                </a:lnTo>
                <a:lnTo>
                  <a:pt x="641" y="5522"/>
                </a:lnTo>
                <a:lnTo>
                  <a:pt x="801" y="5650"/>
                </a:lnTo>
                <a:lnTo>
                  <a:pt x="961" y="5778"/>
                </a:lnTo>
                <a:lnTo>
                  <a:pt x="1129" y="5898"/>
                </a:lnTo>
                <a:lnTo>
                  <a:pt x="1305" y="6010"/>
                </a:lnTo>
                <a:lnTo>
                  <a:pt x="1489" y="6122"/>
                </a:lnTo>
                <a:lnTo>
                  <a:pt x="1673" y="6226"/>
                </a:lnTo>
                <a:lnTo>
                  <a:pt x="1857" y="6314"/>
                </a:lnTo>
                <a:lnTo>
                  <a:pt x="2041" y="6386"/>
                </a:lnTo>
                <a:lnTo>
                  <a:pt x="1793" y="6474"/>
                </a:lnTo>
                <a:lnTo>
                  <a:pt x="1665" y="6522"/>
                </a:lnTo>
                <a:lnTo>
                  <a:pt x="1545" y="6578"/>
                </a:lnTo>
                <a:lnTo>
                  <a:pt x="1425" y="6634"/>
                </a:lnTo>
                <a:lnTo>
                  <a:pt x="1313" y="6698"/>
                </a:lnTo>
                <a:lnTo>
                  <a:pt x="1201" y="6770"/>
                </a:lnTo>
                <a:lnTo>
                  <a:pt x="1097" y="6850"/>
                </a:lnTo>
                <a:lnTo>
                  <a:pt x="1001" y="6938"/>
                </a:lnTo>
                <a:lnTo>
                  <a:pt x="913" y="7042"/>
                </a:lnTo>
                <a:lnTo>
                  <a:pt x="833" y="7154"/>
                </a:lnTo>
                <a:lnTo>
                  <a:pt x="777" y="7266"/>
                </a:lnTo>
                <a:lnTo>
                  <a:pt x="729" y="7394"/>
                </a:lnTo>
                <a:lnTo>
                  <a:pt x="713" y="7458"/>
                </a:lnTo>
                <a:lnTo>
                  <a:pt x="705" y="7522"/>
                </a:lnTo>
                <a:lnTo>
                  <a:pt x="697" y="7586"/>
                </a:lnTo>
                <a:lnTo>
                  <a:pt x="697" y="7650"/>
                </a:lnTo>
                <a:lnTo>
                  <a:pt x="705" y="7714"/>
                </a:lnTo>
                <a:lnTo>
                  <a:pt x="713" y="7778"/>
                </a:lnTo>
                <a:lnTo>
                  <a:pt x="737" y="7850"/>
                </a:lnTo>
                <a:lnTo>
                  <a:pt x="761" y="7922"/>
                </a:lnTo>
                <a:lnTo>
                  <a:pt x="793" y="7986"/>
                </a:lnTo>
                <a:lnTo>
                  <a:pt x="833" y="8050"/>
                </a:lnTo>
                <a:lnTo>
                  <a:pt x="881" y="8114"/>
                </a:lnTo>
                <a:lnTo>
                  <a:pt x="929" y="8170"/>
                </a:lnTo>
                <a:lnTo>
                  <a:pt x="1033" y="8282"/>
                </a:lnTo>
                <a:lnTo>
                  <a:pt x="1105" y="8346"/>
                </a:lnTo>
                <a:lnTo>
                  <a:pt x="1185" y="8410"/>
                </a:lnTo>
                <a:lnTo>
                  <a:pt x="1265" y="8466"/>
                </a:lnTo>
                <a:lnTo>
                  <a:pt x="1345" y="8522"/>
                </a:lnTo>
                <a:lnTo>
                  <a:pt x="1521" y="8618"/>
                </a:lnTo>
                <a:lnTo>
                  <a:pt x="1705" y="8698"/>
                </a:lnTo>
                <a:lnTo>
                  <a:pt x="1897" y="8762"/>
                </a:lnTo>
                <a:lnTo>
                  <a:pt x="2089" y="8826"/>
                </a:lnTo>
                <a:lnTo>
                  <a:pt x="2281" y="8874"/>
                </a:lnTo>
                <a:lnTo>
                  <a:pt x="2481" y="8914"/>
                </a:lnTo>
                <a:lnTo>
                  <a:pt x="2857" y="8978"/>
                </a:lnTo>
                <a:lnTo>
                  <a:pt x="3233" y="9026"/>
                </a:lnTo>
                <a:lnTo>
                  <a:pt x="3609" y="9058"/>
                </a:lnTo>
                <a:lnTo>
                  <a:pt x="3993" y="9074"/>
                </a:lnTo>
                <a:lnTo>
                  <a:pt x="4369" y="9074"/>
                </a:lnTo>
                <a:lnTo>
                  <a:pt x="4745" y="9066"/>
                </a:lnTo>
                <a:lnTo>
                  <a:pt x="5129" y="9050"/>
                </a:lnTo>
                <a:lnTo>
                  <a:pt x="5514" y="9026"/>
                </a:lnTo>
                <a:lnTo>
                  <a:pt x="5890" y="8986"/>
                </a:lnTo>
                <a:lnTo>
                  <a:pt x="6274" y="8946"/>
                </a:lnTo>
                <a:lnTo>
                  <a:pt x="6658" y="8890"/>
                </a:lnTo>
                <a:lnTo>
                  <a:pt x="7042" y="8842"/>
                </a:lnTo>
                <a:lnTo>
                  <a:pt x="7802" y="8714"/>
                </a:lnTo>
                <a:lnTo>
                  <a:pt x="8570" y="8594"/>
                </a:lnTo>
                <a:lnTo>
                  <a:pt x="9338" y="8466"/>
                </a:lnTo>
                <a:lnTo>
                  <a:pt x="10098" y="8354"/>
                </a:lnTo>
                <a:lnTo>
                  <a:pt x="10482" y="8306"/>
                </a:lnTo>
                <a:lnTo>
                  <a:pt x="10858" y="8266"/>
                </a:lnTo>
                <a:lnTo>
                  <a:pt x="11242" y="8226"/>
                </a:lnTo>
                <a:lnTo>
                  <a:pt x="11618" y="8202"/>
                </a:lnTo>
                <a:lnTo>
                  <a:pt x="11994" y="8186"/>
                </a:lnTo>
                <a:lnTo>
                  <a:pt x="12379" y="8178"/>
                </a:lnTo>
                <a:lnTo>
                  <a:pt x="12755" y="8186"/>
                </a:lnTo>
                <a:lnTo>
                  <a:pt x="13131" y="8210"/>
                </a:lnTo>
                <a:lnTo>
                  <a:pt x="13507" y="8242"/>
                </a:lnTo>
                <a:lnTo>
                  <a:pt x="13875" y="8290"/>
                </a:lnTo>
                <a:lnTo>
                  <a:pt x="14251" y="8354"/>
                </a:lnTo>
                <a:lnTo>
                  <a:pt x="14619" y="8442"/>
                </a:lnTo>
                <a:lnTo>
                  <a:pt x="13387" y="7474"/>
                </a:lnTo>
                <a:lnTo>
                  <a:pt x="12138" y="6514"/>
                </a:lnTo>
                <a:lnTo>
                  <a:pt x="9642" y="4594"/>
                </a:lnTo>
                <a:lnTo>
                  <a:pt x="7138" y="2665"/>
                </a:lnTo>
                <a:lnTo>
                  <a:pt x="5898" y="1705"/>
                </a:lnTo>
                <a:lnTo>
                  <a:pt x="4657" y="745"/>
                </a:lnTo>
                <a:lnTo>
                  <a:pt x="4449" y="585"/>
                </a:lnTo>
                <a:lnTo>
                  <a:pt x="4225" y="425"/>
                </a:lnTo>
                <a:lnTo>
                  <a:pt x="4113" y="353"/>
                </a:lnTo>
                <a:lnTo>
                  <a:pt x="4001" y="281"/>
                </a:lnTo>
                <a:lnTo>
                  <a:pt x="3881" y="217"/>
                </a:lnTo>
                <a:lnTo>
                  <a:pt x="3761" y="161"/>
                </a:lnTo>
                <a:lnTo>
                  <a:pt x="3641" y="113"/>
                </a:lnTo>
                <a:lnTo>
                  <a:pt x="3521" y="65"/>
                </a:lnTo>
                <a:lnTo>
                  <a:pt x="3401" y="33"/>
                </a:lnTo>
                <a:lnTo>
                  <a:pt x="3281" y="9"/>
                </a:lnTo>
                <a:lnTo>
                  <a:pt x="31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2"/>
          <p:cNvSpPr/>
          <p:nvPr/>
        </p:nvSpPr>
        <p:spPr>
          <a:xfrm>
            <a:off x="4796625" y="4548875"/>
            <a:ext cx="380875" cy="220250"/>
          </a:xfrm>
          <a:custGeom>
            <a:avLst/>
            <a:gdLst/>
            <a:ahLst/>
            <a:cxnLst/>
            <a:rect l="l" t="t" r="r" b="b"/>
            <a:pathLst>
              <a:path w="15235" h="8810" extrusionOk="0">
                <a:moveTo>
                  <a:pt x="2137" y="0"/>
                </a:moveTo>
                <a:lnTo>
                  <a:pt x="2009" y="8"/>
                </a:lnTo>
                <a:lnTo>
                  <a:pt x="1889" y="32"/>
                </a:lnTo>
                <a:lnTo>
                  <a:pt x="1769" y="64"/>
                </a:lnTo>
                <a:lnTo>
                  <a:pt x="1649" y="112"/>
                </a:lnTo>
                <a:lnTo>
                  <a:pt x="1537" y="168"/>
                </a:lnTo>
                <a:lnTo>
                  <a:pt x="1441" y="240"/>
                </a:lnTo>
                <a:lnTo>
                  <a:pt x="1353" y="312"/>
                </a:lnTo>
                <a:lnTo>
                  <a:pt x="1273" y="400"/>
                </a:lnTo>
                <a:lnTo>
                  <a:pt x="1201" y="488"/>
                </a:lnTo>
                <a:lnTo>
                  <a:pt x="1137" y="592"/>
                </a:lnTo>
                <a:lnTo>
                  <a:pt x="1081" y="696"/>
                </a:lnTo>
                <a:lnTo>
                  <a:pt x="1041" y="800"/>
                </a:lnTo>
                <a:lnTo>
                  <a:pt x="1001" y="920"/>
                </a:lnTo>
                <a:lnTo>
                  <a:pt x="977" y="1032"/>
                </a:lnTo>
                <a:lnTo>
                  <a:pt x="961" y="1152"/>
                </a:lnTo>
                <a:lnTo>
                  <a:pt x="953" y="1272"/>
                </a:lnTo>
                <a:lnTo>
                  <a:pt x="953" y="1393"/>
                </a:lnTo>
                <a:lnTo>
                  <a:pt x="961" y="1513"/>
                </a:lnTo>
                <a:lnTo>
                  <a:pt x="977" y="1633"/>
                </a:lnTo>
                <a:lnTo>
                  <a:pt x="1009" y="1753"/>
                </a:lnTo>
                <a:lnTo>
                  <a:pt x="1049" y="1865"/>
                </a:lnTo>
                <a:lnTo>
                  <a:pt x="1089" y="1977"/>
                </a:lnTo>
                <a:lnTo>
                  <a:pt x="1145" y="2089"/>
                </a:lnTo>
                <a:lnTo>
                  <a:pt x="1209" y="2193"/>
                </a:lnTo>
                <a:lnTo>
                  <a:pt x="1273" y="2297"/>
                </a:lnTo>
                <a:lnTo>
                  <a:pt x="1345" y="2401"/>
                </a:lnTo>
                <a:lnTo>
                  <a:pt x="1425" y="2505"/>
                </a:lnTo>
                <a:lnTo>
                  <a:pt x="1513" y="2601"/>
                </a:lnTo>
                <a:lnTo>
                  <a:pt x="1601" y="2697"/>
                </a:lnTo>
                <a:lnTo>
                  <a:pt x="1697" y="2785"/>
                </a:lnTo>
                <a:lnTo>
                  <a:pt x="1793" y="2873"/>
                </a:lnTo>
                <a:lnTo>
                  <a:pt x="1889" y="2953"/>
                </a:lnTo>
                <a:lnTo>
                  <a:pt x="1993" y="3033"/>
                </a:lnTo>
                <a:lnTo>
                  <a:pt x="2097" y="3105"/>
                </a:lnTo>
                <a:lnTo>
                  <a:pt x="2201" y="3169"/>
                </a:lnTo>
                <a:lnTo>
                  <a:pt x="2313" y="3225"/>
                </a:lnTo>
                <a:lnTo>
                  <a:pt x="2417" y="3281"/>
                </a:lnTo>
                <a:lnTo>
                  <a:pt x="2209" y="3257"/>
                </a:lnTo>
                <a:lnTo>
                  <a:pt x="2001" y="3241"/>
                </a:lnTo>
                <a:lnTo>
                  <a:pt x="1785" y="3241"/>
                </a:lnTo>
                <a:lnTo>
                  <a:pt x="1577" y="3257"/>
                </a:lnTo>
                <a:lnTo>
                  <a:pt x="1377" y="3289"/>
                </a:lnTo>
                <a:lnTo>
                  <a:pt x="1273" y="3313"/>
                </a:lnTo>
                <a:lnTo>
                  <a:pt x="1169" y="3337"/>
                </a:lnTo>
                <a:lnTo>
                  <a:pt x="1073" y="3377"/>
                </a:lnTo>
                <a:lnTo>
                  <a:pt x="977" y="3409"/>
                </a:lnTo>
                <a:lnTo>
                  <a:pt x="881" y="3449"/>
                </a:lnTo>
                <a:lnTo>
                  <a:pt x="785" y="3497"/>
                </a:lnTo>
                <a:lnTo>
                  <a:pt x="697" y="3553"/>
                </a:lnTo>
                <a:lnTo>
                  <a:pt x="609" y="3617"/>
                </a:lnTo>
                <a:lnTo>
                  <a:pt x="529" y="3681"/>
                </a:lnTo>
                <a:lnTo>
                  <a:pt x="449" y="3753"/>
                </a:lnTo>
                <a:lnTo>
                  <a:pt x="377" y="3825"/>
                </a:lnTo>
                <a:lnTo>
                  <a:pt x="313" y="3905"/>
                </a:lnTo>
                <a:lnTo>
                  <a:pt x="249" y="3993"/>
                </a:lnTo>
                <a:lnTo>
                  <a:pt x="193" y="4081"/>
                </a:lnTo>
                <a:lnTo>
                  <a:pt x="137" y="4169"/>
                </a:lnTo>
                <a:lnTo>
                  <a:pt x="97" y="4265"/>
                </a:lnTo>
                <a:lnTo>
                  <a:pt x="65" y="4361"/>
                </a:lnTo>
                <a:lnTo>
                  <a:pt x="33" y="4465"/>
                </a:lnTo>
                <a:lnTo>
                  <a:pt x="17" y="4561"/>
                </a:lnTo>
                <a:lnTo>
                  <a:pt x="1" y="4665"/>
                </a:lnTo>
                <a:lnTo>
                  <a:pt x="1" y="4769"/>
                </a:lnTo>
                <a:lnTo>
                  <a:pt x="9" y="4873"/>
                </a:lnTo>
                <a:lnTo>
                  <a:pt x="25" y="4969"/>
                </a:lnTo>
                <a:lnTo>
                  <a:pt x="49" y="5065"/>
                </a:lnTo>
                <a:lnTo>
                  <a:pt x="81" y="5153"/>
                </a:lnTo>
                <a:lnTo>
                  <a:pt x="121" y="5249"/>
                </a:lnTo>
                <a:lnTo>
                  <a:pt x="169" y="5329"/>
                </a:lnTo>
                <a:lnTo>
                  <a:pt x="217" y="5417"/>
                </a:lnTo>
                <a:lnTo>
                  <a:pt x="281" y="5497"/>
                </a:lnTo>
                <a:lnTo>
                  <a:pt x="345" y="5569"/>
                </a:lnTo>
                <a:lnTo>
                  <a:pt x="409" y="5641"/>
                </a:lnTo>
                <a:lnTo>
                  <a:pt x="481" y="5713"/>
                </a:lnTo>
                <a:lnTo>
                  <a:pt x="561" y="5777"/>
                </a:lnTo>
                <a:lnTo>
                  <a:pt x="641" y="5833"/>
                </a:lnTo>
                <a:lnTo>
                  <a:pt x="721" y="5889"/>
                </a:lnTo>
                <a:lnTo>
                  <a:pt x="809" y="5945"/>
                </a:lnTo>
                <a:lnTo>
                  <a:pt x="897" y="5993"/>
                </a:lnTo>
                <a:lnTo>
                  <a:pt x="993" y="6033"/>
                </a:lnTo>
                <a:lnTo>
                  <a:pt x="1177" y="6113"/>
                </a:lnTo>
                <a:lnTo>
                  <a:pt x="1369" y="6185"/>
                </a:lnTo>
                <a:lnTo>
                  <a:pt x="1561" y="6257"/>
                </a:lnTo>
                <a:lnTo>
                  <a:pt x="1769" y="6321"/>
                </a:lnTo>
                <a:lnTo>
                  <a:pt x="1969" y="6377"/>
                </a:lnTo>
                <a:lnTo>
                  <a:pt x="2169" y="6425"/>
                </a:lnTo>
                <a:lnTo>
                  <a:pt x="2377" y="6457"/>
                </a:lnTo>
                <a:lnTo>
                  <a:pt x="2577" y="6481"/>
                </a:lnTo>
                <a:lnTo>
                  <a:pt x="2361" y="6633"/>
                </a:lnTo>
                <a:lnTo>
                  <a:pt x="2249" y="6713"/>
                </a:lnTo>
                <a:lnTo>
                  <a:pt x="2145" y="6793"/>
                </a:lnTo>
                <a:lnTo>
                  <a:pt x="2049" y="6881"/>
                </a:lnTo>
                <a:lnTo>
                  <a:pt x="1953" y="6977"/>
                </a:lnTo>
                <a:lnTo>
                  <a:pt x="1865" y="7073"/>
                </a:lnTo>
                <a:lnTo>
                  <a:pt x="1793" y="7185"/>
                </a:lnTo>
                <a:lnTo>
                  <a:pt x="1721" y="7297"/>
                </a:lnTo>
                <a:lnTo>
                  <a:pt x="1665" y="7417"/>
                </a:lnTo>
                <a:lnTo>
                  <a:pt x="1625" y="7545"/>
                </a:lnTo>
                <a:lnTo>
                  <a:pt x="1593" y="7673"/>
                </a:lnTo>
                <a:lnTo>
                  <a:pt x="1585" y="7809"/>
                </a:lnTo>
                <a:lnTo>
                  <a:pt x="1593" y="7873"/>
                </a:lnTo>
                <a:lnTo>
                  <a:pt x="1601" y="7937"/>
                </a:lnTo>
                <a:lnTo>
                  <a:pt x="1609" y="8001"/>
                </a:lnTo>
                <a:lnTo>
                  <a:pt x="1625" y="8065"/>
                </a:lnTo>
                <a:lnTo>
                  <a:pt x="1649" y="8121"/>
                </a:lnTo>
                <a:lnTo>
                  <a:pt x="1681" y="8185"/>
                </a:lnTo>
                <a:lnTo>
                  <a:pt x="1721" y="8249"/>
                </a:lnTo>
                <a:lnTo>
                  <a:pt x="1761" y="8305"/>
                </a:lnTo>
                <a:lnTo>
                  <a:pt x="1817" y="8362"/>
                </a:lnTo>
                <a:lnTo>
                  <a:pt x="1873" y="8410"/>
                </a:lnTo>
                <a:lnTo>
                  <a:pt x="1929" y="8458"/>
                </a:lnTo>
                <a:lnTo>
                  <a:pt x="1993" y="8506"/>
                </a:lnTo>
                <a:lnTo>
                  <a:pt x="2121" y="8578"/>
                </a:lnTo>
                <a:lnTo>
                  <a:pt x="2209" y="8626"/>
                </a:lnTo>
                <a:lnTo>
                  <a:pt x="2305" y="8666"/>
                </a:lnTo>
                <a:lnTo>
                  <a:pt x="2393" y="8698"/>
                </a:lnTo>
                <a:lnTo>
                  <a:pt x="2489" y="8722"/>
                </a:lnTo>
                <a:lnTo>
                  <a:pt x="2689" y="8770"/>
                </a:lnTo>
                <a:lnTo>
                  <a:pt x="2881" y="8794"/>
                </a:lnTo>
                <a:lnTo>
                  <a:pt x="3081" y="8810"/>
                </a:lnTo>
                <a:lnTo>
                  <a:pt x="3289" y="8810"/>
                </a:lnTo>
                <a:lnTo>
                  <a:pt x="3489" y="8802"/>
                </a:lnTo>
                <a:lnTo>
                  <a:pt x="3689" y="8786"/>
                </a:lnTo>
                <a:lnTo>
                  <a:pt x="4065" y="8746"/>
                </a:lnTo>
                <a:lnTo>
                  <a:pt x="4441" y="8690"/>
                </a:lnTo>
                <a:lnTo>
                  <a:pt x="4818" y="8618"/>
                </a:lnTo>
                <a:lnTo>
                  <a:pt x="5186" y="8530"/>
                </a:lnTo>
                <a:lnTo>
                  <a:pt x="5554" y="8426"/>
                </a:lnTo>
                <a:lnTo>
                  <a:pt x="5914" y="8313"/>
                </a:lnTo>
                <a:lnTo>
                  <a:pt x="6274" y="8193"/>
                </a:lnTo>
                <a:lnTo>
                  <a:pt x="6634" y="8065"/>
                </a:lnTo>
                <a:lnTo>
                  <a:pt x="6994" y="7921"/>
                </a:lnTo>
                <a:lnTo>
                  <a:pt x="7346" y="7777"/>
                </a:lnTo>
                <a:lnTo>
                  <a:pt x="7698" y="7625"/>
                </a:lnTo>
                <a:lnTo>
                  <a:pt x="8050" y="7465"/>
                </a:lnTo>
                <a:lnTo>
                  <a:pt x="8754" y="7137"/>
                </a:lnTo>
                <a:lnTo>
                  <a:pt x="9458" y="6809"/>
                </a:lnTo>
                <a:lnTo>
                  <a:pt x="10154" y="6481"/>
                </a:lnTo>
                <a:lnTo>
                  <a:pt x="10858" y="6161"/>
                </a:lnTo>
                <a:lnTo>
                  <a:pt x="11210" y="6009"/>
                </a:lnTo>
                <a:lnTo>
                  <a:pt x="11570" y="5865"/>
                </a:lnTo>
                <a:lnTo>
                  <a:pt x="11923" y="5729"/>
                </a:lnTo>
                <a:lnTo>
                  <a:pt x="12283" y="5601"/>
                </a:lnTo>
                <a:lnTo>
                  <a:pt x="12643" y="5481"/>
                </a:lnTo>
                <a:lnTo>
                  <a:pt x="13003" y="5369"/>
                </a:lnTo>
                <a:lnTo>
                  <a:pt x="13371" y="5273"/>
                </a:lnTo>
                <a:lnTo>
                  <a:pt x="13731" y="5185"/>
                </a:lnTo>
                <a:lnTo>
                  <a:pt x="14107" y="5121"/>
                </a:lnTo>
                <a:lnTo>
                  <a:pt x="14475" y="5065"/>
                </a:lnTo>
                <a:lnTo>
                  <a:pt x="14851" y="5025"/>
                </a:lnTo>
                <a:lnTo>
                  <a:pt x="15235" y="5001"/>
                </a:lnTo>
                <a:lnTo>
                  <a:pt x="13779" y="4417"/>
                </a:lnTo>
                <a:lnTo>
                  <a:pt x="12323" y="3833"/>
                </a:lnTo>
                <a:lnTo>
                  <a:pt x="9386" y="2673"/>
                </a:lnTo>
                <a:lnTo>
                  <a:pt x="6458" y="1505"/>
                </a:lnTo>
                <a:lnTo>
                  <a:pt x="4994" y="920"/>
                </a:lnTo>
                <a:lnTo>
                  <a:pt x="3545" y="336"/>
                </a:lnTo>
                <a:lnTo>
                  <a:pt x="3297" y="240"/>
                </a:lnTo>
                <a:lnTo>
                  <a:pt x="3041" y="144"/>
                </a:lnTo>
                <a:lnTo>
                  <a:pt x="2913" y="104"/>
                </a:lnTo>
                <a:lnTo>
                  <a:pt x="2785" y="72"/>
                </a:lnTo>
                <a:lnTo>
                  <a:pt x="2649" y="40"/>
                </a:lnTo>
                <a:lnTo>
                  <a:pt x="2521" y="16"/>
                </a:lnTo>
                <a:lnTo>
                  <a:pt x="239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2"/>
          <p:cNvSpPr/>
          <p:nvPr/>
        </p:nvSpPr>
        <p:spPr>
          <a:xfrm>
            <a:off x="5025075" y="4660875"/>
            <a:ext cx="328850" cy="55050"/>
          </a:xfrm>
          <a:custGeom>
            <a:avLst/>
            <a:gdLst/>
            <a:ahLst/>
            <a:cxnLst/>
            <a:rect l="l" t="t" r="r" b="b"/>
            <a:pathLst>
              <a:path w="13154" h="2202" extrusionOk="0">
                <a:moveTo>
                  <a:pt x="2953" y="1"/>
                </a:moveTo>
                <a:lnTo>
                  <a:pt x="2552" y="9"/>
                </a:lnTo>
                <a:lnTo>
                  <a:pt x="2152" y="17"/>
                </a:lnTo>
                <a:lnTo>
                  <a:pt x="1760" y="41"/>
                </a:lnTo>
                <a:lnTo>
                  <a:pt x="1360" y="65"/>
                </a:lnTo>
                <a:lnTo>
                  <a:pt x="968" y="97"/>
                </a:lnTo>
                <a:lnTo>
                  <a:pt x="576" y="137"/>
                </a:lnTo>
                <a:lnTo>
                  <a:pt x="184" y="185"/>
                </a:lnTo>
                <a:lnTo>
                  <a:pt x="144" y="193"/>
                </a:lnTo>
                <a:lnTo>
                  <a:pt x="104" y="217"/>
                </a:lnTo>
                <a:lnTo>
                  <a:pt x="72" y="241"/>
                </a:lnTo>
                <a:lnTo>
                  <a:pt x="40" y="265"/>
                </a:lnTo>
                <a:lnTo>
                  <a:pt x="24" y="305"/>
                </a:lnTo>
                <a:lnTo>
                  <a:pt x="8" y="345"/>
                </a:lnTo>
                <a:lnTo>
                  <a:pt x="0" y="385"/>
                </a:lnTo>
                <a:lnTo>
                  <a:pt x="0" y="425"/>
                </a:lnTo>
                <a:lnTo>
                  <a:pt x="8" y="465"/>
                </a:lnTo>
                <a:lnTo>
                  <a:pt x="24" y="505"/>
                </a:lnTo>
                <a:lnTo>
                  <a:pt x="56" y="537"/>
                </a:lnTo>
                <a:lnTo>
                  <a:pt x="80" y="569"/>
                </a:lnTo>
                <a:lnTo>
                  <a:pt x="120" y="593"/>
                </a:lnTo>
                <a:lnTo>
                  <a:pt x="152" y="609"/>
                </a:lnTo>
                <a:lnTo>
                  <a:pt x="240" y="609"/>
                </a:lnTo>
                <a:lnTo>
                  <a:pt x="624" y="569"/>
                </a:lnTo>
                <a:lnTo>
                  <a:pt x="1008" y="529"/>
                </a:lnTo>
                <a:lnTo>
                  <a:pt x="1392" y="497"/>
                </a:lnTo>
                <a:lnTo>
                  <a:pt x="1784" y="465"/>
                </a:lnTo>
                <a:lnTo>
                  <a:pt x="2168" y="449"/>
                </a:lnTo>
                <a:lnTo>
                  <a:pt x="2560" y="441"/>
                </a:lnTo>
                <a:lnTo>
                  <a:pt x="2953" y="433"/>
                </a:lnTo>
                <a:lnTo>
                  <a:pt x="3353" y="433"/>
                </a:lnTo>
                <a:lnTo>
                  <a:pt x="3745" y="441"/>
                </a:lnTo>
                <a:lnTo>
                  <a:pt x="4145" y="457"/>
                </a:lnTo>
                <a:lnTo>
                  <a:pt x="4553" y="481"/>
                </a:lnTo>
                <a:lnTo>
                  <a:pt x="4953" y="513"/>
                </a:lnTo>
                <a:lnTo>
                  <a:pt x="5361" y="545"/>
                </a:lnTo>
                <a:lnTo>
                  <a:pt x="5777" y="593"/>
                </a:lnTo>
                <a:lnTo>
                  <a:pt x="6193" y="641"/>
                </a:lnTo>
                <a:lnTo>
                  <a:pt x="6609" y="697"/>
                </a:lnTo>
                <a:lnTo>
                  <a:pt x="7321" y="809"/>
                </a:lnTo>
                <a:lnTo>
                  <a:pt x="8049" y="945"/>
                </a:lnTo>
                <a:lnTo>
                  <a:pt x="8793" y="1097"/>
                </a:lnTo>
                <a:lnTo>
                  <a:pt x="9561" y="1265"/>
                </a:lnTo>
                <a:lnTo>
                  <a:pt x="10346" y="1465"/>
                </a:lnTo>
                <a:lnTo>
                  <a:pt x="11162" y="1681"/>
                </a:lnTo>
                <a:lnTo>
                  <a:pt x="12002" y="1929"/>
                </a:lnTo>
                <a:lnTo>
                  <a:pt x="12874" y="2193"/>
                </a:lnTo>
                <a:lnTo>
                  <a:pt x="12906" y="2201"/>
                </a:lnTo>
                <a:lnTo>
                  <a:pt x="12978" y="2201"/>
                </a:lnTo>
                <a:lnTo>
                  <a:pt x="13010" y="2193"/>
                </a:lnTo>
                <a:lnTo>
                  <a:pt x="13042" y="2177"/>
                </a:lnTo>
                <a:lnTo>
                  <a:pt x="13066" y="2161"/>
                </a:lnTo>
                <a:lnTo>
                  <a:pt x="13090" y="2137"/>
                </a:lnTo>
                <a:lnTo>
                  <a:pt x="13114" y="2113"/>
                </a:lnTo>
                <a:lnTo>
                  <a:pt x="13130" y="2089"/>
                </a:lnTo>
                <a:lnTo>
                  <a:pt x="13146" y="2057"/>
                </a:lnTo>
                <a:lnTo>
                  <a:pt x="13154" y="2009"/>
                </a:lnTo>
                <a:lnTo>
                  <a:pt x="13154" y="1969"/>
                </a:lnTo>
                <a:lnTo>
                  <a:pt x="13146" y="1929"/>
                </a:lnTo>
                <a:lnTo>
                  <a:pt x="13130" y="1889"/>
                </a:lnTo>
                <a:lnTo>
                  <a:pt x="13106" y="1857"/>
                </a:lnTo>
                <a:lnTo>
                  <a:pt x="13082" y="1825"/>
                </a:lnTo>
                <a:lnTo>
                  <a:pt x="13042" y="1801"/>
                </a:lnTo>
                <a:lnTo>
                  <a:pt x="13002" y="1785"/>
                </a:lnTo>
                <a:lnTo>
                  <a:pt x="12122" y="1513"/>
                </a:lnTo>
                <a:lnTo>
                  <a:pt x="11266" y="1265"/>
                </a:lnTo>
                <a:lnTo>
                  <a:pt x="10450" y="1049"/>
                </a:lnTo>
                <a:lnTo>
                  <a:pt x="9657" y="849"/>
                </a:lnTo>
                <a:lnTo>
                  <a:pt x="8881" y="673"/>
                </a:lnTo>
                <a:lnTo>
                  <a:pt x="8129" y="521"/>
                </a:lnTo>
                <a:lnTo>
                  <a:pt x="7393" y="385"/>
                </a:lnTo>
                <a:lnTo>
                  <a:pt x="6673" y="273"/>
                </a:lnTo>
                <a:lnTo>
                  <a:pt x="6241" y="217"/>
                </a:lnTo>
                <a:lnTo>
                  <a:pt x="5825" y="161"/>
                </a:lnTo>
                <a:lnTo>
                  <a:pt x="5401" y="121"/>
                </a:lnTo>
                <a:lnTo>
                  <a:pt x="4985" y="81"/>
                </a:lnTo>
                <a:lnTo>
                  <a:pt x="4577" y="57"/>
                </a:lnTo>
                <a:lnTo>
                  <a:pt x="4169" y="33"/>
                </a:lnTo>
                <a:lnTo>
                  <a:pt x="3761" y="17"/>
                </a:lnTo>
                <a:lnTo>
                  <a:pt x="3353" y="9"/>
                </a:lnTo>
                <a:lnTo>
                  <a:pt x="295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2"/>
          <p:cNvSpPr/>
          <p:nvPr/>
        </p:nvSpPr>
        <p:spPr>
          <a:xfrm>
            <a:off x="5103875" y="4356250"/>
            <a:ext cx="288475" cy="335275"/>
          </a:xfrm>
          <a:custGeom>
            <a:avLst/>
            <a:gdLst/>
            <a:ahLst/>
            <a:cxnLst/>
            <a:rect l="l" t="t" r="r" b="b"/>
            <a:pathLst>
              <a:path w="11539" h="13411" extrusionOk="0">
                <a:moveTo>
                  <a:pt x="5505" y="0"/>
                </a:moveTo>
                <a:lnTo>
                  <a:pt x="5393" y="16"/>
                </a:lnTo>
                <a:lnTo>
                  <a:pt x="5273" y="32"/>
                </a:lnTo>
                <a:lnTo>
                  <a:pt x="5161" y="64"/>
                </a:lnTo>
                <a:lnTo>
                  <a:pt x="5049" y="104"/>
                </a:lnTo>
                <a:lnTo>
                  <a:pt x="4945" y="160"/>
                </a:lnTo>
                <a:lnTo>
                  <a:pt x="4841" y="216"/>
                </a:lnTo>
                <a:lnTo>
                  <a:pt x="4737" y="280"/>
                </a:lnTo>
                <a:lnTo>
                  <a:pt x="4641" y="360"/>
                </a:lnTo>
                <a:lnTo>
                  <a:pt x="4553" y="440"/>
                </a:lnTo>
                <a:lnTo>
                  <a:pt x="4473" y="528"/>
                </a:lnTo>
                <a:lnTo>
                  <a:pt x="4401" y="624"/>
                </a:lnTo>
                <a:lnTo>
                  <a:pt x="4329" y="720"/>
                </a:lnTo>
                <a:lnTo>
                  <a:pt x="4273" y="824"/>
                </a:lnTo>
                <a:lnTo>
                  <a:pt x="4225" y="936"/>
                </a:lnTo>
                <a:lnTo>
                  <a:pt x="4177" y="1048"/>
                </a:lnTo>
                <a:lnTo>
                  <a:pt x="4137" y="1168"/>
                </a:lnTo>
                <a:lnTo>
                  <a:pt x="4105" y="1288"/>
                </a:lnTo>
                <a:lnTo>
                  <a:pt x="4081" y="1416"/>
                </a:lnTo>
                <a:lnTo>
                  <a:pt x="4057" y="1536"/>
                </a:lnTo>
                <a:lnTo>
                  <a:pt x="4041" y="1664"/>
                </a:lnTo>
                <a:lnTo>
                  <a:pt x="4033" y="1800"/>
                </a:lnTo>
                <a:lnTo>
                  <a:pt x="4033" y="1928"/>
                </a:lnTo>
                <a:lnTo>
                  <a:pt x="4033" y="2057"/>
                </a:lnTo>
                <a:lnTo>
                  <a:pt x="4041" y="2185"/>
                </a:lnTo>
                <a:lnTo>
                  <a:pt x="4049" y="2313"/>
                </a:lnTo>
                <a:lnTo>
                  <a:pt x="4073" y="2441"/>
                </a:lnTo>
                <a:lnTo>
                  <a:pt x="4089" y="2561"/>
                </a:lnTo>
                <a:lnTo>
                  <a:pt x="4121" y="2681"/>
                </a:lnTo>
                <a:lnTo>
                  <a:pt x="4153" y="2801"/>
                </a:lnTo>
                <a:lnTo>
                  <a:pt x="4033" y="2625"/>
                </a:lnTo>
                <a:lnTo>
                  <a:pt x="3897" y="2465"/>
                </a:lnTo>
                <a:lnTo>
                  <a:pt x="3753" y="2305"/>
                </a:lnTo>
                <a:lnTo>
                  <a:pt x="3601" y="2161"/>
                </a:lnTo>
                <a:lnTo>
                  <a:pt x="3441" y="2032"/>
                </a:lnTo>
                <a:lnTo>
                  <a:pt x="3353" y="1968"/>
                </a:lnTo>
                <a:lnTo>
                  <a:pt x="3265" y="1912"/>
                </a:lnTo>
                <a:lnTo>
                  <a:pt x="3177" y="1864"/>
                </a:lnTo>
                <a:lnTo>
                  <a:pt x="3089" y="1816"/>
                </a:lnTo>
                <a:lnTo>
                  <a:pt x="2993" y="1776"/>
                </a:lnTo>
                <a:lnTo>
                  <a:pt x="2889" y="1744"/>
                </a:lnTo>
                <a:lnTo>
                  <a:pt x="2793" y="1712"/>
                </a:lnTo>
                <a:lnTo>
                  <a:pt x="2689" y="1688"/>
                </a:lnTo>
                <a:lnTo>
                  <a:pt x="2585" y="1672"/>
                </a:lnTo>
                <a:lnTo>
                  <a:pt x="2481" y="1664"/>
                </a:lnTo>
                <a:lnTo>
                  <a:pt x="2377" y="1656"/>
                </a:lnTo>
                <a:lnTo>
                  <a:pt x="2273" y="1664"/>
                </a:lnTo>
                <a:lnTo>
                  <a:pt x="2161" y="1672"/>
                </a:lnTo>
                <a:lnTo>
                  <a:pt x="2065" y="1688"/>
                </a:lnTo>
                <a:lnTo>
                  <a:pt x="1961" y="1712"/>
                </a:lnTo>
                <a:lnTo>
                  <a:pt x="1865" y="1744"/>
                </a:lnTo>
                <a:lnTo>
                  <a:pt x="1769" y="1784"/>
                </a:lnTo>
                <a:lnTo>
                  <a:pt x="1673" y="1832"/>
                </a:lnTo>
                <a:lnTo>
                  <a:pt x="1585" y="1888"/>
                </a:lnTo>
                <a:lnTo>
                  <a:pt x="1505" y="1952"/>
                </a:lnTo>
                <a:lnTo>
                  <a:pt x="1425" y="2016"/>
                </a:lnTo>
                <a:lnTo>
                  <a:pt x="1353" y="2097"/>
                </a:lnTo>
                <a:lnTo>
                  <a:pt x="1297" y="2169"/>
                </a:lnTo>
                <a:lnTo>
                  <a:pt x="1241" y="2257"/>
                </a:lnTo>
                <a:lnTo>
                  <a:pt x="1193" y="2337"/>
                </a:lnTo>
                <a:lnTo>
                  <a:pt x="1153" y="2425"/>
                </a:lnTo>
                <a:lnTo>
                  <a:pt x="1121" y="2521"/>
                </a:lnTo>
                <a:lnTo>
                  <a:pt x="1097" y="2617"/>
                </a:lnTo>
                <a:lnTo>
                  <a:pt x="1081" y="2713"/>
                </a:lnTo>
                <a:lnTo>
                  <a:pt x="1065" y="2809"/>
                </a:lnTo>
                <a:lnTo>
                  <a:pt x="1057" y="2905"/>
                </a:lnTo>
                <a:lnTo>
                  <a:pt x="1057" y="3009"/>
                </a:lnTo>
                <a:lnTo>
                  <a:pt x="1057" y="3113"/>
                </a:lnTo>
                <a:lnTo>
                  <a:pt x="1073" y="3209"/>
                </a:lnTo>
                <a:lnTo>
                  <a:pt x="1081" y="3305"/>
                </a:lnTo>
                <a:lnTo>
                  <a:pt x="1105" y="3409"/>
                </a:lnTo>
                <a:lnTo>
                  <a:pt x="1129" y="3505"/>
                </a:lnTo>
                <a:lnTo>
                  <a:pt x="1161" y="3601"/>
                </a:lnTo>
                <a:lnTo>
                  <a:pt x="1225" y="3793"/>
                </a:lnTo>
                <a:lnTo>
                  <a:pt x="1305" y="3985"/>
                </a:lnTo>
                <a:lnTo>
                  <a:pt x="1385" y="4177"/>
                </a:lnTo>
                <a:lnTo>
                  <a:pt x="1473" y="4369"/>
                </a:lnTo>
                <a:lnTo>
                  <a:pt x="1569" y="4553"/>
                </a:lnTo>
                <a:lnTo>
                  <a:pt x="1665" y="4737"/>
                </a:lnTo>
                <a:lnTo>
                  <a:pt x="1777" y="4905"/>
                </a:lnTo>
                <a:lnTo>
                  <a:pt x="1897" y="5073"/>
                </a:lnTo>
                <a:lnTo>
                  <a:pt x="1641" y="5017"/>
                </a:lnTo>
                <a:lnTo>
                  <a:pt x="1513" y="4993"/>
                </a:lnTo>
                <a:lnTo>
                  <a:pt x="1377" y="4969"/>
                </a:lnTo>
                <a:lnTo>
                  <a:pt x="1249" y="4953"/>
                </a:lnTo>
                <a:lnTo>
                  <a:pt x="985" y="4953"/>
                </a:lnTo>
                <a:lnTo>
                  <a:pt x="849" y="4969"/>
                </a:lnTo>
                <a:lnTo>
                  <a:pt x="721" y="4993"/>
                </a:lnTo>
                <a:lnTo>
                  <a:pt x="593" y="5033"/>
                </a:lnTo>
                <a:lnTo>
                  <a:pt x="473" y="5089"/>
                </a:lnTo>
                <a:lnTo>
                  <a:pt x="361" y="5153"/>
                </a:lnTo>
                <a:lnTo>
                  <a:pt x="257" y="5241"/>
                </a:lnTo>
                <a:lnTo>
                  <a:pt x="209" y="5281"/>
                </a:lnTo>
                <a:lnTo>
                  <a:pt x="169" y="5329"/>
                </a:lnTo>
                <a:lnTo>
                  <a:pt x="129" y="5385"/>
                </a:lnTo>
                <a:lnTo>
                  <a:pt x="89" y="5441"/>
                </a:lnTo>
                <a:lnTo>
                  <a:pt x="65" y="5497"/>
                </a:lnTo>
                <a:lnTo>
                  <a:pt x="41" y="5561"/>
                </a:lnTo>
                <a:lnTo>
                  <a:pt x="17" y="5633"/>
                </a:lnTo>
                <a:lnTo>
                  <a:pt x="9" y="5705"/>
                </a:lnTo>
                <a:lnTo>
                  <a:pt x="1" y="5777"/>
                </a:lnTo>
                <a:lnTo>
                  <a:pt x="1" y="5857"/>
                </a:lnTo>
                <a:lnTo>
                  <a:pt x="1" y="5929"/>
                </a:lnTo>
                <a:lnTo>
                  <a:pt x="9" y="6009"/>
                </a:lnTo>
                <a:lnTo>
                  <a:pt x="41" y="6153"/>
                </a:lnTo>
                <a:lnTo>
                  <a:pt x="73" y="6249"/>
                </a:lnTo>
                <a:lnTo>
                  <a:pt x="105" y="6345"/>
                </a:lnTo>
                <a:lnTo>
                  <a:pt x="145" y="6433"/>
                </a:lnTo>
                <a:lnTo>
                  <a:pt x="193" y="6521"/>
                </a:lnTo>
                <a:lnTo>
                  <a:pt x="289" y="6697"/>
                </a:lnTo>
                <a:lnTo>
                  <a:pt x="401" y="6857"/>
                </a:lnTo>
                <a:lnTo>
                  <a:pt x="529" y="7017"/>
                </a:lnTo>
                <a:lnTo>
                  <a:pt x="657" y="7169"/>
                </a:lnTo>
                <a:lnTo>
                  <a:pt x="801" y="7313"/>
                </a:lnTo>
                <a:lnTo>
                  <a:pt x="953" y="7449"/>
                </a:lnTo>
                <a:lnTo>
                  <a:pt x="1233" y="7705"/>
                </a:lnTo>
                <a:lnTo>
                  <a:pt x="1529" y="7953"/>
                </a:lnTo>
                <a:lnTo>
                  <a:pt x="1825" y="8193"/>
                </a:lnTo>
                <a:lnTo>
                  <a:pt x="2129" y="8425"/>
                </a:lnTo>
                <a:lnTo>
                  <a:pt x="2433" y="8649"/>
                </a:lnTo>
                <a:lnTo>
                  <a:pt x="2753" y="8865"/>
                </a:lnTo>
                <a:lnTo>
                  <a:pt x="3073" y="9082"/>
                </a:lnTo>
                <a:lnTo>
                  <a:pt x="3393" y="9290"/>
                </a:lnTo>
                <a:lnTo>
                  <a:pt x="3721" y="9490"/>
                </a:lnTo>
                <a:lnTo>
                  <a:pt x="4049" y="9682"/>
                </a:lnTo>
                <a:lnTo>
                  <a:pt x="4385" y="9874"/>
                </a:lnTo>
                <a:lnTo>
                  <a:pt x="4721" y="10066"/>
                </a:lnTo>
                <a:lnTo>
                  <a:pt x="5401" y="10426"/>
                </a:lnTo>
                <a:lnTo>
                  <a:pt x="6089" y="10778"/>
                </a:lnTo>
                <a:lnTo>
                  <a:pt x="6786" y="11114"/>
                </a:lnTo>
                <a:lnTo>
                  <a:pt x="7482" y="11450"/>
                </a:lnTo>
                <a:lnTo>
                  <a:pt x="8866" y="12098"/>
                </a:lnTo>
                <a:lnTo>
                  <a:pt x="9554" y="12418"/>
                </a:lnTo>
                <a:lnTo>
                  <a:pt x="10226" y="12746"/>
                </a:lnTo>
                <a:lnTo>
                  <a:pt x="10890" y="13074"/>
                </a:lnTo>
                <a:lnTo>
                  <a:pt x="11538" y="13410"/>
                </a:lnTo>
                <a:lnTo>
                  <a:pt x="10986" y="11946"/>
                </a:lnTo>
                <a:lnTo>
                  <a:pt x="10434" y="10474"/>
                </a:lnTo>
                <a:lnTo>
                  <a:pt x="9314" y="7521"/>
                </a:lnTo>
                <a:lnTo>
                  <a:pt x="8186" y="4577"/>
                </a:lnTo>
                <a:lnTo>
                  <a:pt x="7634" y="3105"/>
                </a:lnTo>
                <a:lnTo>
                  <a:pt x="7090" y="1632"/>
                </a:lnTo>
                <a:lnTo>
                  <a:pt x="6994" y="1384"/>
                </a:lnTo>
                <a:lnTo>
                  <a:pt x="6890" y="1136"/>
                </a:lnTo>
                <a:lnTo>
                  <a:pt x="6826" y="1016"/>
                </a:lnTo>
                <a:lnTo>
                  <a:pt x="6770" y="896"/>
                </a:lnTo>
                <a:lnTo>
                  <a:pt x="6698" y="784"/>
                </a:lnTo>
                <a:lnTo>
                  <a:pt x="6634" y="672"/>
                </a:lnTo>
                <a:lnTo>
                  <a:pt x="6553" y="568"/>
                </a:lnTo>
                <a:lnTo>
                  <a:pt x="6473" y="464"/>
                </a:lnTo>
                <a:lnTo>
                  <a:pt x="6385" y="376"/>
                </a:lnTo>
                <a:lnTo>
                  <a:pt x="6297" y="288"/>
                </a:lnTo>
                <a:lnTo>
                  <a:pt x="6193" y="208"/>
                </a:lnTo>
                <a:lnTo>
                  <a:pt x="6089" y="144"/>
                </a:lnTo>
                <a:lnTo>
                  <a:pt x="5977" y="88"/>
                </a:lnTo>
                <a:lnTo>
                  <a:pt x="5857" y="48"/>
                </a:lnTo>
                <a:lnTo>
                  <a:pt x="5737" y="24"/>
                </a:lnTo>
                <a:lnTo>
                  <a:pt x="5625" y="8"/>
                </a:lnTo>
                <a:lnTo>
                  <a:pt x="550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2"/>
          <p:cNvSpPr/>
          <p:nvPr/>
        </p:nvSpPr>
        <p:spPr>
          <a:xfrm>
            <a:off x="5256700" y="4538675"/>
            <a:ext cx="256450" cy="256450"/>
          </a:xfrm>
          <a:custGeom>
            <a:avLst/>
            <a:gdLst/>
            <a:ahLst/>
            <a:cxnLst/>
            <a:rect l="l" t="t" r="r" b="b"/>
            <a:pathLst>
              <a:path w="10258" h="10258" extrusionOk="0">
                <a:moveTo>
                  <a:pt x="200" y="0"/>
                </a:moveTo>
                <a:lnTo>
                  <a:pt x="160" y="8"/>
                </a:lnTo>
                <a:lnTo>
                  <a:pt x="120" y="16"/>
                </a:lnTo>
                <a:lnTo>
                  <a:pt x="80" y="40"/>
                </a:lnTo>
                <a:lnTo>
                  <a:pt x="48" y="72"/>
                </a:lnTo>
                <a:lnTo>
                  <a:pt x="24" y="104"/>
                </a:lnTo>
                <a:lnTo>
                  <a:pt x="8" y="144"/>
                </a:lnTo>
                <a:lnTo>
                  <a:pt x="0" y="184"/>
                </a:lnTo>
                <a:lnTo>
                  <a:pt x="0" y="224"/>
                </a:lnTo>
                <a:lnTo>
                  <a:pt x="0" y="264"/>
                </a:lnTo>
                <a:lnTo>
                  <a:pt x="16" y="304"/>
                </a:lnTo>
                <a:lnTo>
                  <a:pt x="40" y="344"/>
                </a:lnTo>
                <a:lnTo>
                  <a:pt x="569" y="1040"/>
                </a:lnTo>
                <a:lnTo>
                  <a:pt x="1113" y="1728"/>
                </a:lnTo>
                <a:lnTo>
                  <a:pt x="1665" y="2409"/>
                </a:lnTo>
                <a:lnTo>
                  <a:pt x="2233" y="3073"/>
                </a:lnTo>
                <a:lnTo>
                  <a:pt x="2809" y="3729"/>
                </a:lnTo>
                <a:lnTo>
                  <a:pt x="3401" y="4377"/>
                </a:lnTo>
                <a:lnTo>
                  <a:pt x="4001" y="5017"/>
                </a:lnTo>
                <a:lnTo>
                  <a:pt x="4617" y="5641"/>
                </a:lnTo>
                <a:lnTo>
                  <a:pt x="5241" y="6249"/>
                </a:lnTo>
                <a:lnTo>
                  <a:pt x="5873" y="6849"/>
                </a:lnTo>
                <a:lnTo>
                  <a:pt x="6521" y="7441"/>
                </a:lnTo>
                <a:lnTo>
                  <a:pt x="7177" y="8017"/>
                </a:lnTo>
                <a:lnTo>
                  <a:pt x="7850" y="8585"/>
                </a:lnTo>
                <a:lnTo>
                  <a:pt x="8522" y="9138"/>
                </a:lnTo>
                <a:lnTo>
                  <a:pt x="9210" y="9682"/>
                </a:lnTo>
                <a:lnTo>
                  <a:pt x="9914" y="10210"/>
                </a:lnTo>
                <a:lnTo>
                  <a:pt x="9946" y="10234"/>
                </a:lnTo>
                <a:lnTo>
                  <a:pt x="9970" y="10242"/>
                </a:lnTo>
                <a:lnTo>
                  <a:pt x="10010" y="10250"/>
                </a:lnTo>
                <a:lnTo>
                  <a:pt x="10042" y="10258"/>
                </a:lnTo>
                <a:lnTo>
                  <a:pt x="10090" y="10250"/>
                </a:lnTo>
                <a:lnTo>
                  <a:pt x="10138" y="10234"/>
                </a:lnTo>
                <a:lnTo>
                  <a:pt x="10178" y="10202"/>
                </a:lnTo>
                <a:lnTo>
                  <a:pt x="10210" y="10170"/>
                </a:lnTo>
                <a:lnTo>
                  <a:pt x="10234" y="10130"/>
                </a:lnTo>
                <a:lnTo>
                  <a:pt x="10250" y="10090"/>
                </a:lnTo>
                <a:lnTo>
                  <a:pt x="10258" y="10050"/>
                </a:lnTo>
                <a:lnTo>
                  <a:pt x="10250" y="10010"/>
                </a:lnTo>
                <a:lnTo>
                  <a:pt x="10242" y="9970"/>
                </a:lnTo>
                <a:lnTo>
                  <a:pt x="10226" y="9930"/>
                </a:lnTo>
                <a:lnTo>
                  <a:pt x="10202" y="9898"/>
                </a:lnTo>
                <a:lnTo>
                  <a:pt x="10170" y="9866"/>
                </a:lnTo>
                <a:lnTo>
                  <a:pt x="9474" y="9346"/>
                </a:lnTo>
                <a:lnTo>
                  <a:pt x="8794" y="8802"/>
                </a:lnTo>
                <a:lnTo>
                  <a:pt x="8122" y="8257"/>
                </a:lnTo>
                <a:lnTo>
                  <a:pt x="7457" y="7697"/>
                </a:lnTo>
                <a:lnTo>
                  <a:pt x="6809" y="7121"/>
                </a:lnTo>
                <a:lnTo>
                  <a:pt x="6169" y="6537"/>
                </a:lnTo>
                <a:lnTo>
                  <a:pt x="5537" y="5937"/>
                </a:lnTo>
                <a:lnTo>
                  <a:pt x="4921" y="5337"/>
                </a:lnTo>
                <a:lnTo>
                  <a:pt x="4313" y="4713"/>
                </a:lnTo>
                <a:lnTo>
                  <a:pt x="3713" y="4089"/>
                </a:lnTo>
                <a:lnTo>
                  <a:pt x="3129" y="3449"/>
                </a:lnTo>
                <a:lnTo>
                  <a:pt x="2561" y="2793"/>
                </a:lnTo>
                <a:lnTo>
                  <a:pt x="1993" y="2137"/>
                </a:lnTo>
                <a:lnTo>
                  <a:pt x="1449" y="1464"/>
                </a:lnTo>
                <a:lnTo>
                  <a:pt x="913" y="776"/>
                </a:lnTo>
                <a:lnTo>
                  <a:pt x="384" y="88"/>
                </a:lnTo>
                <a:lnTo>
                  <a:pt x="352" y="56"/>
                </a:lnTo>
                <a:lnTo>
                  <a:pt x="320" y="32"/>
                </a:lnTo>
                <a:lnTo>
                  <a:pt x="280" y="8"/>
                </a:lnTo>
                <a:lnTo>
                  <a:pt x="24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2"/>
          <p:cNvSpPr/>
          <p:nvPr/>
        </p:nvSpPr>
        <p:spPr>
          <a:xfrm>
            <a:off x="5952600" y="3004563"/>
            <a:ext cx="356475" cy="254250"/>
          </a:xfrm>
          <a:custGeom>
            <a:avLst/>
            <a:gdLst/>
            <a:ahLst/>
            <a:cxnLst/>
            <a:rect l="l" t="t" r="r" b="b"/>
            <a:pathLst>
              <a:path w="14259" h="10170" extrusionOk="0">
                <a:moveTo>
                  <a:pt x="14259" y="0"/>
                </a:moveTo>
                <a:lnTo>
                  <a:pt x="13707" y="25"/>
                </a:lnTo>
                <a:lnTo>
                  <a:pt x="13163" y="57"/>
                </a:lnTo>
                <a:lnTo>
                  <a:pt x="12643" y="105"/>
                </a:lnTo>
                <a:lnTo>
                  <a:pt x="12131" y="169"/>
                </a:lnTo>
                <a:lnTo>
                  <a:pt x="11627" y="241"/>
                </a:lnTo>
                <a:lnTo>
                  <a:pt x="11146" y="321"/>
                </a:lnTo>
                <a:lnTo>
                  <a:pt x="10674" y="417"/>
                </a:lnTo>
                <a:lnTo>
                  <a:pt x="10210" y="521"/>
                </a:lnTo>
                <a:lnTo>
                  <a:pt x="9762" y="633"/>
                </a:lnTo>
                <a:lnTo>
                  <a:pt x="9330" y="761"/>
                </a:lnTo>
                <a:lnTo>
                  <a:pt x="8914" y="889"/>
                </a:lnTo>
                <a:lnTo>
                  <a:pt x="8498" y="1033"/>
                </a:lnTo>
                <a:lnTo>
                  <a:pt x="8106" y="1185"/>
                </a:lnTo>
                <a:lnTo>
                  <a:pt x="7722" y="1345"/>
                </a:lnTo>
                <a:lnTo>
                  <a:pt x="7346" y="1505"/>
                </a:lnTo>
                <a:lnTo>
                  <a:pt x="6986" y="1681"/>
                </a:lnTo>
                <a:lnTo>
                  <a:pt x="6634" y="1857"/>
                </a:lnTo>
                <a:lnTo>
                  <a:pt x="6298" y="2041"/>
                </a:lnTo>
                <a:lnTo>
                  <a:pt x="5970" y="2233"/>
                </a:lnTo>
                <a:lnTo>
                  <a:pt x="5650" y="2433"/>
                </a:lnTo>
                <a:lnTo>
                  <a:pt x="5346" y="2633"/>
                </a:lnTo>
                <a:lnTo>
                  <a:pt x="5050" y="2841"/>
                </a:lnTo>
                <a:lnTo>
                  <a:pt x="4770" y="3049"/>
                </a:lnTo>
                <a:lnTo>
                  <a:pt x="4490" y="3257"/>
                </a:lnTo>
                <a:lnTo>
                  <a:pt x="4226" y="3473"/>
                </a:lnTo>
                <a:lnTo>
                  <a:pt x="3969" y="3697"/>
                </a:lnTo>
                <a:lnTo>
                  <a:pt x="3729" y="3913"/>
                </a:lnTo>
                <a:lnTo>
                  <a:pt x="3489" y="4137"/>
                </a:lnTo>
                <a:lnTo>
                  <a:pt x="3265" y="4361"/>
                </a:lnTo>
                <a:lnTo>
                  <a:pt x="3049" y="4593"/>
                </a:lnTo>
                <a:lnTo>
                  <a:pt x="2841" y="4817"/>
                </a:lnTo>
                <a:lnTo>
                  <a:pt x="2641" y="5041"/>
                </a:lnTo>
                <a:lnTo>
                  <a:pt x="2457" y="5265"/>
                </a:lnTo>
                <a:lnTo>
                  <a:pt x="2273" y="5497"/>
                </a:lnTo>
                <a:lnTo>
                  <a:pt x="2105" y="5721"/>
                </a:lnTo>
                <a:lnTo>
                  <a:pt x="1937" y="5945"/>
                </a:lnTo>
                <a:lnTo>
                  <a:pt x="1777" y="6161"/>
                </a:lnTo>
                <a:lnTo>
                  <a:pt x="1633" y="6377"/>
                </a:lnTo>
                <a:lnTo>
                  <a:pt x="1361" y="6809"/>
                </a:lnTo>
                <a:lnTo>
                  <a:pt x="1113" y="7226"/>
                </a:lnTo>
                <a:lnTo>
                  <a:pt x="897" y="7618"/>
                </a:lnTo>
                <a:lnTo>
                  <a:pt x="713" y="7994"/>
                </a:lnTo>
                <a:lnTo>
                  <a:pt x="545" y="8338"/>
                </a:lnTo>
                <a:lnTo>
                  <a:pt x="409" y="8666"/>
                </a:lnTo>
                <a:lnTo>
                  <a:pt x="289" y="8954"/>
                </a:lnTo>
                <a:lnTo>
                  <a:pt x="193" y="9202"/>
                </a:lnTo>
                <a:lnTo>
                  <a:pt x="121" y="9418"/>
                </a:lnTo>
                <a:lnTo>
                  <a:pt x="25" y="9722"/>
                </a:lnTo>
                <a:lnTo>
                  <a:pt x="1" y="9826"/>
                </a:lnTo>
                <a:lnTo>
                  <a:pt x="497" y="9938"/>
                </a:lnTo>
                <a:lnTo>
                  <a:pt x="985" y="10026"/>
                </a:lnTo>
                <a:lnTo>
                  <a:pt x="1457" y="10090"/>
                </a:lnTo>
                <a:lnTo>
                  <a:pt x="1929" y="10138"/>
                </a:lnTo>
                <a:lnTo>
                  <a:pt x="2385" y="10162"/>
                </a:lnTo>
                <a:lnTo>
                  <a:pt x="2833" y="10170"/>
                </a:lnTo>
                <a:lnTo>
                  <a:pt x="3265" y="10162"/>
                </a:lnTo>
                <a:lnTo>
                  <a:pt x="3689" y="10138"/>
                </a:lnTo>
                <a:lnTo>
                  <a:pt x="4105" y="10090"/>
                </a:lnTo>
                <a:lnTo>
                  <a:pt x="4514" y="10034"/>
                </a:lnTo>
                <a:lnTo>
                  <a:pt x="4914" y="9954"/>
                </a:lnTo>
                <a:lnTo>
                  <a:pt x="5298" y="9866"/>
                </a:lnTo>
                <a:lnTo>
                  <a:pt x="5674" y="9762"/>
                </a:lnTo>
                <a:lnTo>
                  <a:pt x="6042" y="9642"/>
                </a:lnTo>
                <a:lnTo>
                  <a:pt x="6402" y="9506"/>
                </a:lnTo>
                <a:lnTo>
                  <a:pt x="6754" y="9362"/>
                </a:lnTo>
                <a:lnTo>
                  <a:pt x="7090" y="9210"/>
                </a:lnTo>
                <a:lnTo>
                  <a:pt x="7426" y="9042"/>
                </a:lnTo>
                <a:lnTo>
                  <a:pt x="7746" y="8858"/>
                </a:lnTo>
                <a:lnTo>
                  <a:pt x="8058" y="8674"/>
                </a:lnTo>
                <a:lnTo>
                  <a:pt x="8362" y="8474"/>
                </a:lnTo>
                <a:lnTo>
                  <a:pt x="8658" y="8266"/>
                </a:lnTo>
                <a:lnTo>
                  <a:pt x="8946" y="8058"/>
                </a:lnTo>
                <a:lnTo>
                  <a:pt x="9226" y="7834"/>
                </a:lnTo>
                <a:lnTo>
                  <a:pt x="9490" y="7602"/>
                </a:lnTo>
                <a:lnTo>
                  <a:pt x="9754" y="7370"/>
                </a:lnTo>
                <a:lnTo>
                  <a:pt x="10010" y="7130"/>
                </a:lnTo>
                <a:lnTo>
                  <a:pt x="10250" y="6881"/>
                </a:lnTo>
                <a:lnTo>
                  <a:pt x="10490" y="6633"/>
                </a:lnTo>
                <a:lnTo>
                  <a:pt x="10714" y="6377"/>
                </a:lnTo>
                <a:lnTo>
                  <a:pt x="10938" y="6121"/>
                </a:lnTo>
                <a:lnTo>
                  <a:pt x="11154" y="5865"/>
                </a:lnTo>
                <a:lnTo>
                  <a:pt x="11355" y="5601"/>
                </a:lnTo>
                <a:lnTo>
                  <a:pt x="11555" y="5345"/>
                </a:lnTo>
                <a:lnTo>
                  <a:pt x="11739" y="5081"/>
                </a:lnTo>
                <a:lnTo>
                  <a:pt x="11923" y="4817"/>
                </a:lnTo>
                <a:lnTo>
                  <a:pt x="12099" y="4553"/>
                </a:lnTo>
                <a:lnTo>
                  <a:pt x="12267" y="4289"/>
                </a:lnTo>
                <a:lnTo>
                  <a:pt x="12419" y="4033"/>
                </a:lnTo>
                <a:lnTo>
                  <a:pt x="12571" y="3777"/>
                </a:lnTo>
                <a:lnTo>
                  <a:pt x="12859" y="3273"/>
                </a:lnTo>
                <a:lnTo>
                  <a:pt x="13115" y="2793"/>
                </a:lnTo>
                <a:lnTo>
                  <a:pt x="13339" y="2329"/>
                </a:lnTo>
                <a:lnTo>
                  <a:pt x="13539" y="1889"/>
                </a:lnTo>
                <a:lnTo>
                  <a:pt x="13715" y="1489"/>
                </a:lnTo>
                <a:lnTo>
                  <a:pt x="13859" y="1121"/>
                </a:lnTo>
                <a:lnTo>
                  <a:pt x="13987" y="801"/>
                </a:lnTo>
                <a:lnTo>
                  <a:pt x="14083" y="529"/>
                </a:lnTo>
                <a:lnTo>
                  <a:pt x="14219" y="137"/>
                </a:lnTo>
                <a:lnTo>
                  <a:pt x="14259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2"/>
          <p:cNvSpPr/>
          <p:nvPr/>
        </p:nvSpPr>
        <p:spPr>
          <a:xfrm rot="2700000">
            <a:off x="4579801" y="3877461"/>
            <a:ext cx="423071" cy="170448"/>
          </a:xfrm>
          <a:custGeom>
            <a:avLst/>
            <a:gdLst/>
            <a:ahLst/>
            <a:cxnLst/>
            <a:rect l="l" t="t" r="r" b="b"/>
            <a:pathLst>
              <a:path w="16923" h="6818" extrusionOk="0">
                <a:moveTo>
                  <a:pt x="5601" y="1"/>
                </a:moveTo>
                <a:lnTo>
                  <a:pt x="5297" y="9"/>
                </a:lnTo>
                <a:lnTo>
                  <a:pt x="5001" y="33"/>
                </a:lnTo>
                <a:lnTo>
                  <a:pt x="4713" y="49"/>
                </a:lnTo>
                <a:lnTo>
                  <a:pt x="4433" y="81"/>
                </a:lnTo>
                <a:lnTo>
                  <a:pt x="4161" y="113"/>
                </a:lnTo>
                <a:lnTo>
                  <a:pt x="3889" y="145"/>
                </a:lnTo>
                <a:lnTo>
                  <a:pt x="3633" y="193"/>
                </a:lnTo>
                <a:lnTo>
                  <a:pt x="3129" y="281"/>
                </a:lnTo>
                <a:lnTo>
                  <a:pt x="2665" y="385"/>
                </a:lnTo>
                <a:lnTo>
                  <a:pt x="2225" y="505"/>
                </a:lnTo>
                <a:lnTo>
                  <a:pt x="1825" y="617"/>
                </a:lnTo>
                <a:lnTo>
                  <a:pt x="1457" y="737"/>
                </a:lnTo>
                <a:lnTo>
                  <a:pt x="1129" y="857"/>
                </a:lnTo>
                <a:lnTo>
                  <a:pt x="841" y="969"/>
                </a:lnTo>
                <a:lnTo>
                  <a:pt x="585" y="1073"/>
                </a:lnTo>
                <a:lnTo>
                  <a:pt x="377" y="1169"/>
                </a:lnTo>
                <a:lnTo>
                  <a:pt x="97" y="1305"/>
                </a:lnTo>
                <a:lnTo>
                  <a:pt x="1" y="1361"/>
                </a:lnTo>
                <a:lnTo>
                  <a:pt x="257" y="1793"/>
                </a:lnTo>
                <a:lnTo>
                  <a:pt x="529" y="2209"/>
                </a:lnTo>
                <a:lnTo>
                  <a:pt x="809" y="2601"/>
                </a:lnTo>
                <a:lnTo>
                  <a:pt x="1097" y="2977"/>
                </a:lnTo>
                <a:lnTo>
                  <a:pt x="1385" y="3329"/>
                </a:lnTo>
                <a:lnTo>
                  <a:pt x="1689" y="3657"/>
                </a:lnTo>
                <a:lnTo>
                  <a:pt x="1993" y="3969"/>
                </a:lnTo>
                <a:lnTo>
                  <a:pt x="2305" y="4257"/>
                </a:lnTo>
                <a:lnTo>
                  <a:pt x="2617" y="4537"/>
                </a:lnTo>
                <a:lnTo>
                  <a:pt x="2945" y="4785"/>
                </a:lnTo>
                <a:lnTo>
                  <a:pt x="3265" y="5025"/>
                </a:lnTo>
                <a:lnTo>
                  <a:pt x="3601" y="5249"/>
                </a:lnTo>
                <a:lnTo>
                  <a:pt x="3937" y="5449"/>
                </a:lnTo>
                <a:lnTo>
                  <a:pt x="4273" y="5633"/>
                </a:lnTo>
                <a:lnTo>
                  <a:pt x="4617" y="5809"/>
                </a:lnTo>
                <a:lnTo>
                  <a:pt x="4961" y="5962"/>
                </a:lnTo>
                <a:lnTo>
                  <a:pt x="5305" y="6106"/>
                </a:lnTo>
                <a:lnTo>
                  <a:pt x="5657" y="6234"/>
                </a:lnTo>
                <a:lnTo>
                  <a:pt x="6009" y="6346"/>
                </a:lnTo>
                <a:lnTo>
                  <a:pt x="6361" y="6442"/>
                </a:lnTo>
                <a:lnTo>
                  <a:pt x="6713" y="6530"/>
                </a:lnTo>
                <a:lnTo>
                  <a:pt x="7066" y="6602"/>
                </a:lnTo>
                <a:lnTo>
                  <a:pt x="7418" y="6666"/>
                </a:lnTo>
                <a:lnTo>
                  <a:pt x="7770" y="6722"/>
                </a:lnTo>
                <a:lnTo>
                  <a:pt x="8122" y="6762"/>
                </a:lnTo>
                <a:lnTo>
                  <a:pt x="8466" y="6786"/>
                </a:lnTo>
                <a:lnTo>
                  <a:pt x="8818" y="6810"/>
                </a:lnTo>
                <a:lnTo>
                  <a:pt x="9162" y="6818"/>
                </a:lnTo>
                <a:lnTo>
                  <a:pt x="9506" y="6818"/>
                </a:lnTo>
                <a:lnTo>
                  <a:pt x="9850" y="6810"/>
                </a:lnTo>
                <a:lnTo>
                  <a:pt x="10186" y="6802"/>
                </a:lnTo>
                <a:lnTo>
                  <a:pt x="10522" y="6778"/>
                </a:lnTo>
                <a:lnTo>
                  <a:pt x="10850" y="6746"/>
                </a:lnTo>
                <a:lnTo>
                  <a:pt x="11178" y="6714"/>
                </a:lnTo>
                <a:lnTo>
                  <a:pt x="11498" y="6666"/>
                </a:lnTo>
                <a:lnTo>
                  <a:pt x="11810" y="6618"/>
                </a:lnTo>
                <a:lnTo>
                  <a:pt x="12122" y="6570"/>
                </a:lnTo>
                <a:lnTo>
                  <a:pt x="12426" y="6514"/>
                </a:lnTo>
                <a:lnTo>
                  <a:pt x="12722" y="6450"/>
                </a:lnTo>
                <a:lnTo>
                  <a:pt x="13018" y="6386"/>
                </a:lnTo>
                <a:lnTo>
                  <a:pt x="13578" y="6250"/>
                </a:lnTo>
                <a:lnTo>
                  <a:pt x="14107" y="6098"/>
                </a:lnTo>
                <a:lnTo>
                  <a:pt x="14595" y="5946"/>
                </a:lnTo>
                <a:lnTo>
                  <a:pt x="15051" y="5793"/>
                </a:lnTo>
                <a:lnTo>
                  <a:pt x="15467" y="5649"/>
                </a:lnTo>
                <a:lnTo>
                  <a:pt x="15835" y="5505"/>
                </a:lnTo>
                <a:lnTo>
                  <a:pt x="16155" y="5377"/>
                </a:lnTo>
                <a:lnTo>
                  <a:pt x="16419" y="5257"/>
                </a:lnTo>
                <a:lnTo>
                  <a:pt x="16795" y="5089"/>
                </a:lnTo>
                <a:lnTo>
                  <a:pt x="16923" y="5025"/>
                </a:lnTo>
                <a:lnTo>
                  <a:pt x="16531" y="4633"/>
                </a:lnTo>
                <a:lnTo>
                  <a:pt x="16131" y="4265"/>
                </a:lnTo>
                <a:lnTo>
                  <a:pt x="15739" y="3921"/>
                </a:lnTo>
                <a:lnTo>
                  <a:pt x="15347" y="3585"/>
                </a:lnTo>
                <a:lnTo>
                  <a:pt x="14947" y="3273"/>
                </a:lnTo>
                <a:lnTo>
                  <a:pt x="14555" y="2977"/>
                </a:lnTo>
                <a:lnTo>
                  <a:pt x="14163" y="2697"/>
                </a:lnTo>
                <a:lnTo>
                  <a:pt x="13778" y="2433"/>
                </a:lnTo>
                <a:lnTo>
                  <a:pt x="13386" y="2185"/>
                </a:lnTo>
                <a:lnTo>
                  <a:pt x="13002" y="1953"/>
                </a:lnTo>
                <a:lnTo>
                  <a:pt x="12610" y="1737"/>
                </a:lnTo>
                <a:lnTo>
                  <a:pt x="12226" y="1537"/>
                </a:lnTo>
                <a:lnTo>
                  <a:pt x="11850" y="1353"/>
                </a:lnTo>
                <a:lnTo>
                  <a:pt x="11474" y="1177"/>
                </a:lnTo>
                <a:lnTo>
                  <a:pt x="11098" y="1017"/>
                </a:lnTo>
                <a:lnTo>
                  <a:pt x="10722" y="873"/>
                </a:lnTo>
                <a:lnTo>
                  <a:pt x="10354" y="745"/>
                </a:lnTo>
                <a:lnTo>
                  <a:pt x="9986" y="625"/>
                </a:lnTo>
                <a:lnTo>
                  <a:pt x="9618" y="513"/>
                </a:lnTo>
                <a:lnTo>
                  <a:pt x="9258" y="417"/>
                </a:lnTo>
                <a:lnTo>
                  <a:pt x="8906" y="329"/>
                </a:lnTo>
                <a:lnTo>
                  <a:pt x="8554" y="257"/>
                </a:lnTo>
                <a:lnTo>
                  <a:pt x="8202" y="193"/>
                </a:lnTo>
                <a:lnTo>
                  <a:pt x="7866" y="137"/>
                </a:lnTo>
                <a:lnTo>
                  <a:pt x="7522" y="97"/>
                </a:lnTo>
                <a:lnTo>
                  <a:pt x="7194" y="57"/>
                </a:lnTo>
                <a:lnTo>
                  <a:pt x="6857" y="33"/>
                </a:lnTo>
                <a:lnTo>
                  <a:pt x="6537" y="9"/>
                </a:lnTo>
                <a:lnTo>
                  <a:pt x="621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2"/>
          <p:cNvSpPr/>
          <p:nvPr/>
        </p:nvSpPr>
        <p:spPr>
          <a:xfrm>
            <a:off x="8065100" y="27056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680" y="1"/>
                </a:moveTo>
                <a:lnTo>
                  <a:pt x="608" y="17"/>
                </a:lnTo>
                <a:lnTo>
                  <a:pt x="536" y="33"/>
                </a:lnTo>
                <a:lnTo>
                  <a:pt x="472" y="49"/>
                </a:lnTo>
                <a:lnTo>
                  <a:pt x="400" y="81"/>
                </a:lnTo>
                <a:lnTo>
                  <a:pt x="344" y="113"/>
                </a:lnTo>
                <a:lnTo>
                  <a:pt x="288" y="153"/>
                </a:lnTo>
                <a:lnTo>
                  <a:pt x="232" y="201"/>
                </a:lnTo>
                <a:lnTo>
                  <a:pt x="184" y="257"/>
                </a:lnTo>
                <a:lnTo>
                  <a:pt x="136" y="313"/>
                </a:lnTo>
                <a:lnTo>
                  <a:pt x="96" y="369"/>
                </a:lnTo>
                <a:lnTo>
                  <a:pt x="64" y="441"/>
                </a:lnTo>
                <a:lnTo>
                  <a:pt x="32" y="513"/>
                </a:lnTo>
                <a:lnTo>
                  <a:pt x="16" y="585"/>
                </a:lnTo>
                <a:lnTo>
                  <a:pt x="0" y="657"/>
                </a:lnTo>
                <a:lnTo>
                  <a:pt x="0" y="729"/>
                </a:lnTo>
                <a:lnTo>
                  <a:pt x="0" y="801"/>
                </a:lnTo>
                <a:lnTo>
                  <a:pt x="8" y="873"/>
                </a:lnTo>
                <a:lnTo>
                  <a:pt x="24" y="937"/>
                </a:lnTo>
                <a:lnTo>
                  <a:pt x="48" y="1009"/>
                </a:lnTo>
                <a:lnTo>
                  <a:pt x="80" y="1073"/>
                </a:lnTo>
                <a:lnTo>
                  <a:pt x="112" y="1137"/>
                </a:lnTo>
                <a:lnTo>
                  <a:pt x="152" y="1193"/>
                </a:lnTo>
                <a:lnTo>
                  <a:pt x="200" y="1249"/>
                </a:lnTo>
                <a:lnTo>
                  <a:pt x="248" y="1297"/>
                </a:lnTo>
                <a:lnTo>
                  <a:pt x="304" y="1345"/>
                </a:lnTo>
                <a:lnTo>
                  <a:pt x="368" y="1377"/>
                </a:lnTo>
                <a:lnTo>
                  <a:pt x="432" y="1417"/>
                </a:lnTo>
                <a:lnTo>
                  <a:pt x="504" y="1441"/>
                </a:lnTo>
                <a:lnTo>
                  <a:pt x="576" y="1465"/>
                </a:lnTo>
                <a:lnTo>
                  <a:pt x="648" y="1473"/>
                </a:lnTo>
                <a:lnTo>
                  <a:pt x="720" y="1481"/>
                </a:lnTo>
                <a:lnTo>
                  <a:pt x="792" y="1473"/>
                </a:lnTo>
                <a:lnTo>
                  <a:pt x="864" y="1465"/>
                </a:lnTo>
                <a:lnTo>
                  <a:pt x="936" y="1449"/>
                </a:lnTo>
                <a:lnTo>
                  <a:pt x="1000" y="1433"/>
                </a:lnTo>
                <a:lnTo>
                  <a:pt x="1064" y="1401"/>
                </a:lnTo>
                <a:lnTo>
                  <a:pt x="1128" y="1369"/>
                </a:lnTo>
                <a:lnTo>
                  <a:pt x="1184" y="1321"/>
                </a:lnTo>
                <a:lnTo>
                  <a:pt x="1240" y="1281"/>
                </a:lnTo>
                <a:lnTo>
                  <a:pt x="1288" y="1225"/>
                </a:lnTo>
                <a:lnTo>
                  <a:pt x="1336" y="1169"/>
                </a:lnTo>
                <a:lnTo>
                  <a:pt x="1376" y="1113"/>
                </a:lnTo>
                <a:lnTo>
                  <a:pt x="1408" y="1041"/>
                </a:lnTo>
                <a:lnTo>
                  <a:pt x="1441" y="969"/>
                </a:lnTo>
                <a:lnTo>
                  <a:pt x="1457" y="897"/>
                </a:lnTo>
                <a:lnTo>
                  <a:pt x="1473" y="825"/>
                </a:lnTo>
                <a:lnTo>
                  <a:pt x="1473" y="753"/>
                </a:lnTo>
                <a:lnTo>
                  <a:pt x="1473" y="681"/>
                </a:lnTo>
                <a:lnTo>
                  <a:pt x="1465" y="609"/>
                </a:lnTo>
                <a:lnTo>
                  <a:pt x="1449" y="545"/>
                </a:lnTo>
                <a:lnTo>
                  <a:pt x="1425" y="473"/>
                </a:lnTo>
                <a:lnTo>
                  <a:pt x="1392" y="409"/>
                </a:lnTo>
                <a:lnTo>
                  <a:pt x="1360" y="345"/>
                </a:lnTo>
                <a:lnTo>
                  <a:pt x="1320" y="289"/>
                </a:lnTo>
                <a:lnTo>
                  <a:pt x="1272" y="233"/>
                </a:lnTo>
                <a:lnTo>
                  <a:pt x="1224" y="185"/>
                </a:lnTo>
                <a:lnTo>
                  <a:pt x="1168" y="137"/>
                </a:lnTo>
                <a:lnTo>
                  <a:pt x="1104" y="97"/>
                </a:lnTo>
                <a:lnTo>
                  <a:pt x="1040" y="65"/>
                </a:lnTo>
                <a:lnTo>
                  <a:pt x="968" y="41"/>
                </a:lnTo>
                <a:lnTo>
                  <a:pt x="896" y="17"/>
                </a:lnTo>
                <a:lnTo>
                  <a:pt x="824" y="9"/>
                </a:lnTo>
                <a:lnTo>
                  <a:pt x="752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2"/>
          <p:cNvSpPr/>
          <p:nvPr/>
        </p:nvSpPr>
        <p:spPr>
          <a:xfrm>
            <a:off x="8092300" y="26232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53" y="0"/>
                </a:moveTo>
                <a:lnTo>
                  <a:pt x="681" y="8"/>
                </a:lnTo>
                <a:lnTo>
                  <a:pt x="609" y="16"/>
                </a:lnTo>
                <a:lnTo>
                  <a:pt x="537" y="32"/>
                </a:lnTo>
                <a:lnTo>
                  <a:pt x="473" y="56"/>
                </a:lnTo>
                <a:lnTo>
                  <a:pt x="409" y="80"/>
                </a:lnTo>
                <a:lnTo>
                  <a:pt x="345" y="120"/>
                </a:lnTo>
                <a:lnTo>
                  <a:pt x="288" y="160"/>
                </a:lnTo>
                <a:lnTo>
                  <a:pt x="232" y="200"/>
                </a:lnTo>
                <a:lnTo>
                  <a:pt x="184" y="256"/>
                </a:lnTo>
                <a:lnTo>
                  <a:pt x="136" y="312"/>
                </a:lnTo>
                <a:lnTo>
                  <a:pt x="96" y="376"/>
                </a:lnTo>
                <a:lnTo>
                  <a:pt x="64" y="440"/>
                </a:lnTo>
                <a:lnTo>
                  <a:pt x="32" y="512"/>
                </a:lnTo>
                <a:lnTo>
                  <a:pt x="16" y="584"/>
                </a:lnTo>
                <a:lnTo>
                  <a:pt x="0" y="656"/>
                </a:lnTo>
                <a:lnTo>
                  <a:pt x="0" y="728"/>
                </a:lnTo>
                <a:lnTo>
                  <a:pt x="0" y="800"/>
                </a:lnTo>
                <a:lnTo>
                  <a:pt x="8" y="872"/>
                </a:lnTo>
                <a:lnTo>
                  <a:pt x="24" y="944"/>
                </a:lnTo>
                <a:lnTo>
                  <a:pt x="48" y="1008"/>
                </a:lnTo>
                <a:lnTo>
                  <a:pt x="80" y="1072"/>
                </a:lnTo>
                <a:lnTo>
                  <a:pt x="112" y="1136"/>
                </a:lnTo>
                <a:lnTo>
                  <a:pt x="152" y="1192"/>
                </a:lnTo>
                <a:lnTo>
                  <a:pt x="200" y="1248"/>
                </a:lnTo>
                <a:lnTo>
                  <a:pt x="248" y="1296"/>
                </a:lnTo>
                <a:lnTo>
                  <a:pt x="304" y="1344"/>
                </a:lnTo>
                <a:lnTo>
                  <a:pt x="369" y="1384"/>
                </a:lnTo>
                <a:lnTo>
                  <a:pt x="433" y="1416"/>
                </a:lnTo>
                <a:lnTo>
                  <a:pt x="505" y="1440"/>
                </a:lnTo>
                <a:lnTo>
                  <a:pt x="577" y="1464"/>
                </a:lnTo>
                <a:lnTo>
                  <a:pt x="649" y="1472"/>
                </a:lnTo>
                <a:lnTo>
                  <a:pt x="721" y="1480"/>
                </a:lnTo>
                <a:lnTo>
                  <a:pt x="793" y="1480"/>
                </a:lnTo>
                <a:lnTo>
                  <a:pt x="865" y="1472"/>
                </a:lnTo>
                <a:lnTo>
                  <a:pt x="937" y="1448"/>
                </a:lnTo>
                <a:lnTo>
                  <a:pt x="1001" y="1432"/>
                </a:lnTo>
                <a:lnTo>
                  <a:pt x="1073" y="1400"/>
                </a:lnTo>
                <a:lnTo>
                  <a:pt x="1129" y="1368"/>
                </a:lnTo>
                <a:lnTo>
                  <a:pt x="1193" y="1328"/>
                </a:lnTo>
                <a:lnTo>
                  <a:pt x="1241" y="1280"/>
                </a:lnTo>
                <a:lnTo>
                  <a:pt x="1297" y="1224"/>
                </a:lnTo>
                <a:lnTo>
                  <a:pt x="1337" y="1168"/>
                </a:lnTo>
                <a:lnTo>
                  <a:pt x="1377" y="1112"/>
                </a:lnTo>
                <a:lnTo>
                  <a:pt x="1409" y="1040"/>
                </a:lnTo>
                <a:lnTo>
                  <a:pt x="1441" y="976"/>
                </a:lnTo>
                <a:lnTo>
                  <a:pt x="1457" y="896"/>
                </a:lnTo>
                <a:lnTo>
                  <a:pt x="1473" y="824"/>
                </a:lnTo>
                <a:lnTo>
                  <a:pt x="1473" y="752"/>
                </a:lnTo>
                <a:lnTo>
                  <a:pt x="1473" y="680"/>
                </a:lnTo>
                <a:lnTo>
                  <a:pt x="1465" y="608"/>
                </a:lnTo>
                <a:lnTo>
                  <a:pt x="1449" y="544"/>
                </a:lnTo>
                <a:lnTo>
                  <a:pt x="1425" y="472"/>
                </a:lnTo>
                <a:lnTo>
                  <a:pt x="1393" y="408"/>
                </a:lnTo>
                <a:lnTo>
                  <a:pt x="1361" y="344"/>
                </a:lnTo>
                <a:lnTo>
                  <a:pt x="1321" y="288"/>
                </a:lnTo>
                <a:lnTo>
                  <a:pt x="1273" y="232"/>
                </a:lnTo>
                <a:lnTo>
                  <a:pt x="1225" y="184"/>
                </a:lnTo>
                <a:lnTo>
                  <a:pt x="1169" y="144"/>
                </a:lnTo>
                <a:lnTo>
                  <a:pt x="1105" y="104"/>
                </a:lnTo>
                <a:lnTo>
                  <a:pt x="1041" y="64"/>
                </a:lnTo>
                <a:lnTo>
                  <a:pt x="969" y="40"/>
                </a:lnTo>
                <a:lnTo>
                  <a:pt x="897" y="24"/>
                </a:lnTo>
                <a:lnTo>
                  <a:pt x="825" y="8"/>
                </a:lnTo>
                <a:lnTo>
                  <a:pt x="753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2"/>
          <p:cNvSpPr/>
          <p:nvPr/>
        </p:nvSpPr>
        <p:spPr>
          <a:xfrm>
            <a:off x="7971275" y="2583400"/>
            <a:ext cx="37025" cy="36825"/>
          </a:xfrm>
          <a:custGeom>
            <a:avLst/>
            <a:gdLst/>
            <a:ahLst/>
            <a:cxnLst/>
            <a:rect l="l" t="t" r="r" b="b"/>
            <a:pathLst>
              <a:path w="1481" h="1473" extrusionOk="0">
                <a:moveTo>
                  <a:pt x="681" y="0"/>
                </a:moveTo>
                <a:lnTo>
                  <a:pt x="609" y="8"/>
                </a:lnTo>
                <a:lnTo>
                  <a:pt x="537" y="24"/>
                </a:lnTo>
                <a:lnTo>
                  <a:pt x="473" y="48"/>
                </a:lnTo>
                <a:lnTo>
                  <a:pt x="409" y="72"/>
                </a:lnTo>
                <a:lnTo>
                  <a:pt x="345" y="112"/>
                </a:lnTo>
                <a:lnTo>
                  <a:pt x="289" y="152"/>
                </a:lnTo>
                <a:lnTo>
                  <a:pt x="233" y="200"/>
                </a:lnTo>
                <a:lnTo>
                  <a:pt x="185" y="248"/>
                </a:lnTo>
                <a:lnTo>
                  <a:pt x="137" y="304"/>
                </a:lnTo>
                <a:lnTo>
                  <a:pt x="97" y="368"/>
                </a:lnTo>
                <a:lnTo>
                  <a:pt x="65" y="432"/>
                </a:lnTo>
                <a:lnTo>
                  <a:pt x="41" y="504"/>
                </a:lnTo>
                <a:lnTo>
                  <a:pt x="17" y="576"/>
                </a:lnTo>
                <a:lnTo>
                  <a:pt x="9" y="648"/>
                </a:lnTo>
                <a:lnTo>
                  <a:pt x="1" y="720"/>
                </a:lnTo>
                <a:lnTo>
                  <a:pt x="1" y="792"/>
                </a:lnTo>
                <a:lnTo>
                  <a:pt x="17" y="864"/>
                </a:lnTo>
                <a:lnTo>
                  <a:pt x="33" y="936"/>
                </a:lnTo>
                <a:lnTo>
                  <a:pt x="49" y="1000"/>
                </a:lnTo>
                <a:lnTo>
                  <a:pt x="81" y="1064"/>
                </a:lnTo>
                <a:lnTo>
                  <a:pt x="113" y="1128"/>
                </a:lnTo>
                <a:lnTo>
                  <a:pt x="153" y="1184"/>
                </a:lnTo>
                <a:lnTo>
                  <a:pt x="201" y="1240"/>
                </a:lnTo>
                <a:lnTo>
                  <a:pt x="257" y="1288"/>
                </a:lnTo>
                <a:lnTo>
                  <a:pt x="313" y="1336"/>
                </a:lnTo>
                <a:lnTo>
                  <a:pt x="369" y="1376"/>
                </a:lnTo>
                <a:lnTo>
                  <a:pt x="441" y="1408"/>
                </a:lnTo>
                <a:lnTo>
                  <a:pt x="505" y="1440"/>
                </a:lnTo>
                <a:lnTo>
                  <a:pt x="585" y="1456"/>
                </a:lnTo>
                <a:lnTo>
                  <a:pt x="657" y="1472"/>
                </a:lnTo>
                <a:lnTo>
                  <a:pt x="801" y="1472"/>
                </a:lnTo>
                <a:lnTo>
                  <a:pt x="873" y="1464"/>
                </a:lnTo>
                <a:lnTo>
                  <a:pt x="937" y="1448"/>
                </a:lnTo>
                <a:lnTo>
                  <a:pt x="1009" y="1424"/>
                </a:lnTo>
                <a:lnTo>
                  <a:pt x="1073" y="1392"/>
                </a:lnTo>
                <a:lnTo>
                  <a:pt x="1137" y="1360"/>
                </a:lnTo>
                <a:lnTo>
                  <a:pt x="1193" y="1320"/>
                </a:lnTo>
                <a:lnTo>
                  <a:pt x="1249" y="1272"/>
                </a:lnTo>
                <a:lnTo>
                  <a:pt x="1297" y="1224"/>
                </a:lnTo>
                <a:lnTo>
                  <a:pt x="1345" y="1168"/>
                </a:lnTo>
                <a:lnTo>
                  <a:pt x="1377" y="1104"/>
                </a:lnTo>
                <a:lnTo>
                  <a:pt x="1417" y="1040"/>
                </a:lnTo>
                <a:lnTo>
                  <a:pt x="1441" y="968"/>
                </a:lnTo>
                <a:lnTo>
                  <a:pt x="1465" y="896"/>
                </a:lnTo>
                <a:lnTo>
                  <a:pt x="1473" y="824"/>
                </a:lnTo>
                <a:lnTo>
                  <a:pt x="1481" y="744"/>
                </a:lnTo>
                <a:lnTo>
                  <a:pt x="1473" y="672"/>
                </a:lnTo>
                <a:lnTo>
                  <a:pt x="1465" y="608"/>
                </a:lnTo>
                <a:lnTo>
                  <a:pt x="1449" y="536"/>
                </a:lnTo>
                <a:lnTo>
                  <a:pt x="1425" y="464"/>
                </a:lnTo>
                <a:lnTo>
                  <a:pt x="1401" y="400"/>
                </a:lnTo>
                <a:lnTo>
                  <a:pt x="1369" y="344"/>
                </a:lnTo>
                <a:lnTo>
                  <a:pt x="1321" y="280"/>
                </a:lnTo>
                <a:lnTo>
                  <a:pt x="1281" y="232"/>
                </a:lnTo>
                <a:lnTo>
                  <a:pt x="1225" y="176"/>
                </a:lnTo>
                <a:lnTo>
                  <a:pt x="1169" y="136"/>
                </a:lnTo>
                <a:lnTo>
                  <a:pt x="1105" y="96"/>
                </a:lnTo>
                <a:lnTo>
                  <a:pt x="1041" y="64"/>
                </a:lnTo>
                <a:lnTo>
                  <a:pt x="969" y="32"/>
                </a:lnTo>
                <a:lnTo>
                  <a:pt x="897" y="16"/>
                </a:lnTo>
                <a:lnTo>
                  <a:pt x="825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2"/>
          <p:cNvSpPr/>
          <p:nvPr/>
        </p:nvSpPr>
        <p:spPr>
          <a:xfrm>
            <a:off x="5127750" y="35721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9" y="1"/>
                </a:move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69" y="97"/>
                </a:lnTo>
                <a:lnTo>
                  <a:pt x="305" y="137"/>
                </a:lnTo>
                <a:lnTo>
                  <a:pt x="249" y="185"/>
                </a:lnTo>
                <a:lnTo>
                  <a:pt x="193" y="233"/>
                </a:lnTo>
                <a:lnTo>
                  <a:pt x="145" y="289"/>
                </a:lnTo>
                <a:lnTo>
                  <a:pt x="105" y="353"/>
                </a:lnTo>
                <a:lnTo>
                  <a:pt x="73" y="417"/>
                </a:lnTo>
                <a:lnTo>
                  <a:pt x="41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53"/>
                </a:lnTo>
                <a:lnTo>
                  <a:pt x="1" y="825"/>
                </a:lnTo>
                <a:lnTo>
                  <a:pt x="17" y="897"/>
                </a:lnTo>
                <a:lnTo>
                  <a:pt x="33" y="969"/>
                </a:lnTo>
                <a:lnTo>
                  <a:pt x="57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45" y="1369"/>
                </a:lnTo>
                <a:lnTo>
                  <a:pt x="409" y="1401"/>
                </a:lnTo>
                <a:lnTo>
                  <a:pt x="473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1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33" y="1417"/>
                </a:lnTo>
                <a:lnTo>
                  <a:pt x="1097" y="1377"/>
                </a:lnTo>
                <a:lnTo>
                  <a:pt x="1161" y="1337"/>
                </a:lnTo>
                <a:lnTo>
                  <a:pt x="1225" y="1289"/>
                </a:lnTo>
                <a:lnTo>
                  <a:pt x="1273" y="1241"/>
                </a:lnTo>
                <a:lnTo>
                  <a:pt x="1321" y="1185"/>
                </a:lnTo>
                <a:lnTo>
                  <a:pt x="1361" y="1129"/>
                </a:lnTo>
                <a:lnTo>
                  <a:pt x="1401" y="1065"/>
                </a:lnTo>
                <a:lnTo>
                  <a:pt x="1425" y="993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65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09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89" y="249"/>
                </a:lnTo>
                <a:lnTo>
                  <a:pt x="1241" y="193"/>
                </a:lnTo>
                <a:lnTo>
                  <a:pt x="1185" y="153"/>
                </a:lnTo>
                <a:lnTo>
                  <a:pt x="1121" y="113"/>
                </a:lnTo>
                <a:lnTo>
                  <a:pt x="1057" y="73"/>
                </a:lnTo>
                <a:lnTo>
                  <a:pt x="993" y="49"/>
                </a:lnTo>
                <a:lnTo>
                  <a:pt x="929" y="25"/>
                </a:lnTo>
                <a:lnTo>
                  <a:pt x="857" y="9"/>
                </a:lnTo>
                <a:lnTo>
                  <a:pt x="785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2"/>
          <p:cNvSpPr/>
          <p:nvPr/>
        </p:nvSpPr>
        <p:spPr>
          <a:xfrm>
            <a:off x="5077350" y="3501525"/>
            <a:ext cx="36825" cy="36825"/>
          </a:xfrm>
          <a:custGeom>
            <a:avLst/>
            <a:gdLst/>
            <a:ahLst/>
            <a:cxnLst/>
            <a:rect l="l" t="t" r="r" b="b"/>
            <a:pathLst>
              <a:path w="1473" h="1473" extrusionOk="0">
                <a:moveTo>
                  <a:pt x="648" y="0"/>
                </a:moveTo>
                <a:lnTo>
                  <a:pt x="576" y="16"/>
                </a:lnTo>
                <a:lnTo>
                  <a:pt x="504" y="32"/>
                </a:lnTo>
                <a:lnTo>
                  <a:pt x="440" y="56"/>
                </a:lnTo>
                <a:lnTo>
                  <a:pt x="376" y="96"/>
                </a:lnTo>
                <a:lnTo>
                  <a:pt x="312" y="136"/>
                </a:lnTo>
                <a:lnTo>
                  <a:pt x="248" y="184"/>
                </a:lnTo>
                <a:lnTo>
                  <a:pt x="200" y="232"/>
                </a:lnTo>
                <a:lnTo>
                  <a:pt x="152" y="288"/>
                </a:lnTo>
                <a:lnTo>
                  <a:pt x="112" y="344"/>
                </a:lnTo>
                <a:lnTo>
                  <a:pt x="72" y="408"/>
                </a:lnTo>
                <a:lnTo>
                  <a:pt x="48" y="472"/>
                </a:lnTo>
                <a:lnTo>
                  <a:pt x="24" y="544"/>
                </a:lnTo>
                <a:lnTo>
                  <a:pt x="8" y="616"/>
                </a:lnTo>
                <a:lnTo>
                  <a:pt x="0" y="680"/>
                </a:lnTo>
                <a:lnTo>
                  <a:pt x="0" y="752"/>
                </a:lnTo>
                <a:lnTo>
                  <a:pt x="8" y="824"/>
                </a:lnTo>
                <a:lnTo>
                  <a:pt x="16" y="896"/>
                </a:lnTo>
                <a:lnTo>
                  <a:pt x="32" y="968"/>
                </a:lnTo>
                <a:lnTo>
                  <a:pt x="64" y="1032"/>
                </a:lnTo>
                <a:lnTo>
                  <a:pt x="96" y="1096"/>
                </a:lnTo>
                <a:lnTo>
                  <a:pt x="136" y="1160"/>
                </a:lnTo>
                <a:lnTo>
                  <a:pt x="184" y="1224"/>
                </a:lnTo>
                <a:lnTo>
                  <a:pt x="232" y="1272"/>
                </a:lnTo>
                <a:lnTo>
                  <a:pt x="288" y="1321"/>
                </a:lnTo>
                <a:lnTo>
                  <a:pt x="352" y="1361"/>
                </a:lnTo>
                <a:lnTo>
                  <a:pt x="416" y="1401"/>
                </a:lnTo>
                <a:lnTo>
                  <a:pt x="480" y="1425"/>
                </a:lnTo>
                <a:lnTo>
                  <a:pt x="544" y="1449"/>
                </a:lnTo>
                <a:lnTo>
                  <a:pt x="616" y="1465"/>
                </a:lnTo>
                <a:lnTo>
                  <a:pt x="688" y="1473"/>
                </a:lnTo>
                <a:lnTo>
                  <a:pt x="760" y="1473"/>
                </a:lnTo>
                <a:lnTo>
                  <a:pt x="824" y="1465"/>
                </a:lnTo>
                <a:lnTo>
                  <a:pt x="896" y="1457"/>
                </a:lnTo>
                <a:lnTo>
                  <a:pt x="968" y="1441"/>
                </a:lnTo>
                <a:lnTo>
                  <a:pt x="1032" y="1409"/>
                </a:lnTo>
                <a:lnTo>
                  <a:pt x="1104" y="1377"/>
                </a:lnTo>
                <a:lnTo>
                  <a:pt x="1168" y="1337"/>
                </a:lnTo>
                <a:lnTo>
                  <a:pt x="1224" y="1288"/>
                </a:lnTo>
                <a:lnTo>
                  <a:pt x="1280" y="1240"/>
                </a:lnTo>
                <a:lnTo>
                  <a:pt x="1328" y="1184"/>
                </a:lnTo>
                <a:lnTo>
                  <a:pt x="1368" y="1120"/>
                </a:lnTo>
                <a:lnTo>
                  <a:pt x="1400" y="1056"/>
                </a:lnTo>
                <a:lnTo>
                  <a:pt x="1432" y="992"/>
                </a:lnTo>
                <a:lnTo>
                  <a:pt x="1448" y="928"/>
                </a:lnTo>
                <a:lnTo>
                  <a:pt x="1464" y="856"/>
                </a:lnTo>
                <a:lnTo>
                  <a:pt x="1472" y="784"/>
                </a:lnTo>
                <a:lnTo>
                  <a:pt x="1472" y="712"/>
                </a:lnTo>
                <a:lnTo>
                  <a:pt x="1472" y="648"/>
                </a:lnTo>
                <a:lnTo>
                  <a:pt x="1456" y="576"/>
                </a:lnTo>
                <a:lnTo>
                  <a:pt x="1440" y="504"/>
                </a:lnTo>
                <a:lnTo>
                  <a:pt x="1416" y="440"/>
                </a:lnTo>
                <a:lnTo>
                  <a:pt x="1376" y="368"/>
                </a:lnTo>
                <a:lnTo>
                  <a:pt x="1336" y="304"/>
                </a:lnTo>
                <a:lnTo>
                  <a:pt x="1288" y="248"/>
                </a:lnTo>
                <a:lnTo>
                  <a:pt x="1240" y="192"/>
                </a:lnTo>
                <a:lnTo>
                  <a:pt x="1184" y="144"/>
                </a:lnTo>
                <a:lnTo>
                  <a:pt x="1128" y="104"/>
                </a:lnTo>
                <a:lnTo>
                  <a:pt x="1064" y="72"/>
                </a:lnTo>
                <a:lnTo>
                  <a:pt x="1000" y="40"/>
                </a:lnTo>
                <a:lnTo>
                  <a:pt x="928" y="24"/>
                </a:lnTo>
                <a:lnTo>
                  <a:pt x="856" y="8"/>
                </a:lnTo>
                <a:lnTo>
                  <a:pt x="792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2"/>
          <p:cNvSpPr/>
          <p:nvPr/>
        </p:nvSpPr>
        <p:spPr>
          <a:xfrm>
            <a:off x="4973525" y="3575325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13" y="41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57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81" y="417"/>
                </a:lnTo>
                <a:lnTo>
                  <a:pt x="49" y="481"/>
                </a:lnTo>
                <a:lnTo>
                  <a:pt x="25" y="545"/>
                </a:lnTo>
                <a:lnTo>
                  <a:pt x="17" y="617"/>
                </a:lnTo>
                <a:lnTo>
                  <a:pt x="9" y="689"/>
                </a:lnTo>
                <a:lnTo>
                  <a:pt x="1" y="761"/>
                </a:lnTo>
                <a:lnTo>
                  <a:pt x="9" y="833"/>
                </a:lnTo>
                <a:lnTo>
                  <a:pt x="17" y="897"/>
                </a:lnTo>
                <a:lnTo>
                  <a:pt x="41" y="969"/>
                </a:lnTo>
                <a:lnTo>
                  <a:pt x="65" y="1041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41" y="1281"/>
                </a:lnTo>
                <a:lnTo>
                  <a:pt x="297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53" y="1449"/>
                </a:lnTo>
                <a:lnTo>
                  <a:pt x="617" y="1465"/>
                </a:lnTo>
                <a:lnTo>
                  <a:pt x="689" y="1473"/>
                </a:lnTo>
                <a:lnTo>
                  <a:pt x="761" y="1481"/>
                </a:lnTo>
                <a:lnTo>
                  <a:pt x="833" y="1473"/>
                </a:lnTo>
                <a:lnTo>
                  <a:pt x="905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85"/>
                </a:lnTo>
                <a:lnTo>
                  <a:pt x="1169" y="1337"/>
                </a:lnTo>
                <a:lnTo>
                  <a:pt x="1233" y="1297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57" y="929"/>
                </a:lnTo>
                <a:lnTo>
                  <a:pt x="1473" y="865"/>
                </a:lnTo>
                <a:lnTo>
                  <a:pt x="1481" y="793"/>
                </a:lnTo>
                <a:lnTo>
                  <a:pt x="1481" y="721"/>
                </a:lnTo>
                <a:lnTo>
                  <a:pt x="1473" y="649"/>
                </a:lnTo>
                <a:lnTo>
                  <a:pt x="1465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85" y="377"/>
                </a:lnTo>
                <a:lnTo>
                  <a:pt x="1345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37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2"/>
          <p:cNvSpPr/>
          <p:nvPr/>
        </p:nvSpPr>
        <p:spPr>
          <a:xfrm>
            <a:off x="6816125" y="4674100"/>
            <a:ext cx="36825" cy="37025"/>
          </a:xfrm>
          <a:custGeom>
            <a:avLst/>
            <a:gdLst/>
            <a:ahLst/>
            <a:cxnLst/>
            <a:rect l="l" t="t" r="r" b="b"/>
            <a:pathLst>
              <a:path w="1473" h="1481" extrusionOk="0">
                <a:moveTo>
                  <a:pt x="720" y="0"/>
                </a:moveTo>
                <a:lnTo>
                  <a:pt x="648" y="8"/>
                </a:lnTo>
                <a:lnTo>
                  <a:pt x="576" y="16"/>
                </a:lnTo>
                <a:lnTo>
                  <a:pt x="504" y="40"/>
                </a:lnTo>
                <a:lnTo>
                  <a:pt x="440" y="64"/>
                </a:lnTo>
                <a:lnTo>
                  <a:pt x="368" y="96"/>
                </a:lnTo>
                <a:lnTo>
                  <a:pt x="304" y="136"/>
                </a:lnTo>
                <a:lnTo>
                  <a:pt x="248" y="184"/>
                </a:lnTo>
                <a:lnTo>
                  <a:pt x="192" y="240"/>
                </a:lnTo>
                <a:lnTo>
                  <a:pt x="144" y="296"/>
                </a:lnTo>
                <a:lnTo>
                  <a:pt x="104" y="352"/>
                </a:lnTo>
                <a:lnTo>
                  <a:pt x="72" y="416"/>
                </a:lnTo>
                <a:lnTo>
                  <a:pt x="40" y="480"/>
                </a:lnTo>
                <a:lnTo>
                  <a:pt x="24" y="552"/>
                </a:lnTo>
                <a:lnTo>
                  <a:pt x="8" y="616"/>
                </a:lnTo>
                <a:lnTo>
                  <a:pt x="0" y="688"/>
                </a:lnTo>
                <a:lnTo>
                  <a:pt x="0" y="760"/>
                </a:lnTo>
                <a:lnTo>
                  <a:pt x="0" y="832"/>
                </a:lnTo>
                <a:lnTo>
                  <a:pt x="16" y="904"/>
                </a:lnTo>
                <a:lnTo>
                  <a:pt x="32" y="968"/>
                </a:lnTo>
                <a:lnTo>
                  <a:pt x="56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24"/>
                </a:lnTo>
                <a:lnTo>
                  <a:pt x="232" y="1280"/>
                </a:lnTo>
                <a:lnTo>
                  <a:pt x="288" y="1328"/>
                </a:lnTo>
                <a:lnTo>
                  <a:pt x="344" y="1368"/>
                </a:lnTo>
                <a:lnTo>
                  <a:pt x="408" y="1400"/>
                </a:lnTo>
                <a:lnTo>
                  <a:pt x="472" y="1432"/>
                </a:lnTo>
                <a:lnTo>
                  <a:pt x="544" y="1456"/>
                </a:lnTo>
                <a:lnTo>
                  <a:pt x="616" y="1464"/>
                </a:lnTo>
                <a:lnTo>
                  <a:pt x="680" y="1480"/>
                </a:lnTo>
                <a:lnTo>
                  <a:pt x="752" y="1480"/>
                </a:lnTo>
                <a:lnTo>
                  <a:pt x="824" y="1472"/>
                </a:lnTo>
                <a:lnTo>
                  <a:pt x="896" y="1464"/>
                </a:lnTo>
                <a:lnTo>
                  <a:pt x="968" y="1440"/>
                </a:lnTo>
                <a:lnTo>
                  <a:pt x="1032" y="1416"/>
                </a:lnTo>
                <a:lnTo>
                  <a:pt x="1096" y="1384"/>
                </a:lnTo>
                <a:lnTo>
                  <a:pt x="1160" y="1344"/>
                </a:lnTo>
                <a:lnTo>
                  <a:pt x="1224" y="1296"/>
                </a:lnTo>
                <a:lnTo>
                  <a:pt x="1272" y="1240"/>
                </a:lnTo>
                <a:lnTo>
                  <a:pt x="1320" y="1184"/>
                </a:lnTo>
                <a:lnTo>
                  <a:pt x="1360" y="1128"/>
                </a:lnTo>
                <a:lnTo>
                  <a:pt x="1400" y="1064"/>
                </a:lnTo>
                <a:lnTo>
                  <a:pt x="1424" y="1000"/>
                </a:lnTo>
                <a:lnTo>
                  <a:pt x="1448" y="928"/>
                </a:lnTo>
                <a:lnTo>
                  <a:pt x="1464" y="864"/>
                </a:lnTo>
                <a:lnTo>
                  <a:pt x="1472" y="792"/>
                </a:lnTo>
                <a:lnTo>
                  <a:pt x="1472" y="720"/>
                </a:lnTo>
                <a:lnTo>
                  <a:pt x="1464" y="648"/>
                </a:lnTo>
                <a:lnTo>
                  <a:pt x="1456" y="576"/>
                </a:lnTo>
                <a:lnTo>
                  <a:pt x="1440" y="512"/>
                </a:lnTo>
                <a:lnTo>
                  <a:pt x="1408" y="440"/>
                </a:lnTo>
                <a:lnTo>
                  <a:pt x="1376" y="376"/>
                </a:lnTo>
                <a:lnTo>
                  <a:pt x="1336" y="312"/>
                </a:lnTo>
                <a:lnTo>
                  <a:pt x="1288" y="248"/>
                </a:lnTo>
                <a:lnTo>
                  <a:pt x="1240" y="200"/>
                </a:lnTo>
                <a:lnTo>
                  <a:pt x="1184" y="152"/>
                </a:lnTo>
                <a:lnTo>
                  <a:pt x="1120" y="112"/>
                </a:lnTo>
                <a:lnTo>
                  <a:pt x="1056" y="80"/>
                </a:lnTo>
                <a:lnTo>
                  <a:pt x="992" y="48"/>
                </a:lnTo>
                <a:lnTo>
                  <a:pt x="928" y="24"/>
                </a:lnTo>
                <a:lnTo>
                  <a:pt x="856" y="8"/>
                </a:lnTo>
                <a:lnTo>
                  <a:pt x="784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2"/>
          <p:cNvSpPr/>
          <p:nvPr/>
        </p:nvSpPr>
        <p:spPr>
          <a:xfrm>
            <a:off x="6765700" y="4603475"/>
            <a:ext cx="36850" cy="36825"/>
          </a:xfrm>
          <a:custGeom>
            <a:avLst/>
            <a:gdLst/>
            <a:ahLst/>
            <a:cxnLst/>
            <a:rect l="l" t="t" r="r" b="b"/>
            <a:pathLst>
              <a:path w="1474" h="1473" extrusionOk="0">
                <a:moveTo>
                  <a:pt x="721" y="1"/>
                </a:moveTo>
                <a:lnTo>
                  <a:pt x="649" y="9"/>
                </a:lnTo>
                <a:lnTo>
                  <a:pt x="577" y="17"/>
                </a:lnTo>
                <a:lnTo>
                  <a:pt x="505" y="33"/>
                </a:lnTo>
                <a:lnTo>
                  <a:pt x="441" y="65"/>
                </a:lnTo>
                <a:lnTo>
                  <a:pt x="377" y="97"/>
                </a:lnTo>
                <a:lnTo>
                  <a:pt x="313" y="137"/>
                </a:lnTo>
                <a:lnTo>
                  <a:pt x="249" y="185"/>
                </a:lnTo>
                <a:lnTo>
                  <a:pt x="201" y="233"/>
                </a:lnTo>
                <a:lnTo>
                  <a:pt x="153" y="289"/>
                </a:lnTo>
                <a:lnTo>
                  <a:pt x="113" y="353"/>
                </a:lnTo>
                <a:lnTo>
                  <a:pt x="73" y="417"/>
                </a:lnTo>
                <a:lnTo>
                  <a:pt x="49" y="481"/>
                </a:lnTo>
                <a:lnTo>
                  <a:pt x="25" y="545"/>
                </a:lnTo>
                <a:lnTo>
                  <a:pt x="9" y="617"/>
                </a:lnTo>
                <a:lnTo>
                  <a:pt x="1" y="689"/>
                </a:lnTo>
                <a:lnTo>
                  <a:pt x="1" y="761"/>
                </a:lnTo>
                <a:lnTo>
                  <a:pt x="9" y="825"/>
                </a:lnTo>
                <a:lnTo>
                  <a:pt x="17" y="897"/>
                </a:lnTo>
                <a:lnTo>
                  <a:pt x="41" y="969"/>
                </a:lnTo>
                <a:lnTo>
                  <a:pt x="65" y="1033"/>
                </a:lnTo>
                <a:lnTo>
                  <a:pt x="97" y="1105"/>
                </a:lnTo>
                <a:lnTo>
                  <a:pt x="137" y="1169"/>
                </a:lnTo>
                <a:lnTo>
                  <a:pt x="185" y="1225"/>
                </a:lnTo>
                <a:lnTo>
                  <a:pt x="233" y="1281"/>
                </a:lnTo>
                <a:lnTo>
                  <a:pt x="289" y="1329"/>
                </a:lnTo>
                <a:lnTo>
                  <a:pt x="353" y="1369"/>
                </a:lnTo>
                <a:lnTo>
                  <a:pt x="417" y="1401"/>
                </a:lnTo>
                <a:lnTo>
                  <a:pt x="481" y="1433"/>
                </a:lnTo>
                <a:lnTo>
                  <a:pt x="545" y="1449"/>
                </a:lnTo>
                <a:lnTo>
                  <a:pt x="617" y="1465"/>
                </a:lnTo>
                <a:lnTo>
                  <a:pt x="689" y="1473"/>
                </a:lnTo>
                <a:lnTo>
                  <a:pt x="825" y="1473"/>
                </a:lnTo>
                <a:lnTo>
                  <a:pt x="897" y="1457"/>
                </a:lnTo>
                <a:lnTo>
                  <a:pt x="969" y="1441"/>
                </a:lnTo>
                <a:lnTo>
                  <a:pt x="1041" y="1417"/>
                </a:lnTo>
                <a:lnTo>
                  <a:pt x="1105" y="1377"/>
                </a:lnTo>
                <a:lnTo>
                  <a:pt x="1169" y="1337"/>
                </a:lnTo>
                <a:lnTo>
                  <a:pt x="1225" y="1289"/>
                </a:lnTo>
                <a:lnTo>
                  <a:pt x="1281" y="1241"/>
                </a:lnTo>
                <a:lnTo>
                  <a:pt x="1329" y="1185"/>
                </a:lnTo>
                <a:lnTo>
                  <a:pt x="1369" y="1129"/>
                </a:lnTo>
                <a:lnTo>
                  <a:pt x="1401" y="1065"/>
                </a:lnTo>
                <a:lnTo>
                  <a:pt x="1433" y="1001"/>
                </a:lnTo>
                <a:lnTo>
                  <a:pt x="1449" y="929"/>
                </a:lnTo>
                <a:lnTo>
                  <a:pt x="1465" y="857"/>
                </a:lnTo>
                <a:lnTo>
                  <a:pt x="1473" y="793"/>
                </a:lnTo>
                <a:lnTo>
                  <a:pt x="1473" y="721"/>
                </a:lnTo>
                <a:lnTo>
                  <a:pt x="1473" y="649"/>
                </a:lnTo>
                <a:lnTo>
                  <a:pt x="1457" y="577"/>
                </a:lnTo>
                <a:lnTo>
                  <a:pt x="1441" y="505"/>
                </a:lnTo>
                <a:lnTo>
                  <a:pt x="1417" y="441"/>
                </a:lnTo>
                <a:lnTo>
                  <a:pt x="1377" y="377"/>
                </a:lnTo>
                <a:lnTo>
                  <a:pt x="1337" y="313"/>
                </a:lnTo>
                <a:lnTo>
                  <a:pt x="1297" y="249"/>
                </a:lnTo>
                <a:lnTo>
                  <a:pt x="1241" y="201"/>
                </a:lnTo>
                <a:lnTo>
                  <a:pt x="1185" y="153"/>
                </a:lnTo>
                <a:lnTo>
                  <a:pt x="1129" y="113"/>
                </a:lnTo>
                <a:lnTo>
                  <a:pt x="1065" y="73"/>
                </a:lnTo>
                <a:lnTo>
                  <a:pt x="1001" y="49"/>
                </a:lnTo>
                <a:lnTo>
                  <a:pt x="929" y="25"/>
                </a:lnTo>
                <a:lnTo>
                  <a:pt x="865" y="9"/>
                </a:lnTo>
                <a:lnTo>
                  <a:pt x="79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2"/>
          <p:cNvSpPr/>
          <p:nvPr/>
        </p:nvSpPr>
        <p:spPr>
          <a:xfrm>
            <a:off x="6661900" y="4677300"/>
            <a:ext cx="37025" cy="37025"/>
          </a:xfrm>
          <a:custGeom>
            <a:avLst/>
            <a:gdLst/>
            <a:ahLst/>
            <a:cxnLst/>
            <a:rect l="l" t="t" r="r" b="b"/>
            <a:pathLst>
              <a:path w="1481" h="1481" extrusionOk="0">
                <a:moveTo>
                  <a:pt x="720" y="0"/>
                </a:moveTo>
                <a:lnTo>
                  <a:pt x="648" y="8"/>
                </a:lnTo>
                <a:lnTo>
                  <a:pt x="584" y="24"/>
                </a:lnTo>
                <a:lnTo>
                  <a:pt x="512" y="40"/>
                </a:lnTo>
                <a:lnTo>
                  <a:pt x="440" y="64"/>
                </a:lnTo>
                <a:lnTo>
                  <a:pt x="376" y="96"/>
                </a:lnTo>
                <a:lnTo>
                  <a:pt x="312" y="136"/>
                </a:lnTo>
                <a:lnTo>
                  <a:pt x="256" y="184"/>
                </a:lnTo>
                <a:lnTo>
                  <a:pt x="200" y="240"/>
                </a:lnTo>
                <a:lnTo>
                  <a:pt x="152" y="296"/>
                </a:lnTo>
                <a:lnTo>
                  <a:pt x="112" y="352"/>
                </a:lnTo>
                <a:lnTo>
                  <a:pt x="80" y="416"/>
                </a:lnTo>
                <a:lnTo>
                  <a:pt x="48" y="480"/>
                </a:lnTo>
                <a:lnTo>
                  <a:pt x="24" y="552"/>
                </a:lnTo>
                <a:lnTo>
                  <a:pt x="16" y="616"/>
                </a:lnTo>
                <a:lnTo>
                  <a:pt x="8" y="688"/>
                </a:lnTo>
                <a:lnTo>
                  <a:pt x="0" y="760"/>
                </a:lnTo>
                <a:lnTo>
                  <a:pt x="8" y="832"/>
                </a:lnTo>
                <a:lnTo>
                  <a:pt x="24" y="904"/>
                </a:lnTo>
                <a:lnTo>
                  <a:pt x="40" y="968"/>
                </a:lnTo>
                <a:lnTo>
                  <a:pt x="64" y="1040"/>
                </a:lnTo>
                <a:lnTo>
                  <a:pt x="96" y="1104"/>
                </a:lnTo>
                <a:lnTo>
                  <a:pt x="136" y="1168"/>
                </a:lnTo>
                <a:lnTo>
                  <a:pt x="184" y="1232"/>
                </a:lnTo>
                <a:lnTo>
                  <a:pt x="240" y="1280"/>
                </a:lnTo>
                <a:lnTo>
                  <a:pt x="296" y="1328"/>
                </a:lnTo>
                <a:lnTo>
                  <a:pt x="352" y="1368"/>
                </a:lnTo>
                <a:lnTo>
                  <a:pt x="416" y="1408"/>
                </a:lnTo>
                <a:lnTo>
                  <a:pt x="480" y="1432"/>
                </a:lnTo>
                <a:lnTo>
                  <a:pt x="552" y="1456"/>
                </a:lnTo>
                <a:lnTo>
                  <a:pt x="616" y="1472"/>
                </a:lnTo>
                <a:lnTo>
                  <a:pt x="688" y="1480"/>
                </a:lnTo>
                <a:lnTo>
                  <a:pt x="760" y="1480"/>
                </a:lnTo>
                <a:lnTo>
                  <a:pt x="832" y="1472"/>
                </a:lnTo>
                <a:lnTo>
                  <a:pt x="904" y="1464"/>
                </a:lnTo>
                <a:lnTo>
                  <a:pt x="969" y="1440"/>
                </a:lnTo>
                <a:lnTo>
                  <a:pt x="1041" y="1416"/>
                </a:lnTo>
                <a:lnTo>
                  <a:pt x="1105" y="1384"/>
                </a:lnTo>
                <a:lnTo>
                  <a:pt x="1169" y="1344"/>
                </a:lnTo>
                <a:lnTo>
                  <a:pt x="1233" y="1296"/>
                </a:lnTo>
                <a:lnTo>
                  <a:pt x="1281" y="1240"/>
                </a:lnTo>
                <a:lnTo>
                  <a:pt x="1329" y="1184"/>
                </a:lnTo>
                <a:lnTo>
                  <a:pt x="1369" y="1128"/>
                </a:lnTo>
                <a:lnTo>
                  <a:pt x="1409" y="1064"/>
                </a:lnTo>
                <a:lnTo>
                  <a:pt x="1433" y="1000"/>
                </a:lnTo>
                <a:lnTo>
                  <a:pt x="1457" y="936"/>
                </a:lnTo>
                <a:lnTo>
                  <a:pt x="1473" y="864"/>
                </a:lnTo>
                <a:lnTo>
                  <a:pt x="1481" y="792"/>
                </a:lnTo>
                <a:lnTo>
                  <a:pt x="1481" y="720"/>
                </a:lnTo>
                <a:lnTo>
                  <a:pt x="1473" y="648"/>
                </a:lnTo>
                <a:lnTo>
                  <a:pt x="1465" y="584"/>
                </a:lnTo>
                <a:lnTo>
                  <a:pt x="1441" y="512"/>
                </a:lnTo>
                <a:lnTo>
                  <a:pt x="1417" y="440"/>
                </a:lnTo>
                <a:lnTo>
                  <a:pt x="1385" y="376"/>
                </a:lnTo>
                <a:lnTo>
                  <a:pt x="1345" y="312"/>
                </a:lnTo>
                <a:lnTo>
                  <a:pt x="1297" y="256"/>
                </a:lnTo>
                <a:lnTo>
                  <a:pt x="1241" y="200"/>
                </a:lnTo>
                <a:lnTo>
                  <a:pt x="1185" y="152"/>
                </a:lnTo>
                <a:lnTo>
                  <a:pt x="1129" y="112"/>
                </a:lnTo>
                <a:lnTo>
                  <a:pt x="1065" y="80"/>
                </a:lnTo>
                <a:lnTo>
                  <a:pt x="1001" y="48"/>
                </a:lnTo>
                <a:lnTo>
                  <a:pt x="937" y="32"/>
                </a:lnTo>
                <a:lnTo>
                  <a:pt x="864" y="16"/>
                </a:lnTo>
                <a:lnTo>
                  <a:pt x="792" y="8"/>
                </a:lnTo>
                <a:lnTo>
                  <a:pt x="72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32"/>
          <p:cNvGrpSpPr/>
          <p:nvPr/>
        </p:nvGrpSpPr>
        <p:grpSpPr>
          <a:xfrm>
            <a:off x="6049200" y="1874475"/>
            <a:ext cx="382475" cy="464700"/>
            <a:chOff x="6049200" y="1874475"/>
            <a:chExt cx="382475" cy="464700"/>
          </a:xfrm>
        </p:grpSpPr>
        <p:sp>
          <p:nvSpPr>
            <p:cNvPr id="2062" name="Google Shape;2062;p32"/>
            <p:cNvSpPr/>
            <p:nvPr/>
          </p:nvSpPr>
          <p:spPr>
            <a:xfrm>
              <a:off x="6229625" y="1874475"/>
              <a:ext cx="17025" cy="464700"/>
            </a:xfrm>
            <a:custGeom>
              <a:avLst/>
              <a:gdLst/>
              <a:ahLst/>
              <a:cxnLst/>
              <a:rect l="l" t="t" r="r" b="b"/>
              <a:pathLst>
                <a:path w="681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65" y="18443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43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2"/>
            <p:cNvSpPr/>
            <p:nvPr/>
          </p:nvSpPr>
          <p:spPr>
            <a:xfrm>
              <a:off x="6049200" y="2098300"/>
              <a:ext cx="382475" cy="22425"/>
            </a:xfrm>
            <a:custGeom>
              <a:avLst/>
              <a:gdLst/>
              <a:ahLst/>
              <a:cxnLst/>
              <a:rect l="l" t="t" r="r" b="b"/>
              <a:pathLst>
                <a:path w="15299" h="897" extrusionOk="0">
                  <a:moveTo>
                    <a:pt x="337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97" y="105"/>
                  </a:lnTo>
                  <a:lnTo>
                    <a:pt x="57" y="153"/>
                  </a:lnTo>
                  <a:lnTo>
                    <a:pt x="25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1" y="409"/>
                  </a:lnTo>
                  <a:lnTo>
                    <a:pt x="25" y="473"/>
                  </a:lnTo>
                  <a:lnTo>
                    <a:pt x="49" y="529"/>
                  </a:lnTo>
                  <a:lnTo>
                    <a:pt x="97" y="577"/>
                  </a:lnTo>
                  <a:lnTo>
                    <a:pt x="145" y="625"/>
                  </a:lnTo>
                  <a:lnTo>
                    <a:pt x="201" y="657"/>
                  </a:lnTo>
                  <a:lnTo>
                    <a:pt x="265" y="673"/>
                  </a:lnTo>
                  <a:lnTo>
                    <a:pt x="329" y="681"/>
                  </a:lnTo>
                  <a:lnTo>
                    <a:pt x="14955" y="897"/>
                  </a:lnTo>
                  <a:lnTo>
                    <a:pt x="15027" y="889"/>
                  </a:lnTo>
                  <a:lnTo>
                    <a:pt x="15083" y="873"/>
                  </a:lnTo>
                  <a:lnTo>
                    <a:pt x="15147" y="841"/>
                  </a:lnTo>
                  <a:lnTo>
                    <a:pt x="15195" y="801"/>
                  </a:lnTo>
                  <a:lnTo>
                    <a:pt x="15235" y="753"/>
                  </a:lnTo>
                  <a:lnTo>
                    <a:pt x="15267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1" y="497"/>
                  </a:lnTo>
                  <a:lnTo>
                    <a:pt x="15267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47" y="281"/>
                  </a:lnTo>
                  <a:lnTo>
                    <a:pt x="15091" y="249"/>
                  </a:lnTo>
                  <a:lnTo>
                    <a:pt x="15027" y="225"/>
                  </a:lnTo>
                  <a:lnTo>
                    <a:pt x="14963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2"/>
            <p:cNvSpPr/>
            <p:nvPr/>
          </p:nvSpPr>
          <p:spPr>
            <a:xfrm>
              <a:off x="6139225" y="1975100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7" y="0"/>
                  </a:moveTo>
                  <a:lnTo>
                    <a:pt x="7553" y="8"/>
                  </a:lnTo>
                  <a:lnTo>
                    <a:pt x="7489" y="24"/>
                  </a:lnTo>
                  <a:lnTo>
                    <a:pt x="7433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8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44" y="10650"/>
                  </a:lnTo>
                  <a:lnTo>
                    <a:pt x="184" y="10674"/>
                  </a:lnTo>
                  <a:lnTo>
                    <a:pt x="240" y="10698"/>
                  </a:lnTo>
                  <a:lnTo>
                    <a:pt x="288" y="10714"/>
                  </a:lnTo>
                  <a:lnTo>
                    <a:pt x="336" y="10714"/>
                  </a:lnTo>
                  <a:lnTo>
                    <a:pt x="416" y="10706"/>
                  </a:lnTo>
                  <a:lnTo>
                    <a:pt x="488" y="10682"/>
                  </a:lnTo>
                  <a:lnTo>
                    <a:pt x="528" y="10658"/>
                  </a:lnTo>
                  <a:lnTo>
                    <a:pt x="560" y="10634"/>
                  </a:lnTo>
                  <a:lnTo>
                    <a:pt x="584" y="10610"/>
                  </a:lnTo>
                  <a:lnTo>
                    <a:pt x="616" y="10570"/>
                  </a:lnTo>
                  <a:lnTo>
                    <a:pt x="7881" y="536"/>
                  </a:lnTo>
                  <a:lnTo>
                    <a:pt x="7913" y="480"/>
                  </a:lnTo>
                  <a:lnTo>
                    <a:pt x="7937" y="416"/>
                  </a:lnTo>
                  <a:lnTo>
                    <a:pt x="7945" y="352"/>
                  </a:lnTo>
                  <a:lnTo>
                    <a:pt x="7937" y="288"/>
                  </a:lnTo>
                  <a:lnTo>
                    <a:pt x="7921" y="224"/>
                  </a:lnTo>
                  <a:lnTo>
                    <a:pt x="7897" y="168"/>
                  </a:lnTo>
                  <a:lnTo>
                    <a:pt x="7857" y="112"/>
                  </a:lnTo>
                  <a:lnTo>
                    <a:pt x="7809" y="64"/>
                  </a:lnTo>
                  <a:lnTo>
                    <a:pt x="7745" y="32"/>
                  </a:lnTo>
                  <a:lnTo>
                    <a:pt x="7681" y="8"/>
                  </a:lnTo>
                  <a:lnTo>
                    <a:pt x="761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2"/>
            <p:cNvSpPr/>
            <p:nvPr/>
          </p:nvSpPr>
          <p:spPr>
            <a:xfrm>
              <a:off x="6120025" y="1991500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104" y="584"/>
                  </a:lnTo>
                  <a:lnTo>
                    <a:pt x="8905" y="9298"/>
                  </a:lnTo>
                  <a:lnTo>
                    <a:pt x="8953" y="9346"/>
                  </a:lnTo>
                  <a:lnTo>
                    <a:pt x="9017" y="9378"/>
                  </a:lnTo>
                  <a:lnTo>
                    <a:pt x="9081" y="9394"/>
                  </a:lnTo>
                  <a:lnTo>
                    <a:pt x="9145" y="9402"/>
                  </a:lnTo>
                  <a:lnTo>
                    <a:pt x="9209" y="9394"/>
                  </a:lnTo>
                  <a:lnTo>
                    <a:pt x="9273" y="9378"/>
                  </a:lnTo>
                  <a:lnTo>
                    <a:pt x="9329" y="9346"/>
                  </a:lnTo>
                  <a:lnTo>
                    <a:pt x="9385" y="9298"/>
                  </a:lnTo>
                  <a:lnTo>
                    <a:pt x="9425" y="9250"/>
                  </a:lnTo>
                  <a:lnTo>
                    <a:pt x="9457" y="9186"/>
                  </a:lnTo>
                  <a:lnTo>
                    <a:pt x="9473" y="9122"/>
                  </a:lnTo>
                  <a:lnTo>
                    <a:pt x="9481" y="9057"/>
                  </a:lnTo>
                  <a:lnTo>
                    <a:pt x="9473" y="8993"/>
                  </a:lnTo>
                  <a:lnTo>
                    <a:pt x="9457" y="8929"/>
                  </a:lnTo>
                  <a:lnTo>
                    <a:pt x="9425" y="8873"/>
                  </a:lnTo>
                  <a:lnTo>
                    <a:pt x="9377" y="8817"/>
                  </a:lnTo>
                  <a:lnTo>
                    <a:pt x="576" y="104"/>
                  </a:lnTo>
                  <a:lnTo>
                    <a:pt x="528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>
              <a:off x="6206825" y="2075900"/>
              <a:ext cx="63825" cy="63850"/>
            </a:xfrm>
            <a:custGeom>
              <a:avLst/>
              <a:gdLst/>
              <a:ahLst/>
              <a:cxnLst/>
              <a:rect l="l" t="t" r="r" b="b"/>
              <a:pathLst>
                <a:path w="2553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77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105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9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105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97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37" y="2521"/>
                  </a:lnTo>
                  <a:lnTo>
                    <a:pt x="1657" y="2497"/>
                  </a:lnTo>
                  <a:lnTo>
                    <a:pt x="1777" y="2449"/>
                  </a:lnTo>
                  <a:lnTo>
                    <a:pt x="1881" y="2393"/>
                  </a:lnTo>
                  <a:lnTo>
                    <a:pt x="1993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65" y="2089"/>
                  </a:lnTo>
                  <a:lnTo>
                    <a:pt x="2337" y="1985"/>
                  </a:lnTo>
                  <a:lnTo>
                    <a:pt x="2401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9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401" y="665"/>
                  </a:lnTo>
                  <a:lnTo>
                    <a:pt x="2337" y="561"/>
                  </a:lnTo>
                  <a:lnTo>
                    <a:pt x="2265" y="465"/>
                  </a:lnTo>
                  <a:lnTo>
                    <a:pt x="2177" y="377"/>
                  </a:lnTo>
                  <a:lnTo>
                    <a:pt x="2089" y="289"/>
                  </a:lnTo>
                  <a:lnTo>
                    <a:pt x="1993" y="217"/>
                  </a:lnTo>
                  <a:lnTo>
                    <a:pt x="1881" y="153"/>
                  </a:lnTo>
                  <a:lnTo>
                    <a:pt x="1777" y="97"/>
                  </a:lnTo>
                  <a:lnTo>
                    <a:pt x="1657" y="57"/>
                  </a:lnTo>
                  <a:lnTo>
                    <a:pt x="1537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32"/>
          <p:cNvGrpSpPr/>
          <p:nvPr/>
        </p:nvGrpSpPr>
        <p:grpSpPr>
          <a:xfrm>
            <a:off x="7560313" y="1417888"/>
            <a:ext cx="382500" cy="464700"/>
            <a:chOff x="7560313" y="1417888"/>
            <a:chExt cx="382500" cy="464700"/>
          </a:xfrm>
        </p:grpSpPr>
        <p:sp>
          <p:nvSpPr>
            <p:cNvPr id="2068" name="Google Shape;2068;p32"/>
            <p:cNvSpPr/>
            <p:nvPr/>
          </p:nvSpPr>
          <p:spPr>
            <a:xfrm>
              <a:off x="7740938" y="1417888"/>
              <a:ext cx="17050" cy="464700"/>
            </a:xfrm>
            <a:custGeom>
              <a:avLst/>
              <a:gdLst/>
              <a:ahLst/>
              <a:cxnLst/>
              <a:rect l="l" t="t" r="r" b="b"/>
              <a:pathLst>
                <a:path w="682" h="1858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65"/>
                  </a:lnTo>
                  <a:lnTo>
                    <a:pt x="105" y="105"/>
                  </a:lnTo>
                  <a:lnTo>
                    <a:pt x="57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45"/>
                  </a:lnTo>
                  <a:lnTo>
                    <a:pt x="1" y="18251"/>
                  </a:lnTo>
                  <a:lnTo>
                    <a:pt x="9" y="18315"/>
                  </a:lnTo>
                  <a:lnTo>
                    <a:pt x="33" y="18379"/>
                  </a:lnTo>
                  <a:lnTo>
                    <a:pt x="57" y="18435"/>
                  </a:lnTo>
                  <a:lnTo>
                    <a:pt x="105" y="18491"/>
                  </a:lnTo>
                  <a:lnTo>
                    <a:pt x="153" y="18531"/>
                  </a:lnTo>
                  <a:lnTo>
                    <a:pt x="209" y="18563"/>
                  </a:lnTo>
                  <a:lnTo>
                    <a:pt x="273" y="18579"/>
                  </a:lnTo>
                  <a:lnTo>
                    <a:pt x="345" y="18587"/>
                  </a:lnTo>
                  <a:lnTo>
                    <a:pt x="409" y="18579"/>
                  </a:lnTo>
                  <a:lnTo>
                    <a:pt x="473" y="18563"/>
                  </a:lnTo>
                  <a:lnTo>
                    <a:pt x="529" y="18531"/>
                  </a:lnTo>
                  <a:lnTo>
                    <a:pt x="585" y="18491"/>
                  </a:lnTo>
                  <a:lnTo>
                    <a:pt x="625" y="18435"/>
                  </a:lnTo>
                  <a:lnTo>
                    <a:pt x="657" y="18379"/>
                  </a:lnTo>
                  <a:lnTo>
                    <a:pt x="673" y="18315"/>
                  </a:lnTo>
                  <a:lnTo>
                    <a:pt x="681" y="18251"/>
                  </a:lnTo>
                  <a:lnTo>
                    <a:pt x="681" y="345"/>
                  </a:lnTo>
                  <a:lnTo>
                    <a:pt x="673" y="273"/>
                  </a:lnTo>
                  <a:lnTo>
                    <a:pt x="657" y="209"/>
                  </a:lnTo>
                  <a:lnTo>
                    <a:pt x="625" y="153"/>
                  </a:lnTo>
                  <a:lnTo>
                    <a:pt x="585" y="105"/>
                  </a:lnTo>
                  <a:lnTo>
                    <a:pt x="529" y="65"/>
                  </a:lnTo>
                  <a:lnTo>
                    <a:pt x="473" y="33"/>
                  </a:lnTo>
                  <a:lnTo>
                    <a:pt x="409" y="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7560313" y="1641713"/>
              <a:ext cx="382500" cy="22450"/>
            </a:xfrm>
            <a:custGeom>
              <a:avLst/>
              <a:gdLst/>
              <a:ahLst/>
              <a:cxnLst/>
              <a:rect l="l" t="t" r="r" b="b"/>
              <a:pathLst>
                <a:path w="15300" h="898" extrusionOk="0">
                  <a:moveTo>
                    <a:pt x="345" y="1"/>
                  </a:moveTo>
                  <a:lnTo>
                    <a:pt x="273" y="9"/>
                  </a:lnTo>
                  <a:lnTo>
                    <a:pt x="209" y="33"/>
                  </a:lnTo>
                  <a:lnTo>
                    <a:pt x="153" y="57"/>
                  </a:lnTo>
                  <a:lnTo>
                    <a:pt x="105" y="97"/>
                  </a:lnTo>
                  <a:lnTo>
                    <a:pt x="65" y="153"/>
                  </a:lnTo>
                  <a:lnTo>
                    <a:pt x="33" y="209"/>
                  </a:lnTo>
                  <a:lnTo>
                    <a:pt x="9" y="273"/>
                  </a:lnTo>
                  <a:lnTo>
                    <a:pt x="1" y="337"/>
                  </a:lnTo>
                  <a:lnTo>
                    <a:pt x="9" y="409"/>
                  </a:lnTo>
                  <a:lnTo>
                    <a:pt x="33" y="473"/>
                  </a:lnTo>
                  <a:lnTo>
                    <a:pt x="57" y="529"/>
                  </a:lnTo>
                  <a:lnTo>
                    <a:pt x="97" y="577"/>
                  </a:lnTo>
                  <a:lnTo>
                    <a:pt x="153" y="617"/>
                  </a:lnTo>
                  <a:lnTo>
                    <a:pt x="209" y="649"/>
                  </a:lnTo>
                  <a:lnTo>
                    <a:pt x="273" y="673"/>
                  </a:lnTo>
                  <a:lnTo>
                    <a:pt x="337" y="681"/>
                  </a:lnTo>
                  <a:lnTo>
                    <a:pt x="14955" y="897"/>
                  </a:lnTo>
                  <a:lnTo>
                    <a:pt x="14963" y="897"/>
                  </a:lnTo>
                  <a:lnTo>
                    <a:pt x="15027" y="889"/>
                  </a:lnTo>
                  <a:lnTo>
                    <a:pt x="15091" y="873"/>
                  </a:lnTo>
                  <a:lnTo>
                    <a:pt x="15147" y="841"/>
                  </a:lnTo>
                  <a:lnTo>
                    <a:pt x="15203" y="801"/>
                  </a:lnTo>
                  <a:lnTo>
                    <a:pt x="15243" y="753"/>
                  </a:lnTo>
                  <a:lnTo>
                    <a:pt x="15275" y="697"/>
                  </a:lnTo>
                  <a:lnTo>
                    <a:pt x="15291" y="633"/>
                  </a:lnTo>
                  <a:lnTo>
                    <a:pt x="15299" y="561"/>
                  </a:lnTo>
                  <a:lnTo>
                    <a:pt x="15299" y="497"/>
                  </a:lnTo>
                  <a:lnTo>
                    <a:pt x="15275" y="433"/>
                  </a:lnTo>
                  <a:lnTo>
                    <a:pt x="15243" y="377"/>
                  </a:lnTo>
                  <a:lnTo>
                    <a:pt x="15203" y="321"/>
                  </a:lnTo>
                  <a:lnTo>
                    <a:pt x="15155" y="281"/>
                  </a:lnTo>
                  <a:lnTo>
                    <a:pt x="15099" y="249"/>
                  </a:lnTo>
                  <a:lnTo>
                    <a:pt x="15035" y="225"/>
                  </a:lnTo>
                  <a:lnTo>
                    <a:pt x="14971" y="217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7650538" y="1518513"/>
              <a:ext cx="198650" cy="267850"/>
            </a:xfrm>
            <a:custGeom>
              <a:avLst/>
              <a:gdLst/>
              <a:ahLst/>
              <a:cxnLst/>
              <a:rect l="l" t="t" r="r" b="b"/>
              <a:pathLst>
                <a:path w="7946" h="10714" extrusionOk="0">
                  <a:moveTo>
                    <a:pt x="7618" y="0"/>
                  </a:moveTo>
                  <a:lnTo>
                    <a:pt x="7554" y="8"/>
                  </a:lnTo>
                  <a:lnTo>
                    <a:pt x="7490" y="24"/>
                  </a:lnTo>
                  <a:lnTo>
                    <a:pt x="7434" y="48"/>
                  </a:lnTo>
                  <a:lnTo>
                    <a:pt x="7377" y="88"/>
                  </a:lnTo>
                  <a:lnTo>
                    <a:pt x="7329" y="144"/>
                  </a:lnTo>
                  <a:lnTo>
                    <a:pt x="64" y="10178"/>
                  </a:lnTo>
                  <a:lnTo>
                    <a:pt x="32" y="10234"/>
                  </a:lnTo>
                  <a:lnTo>
                    <a:pt x="8" y="10298"/>
                  </a:lnTo>
                  <a:lnTo>
                    <a:pt x="0" y="10362"/>
                  </a:lnTo>
                  <a:lnTo>
                    <a:pt x="0" y="10426"/>
                  </a:lnTo>
                  <a:lnTo>
                    <a:pt x="24" y="10490"/>
                  </a:lnTo>
                  <a:lnTo>
                    <a:pt x="48" y="10554"/>
                  </a:lnTo>
                  <a:lnTo>
                    <a:pt x="88" y="10602"/>
                  </a:lnTo>
                  <a:lnTo>
                    <a:pt x="136" y="10650"/>
                  </a:lnTo>
                  <a:lnTo>
                    <a:pt x="184" y="10674"/>
                  </a:lnTo>
                  <a:lnTo>
                    <a:pt x="232" y="10698"/>
                  </a:lnTo>
                  <a:lnTo>
                    <a:pt x="288" y="10706"/>
                  </a:lnTo>
                  <a:lnTo>
                    <a:pt x="337" y="10714"/>
                  </a:lnTo>
                  <a:lnTo>
                    <a:pt x="417" y="10706"/>
                  </a:lnTo>
                  <a:lnTo>
                    <a:pt x="489" y="10674"/>
                  </a:lnTo>
                  <a:lnTo>
                    <a:pt x="529" y="10658"/>
                  </a:lnTo>
                  <a:lnTo>
                    <a:pt x="561" y="10634"/>
                  </a:lnTo>
                  <a:lnTo>
                    <a:pt x="585" y="10602"/>
                  </a:lnTo>
                  <a:lnTo>
                    <a:pt x="617" y="10570"/>
                  </a:lnTo>
                  <a:lnTo>
                    <a:pt x="7882" y="536"/>
                  </a:lnTo>
                  <a:lnTo>
                    <a:pt x="7914" y="480"/>
                  </a:lnTo>
                  <a:lnTo>
                    <a:pt x="7938" y="416"/>
                  </a:lnTo>
                  <a:lnTo>
                    <a:pt x="7946" y="352"/>
                  </a:lnTo>
                  <a:lnTo>
                    <a:pt x="7938" y="288"/>
                  </a:lnTo>
                  <a:lnTo>
                    <a:pt x="7922" y="224"/>
                  </a:lnTo>
                  <a:lnTo>
                    <a:pt x="7898" y="160"/>
                  </a:lnTo>
                  <a:lnTo>
                    <a:pt x="7858" y="112"/>
                  </a:lnTo>
                  <a:lnTo>
                    <a:pt x="7802" y="64"/>
                  </a:lnTo>
                  <a:lnTo>
                    <a:pt x="7746" y="32"/>
                  </a:lnTo>
                  <a:lnTo>
                    <a:pt x="7682" y="8"/>
                  </a:lnTo>
                  <a:lnTo>
                    <a:pt x="7618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7631338" y="1534913"/>
              <a:ext cx="237050" cy="235050"/>
            </a:xfrm>
            <a:custGeom>
              <a:avLst/>
              <a:gdLst/>
              <a:ahLst/>
              <a:cxnLst/>
              <a:rect l="l" t="t" r="r" b="b"/>
              <a:pathLst>
                <a:path w="9482" h="9402" extrusionOk="0">
                  <a:moveTo>
                    <a:pt x="336" y="0"/>
                  </a:moveTo>
                  <a:lnTo>
                    <a:pt x="272" y="8"/>
                  </a:lnTo>
                  <a:lnTo>
                    <a:pt x="208" y="32"/>
                  </a:lnTo>
                  <a:lnTo>
                    <a:pt x="152" y="56"/>
                  </a:lnTo>
                  <a:lnTo>
                    <a:pt x="96" y="104"/>
                  </a:lnTo>
                  <a:lnTo>
                    <a:pt x="56" y="160"/>
                  </a:lnTo>
                  <a:lnTo>
                    <a:pt x="24" y="216"/>
                  </a:lnTo>
                  <a:lnTo>
                    <a:pt x="8" y="280"/>
                  </a:lnTo>
                  <a:lnTo>
                    <a:pt x="0" y="344"/>
                  </a:lnTo>
                  <a:lnTo>
                    <a:pt x="8" y="408"/>
                  </a:lnTo>
                  <a:lnTo>
                    <a:pt x="24" y="472"/>
                  </a:lnTo>
                  <a:lnTo>
                    <a:pt x="56" y="528"/>
                  </a:lnTo>
                  <a:lnTo>
                    <a:pt x="96" y="584"/>
                  </a:lnTo>
                  <a:lnTo>
                    <a:pt x="8906" y="9298"/>
                  </a:lnTo>
                  <a:lnTo>
                    <a:pt x="8954" y="9346"/>
                  </a:lnTo>
                  <a:lnTo>
                    <a:pt x="9018" y="9378"/>
                  </a:lnTo>
                  <a:lnTo>
                    <a:pt x="9074" y="9394"/>
                  </a:lnTo>
                  <a:lnTo>
                    <a:pt x="9138" y="9402"/>
                  </a:lnTo>
                  <a:lnTo>
                    <a:pt x="9210" y="9394"/>
                  </a:lnTo>
                  <a:lnTo>
                    <a:pt x="9266" y="9378"/>
                  </a:lnTo>
                  <a:lnTo>
                    <a:pt x="9330" y="9346"/>
                  </a:lnTo>
                  <a:lnTo>
                    <a:pt x="9386" y="9298"/>
                  </a:lnTo>
                  <a:lnTo>
                    <a:pt x="9426" y="9242"/>
                  </a:lnTo>
                  <a:lnTo>
                    <a:pt x="9458" y="9186"/>
                  </a:lnTo>
                  <a:lnTo>
                    <a:pt x="9474" y="9122"/>
                  </a:lnTo>
                  <a:lnTo>
                    <a:pt x="9482" y="9058"/>
                  </a:lnTo>
                  <a:lnTo>
                    <a:pt x="9474" y="8994"/>
                  </a:lnTo>
                  <a:lnTo>
                    <a:pt x="9458" y="8930"/>
                  </a:lnTo>
                  <a:lnTo>
                    <a:pt x="9426" y="8874"/>
                  </a:lnTo>
                  <a:lnTo>
                    <a:pt x="9378" y="8818"/>
                  </a:lnTo>
                  <a:lnTo>
                    <a:pt x="576" y="104"/>
                  </a:lnTo>
                  <a:lnTo>
                    <a:pt x="520" y="56"/>
                  </a:lnTo>
                  <a:lnTo>
                    <a:pt x="464" y="24"/>
                  </a:lnTo>
                  <a:lnTo>
                    <a:pt x="400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7718138" y="1619313"/>
              <a:ext cx="63850" cy="63850"/>
            </a:xfrm>
            <a:custGeom>
              <a:avLst/>
              <a:gdLst/>
              <a:ahLst/>
              <a:cxnLst/>
              <a:rect l="l" t="t" r="r" b="b"/>
              <a:pathLst>
                <a:path w="2554" h="2554" extrusionOk="0">
                  <a:moveTo>
                    <a:pt x="1273" y="1"/>
                  </a:moveTo>
                  <a:lnTo>
                    <a:pt x="1145" y="9"/>
                  </a:lnTo>
                  <a:lnTo>
                    <a:pt x="1017" y="25"/>
                  </a:lnTo>
                  <a:lnTo>
                    <a:pt x="897" y="57"/>
                  </a:lnTo>
                  <a:lnTo>
                    <a:pt x="777" y="97"/>
                  </a:lnTo>
                  <a:lnTo>
                    <a:pt x="665" y="153"/>
                  </a:lnTo>
                  <a:lnTo>
                    <a:pt x="561" y="217"/>
                  </a:lnTo>
                  <a:lnTo>
                    <a:pt x="465" y="289"/>
                  </a:lnTo>
                  <a:lnTo>
                    <a:pt x="377" y="369"/>
                  </a:lnTo>
                  <a:lnTo>
                    <a:pt x="289" y="465"/>
                  </a:lnTo>
                  <a:lnTo>
                    <a:pt x="217" y="561"/>
                  </a:lnTo>
                  <a:lnTo>
                    <a:pt x="153" y="665"/>
                  </a:lnTo>
                  <a:lnTo>
                    <a:pt x="97" y="777"/>
                  </a:lnTo>
                  <a:lnTo>
                    <a:pt x="57" y="897"/>
                  </a:lnTo>
                  <a:lnTo>
                    <a:pt x="25" y="1017"/>
                  </a:lnTo>
                  <a:lnTo>
                    <a:pt x="9" y="1145"/>
                  </a:lnTo>
                  <a:lnTo>
                    <a:pt x="1" y="1273"/>
                  </a:lnTo>
                  <a:lnTo>
                    <a:pt x="9" y="1401"/>
                  </a:lnTo>
                  <a:lnTo>
                    <a:pt x="25" y="1529"/>
                  </a:lnTo>
                  <a:lnTo>
                    <a:pt x="57" y="1657"/>
                  </a:lnTo>
                  <a:lnTo>
                    <a:pt x="97" y="1769"/>
                  </a:lnTo>
                  <a:lnTo>
                    <a:pt x="153" y="1881"/>
                  </a:lnTo>
                  <a:lnTo>
                    <a:pt x="217" y="1985"/>
                  </a:lnTo>
                  <a:lnTo>
                    <a:pt x="289" y="2089"/>
                  </a:lnTo>
                  <a:lnTo>
                    <a:pt x="377" y="2177"/>
                  </a:lnTo>
                  <a:lnTo>
                    <a:pt x="465" y="2257"/>
                  </a:lnTo>
                  <a:lnTo>
                    <a:pt x="561" y="2329"/>
                  </a:lnTo>
                  <a:lnTo>
                    <a:pt x="665" y="2393"/>
                  </a:lnTo>
                  <a:lnTo>
                    <a:pt x="777" y="2449"/>
                  </a:lnTo>
                  <a:lnTo>
                    <a:pt x="897" y="2489"/>
                  </a:lnTo>
                  <a:lnTo>
                    <a:pt x="1017" y="2521"/>
                  </a:lnTo>
                  <a:lnTo>
                    <a:pt x="1145" y="2545"/>
                  </a:lnTo>
                  <a:lnTo>
                    <a:pt x="1273" y="2553"/>
                  </a:lnTo>
                  <a:lnTo>
                    <a:pt x="1409" y="2545"/>
                  </a:lnTo>
                  <a:lnTo>
                    <a:pt x="1529" y="2521"/>
                  </a:lnTo>
                  <a:lnTo>
                    <a:pt x="1657" y="2489"/>
                  </a:lnTo>
                  <a:lnTo>
                    <a:pt x="1769" y="2449"/>
                  </a:lnTo>
                  <a:lnTo>
                    <a:pt x="1881" y="2393"/>
                  </a:lnTo>
                  <a:lnTo>
                    <a:pt x="1985" y="2329"/>
                  </a:lnTo>
                  <a:lnTo>
                    <a:pt x="2089" y="2257"/>
                  </a:lnTo>
                  <a:lnTo>
                    <a:pt x="2177" y="2177"/>
                  </a:lnTo>
                  <a:lnTo>
                    <a:pt x="2257" y="2089"/>
                  </a:lnTo>
                  <a:lnTo>
                    <a:pt x="2337" y="1985"/>
                  </a:lnTo>
                  <a:lnTo>
                    <a:pt x="2393" y="1881"/>
                  </a:lnTo>
                  <a:lnTo>
                    <a:pt x="2449" y="1769"/>
                  </a:lnTo>
                  <a:lnTo>
                    <a:pt x="2497" y="1657"/>
                  </a:lnTo>
                  <a:lnTo>
                    <a:pt x="2529" y="1529"/>
                  </a:lnTo>
                  <a:lnTo>
                    <a:pt x="2545" y="1401"/>
                  </a:lnTo>
                  <a:lnTo>
                    <a:pt x="2553" y="1273"/>
                  </a:lnTo>
                  <a:lnTo>
                    <a:pt x="2545" y="1145"/>
                  </a:lnTo>
                  <a:lnTo>
                    <a:pt x="2529" y="1017"/>
                  </a:lnTo>
                  <a:lnTo>
                    <a:pt x="2497" y="897"/>
                  </a:lnTo>
                  <a:lnTo>
                    <a:pt x="2449" y="777"/>
                  </a:lnTo>
                  <a:lnTo>
                    <a:pt x="2393" y="665"/>
                  </a:lnTo>
                  <a:lnTo>
                    <a:pt x="2337" y="561"/>
                  </a:lnTo>
                  <a:lnTo>
                    <a:pt x="2257" y="465"/>
                  </a:lnTo>
                  <a:lnTo>
                    <a:pt x="2177" y="369"/>
                  </a:lnTo>
                  <a:lnTo>
                    <a:pt x="2089" y="289"/>
                  </a:lnTo>
                  <a:lnTo>
                    <a:pt x="1985" y="217"/>
                  </a:lnTo>
                  <a:lnTo>
                    <a:pt x="1881" y="153"/>
                  </a:lnTo>
                  <a:lnTo>
                    <a:pt x="1769" y="97"/>
                  </a:lnTo>
                  <a:lnTo>
                    <a:pt x="1657" y="57"/>
                  </a:lnTo>
                  <a:lnTo>
                    <a:pt x="1529" y="25"/>
                  </a:lnTo>
                  <a:lnTo>
                    <a:pt x="1409" y="9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32"/>
          <p:cNvGrpSpPr/>
          <p:nvPr/>
        </p:nvGrpSpPr>
        <p:grpSpPr>
          <a:xfrm>
            <a:off x="5010438" y="2303225"/>
            <a:ext cx="1186975" cy="1860300"/>
            <a:chOff x="5010438" y="2303225"/>
            <a:chExt cx="1186975" cy="1860300"/>
          </a:xfrm>
        </p:grpSpPr>
        <p:sp>
          <p:nvSpPr>
            <p:cNvPr id="2074" name="Google Shape;2074;p32"/>
            <p:cNvSpPr/>
            <p:nvPr/>
          </p:nvSpPr>
          <p:spPr>
            <a:xfrm>
              <a:off x="5091438" y="2303225"/>
              <a:ext cx="547700" cy="188450"/>
            </a:xfrm>
            <a:custGeom>
              <a:avLst/>
              <a:gdLst/>
              <a:ahLst/>
              <a:cxnLst/>
              <a:rect l="l" t="t" r="r" b="b"/>
              <a:pathLst>
                <a:path w="21908" h="7538" extrusionOk="0">
                  <a:moveTo>
                    <a:pt x="9746" y="1"/>
                  </a:moveTo>
                  <a:lnTo>
                    <a:pt x="9314" y="9"/>
                  </a:lnTo>
                  <a:lnTo>
                    <a:pt x="8890" y="17"/>
                  </a:lnTo>
                  <a:lnTo>
                    <a:pt x="8458" y="41"/>
                  </a:lnTo>
                  <a:lnTo>
                    <a:pt x="8026" y="65"/>
                  </a:lnTo>
                  <a:lnTo>
                    <a:pt x="7610" y="105"/>
                  </a:lnTo>
                  <a:lnTo>
                    <a:pt x="7186" y="153"/>
                  </a:lnTo>
                  <a:lnTo>
                    <a:pt x="6770" y="209"/>
                  </a:lnTo>
                  <a:lnTo>
                    <a:pt x="6362" y="281"/>
                  </a:lnTo>
                  <a:lnTo>
                    <a:pt x="5953" y="361"/>
                  </a:lnTo>
                  <a:lnTo>
                    <a:pt x="5553" y="449"/>
                  </a:lnTo>
                  <a:lnTo>
                    <a:pt x="5161" y="553"/>
                  </a:lnTo>
                  <a:lnTo>
                    <a:pt x="4777" y="673"/>
                  </a:lnTo>
                  <a:lnTo>
                    <a:pt x="4401" y="801"/>
                  </a:lnTo>
                  <a:lnTo>
                    <a:pt x="4041" y="945"/>
                  </a:lnTo>
                  <a:lnTo>
                    <a:pt x="3681" y="1097"/>
                  </a:lnTo>
                  <a:lnTo>
                    <a:pt x="3337" y="1273"/>
                  </a:lnTo>
                  <a:lnTo>
                    <a:pt x="3001" y="1457"/>
                  </a:lnTo>
                  <a:lnTo>
                    <a:pt x="2833" y="1553"/>
                  </a:lnTo>
                  <a:lnTo>
                    <a:pt x="2673" y="1657"/>
                  </a:lnTo>
                  <a:lnTo>
                    <a:pt x="2521" y="1761"/>
                  </a:lnTo>
                  <a:lnTo>
                    <a:pt x="2361" y="1865"/>
                  </a:lnTo>
                  <a:lnTo>
                    <a:pt x="2217" y="1985"/>
                  </a:lnTo>
                  <a:lnTo>
                    <a:pt x="2065" y="2097"/>
                  </a:lnTo>
                  <a:lnTo>
                    <a:pt x="1921" y="2217"/>
                  </a:lnTo>
                  <a:lnTo>
                    <a:pt x="1785" y="2345"/>
                  </a:lnTo>
                  <a:lnTo>
                    <a:pt x="1641" y="2473"/>
                  </a:lnTo>
                  <a:lnTo>
                    <a:pt x="1513" y="2609"/>
                  </a:lnTo>
                  <a:lnTo>
                    <a:pt x="1377" y="2745"/>
                  </a:lnTo>
                  <a:lnTo>
                    <a:pt x="1257" y="2889"/>
                  </a:lnTo>
                  <a:lnTo>
                    <a:pt x="1129" y="3033"/>
                  </a:lnTo>
                  <a:lnTo>
                    <a:pt x="1017" y="3185"/>
                  </a:lnTo>
                  <a:lnTo>
                    <a:pt x="897" y="3345"/>
                  </a:lnTo>
                  <a:lnTo>
                    <a:pt x="793" y="3505"/>
                  </a:lnTo>
                  <a:lnTo>
                    <a:pt x="689" y="3665"/>
                  </a:lnTo>
                  <a:lnTo>
                    <a:pt x="585" y="3841"/>
                  </a:lnTo>
                  <a:lnTo>
                    <a:pt x="489" y="4009"/>
                  </a:lnTo>
                  <a:lnTo>
                    <a:pt x="393" y="4193"/>
                  </a:lnTo>
                  <a:lnTo>
                    <a:pt x="313" y="4369"/>
                  </a:lnTo>
                  <a:lnTo>
                    <a:pt x="233" y="4545"/>
                  </a:lnTo>
                  <a:lnTo>
                    <a:pt x="169" y="4713"/>
                  </a:lnTo>
                  <a:lnTo>
                    <a:pt x="121" y="4873"/>
                  </a:lnTo>
                  <a:lnTo>
                    <a:pt x="73" y="5025"/>
                  </a:lnTo>
                  <a:lnTo>
                    <a:pt x="41" y="5177"/>
                  </a:lnTo>
                  <a:lnTo>
                    <a:pt x="17" y="5321"/>
                  </a:lnTo>
                  <a:lnTo>
                    <a:pt x="1" y="5465"/>
                  </a:lnTo>
                  <a:lnTo>
                    <a:pt x="1" y="5593"/>
                  </a:lnTo>
                  <a:lnTo>
                    <a:pt x="1" y="5729"/>
                  </a:lnTo>
                  <a:lnTo>
                    <a:pt x="17" y="5849"/>
                  </a:lnTo>
                  <a:lnTo>
                    <a:pt x="41" y="5969"/>
                  </a:lnTo>
                  <a:lnTo>
                    <a:pt x="73" y="6081"/>
                  </a:lnTo>
                  <a:lnTo>
                    <a:pt x="113" y="6193"/>
                  </a:lnTo>
                  <a:lnTo>
                    <a:pt x="161" y="6297"/>
                  </a:lnTo>
                  <a:lnTo>
                    <a:pt x="217" y="6393"/>
                  </a:lnTo>
                  <a:lnTo>
                    <a:pt x="281" y="6489"/>
                  </a:lnTo>
                  <a:lnTo>
                    <a:pt x="353" y="6585"/>
                  </a:lnTo>
                  <a:lnTo>
                    <a:pt x="433" y="6666"/>
                  </a:lnTo>
                  <a:lnTo>
                    <a:pt x="521" y="6746"/>
                  </a:lnTo>
                  <a:lnTo>
                    <a:pt x="617" y="6826"/>
                  </a:lnTo>
                  <a:lnTo>
                    <a:pt x="721" y="6898"/>
                  </a:lnTo>
                  <a:lnTo>
                    <a:pt x="833" y="6970"/>
                  </a:lnTo>
                  <a:lnTo>
                    <a:pt x="953" y="7034"/>
                  </a:lnTo>
                  <a:lnTo>
                    <a:pt x="1073" y="7090"/>
                  </a:lnTo>
                  <a:lnTo>
                    <a:pt x="1209" y="7146"/>
                  </a:lnTo>
                  <a:lnTo>
                    <a:pt x="1345" y="7202"/>
                  </a:lnTo>
                  <a:lnTo>
                    <a:pt x="1489" y="7250"/>
                  </a:lnTo>
                  <a:lnTo>
                    <a:pt x="1641" y="7290"/>
                  </a:lnTo>
                  <a:lnTo>
                    <a:pt x="1801" y="7330"/>
                  </a:lnTo>
                  <a:lnTo>
                    <a:pt x="1961" y="7370"/>
                  </a:lnTo>
                  <a:lnTo>
                    <a:pt x="2129" y="7402"/>
                  </a:lnTo>
                  <a:lnTo>
                    <a:pt x="2489" y="7450"/>
                  </a:lnTo>
                  <a:lnTo>
                    <a:pt x="2865" y="7498"/>
                  </a:lnTo>
                  <a:lnTo>
                    <a:pt x="3265" y="7522"/>
                  </a:lnTo>
                  <a:lnTo>
                    <a:pt x="3681" y="7538"/>
                  </a:lnTo>
                  <a:lnTo>
                    <a:pt x="4113" y="7538"/>
                  </a:lnTo>
                  <a:lnTo>
                    <a:pt x="4561" y="7530"/>
                  </a:lnTo>
                  <a:lnTo>
                    <a:pt x="5033" y="7506"/>
                  </a:lnTo>
                  <a:lnTo>
                    <a:pt x="5513" y="7474"/>
                  </a:lnTo>
                  <a:lnTo>
                    <a:pt x="6001" y="7434"/>
                  </a:lnTo>
                  <a:lnTo>
                    <a:pt x="6506" y="7386"/>
                  </a:lnTo>
                  <a:lnTo>
                    <a:pt x="7026" y="7322"/>
                  </a:lnTo>
                  <a:lnTo>
                    <a:pt x="7546" y="7258"/>
                  </a:lnTo>
                  <a:lnTo>
                    <a:pt x="8074" y="7178"/>
                  </a:lnTo>
                  <a:lnTo>
                    <a:pt x="8618" y="7098"/>
                  </a:lnTo>
                  <a:lnTo>
                    <a:pt x="9162" y="7010"/>
                  </a:lnTo>
                  <a:lnTo>
                    <a:pt x="9706" y="6914"/>
                  </a:lnTo>
                  <a:lnTo>
                    <a:pt x="10258" y="6810"/>
                  </a:lnTo>
                  <a:lnTo>
                    <a:pt x="10810" y="6706"/>
                  </a:lnTo>
                  <a:lnTo>
                    <a:pt x="11914" y="6473"/>
                  </a:lnTo>
                  <a:lnTo>
                    <a:pt x="13010" y="6233"/>
                  </a:lnTo>
                  <a:lnTo>
                    <a:pt x="14083" y="5985"/>
                  </a:lnTo>
                  <a:lnTo>
                    <a:pt x="15131" y="5729"/>
                  </a:lnTo>
                  <a:lnTo>
                    <a:pt x="16139" y="5473"/>
                  </a:lnTo>
                  <a:lnTo>
                    <a:pt x="17099" y="5217"/>
                  </a:lnTo>
                  <a:lnTo>
                    <a:pt x="18003" y="4977"/>
                  </a:lnTo>
                  <a:lnTo>
                    <a:pt x="18835" y="4745"/>
                  </a:lnTo>
                  <a:lnTo>
                    <a:pt x="19587" y="4529"/>
                  </a:lnTo>
                  <a:lnTo>
                    <a:pt x="20820" y="4161"/>
                  </a:lnTo>
                  <a:lnTo>
                    <a:pt x="21620" y="3921"/>
                  </a:lnTo>
                  <a:lnTo>
                    <a:pt x="21908" y="3833"/>
                  </a:lnTo>
                  <a:lnTo>
                    <a:pt x="20532" y="1809"/>
                  </a:lnTo>
                  <a:lnTo>
                    <a:pt x="20347" y="1753"/>
                  </a:lnTo>
                  <a:lnTo>
                    <a:pt x="19827" y="1593"/>
                  </a:lnTo>
                  <a:lnTo>
                    <a:pt x="19451" y="1489"/>
                  </a:lnTo>
                  <a:lnTo>
                    <a:pt x="19003" y="1369"/>
                  </a:lnTo>
                  <a:lnTo>
                    <a:pt x="18491" y="1233"/>
                  </a:lnTo>
                  <a:lnTo>
                    <a:pt x="17923" y="1089"/>
                  </a:lnTo>
                  <a:lnTo>
                    <a:pt x="17307" y="945"/>
                  </a:lnTo>
                  <a:lnTo>
                    <a:pt x="16635" y="801"/>
                  </a:lnTo>
                  <a:lnTo>
                    <a:pt x="15923" y="657"/>
                  </a:lnTo>
                  <a:lnTo>
                    <a:pt x="15171" y="521"/>
                  </a:lnTo>
                  <a:lnTo>
                    <a:pt x="14395" y="393"/>
                  </a:lnTo>
                  <a:lnTo>
                    <a:pt x="13587" y="281"/>
                  </a:lnTo>
                  <a:lnTo>
                    <a:pt x="13170" y="225"/>
                  </a:lnTo>
                  <a:lnTo>
                    <a:pt x="12754" y="177"/>
                  </a:lnTo>
                  <a:lnTo>
                    <a:pt x="12330" y="137"/>
                  </a:lnTo>
                  <a:lnTo>
                    <a:pt x="11906" y="97"/>
                  </a:lnTo>
                  <a:lnTo>
                    <a:pt x="11474" y="65"/>
                  </a:lnTo>
                  <a:lnTo>
                    <a:pt x="11050" y="41"/>
                  </a:lnTo>
                  <a:lnTo>
                    <a:pt x="10618" y="25"/>
                  </a:lnTo>
                  <a:lnTo>
                    <a:pt x="10186" y="9"/>
                  </a:lnTo>
                  <a:lnTo>
                    <a:pt x="9746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5193063" y="2395250"/>
              <a:ext cx="530900" cy="560700"/>
            </a:xfrm>
            <a:custGeom>
              <a:avLst/>
              <a:gdLst/>
              <a:ahLst/>
              <a:cxnLst/>
              <a:rect l="l" t="t" r="r" b="b"/>
              <a:pathLst>
                <a:path w="21236" h="22428" extrusionOk="0">
                  <a:moveTo>
                    <a:pt x="17947" y="0"/>
                  </a:moveTo>
                  <a:lnTo>
                    <a:pt x="17843" y="40"/>
                  </a:lnTo>
                  <a:lnTo>
                    <a:pt x="17547" y="160"/>
                  </a:lnTo>
                  <a:lnTo>
                    <a:pt x="17075" y="368"/>
                  </a:lnTo>
                  <a:lnTo>
                    <a:pt x="16435" y="664"/>
                  </a:lnTo>
                  <a:lnTo>
                    <a:pt x="16066" y="848"/>
                  </a:lnTo>
                  <a:lnTo>
                    <a:pt x="15666" y="1048"/>
                  </a:lnTo>
                  <a:lnTo>
                    <a:pt x="15226" y="1272"/>
                  </a:lnTo>
                  <a:lnTo>
                    <a:pt x="14770" y="1520"/>
                  </a:lnTo>
                  <a:lnTo>
                    <a:pt x="14282" y="1792"/>
                  </a:lnTo>
                  <a:lnTo>
                    <a:pt x="13770" y="2088"/>
                  </a:lnTo>
                  <a:lnTo>
                    <a:pt x="13234" y="2408"/>
                  </a:lnTo>
                  <a:lnTo>
                    <a:pt x="12682" y="2752"/>
                  </a:lnTo>
                  <a:lnTo>
                    <a:pt x="12114" y="3121"/>
                  </a:lnTo>
                  <a:lnTo>
                    <a:pt x="11538" y="3513"/>
                  </a:lnTo>
                  <a:lnTo>
                    <a:pt x="10946" y="3937"/>
                  </a:lnTo>
                  <a:lnTo>
                    <a:pt x="10338" y="4377"/>
                  </a:lnTo>
                  <a:lnTo>
                    <a:pt x="9730" y="4841"/>
                  </a:lnTo>
                  <a:lnTo>
                    <a:pt x="9113" y="5337"/>
                  </a:lnTo>
                  <a:lnTo>
                    <a:pt x="8489" y="5857"/>
                  </a:lnTo>
                  <a:lnTo>
                    <a:pt x="8185" y="6121"/>
                  </a:lnTo>
                  <a:lnTo>
                    <a:pt x="7873" y="6401"/>
                  </a:lnTo>
                  <a:lnTo>
                    <a:pt x="7569" y="6681"/>
                  </a:lnTo>
                  <a:lnTo>
                    <a:pt x="7257" y="6969"/>
                  </a:lnTo>
                  <a:lnTo>
                    <a:pt x="6953" y="7265"/>
                  </a:lnTo>
                  <a:lnTo>
                    <a:pt x="6641" y="7569"/>
                  </a:lnTo>
                  <a:lnTo>
                    <a:pt x="6337" y="7881"/>
                  </a:lnTo>
                  <a:lnTo>
                    <a:pt x="6041" y="8193"/>
                  </a:lnTo>
                  <a:lnTo>
                    <a:pt x="5737" y="8521"/>
                  </a:lnTo>
                  <a:lnTo>
                    <a:pt x="5441" y="8849"/>
                  </a:lnTo>
                  <a:lnTo>
                    <a:pt x="5145" y="9185"/>
                  </a:lnTo>
                  <a:lnTo>
                    <a:pt x="4857" y="9529"/>
                  </a:lnTo>
                  <a:lnTo>
                    <a:pt x="4569" y="9873"/>
                  </a:lnTo>
                  <a:lnTo>
                    <a:pt x="4281" y="10234"/>
                  </a:lnTo>
                  <a:lnTo>
                    <a:pt x="4001" y="10602"/>
                  </a:lnTo>
                  <a:lnTo>
                    <a:pt x="3721" y="10970"/>
                  </a:lnTo>
                  <a:lnTo>
                    <a:pt x="3449" y="11346"/>
                  </a:lnTo>
                  <a:lnTo>
                    <a:pt x="3185" y="11730"/>
                  </a:lnTo>
                  <a:lnTo>
                    <a:pt x="2929" y="12114"/>
                  </a:lnTo>
                  <a:lnTo>
                    <a:pt x="2681" y="12498"/>
                  </a:lnTo>
                  <a:lnTo>
                    <a:pt x="2449" y="12866"/>
                  </a:lnTo>
                  <a:lnTo>
                    <a:pt x="2224" y="13226"/>
                  </a:lnTo>
                  <a:lnTo>
                    <a:pt x="2008" y="13586"/>
                  </a:lnTo>
                  <a:lnTo>
                    <a:pt x="1816" y="13930"/>
                  </a:lnTo>
                  <a:lnTo>
                    <a:pt x="1624" y="14274"/>
                  </a:lnTo>
                  <a:lnTo>
                    <a:pt x="1448" y="14610"/>
                  </a:lnTo>
                  <a:lnTo>
                    <a:pt x="1288" y="14938"/>
                  </a:lnTo>
                  <a:lnTo>
                    <a:pt x="1128" y="15258"/>
                  </a:lnTo>
                  <a:lnTo>
                    <a:pt x="984" y="15570"/>
                  </a:lnTo>
                  <a:lnTo>
                    <a:pt x="856" y="15874"/>
                  </a:lnTo>
                  <a:lnTo>
                    <a:pt x="728" y="16170"/>
                  </a:lnTo>
                  <a:lnTo>
                    <a:pt x="616" y="16466"/>
                  </a:lnTo>
                  <a:lnTo>
                    <a:pt x="520" y="16746"/>
                  </a:lnTo>
                  <a:lnTo>
                    <a:pt x="424" y="17027"/>
                  </a:lnTo>
                  <a:lnTo>
                    <a:pt x="344" y="17291"/>
                  </a:lnTo>
                  <a:lnTo>
                    <a:pt x="264" y="17555"/>
                  </a:lnTo>
                  <a:lnTo>
                    <a:pt x="200" y="17811"/>
                  </a:lnTo>
                  <a:lnTo>
                    <a:pt x="152" y="18059"/>
                  </a:lnTo>
                  <a:lnTo>
                    <a:pt x="104" y="18299"/>
                  </a:lnTo>
                  <a:lnTo>
                    <a:pt x="64" y="18539"/>
                  </a:lnTo>
                  <a:lnTo>
                    <a:pt x="40" y="18763"/>
                  </a:lnTo>
                  <a:lnTo>
                    <a:pt x="16" y="18987"/>
                  </a:lnTo>
                  <a:lnTo>
                    <a:pt x="8" y="19195"/>
                  </a:lnTo>
                  <a:lnTo>
                    <a:pt x="0" y="19403"/>
                  </a:lnTo>
                  <a:lnTo>
                    <a:pt x="8" y="19603"/>
                  </a:lnTo>
                  <a:lnTo>
                    <a:pt x="16" y="19795"/>
                  </a:lnTo>
                  <a:lnTo>
                    <a:pt x="32" y="19987"/>
                  </a:lnTo>
                  <a:lnTo>
                    <a:pt x="64" y="20163"/>
                  </a:lnTo>
                  <a:lnTo>
                    <a:pt x="96" y="20331"/>
                  </a:lnTo>
                  <a:lnTo>
                    <a:pt x="136" y="20499"/>
                  </a:lnTo>
                  <a:lnTo>
                    <a:pt x="184" y="20659"/>
                  </a:lnTo>
                  <a:lnTo>
                    <a:pt x="240" y="20811"/>
                  </a:lnTo>
                  <a:lnTo>
                    <a:pt x="296" y="20955"/>
                  </a:lnTo>
                  <a:lnTo>
                    <a:pt x="368" y="21091"/>
                  </a:lnTo>
                  <a:lnTo>
                    <a:pt x="440" y="21219"/>
                  </a:lnTo>
                  <a:lnTo>
                    <a:pt x="520" y="21347"/>
                  </a:lnTo>
                  <a:lnTo>
                    <a:pt x="608" y="21459"/>
                  </a:lnTo>
                  <a:lnTo>
                    <a:pt x="696" y="21571"/>
                  </a:lnTo>
                  <a:lnTo>
                    <a:pt x="792" y="21675"/>
                  </a:lnTo>
                  <a:lnTo>
                    <a:pt x="896" y="21771"/>
                  </a:lnTo>
                  <a:lnTo>
                    <a:pt x="1000" y="21859"/>
                  </a:lnTo>
                  <a:lnTo>
                    <a:pt x="1112" y="21947"/>
                  </a:lnTo>
                  <a:lnTo>
                    <a:pt x="1224" y="22019"/>
                  </a:lnTo>
                  <a:lnTo>
                    <a:pt x="1344" y="22091"/>
                  </a:lnTo>
                  <a:lnTo>
                    <a:pt x="1472" y="22155"/>
                  </a:lnTo>
                  <a:lnTo>
                    <a:pt x="1600" y="22211"/>
                  </a:lnTo>
                  <a:lnTo>
                    <a:pt x="1736" y="22259"/>
                  </a:lnTo>
                  <a:lnTo>
                    <a:pt x="1872" y="22307"/>
                  </a:lnTo>
                  <a:lnTo>
                    <a:pt x="2008" y="22339"/>
                  </a:lnTo>
                  <a:lnTo>
                    <a:pt x="2152" y="22371"/>
                  </a:lnTo>
                  <a:lnTo>
                    <a:pt x="2305" y="22395"/>
                  </a:lnTo>
                  <a:lnTo>
                    <a:pt x="2457" y="22411"/>
                  </a:lnTo>
                  <a:lnTo>
                    <a:pt x="2609" y="22427"/>
                  </a:lnTo>
                  <a:lnTo>
                    <a:pt x="2921" y="22427"/>
                  </a:lnTo>
                  <a:lnTo>
                    <a:pt x="3081" y="22419"/>
                  </a:lnTo>
                  <a:lnTo>
                    <a:pt x="3249" y="22403"/>
                  </a:lnTo>
                  <a:lnTo>
                    <a:pt x="3409" y="22379"/>
                  </a:lnTo>
                  <a:lnTo>
                    <a:pt x="3577" y="22347"/>
                  </a:lnTo>
                  <a:lnTo>
                    <a:pt x="3753" y="22315"/>
                  </a:lnTo>
                  <a:lnTo>
                    <a:pt x="3921" y="22275"/>
                  </a:lnTo>
                  <a:lnTo>
                    <a:pt x="4089" y="22227"/>
                  </a:lnTo>
                  <a:lnTo>
                    <a:pt x="4273" y="22163"/>
                  </a:lnTo>
                  <a:lnTo>
                    <a:pt x="4465" y="22075"/>
                  </a:lnTo>
                  <a:lnTo>
                    <a:pt x="4673" y="21963"/>
                  </a:lnTo>
                  <a:lnTo>
                    <a:pt x="4889" y="21827"/>
                  </a:lnTo>
                  <a:lnTo>
                    <a:pt x="5121" y="21675"/>
                  </a:lnTo>
                  <a:lnTo>
                    <a:pt x="5369" y="21507"/>
                  </a:lnTo>
                  <a:lnTo>
                    <a:pt x="5625" y="21307"/>
                  </a:lnTo>
                  <a:lnTo>
                    <a:pt x="5889" y="21099"/>
                  </a:lnTo>
                  <a:lnTo>
                    <a:pt x="6161" y="20867"/>
                  </a:lnTo>
                  <a:lnTo>
                    <a:pt x="6449" y="20619"/>
                  </a:lnTo>
                  <a:lnTo>
                    <a:pt x="6737" y="20355"/>
                  </a:lnTo>
                  <a:lnTo>
                    <a:pt x="7041" y="20075"/>
                  </a:lnTo>
                  <a:lnTo>
                    <a:pt x="7353" y="19779"/>
                  </a:lnTo>
                  <a:lnTo>
                    <a:pt x="7673" y="19475"/>
                  </a:lnTo>
                  <a:lnTo>
                    <a:pt x="8329" y="18811"/>
                  </a:lnTo>
                  <a:lnTo>
                    <a:pt x="9001" y="18107"/>
                  </a:lnTo>
                  <a:lnTo>
                    <a:pt x="9706" y="17363"/>
                  </a:lnTo>
                  <a:lnTo>
                    <a:pt x="10418" y="16578"/>
                  </a:lnTo>
                  <a:lnTo>
                    <a:pt x="11138" y="15770"/>
                  </a:lnTo>
                  <a:lnTo>
                    <a:pt x="11866" y="14946"/>
                  </a:lnTo>
                  <a:lnTo>
                    <a:pt x="12594" y="14098"/>
                  </a:lnTo>
                  <a:lnTo>
                    <a:pt x="13322" y="13242"/>
                  </a:lnTo>
                  <a:lnTo>
                    <a:pt x="14050" y="12378"/>
                  </a:lnTo>
                  <a:lnTo>
                    <a:pt x="14754" y="11522"/>
                  </a:lnTo>
                  <a:lnTo>
                    <a:pt x="15450" y="10682"/>
                  </a:lnTo>
                  <a:lnTo>
                    <a:pt x="16787" y="9041"/>
                  </a:lnTo>
                  <a:lnTo>
                    <a:pt x="18003" y="7513"/>
                  </a:lnTo>
                  <a:lnTo>
                    <a:pt x="19075" y="6153"/>
                  </a:lnTo>
                  <a:lnTo>
                    <a:pt x="19971" y="5009"/>
                  </a:lnTo>
                  <a:lnTo>
                    <a:pt x="20651" y="4129"/>
                  </a:lnTo>
                  <a:lnTo>
                    <a:pt x="21235" y="3361"/>
                  </a:lnTo>
                  <a:lnTo>
                    <a:pt x="17947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5524313" y="2474850"/>
              <a:ext cx="326450" cy="664525"/>
            </a:xfrm>
            <a:custGeom>
              <a:avLst/>
              <a:gdLst/>
              <a:ahLst/>
              <a:cxnLst/>
              <a:rect l="l" t="t" r="r" b="b"/>
              <a:pathLst>
                <a:path w="13058" h="26581" extrusionOk="0">
                  <a:moveTo>
                    <a:pt x="7929" y="1"/>
                  </a:moveTo>
                  <a:lnTo>
                    <a:pt x="7785" y="281"/>
                  </a:lnTo>
                  <a:lnTo>
                    <a:pt x="7377" y="1081"/>
                  </a:lnTo>
                  <a:lnTo>
                    <a:pt x="6753" y="2337"/>
                  </a:lnTo>
                  <a:lnTo>
                    <a:pt x="6377" y="3105"/>
                  </a:lnTo>
                  <a:lnTo>
                    <a:pt x="5969" y="3961"/>
                  </a:lnTo>
                  <a:lnTo>
                    <a:pt x="5537" y="4889"/>
                  </a:lnTo>
                  <a:lnTo>
                    <a:pt x="5081" y="5889"/>
                  </a:lnTo>
                  <a:lnTo>
                    <a:pt x="4609" y="6946"/>
                  </a:lnTo>
                  <a:lnTo>
                    <a:pt x="4129" y="8050"/>
                  </a:lnTo>
                  <a:lnTo>
                    <a:pt x="3649" y="9194"/>
                  </a:lnTo>
                  <a:lnTo>
                    <a:pt x="3169" y="10370"/>
                  </a:lnTo>
                  <a:lnTo>
                    <a:pt x="2936" y="10962"/>
                  </a:lnTo>
                  <a:lnTo>
                    <a:pt x="2704" y="11562"/>
                  </a:lnTo>
                  <a:lnTo>
                    <a:pt x="2480" y="12170"/>
                  </a:lnTo>
                  <a:lnTo>
                    <a:pt x="2256" y="12770"/>
                  </a:lnTo>
                  <a:lnTo>
                    <a:pt x="2040" y="13378"/>
                  </a:lnTo>
                  <a:lnTo>
                    <a:pt x="1824" y="13987"/>
                  </a:lnTo>
                  <a:lnTo>
                    <a:pt x="1624" y="14595"/>
                  </a:lnTo>
                  <a:lnTo>
                    <a:pt x="1432" y="15195"/>
                  </a:lnTo>
                  <a:lnTo>
                    <a:pt x="1240" y="15795"/>
                  </a:lnTo>
                  <a:lnTo>
                    <a:pt x="1064" y="16387"/>
                  </a:lnTo>
                  <a:lnTo>
                    <a:pt x="904" y="16979"/>
                  </a:lnTo>
                  <a:lnTo>
                    <a:pt x="752" y="17555"/>
                  </a:lnTo>
                  <a:lnTo>
                    <a:pt x="608" y="18131"/>
                  </a:lnTo>
                  <a:lnTo>
                    <a:pt x="480" y="18699"/>
                  </a:lnTo>
                  <a:lnTo>
                    <a:pt x="360" y="19251"/>
                  </a:lnTo>
                  <a:lnTo>
                    <a:pt x="264" y="19795"/>
                  </a:lnTo>
                  <a:lnTo>
                    <a:pt x="176" y="20323"/>
                  </a:lnTo>
                  <a:lnTo>
                    <a:pt x="104" y="20844"/>
                  </a:lnTo>
                  <a:lnTo>
                    <a:pt x="56" y="21348"/>
                  </a:lnTo>
                  <a:lnTo>
                    <a:pt x="16" y="21828"/>
                  </a:lnTo>
                  <a:lnTo>
                    <a:pt x="0" y="22300"/>
                  </a:lnTo>
                  <a:lnTo>
                    <a:pt x="0" y="22532"/>
                  </a:lnTo>
                  <a:lnTo>
                    <a:pt x="0" y="22748"/>
                  </a:lnTo>
                  <a:lnTo>
                    <a:pt x="16" y="22972"/>
                  </a:lnTo>
                  <a:lnTo>
                    <a:pt x="24" y="23180"/>
                  </a:lnTo>
                  <a:lnTo>
                    <a:pt x="48" y="23388"/>
                  </a:lnTo>
                  <a:lnTo>
                    <a:pt x="72" y="23596"/>
                  </a:lnTo>
                  <a:lnTo>
                    <a:pt x="96" y="23788"/>
                  </a:lnTo>
                  <a:lnTo>
                    <a:pt x="136" y="23980"/>
                  </a:lnTo>
                  <a:lnTo>
                    <a:pt x="176" y="24172"/>
                  </a:lnTo>
                  <a:lnTo>
                    <a:pt x="224" y="24348"/>
                  </a:lnTo>
                  <a:lnTo>
                    <a:pt x="272" y="24524"/>
                  </a:lnTo>
                  <a:lnTo>
                    <a:pt x="336" y="24692"/>
                  </a:lnTo>
                  <a:lnTo>
                    <a:pt x="400" y="24860"/>
                  </a:lnTo>
                  <a:lnTo>
                    <a:pt x="464" y="25012"/>
                  </a:lnTo>
                  <a:lnTo>
                    <a:pt x="544" y="25164"/>
                  </a:lnTo>
                  <a:lnTo>
                    <a:pt x="624" y="25308"/>
                  </a:lnTo>
                  <a:lnTo>
                    <a:pt x="720" y="25444"/>
                  </a:lnTo>
                  <a:lnTo>
                    <a:pt x="808" y="25572"/>
                  </a:lnTo>
                  <a:lnTo>
                    <a:pt x="912" y="25692"/>
                  </a:lnTo>
                  <a:lnTo>
                    <a:pt x="1024" y="25804"/>
                  </a:lnTo>
                  <a:lnTo>
                    <a:pt x="1136" y="25916"/>
                  </a:lnTo>
                  <a:lnTo>
                    <a:pt x="1264" y="26012"/>
                  </a:lnTo>
                  <a:lnTo>
                    <a:pt x="1392" y="26108"/>
                  </a:lnTo>
                  <a:lnTo>
                    <a:pt x="1528" y="26196"/>
                  </a:lnTo>
                  <a:lnTo>
                    <a:pt x="1672" y="26268"/>
                  </a:lnTo>
                  <a:lnTo>
                    <a:pt x="1824" y="26340"/>
                  </a:lnTo>
                  <a:lnTo>
                    <a:pt x="1984" y="26396"/>
                  </a:lnTo>
                  <a:lnTo>
                    <a:pt x="2144" y="26452"/>
                  </a:lnTo>
                  <a:lnTo>
                    <a:pt x="2320" y="26492"/>
                  </a:lnTo>
                  <a:lnTo>
                    <a:pt x="2504" y="26532"/>
                  </a:lnTo>
                  <a:lnTo>
                    <a:pt x="2688" y="26556"/>
                  </a:lnTo>
                  <a:lnTo>
                    <a:pt x="2872" y="26572"/>
                  </a:lnTo>
                  <a:lnTo>
                    <a:pt x="3048" y="26580"/>
                  </a:lnTo>
                  <a:lnTo>
                    <a:pt x="3225" y="26572"/>
                  </a:lnTo>
                  <a:lnTo>
                    <a:pt x="3409" y="26564"/>
                  </a:lnTo>
                  <a:lnTo>
                    <a:pt x="3577" y="26540"/>
                  </a:lnTo>
                  <a:lnTo>
                    <a:pt x="3753" y="26516"/>
                  </a:lnTo>
                  <a:lnTo>
                    <a:pt x="3921" y="26476"/>
                  </a:lnTo>
                  <a:lnTo>
                    <a:pt x="4089" y="26428"/>
                  </a:lnTo>
                  <a:lnTo>
                    <a:pt x="4257" y="26372"/>
                  </a:lnTo>
                  <a:lnTo>
                    <a:pt x="4425" y="26308"/>
                  </a:lnTo>
                  <a:lnTo>
                    <a:pt x="4593" y="26236"/>
                  </a:lnTo>
                  <a:lnTo>
                    <a:pt x="4753" y="26164"/>
                  </a:lnTo>
                  <a:lnTo>
                    <a:pt x="4913" y="26076"/>
                  </a:lnTo>
                  <a:lnTo>
                    <a:pt x="5065" y="25980"/>
                  </a:lnTo>
                  <a:lnTo>
                    <a:pt x="5225" y="25876"/>
                  </a:lnTo>
                  <a:lnTo>
                    <a:pt x="5377" y="25764"/>
                  </a:lnTo>
                  <a:lnTo>
                    <a:pt x="5529" y="25652"/>
                  </a:lnTo>
                  <a:lnTo>
                    <a:pt x="5681" y="25524"/>
                  </a:lnTo>
                  <a:lnTo>
                    <a:pt x="5833" y="25396"/>
                  </a:lnTo>
                  <a:lnTo>
                    <a:pt x="5977" y="25260"/>
                  </a:lnTo>
                  <a:lnTo>
                    <a:pt x="6129" y="25116"/>
                  </a:lnTo>
                  <a:lnTo>
                    <a:pt x="6273" y="24964"/>
                  </a:lnTo>
                  <a:lnTo>
                    <a:pt x="6409" y="24804"/>
                  </a:lnTo>
                  <a:lnTo>
                    <a:pt x="6553" y="24644"/>
                  </a:lnTo>
                  <a:lnTo>
                    <a:pt x="6689" y="24468"/>
                  </a:lnTo>
                  <a:lnTo>
                    <a:pt x="6825" y="24300"/>
                  </a:lnTo>
                  <a:lnTo>
                    <a:pt x="6961" y="24116"/>
                  </a:lnTo>
                  <a:lnTo>
                    <a:pt x="7225" y="23740"/>
                  </a:lnTo>
                  <a:lnTo>
                    <a:pt x="7489" y="23340"/>
                  </a:lnTo>
                  <a:lnTo>
                    <a:pt x="7737" y="22916"/>
                  </a:lnTo>
                  <a:lnTo>
                    <a:pt x="7985" y="22476"/>
                  </a:lnTo>
                  <a:lnTo>
                    <a:pt x="8217" y="22020"/>
                  </a:lnTo>
                  <a:lnTo>
                    <a:pt x="8449" y="21548"/>
                  </a:lnTo>
                  <a:lnTo>
                    <a:pt x="8681" y="21060"/>
                  </a:lnTo>
                  <a:lnTo>
                    <a:pt x="8897" y="20563"/>
                  </a:lnTo>
                  <a:lnTo>
                    <a:pt x="9113" y="20051"/>
                  </a:lnTo>
                  <a:lnTo>
                    <a:pt x="9313" y="19523"/>
                  </a:lnTo>
                  <a:lnTo>
                    <a:pt x="9513" y="18987"/>
                  </a:lnTo>
                  <a:lnTo>
                    <a:pt x="9705" y="18435"/>
                  </a:lnTo>
                  <a:lnTo>
                    <a:pt x="9897" y="17883"/>
                  </a:lnTo>
                  <a:lnTo>
                    <a:pt x="10081" y="17323"/>
                  </a:lnTo>
                  <a:lnTo>
                    <a:pt x="10258" y="16755"/>
                  </a:lnTo>
                  <a:lnTo>
                    <a:pt x="10426" y="16187"/>
                  </a:lnTo>
                  <a:lnTo>
                    <a:pt x="10586" y="15611"/>
                  </a:lnTo>
                  <a:lnTo>
                    <a:pt x="10746" y="15035"/>
                  </a:lnTo>
                  <a:lnTo>
                    <a:pt x="10898" y="14459"/>
                  </a:lnTo>
                  <a:lnTo>
                    <a:pt x="11042" y="13883"/>
                  </a:lnTo>
                  <a:lnTo>
                    <a:pt x="11186" y="13306"/>
                  </a:lnTo>
                  <a:lnTo>
                    <a:pt x="11322" y="12730"/>
                  </a:lnTo>
                  <a:lnTo>
                    <a:pt x="11570" y="11602"/>
                  </a:lnTo>
                  <a:lnTo>
                    <a:pt x="11802" y="10490"/>
                  </a:lnTo>
                  <a:lnTo>
                    <a:pt x="12018" y="9418"/>
                  </a:lnTo>
                  <a:lnTo>
                    <a:pt x="12202" y="8386"/>
                  </a:lnTo>
                  <a:lnTo>
                    <a:pt x="12370" y="7402"/>
                  </a:lnTo>
                  <a:lnTo>
                    <a:pt x="12522" y="6489"/>
                  </a:lnTo>
                  <a:lnTo>
                    <a:pt x="12650" y="5641"/>
                  </a:lnTo>
                  <a:lnTo>
                    <a:pt x="12762" y="4881"/>
                  </a:lnTo>
                  <a:lnTo>
                    <a:pt x="12858" y="4209"/>
                  </a:lnTo>
                  <a:lnTo>
                    <a:pt x="12930" y="3641"/>
                  </a:lnTo>
                  <a:lnTo>
                    <a:pt x="13026" y="2841"/>
                  </a:lnTo>
                  <a:lnTo>
                    <a:pt x="13058" y="2561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5837938" y="2535850"/>
              <a:ext cx="208650" cy="430700"/>
            </a:xfrm>
            <a:custGeom>
              <a:avLst/>
              <a:gdLst/>
              <a:ahLst/>
              <a:cxnLst/>
              <a:rect l="l" t="t" r="r" b="b"/>
              <a:pathLst>
                <a:path w="8346" h="17228" extrusionOk="0">
                  <a:moveTo>
                    <a:pt x="1" y="1"/>
                  </a:moveTo>
                  <a:lnTo>
                    <a:pt x="17" y="201"/>
                  </a:lnTo>
                  <a:lnTo>
                    <a:pt x="65" y="761"/>
                  </a:lnTo>
                  <a:lnTo>
                    <a:pt x="161" y="1633"/>
                  </a:lnTo>
                  <a:lnTo>
                    <a:pt x="297" y="2769"/>
                  </a:lnTo>
                  <a:lnTo>
                    <a:pt x="377" y="3409"/>
                  </a:lnTo>
                  <a:lnTo>
                    <a:pt x="473" y="4097"/>
                  </a:lnTo>
                  <a:lnTo>
                    <a:pt x="585" y="4826"/>
                  </a:lnTo>
                  <a:lnTo>
                    <a:pt x="705" y="5586"/>
                  </a:lnTo>
                  <a:lnTo>
                    <a:pt x="841" y="6370"/>
                  </a:lnTo>
                  <a:lnTo>
                    <a:pt x="993" y="7170"/>
                  </a:lnTo>
                  <a:lnTo>
                    <a:pt x="1153" y="7986"/>
                  </a:lnTo>
                  <a:lnTo>
                    <a:pt x="1329" y="8802"/>
                  </a:lnTo>
                  <a:lnTo>
                    <a:pt x="1521" y="9618"/>
                  </a:lnTo>
                  <a:lnTo>
                    <a:pt x="1729" y="10426"/>
                  </a:lnTo>
                  <a:lnTo>
                    <a:pt x="1841" y="10826"/>
                  </a:lnTo>
                  <a:lnTo>
                    <a:pt x="1953" y="11218"/>
                  </a:lnTo>
                  <a:lnTo>
                    <a:pt x="2073" y="11611"/>
                  </a:lnTo>
                  <a:lnTo>
                    <a:pt x="2193" y="11995"/>
                  </a:lnTo>
                  <a:lnTo>
                    <a:pt x="2321" y="12371"/>
                  </a:lnTo>
                  <a:lnTo>
                    <a:pt x="2449" y="12739"/>
                  </a:lnTo>
                  <a:lnTo>
                    <a:pt x="2585" y="13099"/>
                  </a:lnTo>
                  <a:lnTo>
                    <a:pt x="2721" y="13451"/>
                  </a:lnTo>
                  <a:lnTo>
                    <a:pt x="2865" y="13787"/>
                  </a:lnTo>
                  <a:lnTo>
                    <a:pt x="3009" y="14123"/>
                  </a:lnTo>
                  <a:lnTo>
                    <a:pt x="3161" y="14435"/>
                  </a:lnTo>
                  <a:lnTo>
                    <a:pt x="3321" y="14739"/>
                  </a:lnTo>
                  <a:lnTo>
                    <a:pt x="3481" y="15035"/>
                  </a:lnTo>
                  <a:lnTo>
                    <a:pt x="3649" y="15307"/>
                  </a:lnTo>
                  <a:lnTo>
                    <a:pt x="3817" y="15571"/>
                  </a:lnTo>
                  <a:lnTo>
                    <a:pt x="3993" y="15819"/>
                  </a:lnTo>
                  <a:lnTo>
                    <a:pt x="4169" y="16043"/>
                  </a:lnTo>
                  <a:lnTo>
                    <a:pt x="4353" y="16259"/>
                  </a:lnTo>
                  <a:lnTo>
                    <a:pt x="4545" y="16451"/>
                  </a:lnTo>
                  <a:lnTo>
                    <a:pt x="4737" y="16619"/>
                  </a:lnTo>
                  <a:lnTo>
                    <a:pt x="4842" y="16699"/>
                  </a:lnTo>
                  <a:lnTo>
                    <a:pt x="4938" y="16771"/>
                  </a:lnTo>
                  <a:lnTo>
                    <a:pt x="5042" y="16843"/>
                  </a:lnTo>
                  <a:lnTo>
                    <a:pt x="5146" y="16907"/>
                  </a:lnTo>
                  <a:lnTo>
                    <a:pt x="5250" y="16963"/>
                  </a:lnTo>
                  <a:lnTo>
                    <a:pt x="5354" y="17019"/>
                  </a:lnTo>
                  <a:lnTo>
                    <a:pt x="5466" y="17067"/>
                  </a:lnTo>
                  <a:lnTo>
                    <a:pt x="5570" y="17107"/>
                  </a:lnTo>
                  <a:lnTo>
                    <a:pt x="5682" y="17139"/>
                  </a:lnTo>
                  <a:lnTo>
                    <a:pt x="5794" y="17171"/>
                  </a:lnTo>
                  <a:lnTo>
                    <a:pt x="5906" y="17195"/>
                  </a:lnTo>
                  <a:lnTo>
                    <a:pt x="6018" y="17211"/>
                  </a:lnTo>
                  <a:lnTo>
                    <a:pt x="6130" y="17219"/>
                  </a:lnTo>
                  <a:lnTo>
                    <a:pt x="6250" y="17227"/>
                  </a:lnTo>
                  <a:lnTo>
                    <a:pt x="6362" y="17219"/>
                  </a:lnTo>
                  <a:lnTo>
                    <a:pt x="6482" y="17211"/>
                  </a:lnTo>
                  <a:lnTo>
                    <a:pt x="6602" y="17203"/>
                  </a:lnTo>
                  <a:lnTo>
                    <a:pt x="6714" y="17179"/>
                  </a:lnTo>
                  <a:lnTo>
                    <a:pt x="6818" y="17155"/>
                  </a:lnTo>
                  <a:lnTo>
                    <a:pt x="6922" y="17123"/>
                  </a:lnTo>
                  <a:lnTo>
                    <a:pt x="7026" y="17083"/>
                  </a:lnTo>
                  <a:lnTo>
                    <a:pt x="7122" y="17043"/>
                  </a:lnTo>
                  <a:lnTo>
                    <a:pt x="7210" y="17003"/>
                  </a:lnTo>
                  <a:lnTo>
                    <a:pt x="7298" y="16947"/>
                  </a:lnTo>
                  <a:lnTo>
                    <a:pt x="7386" y="16891"/>
                  </a:lnTo>
                  <a:lnTo>
                    <a:pt x="7466" y="16835"/>
                  </a:lnTo>
                  <a:lnTo>
                    <a:pt x="7538" y="16771"/>
                  </a:lnTo>
                  <a:lnTo>
                    <a:pt x="7610" y="16699"/>
                  </a:lnTo>
                  <a:lnTo>
                    <a:pt x="7682" y="16627"/>
                  </a:lnTo>
                  <a:lnTo>
                    <a:pt x="7746" y="16547"/>
                  </a:lnTo>
                  <a:lnTo>
                    <a:pt x="7810" y="16459"/>
                  </a:lnTo>
                  <a:lnTo>
                    <a:pt x="7866" y="16379"/>
                  </a:lnTo>
                  <a:lnTo>
                    <a:pt x="7922" y="16283"/>
                  </a:lnTo>
                  <a:lnTo>
                    <a:pt x="7970" y="16187"/>
                  </a:lnTo>
                  <a:lnTo>
                    <a:pt x="8058" y="15987"/>
                  </a:lnTo>
                  <a:lnTo>
                    <a:pt x="8138" y="15771"/>
                  </a:lnTo>
                  <a:lnTo>
                    <a:pt x="8202" y="15539"/>
                  </a:lnTo>
                  <a:lnTo>
                    <a:pt x="8258" y="15299"/>
                  </a:lnTo>
                  <a:lnTo>
                    <a:pt x="8298" y="15035"/>
                  </a:lnTo>
                  <a:lnTo>
                    <a:pt x="8322" y="14771"/>
                  </a:lnTo>
                  <a:lnTo>
                    <a:pt x="8338" y="14483"/>
                  </a:lnTo>
                  <a:lnTo>
                    <a:pt x="8346" y="14195"/>
                  </a:lnTo>
                  <a:lnTo>
                    <a:pt x="8346" y="13891"/>
                  </a:lnTo>
                  <a:lnTo>
                    <a:pt x="8330" y="13579"/>
                  </a:lnTo>
                  <a:lnTo>
                    <a:pt x="8306" y="13259"/>
                  </a:lnTo>
                  <a:lnTo>
                    <a:pt x="8274" y="12931"/>
                  </a:lnTo>
                  <a:lnTo>
                    <a:pt x="8234" y="12595"/>
                  </a:lnTo>
                  <a:lnTo>
                    <a:pt x="8186" y="12251"/>
                  </a:lnTo>
                  <a:lnTo>
                    <a:pt x="8130" y="11907"/>
                  </a:lnTo>
                  <a:lnTo>
                    <a:pt x="8066" y="11547"/>
                  </a:lnTo>
                  <a:lnTo>
                    <a:pt x="8002" y="11186"/>
                  </a:lnTo>
                  <a:lnTo>
                    <a:pt x="7922" y="10826"/>
                  </a:lnTo>
                  <a:lnTo>
                    <a:pt x="7842" y="10466"/>
                  </a:lnTo>
                  <a:lnTo>
                    <a:pt x="7658" y="9722"/>
                  </a:lnTo>
                  <a:lnTo>
                    <a:pt x="7466" y="8986"/>
                  </a:lnTo>
                  <a:lnTo>
                    <a:pt x="7250" y="8242"/>
                  </a:lnTo>
                  <a:lnTo>
                    <a:pt x="7026" y="7514"/>
                  </a:lnTo>
                  <a:lnTo>
                    <a:pt x="6794" y="6794"/>
                  </a:lnTo>
                  <a:lnTo>
                    <a:pt x="6554" y="6090"/>
                  </a:lnTo>
                  <a:lnTo>
                    <a:pt x="6314" y="5410"/>
                  </a:lnTo>
                  <a:lnTo>
                    <a:pt x="6082" y="4762"/>
                  </a:lnTo>
                  <a:lnTo>
                    <a:pt x="5850" y="4153"/>
                  </a:lnTo>
                  <a:lnTo>
                    <a:pt x="5626" y="3577"/>
                  </a:lnTo>
                  <a:lnTo>
                    <a:pt x="5234" y="2577"/>
                  </a:lnTo>
                  <a:lnTo>
                    <a:pt x="4914" y="1809"/>
                  </a:lnTo>
                  <a:lnTo>
                    <a:pt x="4697" y="1313"/>
                  </a:lnTo>
                  <a:lnTo>
                    <a:pt x="4617" y="11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5604713" y="2321425"/>
              <a:ext cx="354475" cy="243075"/>
            </a:xfrm>
            <a:custGeom>
              <a:avLst/>
              <a:gdLst/>
              <a:ahLst/>
              <a:cxnLst/>
              <a:rect l="l" t="t" r="r" b="b"/>
              <a:pathLst>
                <a:path w="14179" h="9723" extrusionOk="0">
                  <a:moveTo>
                    <a:pt x="5153" y="1"/>
                  </a:moveTo>
                  <a:lnTo>
                    <a:pt x="4753" y="9"/>
                  </a:lnTo>
                  <a:lnTo>
                    <a:pt x="4353" y="25"/>
                  </a:lnTo>
                  <a:lnTo>
                    <a:pt x="3969" y="57"/>
                  </a:lnTo>
                  <a:lnTo>
                    <a:pt x="3593" y="97"/>
                  </a:lnTo>
                  <a:lnTo>
                    <a:pt x="3233" y="153"/>
                  </a:lnTo>
                  <a:lnTo>
                    <a:pt x="2881" y="209"/>
                  </a:lnTo>
                  <a:lnTo>
                    <a:pt x="2545" y="273"/>
                  </a:lnTo>
                  <a:lnTo>
                    <a:pt x="2225" y="345"/>
                  </a:lnTo>
                  <a:lnTo>
                    <a:pt x="1921" y="417"/>
                  </a:lnTo>
                  <a:lnTo>
                    <a:pt x="1641" y="497"/>
                  </a:lnTo>
                  <a:lnTo>
                    <a:pt x="1377" y="577"/>
                  </a:lnTo>
                  <a:lnTo>
                    <a:pt x="1129" y="649"/>
                  </a:lnTo>
                  <a:lnTo>
                    <a:pt x="905" y="729"/>
                  </a:lnTo>
                  <a:lnTo>
                    <a:pt x="521" y="865"/>
                  </a:lnTo>
                  <a:lnTo>
                    <a:pt x="241" y="977"/>
                  </a:lnTo>
                  <a:lnTo>
                    <a:pt x="1" y="1081"/>
                  </a:lnTo>
                  <a:lnTo>
                    <a:pt x="201" y="1513"/>
                  </a:lnTo>
                  <a:lnTo>
                    <a:pt x="401" y="1937"/>
                  </a:lnTo>
                  <a:lnTo>
                    <a:pt x="617" y="2345"/>
                  </a:lnTo>
                  <a:lnTo>
                    <a:pt x="841" y="2737"/>
                  </a:lnTo>
                  <a:lnTo>
                    <a:pt x="1065" y="3113"/>
                  </a:lnTo>
                  <a:lnTo>
                    <a:pt x="1305" y="3481"/>
                  </a:lnTo>
                  <a:lnTo>
                    <a:pt x="1545" y="3825"/>
                  </a:lnTo>
                  <a:lnTo>
                    <a:pt x="1793" y="4169"/>
                  </a:lnTo>
                  <a:lnTo>
                    <a:pt x="2049" y="4489"/>
                  </a:lnTo>
                  <a:lnTo>
                    <a:pt x="2305" y="4801"/>
                  </a:lnTo>
                  <a:lnTo>
                    <a:pt x="2569" y="5097"/>
                  </a:lnTo>
                  <a:lnTo>
                    <a:pt x="2841" y="5385"/>
                  </a:lnTo>
                  <a:lnTo>
                    <a:pt x="3113" y="5665"/>
                  </a:lnTo>
                  <a:lnTo>
                    <a:pt x="3393" y="5930"/>
                  </a:lnTo>
                  <a:lnTo>
                    <a:pt x="3673" y="6178"/>
                  </a:lnTo>
                  <a:lnTo>
                    <a:pt x="3953" y="6418"/>
                  </a:lnTo>
                  <a:lnTo>
                    <a:pt x="4241" y="6650"/>
                  </a:lnTo>
                  <a:lnTo>
                    <a:pt x="4529" y="6866"/>
                  </a:lnTo>
                  <a:lnTo>
                    <a:pt x="4825" y="7074"/>
                  </a:lnTo>
                  <a:lnTo>
                    <a:pt x="5121" y="7274"/>
                  </a:lnTo>
                  <a:lnTo>
                    <a:pt x="5409" y="7458"/>
                  </a:lnTo>
                  <a:lnTo>
                    <a:pt x="5705" y="7634"/>
                  </a:lnTo>
                  <a:lnTo>
                    <a:pt x="6001" y="7802"/>
                  </a:lnTo>
                  <a:lnTo>
                    <a:pt x="6297" y="7962"/>
                  </a:lnTo>
                  <a:lnTo>
                    <a:pt x="6593" y="8114"/>
                  </a:lnTo>
                  <a:lnTo>
                    <a:pt x="6889" y="8258"/>
                  </a:lnTo>
                  <a:lnTo>
                    <a:pt x="7186" y="8386"/>
                  </a:lnTo>
                  <a:lnTo>
                    <a:pt x="7482" y="8514"/>
                  </a:lnTo>
                  <a:lnTo>
                    <a:pt x="7778" y="8634"/>
                  </a:lnTo>
                  <a:lnTo>
                    <a:pt x="8066" y="8738"/>
                  </a:lnTo>
                  <a:lnTo>
                    <a:pt x="8354" y="8842"/>
                  </a:lnTo>
                  <a:lnTo>
                    <a:pt x="8634" y="8938"/>
                  </a:lnTo>
                  <a:lnTo>
                    <a:pt x="8922" y="9026"/>
                  </a:lnTo>
                  <a:lnTo>
                    <a:pt x="9202" y="9106"/>
                  </a:lnTo>
                  <a:lnTo>
                    <a:pt x="9474" y="9178"/>
                  </a:lnTo>
                  <a:lnTo>
                    <a:pt x="9746" y="9250"/>
                  </a:lnTo>
                  <a:lnTo>
                    <a:pt x="10274" y="9370"/>
                  </a:lnTo>
                  <a:lnTo>
                    <a:pt x="10778" y="9466"/>
                  </a:lnTo>
                  <a:lnTo>
                    <a:pt x="11266" y="9546"/>
                  </a:lnTo>
                  <a:lnTo>
                    <a:pt x="11722" y="9602"/>
                  </a:lnTo>
                  <a:lnTo>
                    <a:pt x="12146" y="9650"/>
                  </a:lnTo>
                  <a:lnTo>
                    <a:pt x="12546" y="9682"/>
                  </a:lnTo>
                  <a:lnTo>
                    <a:pt x="12906" y="9706"/>
                  </a:lnTo>
                  <a:lnTo>
                    <a:pt x="13226" y="9714"/>
                  </a:lnTo>
                  <a:lnTo>
                    <a:pt x="13506" y="9722"/>
                  </a:lnTo>
                  <a:lnTo>
                    <a:pt x="13738" y="9714"/>
                  </a:lnTo>
                  <a:lnTo>
                    <a:pt x="14066" y="9706"/>
                  </a:lnTo>
                  <a:lnTo>
                    <a:pt x="14179" y="9698"/>
                  </a:lnTo>
                  <a:lnTo>
                    <a:pt x="14179" y="9634"/>
                  </a:lnTo>
                  <a:lnTo>
                    <a:pt x="14179" y="9450"/>
                  </a:lnTo>
                  <a:lnTo>
                    <a:pt x="14179" y="9154"/>
                  </a:lnTo>
                  <a:lnTo>
                    <a:pt x="14155" y="8754"/>
                  </a:lnTo>
                  <a:lnTo>
                    <a:pt x="14131" y="8530"/>
                  </a:lnTo>
                  <a:lnTo>
                    <a:pt x="14107" y="8282"/>
                  </a:lnTo>
                  <a:lnTo>
                    <a:pt x="14066" y="8018"/>
                  </a:lnTo>
                  <a:lnTo>
                    <a:pt x="14026" y="7738"/>
                  </a:lnTo>
                  <a:lnTo>
                    <a:pt x="13970" y="7442"/>
                  </a:lnTo>
                  <a:lnTo>
                    <a:pt x="13906" y="7130"/>
                  </a:lnTo>
                  <a:lnTo>
                    <a:pt x="13834" y="6810"/>
                  </a:lnTo>
                  <a:lnTo>
                    <a:pt x="13746" y="6482"/>
                  </a:lnTo>
                  <a:lnTo>
                    <a:pt x="13642" y="6146"/>
                  </a:lnTo>
                  <a:lnTo>
                    <a:pt x="13530" y="5801"/>
                  </a:lnTo>
                  <a:lnTo>
                    <a:pt x="13394" y="5449"/>
                  </a:lnTo>
                  <a:lnTo>
                    <a:pt x="13250" y="5097"/>
                  </a:lnTo>
                  <a:lnTo>
                    <a:pt x="13090" y="4745"/>
                  </a:lnTo>
                  <a:lnTo>
                    <a:pt x="12906" y="4393"/>
                  </a:lnTo>
                  <a:lnTo>
                    <a:pt x="12706" y="4049"/>
                  </a:lnTo>
                  <a:lnTo>
                    <a:pt x="12594" y="3873"/>
                  </a:lnTo>
                  <a:lnTo>
                    <a:pt x="12482" y="3697"/>
                  </a:lnTo>
                  <a:lnTo>
                    <a:pt x="12362" y="3529"/>
                  </a:lnTo>
                  <a:lnTo>
                    <a:pt x="12242" y="3353"/>
                  </a:lnTo>
                  <a:lnTo>
                    <a:pt x="12114" y="3185"/>
                  </a:lnTo>
                  <a:lnTo>
                    <a:pt x="11978" y="3017"/>
                  </a:lnTo>
                  <a:lnTo>
                    <a:pt x="11834" y="2857"/>
                  </a:lnTo>
                  <a:lnTo>
                    <a:pt x="11690" y="2697"/>
                  </a:lnTo>
                  <a:lnTo>
                    <a:pt x="11538" y="2537"/>
                  </a:lnTo>
                  <a:lnTo>
                    <a:pt x="11378" y="2377"/>
                  </a:lnTo>
                  <a:lnTo>
                    <a:pt x="11218" y="2225"/>
                  </a:lnTo>
                  <a:lnTo>
                    <a:pt x="11050" y="2073"/>
                  </a:lnTo>
                  <a:lnTo>
                    <a:pt x="10874" y="1921"/>
                  </a:lnTo>
                  <a:lnTo>
                    <a:pt x="10690" y="1777"/>
                  </a:lnTo>
                  <a:lnTo>
                    <a:pt x="10498" y="1641"/>
                  </a:lnTo>
                  <a:lnTo>
                    <a:pt x="10298" y="1497"/>
                  </a:lnTo>
                  <a:lnTo>
                    <a:pt x="10098" y="1369"/>
                  </a:lnTo>
                  <a:lnTo>
                    <a:pt x="9890" y="1241"/>
                  </a:lnTo>
                  <a:lnTo>
                    <a:pt x="9674" y="1121"/>
                  </a:lnTo>
                  <a:lnTo>
                    <a:pt x="9458" y="1001"/>
                  </a:lnTo>
                  <a:lnTo>
                    <a:pt x="9242" y="897"/>
                  </a:lnTo>
                  <a:lnTo>
                    <a:pt x="9026" y="793"/>
                  </a:lnTo>
                  <a:lnTo>
                    <a:pt x="8802" y="697"/>
                  </a:lnTo>
                  <a:lnTo>
                    <a:pt x="8586" y="617"/>
                  </a:lnTo>
                  <a:lnTo>
                    <a:pt x="8370" y="537"/>
                  </a:lnTo>
                  <a:lnTo>
                    <a:pt x="8154" y="457"/>
                  </a:lnTo>
                  <a:lnTo>
                    <a:pt x="7930" y="393"/>
                  </a:lnTo>
                  <a:lnTo>
                    <a:pt x="7714" y="329"/>
                  </a:lnTo>
                  <a:lnTo>
                    <a:pt x="7498" y="273"/>
                  </a:lnTo>
                  <a:lnTo>
                    <a:pt x="7282" y="225"/>
                  </a:lnTo>
                  <a:lnTo>
                    <a:pt x="7066" y="177"/>
                  </a:lnTo>
                  <a:lnTo>
                    <a:pt x="6841" y="137"/>
                  </a:lnTo>
                  <a:lnTo>
                    <a:pt x="6633" y="105"/>
                  </a:lnTo>
                  <a:lnTo>
                    <a:pt x="6417" y="81"/>
                  </a:lnTo>
                  <a:lnTo>
                    <a:pt x="5993" y="33"/>
                  </a:lnTo>
                  <a:lnTo>
                    <a:pt x="5569" y="9"/>
                  </a:lnTo>
                  <a:lnTo>
                    <a:pt x="515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5193263" y="2445050"/>
              <a:ext cx="544500" cy="1718475"/>
            </a:xfrm>
            <a:custGeom>
              <a:avLst/>
              <a:gdLst/>
              <a:ahLst/>
              <a:cxnLst/>
              <a:rect l="l" t="t" r="r" b="b"/>
              <a:pathLst>
                <a:path w="21780" h="68739" extrusionOk="0">
                  <a:moveTo>
                    <a:pt x="21499" y="0"/>
                  </a:moveTo>
                  <a:lnTo>
                    <a:pt x="21459" y="8"/>
                  </a:lnTo>
                  <a:lnTo>
                    <a:pt x="21411" y="32"/>
                  </a:lnTo>
                  <a:lnTo>
                    <a:pt x="21371" y="56"/>
                  </a:lnTo>
                  <a:lnTo>
                    <a:pt x="21339" y="96"/>
                  </a:lnTo>
                  <a:lnTo>
                    <a:pt x="21203" y="272"/>
                  </a:lnTo>
                  <a:lnTo>
                    <a:pt x="20843" y="776"/>
                  </a:lnTo>
                  <a:lnTo>
                    <a:pt x="20275" y="1585"/>
                  </a:lnTo>
                  <a:lnTo>
                    <a:pt x="19923" y="2105"/>
                  </a:lnTo>
                  <a:lnTo>
                    <a:pt x="19531" y="2689"/>
                  </a:lnTo>
                  <a:lnTo>
                    <a:pt x="19091" y="3353"/>
                  </a:lnTo>
                  <a:lnTo>
                    <a:pt x="18627" y="4073"/>
                  </a:lnTo>
                  <a:lnTo>
                    <a:pt x="18123" y="4865"/>
                  </a:lnTo>
                  <a:lnTo>
                    <a:pt x="17587" y="5721"/>
                  </a:lnTo>
                  <a:lnTo>
                    <a:pt x="17027" y="6633"/>
                  </a:lnTo>
                  <a:lnTo>
                    <a:pt x="16451" y="7609"/>
                  </a:lnTo>
                  <a:lnTo>
                    <a:pt x="15842" y="8650"/>
                  </a:lnTo>
                  <a:lnTo>
                    <a:pt x="15226" y="9738"/>
                  </a:lnTo>
                  <a:lnTo>
                    <a:pt x="14858" y="10394"/>
                  </a:lnTo>
                  <a:lnTo>
                    <a:pt x="14498" y="11058"/>
                  </a:lnTo>
                  <a:lnTo>
                    <a:pt x="14138" y="11722"/>
                  </a:lnTo>
                  <a:lnTo>
                    <a:pt x="13786" y="12386"/>
                  </a:lnTo>
                  <a:lnTo>
                    <a:pt x="13434" y="13050"/>
                  </a:lnTo>
                  <a:lnTo>
                    <a:pt x="13090" y="13722"/>
                  </a:lnTo>
                  <a:lnTo>
                    <a:pt x="12754" y="14386"/>
                  </a:lnTo>
                  <a:lnTo>
                    <a:pt x="12418" y="15059"/>
                  </a:lnTo>
                  <a:lnTo>
                    <a:pt x="12090" y="15731"/>
                  </a:lnTo>
                  <a:lnTo>
                    <a:pt x="11762" y="16403"/>
                  </a:lnTo>
                  <a:lnTo>
                    <a:pt x="11442" y="17083"/>
                  </a:lnTo>
                  <a:lnTo>
                    <a:pt x="11122" y="17755"/>
                  </a:lnTo>
                  <a:lnTo>
                    <a:pt x="10818" y="18435"/>
                  </a:lnTo>
                  <a:lnTo>
                    <a:pt x="10506" y="19107"/>
                  </a:lnTo>
                  <a:lnTo>
                    <a:pt x="10210" y="19787"/>
                  </a:lnTo>
                  <a:lnTo>
                    <a:pt x="9914" y="20467"/>
                  </a:lnTo>
                  <a:lnTo>
                    <a:pt x="9554" y="21307"/>
                  </a:lnTo>
                  <a:lnTo>
                    <a:pt x="9201" y="22156"/>
                  </a:lnTo>
                  <a:lnTo>
                    <a:pt x="8857" y="23004"/>
                  </a:lnTo>
                  <a:lnTo>
                    <a:pt x="8521" y="23852"/>
                  </a:lnTo>
                  <a:lnTo>
                    <a:pt x="8193" y="24700"/>
                  </a:lnTo>
                  <a:lnTo>
                    <a:pt x="7873" y="25548"/>
                  </a:lnTo>
                  <a:lnTo>
                    <a:pt x="7561" y="26396"/>
                  </a:lnTo>
                  <a:lnTo>
                    <a:pt x="7257" y="27244"/>
                  </a:lnTo>
                  <a:lnTo>
                    <a:pt x="6961" y="28084"/>
                  </a:lnTo>
                  <a:lnTo>
                    <a:pt x="6681" y="28933"/>
                  </a:lnTo>
                  <a:lnTo>
                    <a:pt x="6409" y="29773"/>
                  </a:lnTo>
                  <a:lnTo>
                    <a:pt x="6137" y="30613"/>
                  </a:lnTo>
                  <a:lnTo>
                    <a:pt x="5881" y="31453"/>
                  </a:lnTo>
                  <a:lnTo>
                    <a:pt x="5633" y="32285"/>
                  </a:lnTo>
                  <a:lnTo>
                    <a:pt x="5393" y="33125"/>
                  </a:lnTo>
                  <a:lnTo>
                    <a:pt x="5161" y="33957"/>
                  </a:lnTo>
                  <a:lnTo>
                    <a:pt x="4937" y="34789"/>
                  </a:lnTo>
                  <a:lnTo>
                    <a:pt x="4721" y="35621"/>
                  </a:lnTo>
                  <a:lnTo>
                    <a:pt x="4505" y="36462"/>
                  </a:lnTo>
                  <a:lnTo>
                    <a:pt x="4297" y="37302"/>
                  </a:lnTo>
                  <a:lnTo>
                    <a:pt x="4089" y="38150"/>
                  </a:lnTo>
                  <a:lnTo>
                    <a:pt x="3889" y="38990"/>
                  </a:lnTo>
                  <a:lnTo>
                    <a:pt x="3697" y="39838"/>
                  </a:lnTo>
                  <a:lnTo>
                    <a:pt x="3505" y="40694"/>
                  </a:lnTo>
                  <a:lnTo>
                    <a:pt x="3313" y="41542"/>
                  </a:lnTo>
                  <a:lnTo>
                    <a:pt x="3129" y="42398"/>
                  </a:lnTo>
                  <a:lnTo>
                    <a:pt x="2953" y="43255"/>
                  </a:lnTo>
                  <a:lnTo>
                    <a:pt x="2785" y="44111"/>
                  </a:lnTo>
                  <a:lnTo>
                    <a:pt x="2609" y="44967"/>
                  </a:lnTo>
                  <a:lnTo>
                    <a:pt x="2449" y="45823"/>
                  </a:lnTo>
                  <a:lnTo>
                    <a:pt x="2289" y="46687"/>
                  </a:lnTo>
                  <a:lnTo>
                    <a:pt x="2136" y="47543"/>
                  </a:lnTo>
                  <a:lnTo>
                    <a:pt x="1896" y="48919"/>
                  </a:lnTo>
                  <a:lnTo>
                    <a:pt x="1672" y="50296"/>
                  </a:lnTo>
                  <a:lnTo>
                    <a:pt x="1464" y="51672"/>
                  </a:lnTo>
                  <a:lnTo>
                    <a:pt x="1264" y="53048"/>
                  </a:lnTo>
                  <a:lnTo>
                    <a:pt x="1080" y="54424"/>
                  </a:lnTo>
                  <a:lnTo>
                    <a:pt x="912" y="55784"/>
                  </a:lnTo>
                  <a:lnTo>
                    <a:pt x="752" y="57145"/>
                  </a:lnTo>
                  <a:lnTo>
                    <a:pt x="608" y="58505"/>
                  </a:lnTo>
                  <a:lnTo>
                    <a:pt x="496" y="59625"/>
                  </a:lnTo>
                  <a:lnTo>
                    <a:pt x="400" y="60689"/>
                  </a:lnTo>
                  <a:lnTo>
                    <a:pt x="320" y="61697"/>
                  </a:lnTo>
                  <a:lnTo>
                    <a:pt x="248" y="62649"/>
                  </a:lnTo>
                  <a:lnTo>
                    <a:pt x="192" y="63529"/>
                  </a:lnTo>
                  <a:lnTo>
                    <a:pt x="144" y="64346"/>
                  </a:lnTo>
                  <a:lnTo>
                    <a:pt x="104" y="65098"/>
                  </a:lnTo>
                  <a:lnTo>
                    <a:pt x="72" y="65786"/>
                  </a:lnTo>
                  <a:lnTo>
                    <a:pt x="24" y="66930"/>
                  </a:lnTo>
                  <a:lnTo>
                    <a:pt x="8" y="67778"/>
                  </a:lnTo>
                  <a:lnTo>
                    <a:pt x="0" y="68306"/>
                  </a:lnTo>
                  <a:lnTo>
                    <a:pt x="0" y="68490"/>
                  </a:lnTo>
                  <a:lnTo>
                    <a:pt x="8" y="68538"/>
                  </a:lnTo>
                  <a:lnTo>
                    <a:pt x="16" y="68586"/>
                  </a:lnTo>
                  <a:lnTo>
                    <a:pt x="40" y="68626"/>
                  </a:lnTo>
                  <a:lnTo>
                    <a:pt x="72" y="68666"/>
                  </a:lnTo>
                  <a:lnTo>
                    <a:pt x="112" y="68690"/>
                  </a:lnTo>
                  <a:lnTo>
                    <a:pt x="152" y="68714"/>
                  </a:lnTo>
                  <a:lnTo>
                    <a:pt x="200" y="68730"/>
                  </a:lnTo>
                  <a:lnTo>
                    <a:pt x="248" y="68738"/>
                  </a:lnTo>
                  <a:lnTo>
                    <a:pt x="296" y="68730"/>
                  </a:lnTo>
                  <a:lnTo>
                    <a:pt x="344" y="68714"/>
                  </a:lnTo>
                  <a:lnTo>
                    <a:pt x="384" y="68690"/>
                  </a:lnTo>
                  <a:lnTo>
                    <a:pt x="424" y="68658"/>
                  </a:lnTo>
                  <a:lnTo>
                    <a:pt x="448" y="68626"/>
                  </a:lnTo>
                  <a:lnTo>
                    <a:pt x="472" y="68586"/>
                  </a:lnTo>
                  <a:lnTo>
                    <a:pt x="488" y="68538"/>
                  </a:lnTo>
                  <a:lnTo>
                    <a:pt x="496" y="68490"/>
                  </a:lnTo>
                  <a:lnTo>
                    <a:pt x="496" y="68298"/>
                  </a:lnTo>
                  <a:lnTo>
                    <a:pt x="496" y="67778"/>
                  </a:lnTo>
                  <a:lnTo>
                    <a:pt x="520" y="66938"/>
                  </a:lnTo>
                  <a:lnTo>
                    <a:pt x="560" y="65794"/>
                  </a:lnTo>
                  <a:lnTo>
                    <a:pt x="592" y="65114"/>
                  </a:lnTo>
                  <a:lnTo>
                    <a:pt x="632" y="64362"/>
                  </a:lnTo>
                  <a:lnTo>
                    <a:pt x="680" y="63553"/>
                  </a:lnTo>
                  <a:lnTo>
                    <a:pt x="744" y="62673"/>
                  </a:lnTo>
                  <a:lnTo>
                    <a:pt x="808" y="61729"/>
                  </a:lnTo>
                  <a:lnTo>
                    <a:pt x="896" y="60721"/>
                  </a:lnTo>
                  <a:lnTo>
                    <a:pt x="992" y="59665"/>
                  </a:lnTo>
                  <a:lnTo>
                    <a:pt x="1096" y="58545"/>
                  </a:lnTo>
                  <a:lnTo>
                    <a:pt x="1240" y="57193"/>
                  </a:lnTo>
                  <a:lnTo>
                    <a:pt x="1400" y="55840"/>
                  </a:lnTo>
                  <a:lnTo>
                    <a:pt x="1568" y="54472"/>
                  </a:lnTo>
                  <a:lnTo>
                    <a:pt x="1752" y="53112"/>
                  </a:lnTo>
                  <a:lnTo>
                    <a:pt x="1952" y="51744"/>
                  </a:lnTo>
                  <a:lnTo>
                    <a:pt x="2160" y="50368"/>
                  </a:lnTo>
                  <a:lnTo>
                    <a:pt x="2385" y="48999"/>
                  </a:lnTo>
                  <a:lnTo>
                    <a:pt x="2625" y="47623"/>
                  </a:lnTo>
                  <a:lnTo>
                    <a:pt x="2777" y="46767"/>
                  </a:lnTo>
                  <a:lnTo>
                    <a:pt x="2937" y="45911"/>
                  </a:lnTo>
                  <a:lnTo>
                    <a:pt x="3097" y="45055"/>
                  </a:lnTo>
                  <a:lnTo>
                    <a:pt x="3265" y="44199"/>
                  </a:lnTo>
                  <a:lnTo>
                    <a:pt x="3441" y="43351"/>
                  </a:lnTo>
                  <a:lnTo>
                    <a:pt x="3617" y="42494"/>
                  </a:lnTo>
                  <a:lnTo>
                    <a:pt x="3793" y="41646"/>
                  </a:lnTo>
                  <a:lnTo>
                    <a:pt x="3985" y="40798"/>
                  </a:lnTo>
                  <a:lnTo>
                    <a:pt x="4177" y="39950"/>
                  </a:lnTo>
                  <a:lnTo>
                    <a:pt x="4369" y="39102"/>
                  </a:lnTo>
                  <a:lnTo>
                    <a:pt x="4569" y="38262"/>
                  </a:lnTo>
                  <a:lnTo>
                    <a:pt x="4777" y="37422"/>
                  </a:lnTo>
                  <a:lnTo>
                    <a:pt x="4985" y="36582"/>
                  </a:lnTo>
                  <a:lnTo>
                    <a:pt x="5201" y="35749"/>
                  </a:lnTo>
                  <a:lnTo>
                    <a:pt x="5417" y="34917"/>
                  </a:lnTo>
                  <a:lnTo>
                    <a:pt x="5641" y="34085"/>
                  </a:lnTo>
                  <a:lnTo>
                    <a:pt x="5865" y="33253"/>
                  </a:lnTo>
                  <a:lnTo>
                    <a:pt x="6105" y="32429"/>
                  </a:lnTo>
                  <a:lnTo>
                    <a:pt x="6353" y="31597"/>
                  </a:lnTo>
                  <a:lnTo>
                    <a:pt x="6609" y="30757"/>
                  </a:lnTo>
                  <a:lnTo>
                    <a:pt x="6873" y="29925"/>
                  </a:lnTo>
                  <a:lnTo>
                    <a:pt x="7145" y="29085"/>
                  </a:lnTo>
                  <a:lnTo>
                    <a:pt x="7433" y="28244"/>
                  </a:lnTo>
                  <a:lnTo>
                    <a:pt x="7721" y="27404"/>
                  </a:lnTo>
                  <a:lnTo>
                    <a:pt x="8025" y="26564"/>
                  </a:lnTo>
                  <a:lnTo>
                    <a:pt x="8329" y="25724"/>
                  </a:lnTo>
                  <a:lnTo>
                    <a:pt x="8649" y="24884"/>
                  </a:lnTo>
                  <a:lnTo>
                    <a:pt x="8977" y="24036"/>
                  </a:lnTo>
                  <a:lnTo>
                    <a:pt x="9313" y="23196"/>
                  </a:lnTo>
                  <a:lnTo>
                    <a:pt x="9650" y="22348"/>
                  </a:lnTo>
                  <a:lnTo>
                    <a:pt x="10002" y="21507"/>
                  </a:lnTo>
                  <a:lnTo>
                    <a:pt x="10362" y="20667"/>
                  </a:lnTo>
                  <a:lnTo>
                    <a:pt x="10658" y="19987"/>
                  </a:lnTo>
                  <a:lnTo>
                    <a:pt x="10954" y="19315"/>
                  </a:lnTo>
                  <a:lnTo>
                    <a:pt x="11258" y="18643"/>
                  </a:lnTo>
                  <a:lnTo>
                    <a:pt x="11570" y="17971"/>
                  </a:lnTo>
                  <a:lnTo>
                    <a:pt x="11882" y="17299"/>
                  </a:lnTo>
                  <a:lnTo>
                    <a:pt x="12202" y="16627"/>
                  </a:lnTo>
                  <a:lnTo>
                    <a:pt x="12530" y="15955"/>
                  </a:lnTo>
                  <a:lnTo>
                    <a:pt x="12858" y="15283"/>
                  </a:lnTo>
                  <a:lnTo>
                    <a:pt x="13186" y="14618"/>
                  </a:lnTo>
                  <a:lnTo>
                    <a:pt x="13530" y="13946"/>
                  </a:lnTo>
                  <a:lnTo>
                    <a:pt x="14218" y="12618"/>
                  </a:lnTo>
                  <a:lnTo>
                    <a:pt x="14570" y="11962"/>
                  </a:lnTo>
                  <a:lnTo>
                    <a:pt x="14922" y="11298"/>
                  </a:lnTo>
                  <a:lnTo>
                    <a:pt x="15282" y="10642"/>
                  </a:lnTo>
                  <a:lnTo>
                    <a:pt x="15650" y="9986"/>
                  </a:lnTo>
                  <a:lnTo>
                    <a:pt x="16266" y="8898"/>
                  </a:lnTo>
                  <a:lnTo>
                    <a:pt x="16867" y="7873"/>
                  </a:lnTo>
                  <a:lnTo>
                    <a:pt x="17443" y="6897"/>
                  </a:lnTo>
                  <a:lnTo>
                    <a:pt x="18003" y="5985"/>
                  </a:lnTo>
                  <a:lnTo>
                    <a:pt x="18531" y="5137"/>
                  </a:lnTo>
                  <a:lnTo>
                    <a:pt x="19035" y="4353"/>
                  </a:lnTo>
                  <a:lnTo>
                    <a:pt x="19499" y="3633"/>
                  </a:lnTo>
                  <a:lnTo>
                    <a:pt x="19931" y="2977"/>
                  </a:lnTo>
                  <a:lnTo>
                    <a:pt x="20323" y="2393"/>
                  </a:lnTo>
                  <a:lnTo>
                    <a:pt x="20675" y="1881"/>
                  </a:lnTo>
                  <a:lnTo>
                    <a:pt x="21243" y="1073"/>
                  </a:lnTo>
                  <a:lnTo>
                    <a:pt x="21603" y="568"/>
                  </a:lnTo>
                  <a:lnTo>
                    <a:pt x="21731" y="392"/>
                  </a:lnTo>
                  <a:lnTo>
                    <a:pt x="21755" y="344"/>
                  </a:lnTo>
                  <a:lnTo>
                    <a:pt x="21771" y="304"/>
                  </a:lnTo>
                  <a:lnTo>
                    <a:pt x="21779" y="256"/>
                  </a:lnTo>
                  <a:lnTo>
                    <a:pt x="21779" y="208"/>
                  </a:lnTo>
                  <a:lnTo>
                    <a:pt x="21771" y="160"/>
                  </a:lnTo>
                  <a:lnTo>
                    <a:pt x="21747" y="120"/>
                  </a:lnTo>
                  <a:lnTo>
                    <a:pt x="21723" y="80"/>
                  </a:lnTo>
                  <a:lnTo>
                    <a:pt x="21683" y="48"/>
                  </a:lnTo>
                  <a:lnTo>
                    <a:pt x="21643" y="16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5232663" y="3221150"/>
              <a:ext cx="494300" cy="539100"/>
            </a:xfrm>
            <a:custGeom>
              <a:avLst/>
              <a:gdLst/>
              <a:ahLst/>
              <a:cxnLst/>
              <a:rect l="l" t="t" r="r" b="b"/>
              <a:pathLst>
                <a:path w="19772" h="21564" extrusionOk="0">
                  <a:moveTo>
                    <a:pt x="17571" y="1"/>
                  </a:moveTo>
                  <a:lnTo>
                    <a:pt x="17427" y="17"/>
                  </a:lnTo>
                  <a:lnTo>
                    <a:pt x="17283" y="33"/>
                  </a:lnTo>
                  <a:lnTo>
                    <a:pt x="17139" y="57"/>
                  </a:lnTo>
                  <a:lnTo>
                    <a:pt x="16987" y="81"/>
                  </a:lnTo>
                  <a:lnTo>
                    <a:pt x="16843" y="121"/>
                  </a:lnTo>
                  <a:lnTo>
                    <a:pt x="16691" y="161"/>
                  </a:lnTo>
                  <a:lnTo>
                    <a:pt x="16539" y="209"/>
                  </a:lnTo>
                  <a:lnTo>
                    <a:pt x="16387" y="265"/>
                  </a:lnTo>
                  <a:lnTo>
                    <a:pt x="16235" y="321"/>
                  </a:lnTo>
                  <a:lnTo>
                    <a:pt x="15923" y="465"/>
                  </a:lnTo>
                  <a:lnTo>
                    <a:pt x="15611" y="625"/>
                  </a:lnTo>
                  <a:lnTo>
                    <a:pt x="15291" y="801"/>
                  </a:lnTo>
                  <a:lnTo>
                    <a:pt x="14963" y="1009"/>
                  </a:lnTo>
                  <a:lnTo>
                    <a:pt x="14634" y="1225"/>
                  </a:lnTo>
                  <a:lnTo>
                    <a:pt x="14306" y="1473"/>
                  </a:lnTo>
                  <a:lnTo>
                    <a:pt x="13970" y="1729"/>
                  </a:lnTo>
                  <a:lnTo>
                    <a:pt x="13634" y="2009"/>
                  </a:lnTo>
                  <a:lnTo>
                    <a:pt x="13298" y="2305"/>
                  </a:lnTo>
                  <a:lnTo>
                    <a:pt x="12954" y="2617"/>
                  </a:lnTo>
                  <a:lnTo>
                    <a:pt x="12618" y="2945"/>
                  </a:lnTo>
                  <a:lnTo>
                    <a:pt x="12274" y="3289"/>
                  </a:lnTo>
                  <a:lnTo>
                    <a:pt x="11922" y="3641"/>
                  </a:lnTo>
                  <a:lnTo>
                    <a:pt x="11578" y="4009"/>
                  </a:lnTo>
                  <a:lnTo>
                    <a:pt x="11234" y="4393"/>
                  </a:lnTo>
                  <a:lnTo>
                    <a:pt x="10882" y="4785"/>
                  </a:lnTo>
                  <a:lnTo>
                    <a:pt x="10530" y="5194"/>
                  </a:lnTo>
                  <a:lnTo>
                    <a:pt x="10186" y="5602"/>
                  </a:lnTo>
                  <a:lnTo>
                    <a:pt x="9842" y="6026"/>
                  </a:lnTo>
                  <a:lnTo>
                    <a:pt x="9490" y="6458"/>
                  </a:lnTo>
                  <a:lnTo>
                    <a:pt x="9146" y="6898"/>
                  </a:lnTo>
                  <a:lnTo>
                    <a:pt x="8802" y="7346"/>
                  </a:lnTo>
                  <a:lnTo>
                    <a:pt x="8458" y="7802"/>
                  </a:lnTo>
                  <a:lnTo>
                    <a:pt x="7778" y="8722"/>
                  </a:lnTo>
                  <a:lnTo>
                    <a:pt x="7105" y="9666"/>
                  </a:lnTo>
                  <a:lnTo>
                    <a:pt x="6449" y="10610"/>
                  </a:lnTo>
                  <a:lnTo>
                    <a:pt x="5801" y="11570"/>
                  </a:lnTo>
                  <a:lnTo>
                    <a:pt x="5177" y="12515"/>
                  </a:lnTo>
                  <a:lnTo>
                    <a:pt x="4569" y="13459"/>
                  </a:lnTo>
                  <a:lnTo>
                    <a:pt x="3985" y="14387"/>
                  </a:lnTo>
                  <a:lnTo>
                    <a:pt x="3417" y="15299"/>
                  </a:lnTo>
                  <a:lnTo>
                    <a:pt x="2881" y="16179"/>
                  </a:lnTo>
                  <a:lnTo>
                    <a:pt x="2369" y="17027"/>
                  </a:lnTo>
                  <a:lnTo>
                    <a:pt x="1897" y="17835"/>
                  </a:lnTo>
                  <a:lnTo>
                    <a:pt x="1449" y="18595"/>
                  </a:lnTo>
                  <a:lnTo>
                    <a:pt x="664" y="19964"/>
                  </a:lnTo>
                  <a:lnTo>
                    <a:pt x="48" y="21076"/>
                  </a:lnTo>
                  <a:lnTo>
                    <a:pt x="16" y="21140"/>
                  </a:lnTo>
                  <a:lnTo>
                    <a:pt x="8" y="21196"/>
                  </a:lnTo>
                  <a:lnTo>
                    <a:pt x="0" y="21252"/>
                  </a:lnTo>
                  <a:lnTo>
                    <a:pt x="8" y="21308"/>
                  </a:lnTo>
                  <a:lnTo>
                    <a:pt x="24" y="21356"/>
                  </a:lnTo>
                  <a:lnTo>
                    <a:pt x="48" y="21404"/>
                  </a:lnTo>
                  <a:lnTo>
                    <a:pt x="80" y="21452"/>
                  </a:lnTo>
                  <a:lnTo>
                    <a:pt x="120" y="21484"/>
                  </a:lnTo>
                  <a:lnTo>
                    <a:pt x="160" y="21516"/>
                  </a:lnTo>
                  <a:lnTo>
                    <a:pt x="208" y="21540"/>
                  </a:lnTo>
                  <a:lnTo>
                    <a:pt x="256" y="21556"/>
                  </a:lnTo>
                  <a:lnTo>
                    <a:pt x="312" y="21564"/>
                  </a:lnTo>
                  <a:lnTo>
                    <a:pt x="368" y="21564"/>
                  </a:lnTo>
                  <a:lnTo>
                    <a:pt x="424" y="21556"/>
                  </a:lnTo>
                  <a:lnTo>
                    <a:pt x="480" y="21532"/>
                  </a:lnTo>
                  <a:lnTo>
                    <a:pt x="528" y="21500"/>
                  </a:lnTo>
                  <a:lnTo>
                    <a:pt x="1625" y="20636"/>
                  </a:lnTo>
                  <a:lnTo>
                    <a:pt x="2985" y="19556"/>
                  </a:lnTo>
                  <a:lnTo>
                    <a:pt x="3753" y="18948"/>
                  </a:lnTo>
                  <a:lnTo>
                    <a:pt x="4553" y="18291"/>
                  </a:lnTo>
                  <a:lnTo>
                    <a:pt x="5401" y="17595"/>
                  </a:lnTo>
                  <a:lnTo>
                    <a:pt x="6281" y="16867"/>
                  </a:lnTo>
                  <a:lnTo>
                    <a:pt x="7177" y="16107"/>
                  </a:lnTo>
                  <a:lnTo>
                    <a:pt x="8098" y="15323"/>
                  </a:lnTo>
                  <a:lnTo>
                    <a:pt x="9026" y="14515"/>
                  </a:lnTo>
                  <a:lnTo>
                    <a:pt x="9962" y="13691"/>
                  </a:lnTo>
                  <a:lnTo>
                    <a:pt x="10890" y="12851"/>
                  </a:lnTo>
                  <a:lnTo>
                    <a:pt x="11810" y="12011"/>
                  </a:lnTo>
                  <a:lnTo>
                    <a:pt x="12714" y="11154"/>
                  </a:lnTo>
                  <a:lnTo>
                    <a:pt x="13594" y="10306"/>
                  </a:lnTo>
                  <a:lnTo>
                    <a:pt x="14026" y="9882"/>
                  </a:lnTo>
                  <a:lnTo>
                    <a:pt x="14442" y="9458"/>
                  </a:lnTo>
                  <a:lnTo>
                    <a:pt x="14851" y="9042"/>
                  </a:lnTo>
                  <a:lnTo>
                    <a:pt x="15259" y="8626"/>
                  </a:lnTo>
                  <a:lnTo>
                    <a:pt x="15643" y="8210"/>
                  </a:lnTo>
                  <a:lnTo>
                    <a:pt x="16019" y="7802"/>
                  </a:lnTo>
                  <a:lnTo>
                    <a:pt x="16387" y="7394"/>
                  </a:lnTo>
                  <a:lnTo>
                    <a:pt x="16739" y="6994"/>
                  </a:lnTo>
                  <a:lnTo>
                    <a:pt x="17075" y="6602"/>
                  </a:lnTo>
                  <a:lnTo>
                    <a:pt x="17395" y="6210"/>
                  </a:lnTo>
                  <a:lnTo>
                    <a:pt x="17699" y="5826"/>
                  </a:lnTo>
                  <a:lnTo>
                    <a:pt x="17987" y="5450"/>
                  </a:lnTo>
                  <a:lnTo>
                    <a:pt x="18251" y="5082"/>
                  </a:lnTo>
                  <a:lnTo>
                    <a:pt x="18499" y="4721"/>
                  </a:lnTo>
                  <a:lnTo>
                    <a:pt x="18731" y="4369"/>
                  </a:lnTo>
                  <a:lnTo>
                    <a:pt x="18939" y="4025"/>
                  </a:lnTo>
                  <a:lnTo>
                    <a:pt x="19131" y="3689"/>
                  </a:lnTo>
                  <a:lnTo>
                    <a:pt x="19299" y="3369"/>
                  </a:lnTo>
                  <a:lnTo>
                    <a:pt x="19435" y="3057"/>
                  </a:lnTo>
                  <a:lnTo>
                    <a:pt x="19555" y="2753"/>
                  </a:lnTo>
                  <a:lnTo>
                    <a:pt x="19603" y="2609"/>
                  </a:lnTo>
                  <a:lnTo>
                    <a:pt x="19651" y="2465"/>
                  </a:lnTo>
                  <a:lnTo>
                    <a:pt x="19683" y="2329"/>
                  </a:lnTo>
                  <a:lnTo>
                    <a:pt x="19715" y="2193"/>
                  </a:lnTo>
                  <a:lnTo>
                    <a:pt x="19739" y="2057"/>
                  </a:lnTo>
                  <a:lnTo>
                    <a:pt x="19755" y="1929"/>
                  </a:lnTo>
                  <a:lnTo>
                    <a:pt x="19763" y="1801"/>
                  </a:lnTo>
                  <a:lnTo>
                    <a:pt x="19771" y="1673"/>
                  </a:lnTo>
                  <a:lnTo>
                    <a:pt x="19763" y="1553"/>
                  </a:lnTo>
                  <a:lnTo>
                    <a:pt x="19755" y="1441"/>
                  </a:lnTo>
                  <a:lnTo>
                    <a:pt x="19739" y="1329"/>
                  </a:lnTo>
                  <a:lnTo>
                    <a:pt x="19707" y="1217"/>
                  </a:lnTo>
                  <a:lnTo>
                    <a:pt x="19675" y="1113"/>
                  </a:lnTo>
                  <a:lnTo>
                    <a:pt x="19635" y="1009"/>
                  </a:lnTo>
                  <a:lnTo>
                    <a:pt x="19587" y="913"/>
                  </a:lnTo>
                  <a:lnTo>
                    <a:pt x="19531" y="817"/>
                  </a:lnTo>
                  <a:lnTo>
                    <a:pt x="19467" y="729"/>
                  </a:lnTo>
                  <a:lnTo>
                    <a:pt x="19395" y="641"/>
                  </a:lnTo>
                  <a:lnTo>
                    <a:pt x="19307" y="561"/>
                  </a:lnTo>
                  <a:lnTo>
                    <a:pt x="19219" y="489"/>
                  </a:lnTo>
                  <a:lnTo>
                    <a:pt x="19123" y="409"/>
                  </a:lnTo>
                  <a:lnTo>
                    <a:pt x="19019" y="345"/>
                  </a:lnTo>
                  <a:lnTo>
                    <a:pt x="18899" y="281"/>
                  </a:lnTo>
                  <a:lnTo>
                    <a:pt x="18779" y="217"/>
                  </a:lnTo>
                  <a:lnTo>
                    <a:pt x="18651" y="169"/>
                  </a:lnTo>
                  <a:lnTo>
                    <a:pt x="18523" y="121"/>
                  </a:lnTo>
                  <a:lnTo>
                    <a:pt x="18387" y="81"/>
                  </a:lnTo>
                  <a:lnTo>
                    <a:pt x="18259" y="49"/>
                  </a:lnTo>
                  <a:lnTo>
                    <a:pt x="18123" y="25"/>
                  </a:lnTo>
                  <a:lnTo>
                    <a:pt x="17987" y="9"/>
                  </a:lnTo>
                  <a:lnTo>
                    <a:pt x="17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5010438" y="2827500"/>
              <a:ext cx="273050" cy="675925"/>
            </a:xfrm>
            <a:custGeom>
              <a:avLst/>
              <a:gdLst/>
              <a:ahLst/>
              <a:cxnLst/>
              <a:rect l="l" t="t" r="r" b="b"/>
              <a:pathLst>
                <a:path w="10922" h="27037" extrusionOk="0">
                  <a:moveTo>
                    <a:pt x="2184" y="1"/>
                  </a:moveTo>
                  <a:lnTo>
                    <a:pt x="2072" y="9"/>
                  </a:lnTo>
                  <a:lnTo>
                    <a:pt x="1968" y="25"/>
                  </a:lnTo>
                  <a:lnTo>
                    <a:pt x="1856" y="41"/>
                  </a:lnTo>
                  <a:lnTo>
                    <a:pt x="1744" y="73"/>
                  </a:lnTo>
                  <a:lnTo>
                    <a:pt x="1632" y="113"/>
                  </a:lnTo>
                  <a:lnTo>
                    <a:pt x="1520" y="169"/>
                  </a:lnTo>
                  <a:lnTo>
                    <a:pt x="1408" y="225"/>
                  </a:lnTo>
                  <a:lnTo>
                    <a:pt x="1296" y="297"/>
                  </a:lnTo>
                  <a:lnTo>
                    <a:pt x="1184" y="377"/>
                  </a:lnTo>
                  <a:lnTo>
                    <a:pt x="1080" y="457"/>
                  </a:lnTo>
                  <a:lnTo>
                    <a:pt x="976" y="553"/>
                  </a:lnTo>
                  <a:lnTo>
                    <a:pt x="880" y="649"/>
                  </a:lnTo>
                  <a:lnTo>
                    <a:pt x="784" y="745"/>
                  </a:lnTo>
                  <a:lnTo>
                    <a:pt x="704" y="857"/>
                  </a:lnTo>
                  <a:lnTo>
                    <a:pt x="624" y="961"/>
                  </a:lnTo>
                  <a:lnTo>
                    <a:pt x="544" y="1081"/>
                  </a:lnTo>
                  <a:lnTo>
                    <a:pt x="472" y="1201"/>
                  </a:lnTo>
                  <a:lnTo>
                    <a:pt x="408" y="1329"/>
                  </a:lnTo>
                  <a:lnTo>
                    <a:pt x="352" y="1457"/>
                  </a:lnTo>
                  <a:lnTo>
                    <a:pt x="296" y="1593"/>
                  </a:lnTo>
                  <a:lnTo>
                    <a:pt x="240" y="1729"/>
                  </a:lnTo>
                  <a:lnTo>
                    <a:pt x="200" y="1873"/>
                  </a:lnTo>
                  <a:lnTo>
                    <a:pt x="160" y="2017"/>
                  </a:lnTo>
                  <a:lnTo>
                    <a:pt x="120" y="2169"/>
                  </a:lnTo>
                  <a:lnTo>
                    <a:pt x="88" y="2329"/>
                  </a:lnTo>
                  <a:lnTo>
                    <a:pt x="64" y="2481"/>
                  </a:lnTo>
                  <a:lnTo>
                    <a:pt x="40" y="2649"/>
                  </a:lnTo>
                  <a:lnTo>
                    <a:pt x="8" y="2985"/>
                  </a:lnTo>
                  <a:lnTo>
                    <a:pt x="0" y="3337"/>
                  </a:lnTo>
                  <a:lnTo>
                    <a:pt x="0" y="3705"/>
                  </a:lnTo>
                  <a:lnTo>
                    <a:pt x="24" y="4089"/>
                  </a:lnTo>
                  <a:lnTo>
                    <a:pt x="56" y="4481"/>
                  </a:lnTo>
                  <a:lnTo>
                    <a:pt x="104" y="4889"/>
                  </a:lnTo>
                  <a:lnTo>
                    <a:pt x="176" y="5305"/>
                  </a:lnTo>
                  <a:lnTo>
                    <a:pt x="256" y="5737"/>
                  </a:lnTo>
                  <a:lnTo>
                    <a:pt x="344" y="6177"/>
                  </a:lnTo>
                  <a:lnTo>
                    <a:pt x="456" y="6626"/>
                  </a:lnTo>
                  <a:lnTo>
                    <a:pt x="568" y="7082"/>
                  </a:lnTo>
                  <a:lnTo>
                    <a:pt x="704" y="7554"/>
                  </a:lnTo>
                  <a:lnTo>
                    <a:pt x="848" y="8026"/>
                  </a:lnTo>
                  <a:lnTo>
                    <a:pt x="1000" y="8506"/>
                  </a:lnTo>
                  <a:lnTo>
                    <a:pt x="1168" y="9002"/>
                  </a:lnTo>
                  <a:lnTo>
                    <a:pt x="1336" y="9490"/>
                  </a:lnTo>
                  <a:lnTo>
                    <a:pt x="1520" y="9994"/>
                  </a:lnTo>
                  <a:lnTo>
                    <a:pt x="1720" y="10498"/>
                  </a:lnTo>
                  <a:lnTo>
                    <a:pt x="1920" y="11010"/>
                  </a:lnTo>
                  <a:lnTo>
                    <a:pt x="2128" y="11522"/>
                  </a:lnTo>
                  <a:lnTo>
                    <a:pt x="2344" y="12042"/>
                  </a:lnTo>
                  <a:lnTo>
                    <a:pt x="2569" y="12554"/>
                  </a:lnTo>
                  <a:lnTo>
                    <a:pt x="2801" y="13074"/>
                  </a:lnTo>
                  <a:lnTo>
                    <a:pt x="3273" y="14123"/>
                  </a:lnTo>
                  <a:lnTo>
                    <a:pt x="3769" y="15163"/>
                  </a:lnTo>
                  <a:lnTo>
                    <a:pt x="4281" y="16203"/>
                  </a:lnTo>
                  <a:lnTo>
                    <a:pt x="4801" y="17227"/>
                  </a:lnTo>
                  <a:lnTo>
                    <a:pt x="5321" y="18235"/>
                  </a:lnTo>
                  <a:lnTo>
                    <a:pt x="5849" y="19227"/>
                  </a:lnTo>
                  <a:lnTo>
                    <a:pt x="6377" y="20187"/>
                  </a:lnTo>
                  <a:lnTo>
                    <a:pt x="6897" y="21124"/>
                  </a:lnTo>
                  <a:lnTo>
                    <a:pt x="7409" y="22020"/>
                  </a:lnTo>
                  <a:lnTo>
                    <a:pt x="7897" y="22876"/>
                  </a:lnTo>
                  <a:lnTo>
                    <a:pt x="8377" y="23692"/>
                  </a:lnTo>
                  <a:lnTo>
                    <a:pt x="8825" y="24452"/>
                  </a:lnTo>
                  <a:lnTo>
                    <a:pt x="9642" y="25796"/>
                  </a:lnTo>
                  <a:lnTo>
                    <a:pt x="10314" y="26884"/>
                  </a:lnTo>
                  <a:lnTo>
                    <a:pt x="10354" y="26932"/>
                  </a:lnTo>
                  <a:lnTo>
                    <a:pt x="10394" y="26972"/>
                  </a:lnTo>
                  <a:lnTo>
                    <a:pt x="10442" y="27004"/>
                  </a:lnTo>
                  <a:lnTo>
                    <a:pt x="10498" y="27028"/>
                  </a:lnTo>
                  <a:lnTo>
                    <a:pt x="10546" y="27036"/>
                  </a:lnTo>
                  <a:lnTo>
                    <a:pt x="10602" y="27036"/>
                  </a:lnTo>
                  <a:lnTo>
                    <a:pt x="10650" y="27028"/>
                  </a:lnTo>
                  <a:lnTo>
                    <a:pt x="10706" y="27020"/>
                  </a:lnTo>
                  <a:lnTo>
                    <a:pt x="10754" y="26996"/>
                  </a:lnTo>
                  <a:lnTo>
                    <a:pt x="10802" y="26964"/>
                  </a:lnTo>
                  <a:lnTo>
                    <a:pt x="10834" y="26932"/>
                  </a:lnTo>
                  <a:lnTo>
                    <a:pt x="10874" y="26884"/>
                  </a:lnTo>
                  <a:lnTo>
                    <a:pt x="10898" y="26836"/>
                  </a:lnTo>
                  <a:lnTo>
                    <a:pt x="10914" y="26780"/>
                  </a:lnTo>
                  <a:lnTo>
                    <a:pt x="10922" y="26724"/>
                  </a:lnTo>
                  <a:lnTo>
                    <a:pt x="10914" y="26660"/>
                  </a:lnTo>
                  <a:lnTo>
                    <a:pt x="10698" y="25284"/>
                  </a:lnTo>
                  <a:lnTo>
                    <a:pt x="10418" y="23572"/>
                  </a:lnTo>
                  <a:lnTo>
                    <a:pt x="10250" y="22612"/>
                  </a:lnTo>
                  <a:lnTo>
                    <a:pt x="10066" y="21588"/>
                  </a:lnTo>
                  <a:lnTo>
                    <a:pt x="9874" y="20507"/>
                  </a:lnTo>
                  <a:lnTo>
                    <a:pt x="9658" y="19387"/>
                  </a:lnTo>
                  <a:lnTo>
                    <a:pt x="9433" y="18227"/>
                  </a:lnTo>
                  <a:lnTo>
                    <a:pt x="9193" y="17043"/>
                  </a:lnTo>
                  <a:lnTo>
                    <a:pt x="8937" y="15843"/>
                  </a:lnTo>
                  <a:lnTo>
                    <a:pt x="8673" y="14627"/>
                  </a:lnTo>
                  <a:lnTo>
                    <a:pt x="8393" y="13402"/>
                  </a:lnTo>
                  <a:lnTo>
                    <a:pt x="8105" y="12186"/>
                  </a:lnTo>
                  <a:lnTo>
                    <a:pt x="7801" y="10986"/>
                  </a:lnTo>
                  <a:lnTo>
                    <a:pt x="7481" y="9802"/>
                  </a:lnTo>
                  <a:lnTo>
                    <a:pt x="7321" y="9226"/>
                  </a:lnTo>
                  <a:lnTo>
                    <a:pt x="7161" y="8650"/>
                  </a:lnTo>
                  <a:lnTo>
                    <a:pt x="6993" y="8090"/>
                  </a:lnTo>
                  <a:lnTo>
                    <a:pt x="6817" y="7538"/>
                  </a:lnTo>
                  <a:lnTo>
                    <a:pt x="6649" y="6994"/>
                  </a:lnTo>
                  <a:lnTo>
                    <a:pt x="6473" y="6465"/>
                  </a:lnTo>
                  <a:lnTo>
                    <a:pt x="6297" y="5953"/>
                  </a:lnTo>
                  <a:lnTo>
                    <a:pt x="6113" y="5449"/>
                  </a:lnTo>
                  <a:lnTo>
                    <a:pt x="5929" y="4961"/>
                  </a:lnTo>
                  <a:lnTo>
                    <a:pt x="5745" y="4497"/>
                  </a:lnTo>
                  <a:lnTo>
                    <a:pt x="5561" y="4041"/>
                  </a:lnTo>
                  <a:lnTo>
                    <a:pt x="5369" y="3609"/>
                  </a:lnTo>
                  <a:lnTo>
                    <a:pt x="5177" y="3193"/>
                  </a:lnTo>
                  <a:lnTo>
                    <a:pt x="4985" y="2801"/>
                  </a:lnTo>
                  <a:lnTo>
                    <a:pt x="4793" y="2433"/>
                  </a:lnTo>
                  <a:lnTo>
                    <a:pt x="4593" y="2081"/>
                  </a:lnTo>
                  <a:lnTo>
                    <a:pt x="4393" y="1753"/>
                  </a:lnTo>
                  <a:lnTo>
                    <a:pt x="4193" y="1449"/>
                  </a:lnTo>
                  <a:lnTo>
                    <a:pt x="3985" y="1177"/>
                  </a:lnTo>
                  <a:lnTo>
                    <a:pt x="3777" y="929"/>
                  </a:lnTo>
                  <a:lnTo>
                    <a:pt x="3681" y="809"/>
                  </a:lnTo>
                  <a:lnTo>
                    <a:pt x="3577" y="705"/>
                  </a:lnTo>
                  <a:lnTo>
                    <a:pt x="3473" y="601"/>
                  </a:lnTo>
                  <a:lnTo>
                    <a:pt x="3361" y="513"/>
                  </a:lnTo>
                  <a:lnTo>
                    <a:pt x="3257" y="425"/>
                  </a:lnTo>
                  <a:lnTo>
                    <a:pt x="3153" y="345"/>
                  </a:lnTo>
                  <a:lnTo>
                    <a:pt x="3049" y="273"/>
                  </a:lnTo>
                  <a:lnTo>
                    <a:pt x="2945" y="217"/>
                  </a:lnTo>
                  <a:lnTo>
                    <a:pt x="2833" y="161"/>
                  </a:lnTo>
                  <a:lnTo>
                    <a:pt x="2729" y="113"/>
                  </a:lnTo>
                  <a:lnTo>
                    <a:pt x="2617" y="73"/>
                  </a:lnTo>
                  <a:lnTo>
                    <a:pt x="2513" y="41"/>
                  </a:lnTo>
                  <a:lnTo>
                    <a:pt x="2400" y="25"/>
                  </a:lnTo>
                  <a:lnTo>
                    <a:pt x="2296" y="9"/>
                  </a:lnTo>
                  <a:lnTo>
                    <a:pt x="218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5204063" y="3490400"/>
              <a:ext cx="834325" cy="543700"/>
            </a:xfrm>
            <a:custGeom>
              <a:avLst/>
              <a:gdLst/>
              <a:ahLst/>
              <a:cxnLst/>
              <a:rect l="l" t="t" r="r" b="b"/>
              <a:pathLst>
                <a:path w="33373" h="21748" extrusionOk="0">
                  <a:moveTo>
                    <a:pt x="33093" y="0"/>
                  </a:moveTo>
                  <a:lnTo>
                    <a:pt x="33045" y="16"/>
                  </a:lnTo>
                  <a:lnTo>
                    <a:pt x="33005" y="32"/>
                  </a:lnTo>
                  <a:lnTo>
                    <a:pt x="32965" y="64"/>
                  </a:lnTo>
                  <a:lnTo>
                    <a:pt x="32933" y="96"/>
                  </a:lnTo>
                  <a:lnTo>
                    <a:pt x="32397" y="784"/>
                  </a:lnTo>
                  <a:lnTo>
                    <a:pt x="31853" y="1473"/>
                  </a:lnTo>
                  <a:lnTo>
                    <a:pt x="31301" y="2145"/>
                  </a:lnTo>
                  <a:lnTo>
                    <a:pt x="30741" y="2809"/>
                  </a:lnTo>
                  <a:lnTo>
                    <a:pt x="30173" y="3465"/>
                  </a:lnTo>
                  <a:lnTo>
                    <a:pt x="29588" y="4121"/>
                  </a:lnTo>
                  <a:lnTo>
                    <a:pt x="28996" y="4761"/>
                  </a:lnTo>
                  <a:lnTo>
                    <a:pt x="28396" y="5393"/>
                  </a:lnTo>
                  <a:lnTo>
                    <a:pt x="27788" y="6009"/>
                  </a:lnTo>
                  <a:lnTo>
                    <a:pt x="27164" y="6625"/>
                  </a:lnTo>
                  <a:lnTo>
                    <a:pt x="26540" y="7233"/>
                  </a:lnTo>
                  <a:lnTo>
                    <a:pt x="25900" y="7825"/>
                  </a:lnTo>
                  <a:lnTo>
                    <a:pt x="25260" y="8418"/>
                  </a:lnTo>
                  <a:lnTo>
                    <a:pt x="24604" y="8994"/>
                  </a:lnTo>
                  <a:lnTo>
                    <a:pt x="23940" y="9562"/>
                  </a:lnTo>
                  <a:lnTo>
                    <a:pt x="23276" y="10114"/>
                  </a:lnTo>
                  <a:lnTo>
                    <a:pt x="22595" y="10666"/>
                  </a:lnTo>
                  <a:lnTo>
                    <a:pt x="21907" y="11202"/>
                  </a:lnTo>
                  <a:lnTo>
                    <a:pt x="21219" y="11730"/>
                  </a:lnTo>
                  <a:lnTo>
                    <a:pt x="20515" y="12250"/>
                  </a:lnTo>
                  <a:lnTo>
                    <a:pt x="19803" y="12762"/>
                  </a:lnTo>
                  <a:lnTo>
                    <a:pt x="19091" y="13258"/>
                  </a:lnTo>
                  <a:lnTo>
                    <a:pt x="18363" y="13746"/>
                  </a:lnTo>
                  <a:lnTo>
                    <a:pt x="17635" y="14218"/>
                  </a:lnTo>
                  <a:lnTo>
                    <a:pt x="16899" y="14682"/>
                  </a:lnTo>
                  <a:lnTo>
                    <a:pt x="16155" y="15139"/>
                  </a:lnTo>
                  <a:lnTo>
                    <a:pt x="15402" y="15587"/>
                  </a:lnTo>
                  <a:lnTo>
                    <a:pt x="14650" y="16019"/>
                  </a:lnTo>
                  <a:lnTo>
                    <a:pt x="13882" y="16435"/>
                  </a:lnTo>
                  <a:lnTo>
                    <a:pt x="13114" y="16851"/>
                  </a:lnTo>
                  <a:lnTo>
                    <a:pt x="12338" y="17243"/>
                  </a:lnTo>
                  <a:lnTo>
                    <a:pt x="11562" y="17635"/>
                  </a:lnTo>
                  <a:lnTo>
                    <a:pt x="10794" y="18003"/>
                  </a:lnTo>
                  <a:lnTo>
                    <a:pt x="10034" y="18347"/>
                  </a:lnTo>
                  <a:lnTo>
                    <a:pt x="9282" y="18675"/>
                  </a:lnTo>
                  <a:lnTo>
                    <a:pt x="8537" y="18987"/>
                  </a:lnTo>
                  <a:lnTo>
                    <a:pt x="7809" y="19275"/>
                  </a:lnTo>
                  <a:lnTo>
                    <a:pt x="7081" y="19547"/>
                  </a:lnTo>
                  <a:lnTo>
                    <a:pt x="6361" y="19803"/>
                  </a:lnTo>
                  <a:lnTo>
                    <a:pt x="5657" y="20035"/>
                  </a:lnTo>
                  <a:lnTo>
                    <a:pt x="4953" y="20251"/>
                  </a:lnTo>
                  <a:lnTo>
                    <a:pt x="4257" y="20451"/>
                  </a:lnTo>
                  <a:lnTo>
                    <a:pt x="3569" y="20635"/>
                  </a:lnTo>
                  <a:lnTo>
                    <a:pt x="2881" y="20795"/>
                  </a:lnTo>
                  <a:lnTo>
                    <a:pt x="2209" y="20939"/>
                  </a:lnTo>
                  <a:lnTo>
                    <a:pt x="1536" y="21059"/>
                  </a:lnTo>
                  <a:lnTo>
                    <a:pt x="872" y="21171"/>
                  </a:lnTo>
                  <a:lnTo>
                    <a:pt x="208" y="21259"/>
                  </a:lnTo>
                  <a:lnTo>
                    <a:pt x="160" y="21267"/>
                  </a:lnTo>
                  <a:lnTo>
                    <a:pt x="120" y="21291"/>
                  </a:lnTo>
                  <a:lnTo>
                    <a:pt x="80" y="21315"/>
                  </a:lnTo>
                  <a:lnTo>
                    <a:pt x="48" y="21347"/>
                  </a:lnTo>
                  <a:lnTo>
                    <a:pt x="24" y="21387"/>
                  </a:lnTo>
                  <a:lnTo>
                    <a:pt x="8" y="21435"/>
                  </a:lnTo>
                  <a:lnTo>
                    <a:pt x="0" y="21483"/>
                  </a:lnTo>
                  <a:lnTo>
                    <a:pt x="0" y="21531"/>
                  </a:lnTo>
                  <a:lnTo>
                    <a:pt x="8" y="21579"/>
                  </a:lnTo>
                  <a:lnTo>
                    <a:pt x="24" y="21619"/>
                  </a:lnTo>
                  <a:lnTo>
                    <a:pt x="48" y="21651"/>
                  </a:lnTo>
                  <a:lnTo>
                    <a:pt x="80" y="21683"/>
                  </a:lnTo>
                  <a:lnTo>
                    <a:pt x="112" y="21715"/>
                  </a:lnTo>
                  <a:lnTo>
                    <a:pt x="152" y="21731"/>
                  </a:lnTo>
                  <a:lnTo>
                    <a:pt x="200" y="21747"/>
                  </a:lnTo>
                  <a:lnTo>
                    <a:pt x="272" y="21747"/>
                  </a:lnTo>
                  <a:lnTo>
                    <a:pt x="944" y="21659"/>
                  </a:lnTo>
                  <a:lnTo>
                    <a:pt x="1616" y="21547"/>
                  </a:lnTo>
                  <a:lnTo>
                    <a:pt x="2297" y="21419"/>
                  </a:lnTo>
                  <a:lnTo>
                    <a:pt x="2985" y="21275"/>
                  </a:lnTo>
                  <a:lnTo>
                    <a:pt x="3681" y="21107"/>
                  </a:lnTo>
                  <a:lnTo>
                    <a:pt x="4377" y="20931"/>
                  </a:lnTo>
                  <a:lnTo>
                    <a:pt x="5081" y="20731"/>
                  </a:lnTo>
                  <a:lnTo>
                    <a:pt x="5793" y="20507"/>
                  </a:lnTo>
                  <a:lnTo>
                    <a:pt x="6513" y="20275"/>
                  </a:lnTo>
                  <a:lnTo>
                    <a:pt x="7241" y="20019"/>
                  </a:lnTo>
                  <a:lnTo>
                    <a:pt x="7977" y="19739"/>
                  </a:lnTo>
                  <a:lnTo>
                    <a:pt x="8713" y="19443"/>
                  </a:lnTo>
                  <a:lnTo>
                    <a:pt x="9466" y="19131"/>
                  </a:lnTo>
                  <a:lnTo>
                    <a:pt x="10226" y="18803"/>
                  </a:lnTo>
                  <a:lnTo>
                    <a:pt x="10994" y="18451"/>
                  </a:lnTo>
                  <a:lnTo>
                    <a:pt x="11778" y="18075"/>
                  </a:lnTo>
                  <a:lnTo>
                    <a:pt x="12562" y="17683"/>
                  </a:lnTo>
                  <a:lnTo>
                    <a:pt x="13346" y="17283"/>
                  </a:lnTo>
                  <a:lnTo>
                    <a:pt x="14122" y="16867"/>
                  </a:lnTo>
                  <a:lnTo>
                    <a:pt x="14890" y="16443"/>
                  </a:lnTo>
                  <a:lnTo>
                    <a:pt x="15650" y="16011"/>
                  </a:lnTo>
                  <a:lnTo>
                    <a:pt x="16411" y="15563"/>
                  </a:lnTo>
                  <a:lnTo>
                    <a:pt x="17163" y="15107"/>
                  </a:lnTo>
                  <a:lnTo>
                    <a:pt x="17899" y="14634"/>
                  </a:lnTo>
                  <a:lnTo>
                    <a:pt x="18635" y="14154"/>
                  </a:lnTo>
                  <a:lnTo>
                    <a:pt x="19371" y="13658"/>
                  </a:lnTo>
                  <a:lnTo>
                    <a:pt x="20091" y="13162"/>
                  </a:lnTo>
                  <a:lnTo>
                    <a:pt x="20803" y="12650"/>
                  </a:lnTo>
                  <a:lnTo>
                    <a:pt x="21507" y="12122"/>
                  </a:lnTo>
                  <a:lnTo>
                    <a:pt x="22211" y="11594"/>
                  </a:lnTo>
                  <a:lnTo>
                    <a:pt x="22899" y="11050"/>
                  </a:lnTo>
                  <a:lnTo>
                    <a:pt x="23588" y="10498"/>
                  </a:lnTo>
                  <a:lnTo>
                    <a:pt x="24260" y="9938"/>
                  </a:lnTo>
                  <a:lnTo>
                    <a:pt x="24932" y="9362"/>
                  </a:lnTo>
                  <a:lnTo>
                    <a:pt x="25588" y="8778"/>
                  </a:lnTo>
                  <a:lnTo>
                    <a:pt x="26236" y="8186"/>
                  </a:lnTo>
                  <a:lnTo>
                    <a:pt x="26876" y="7585"/>
                  </a:lnTo>
                  <a:lnTo>
                    <a:pt x="27508" y="6977"/>
                  </a:lnTo>
                  <a:lnTo>
                    <a:pt x="28132" y="6361"/>
                  </a:lnTo>
                  <a:lnTo>
                    <a:pt x="28748" y="5729"/>
                  </a:lnTo>
                  <a:lnTo>
                    <a:pt x="29356" y="5097"/>
                  </a:lnTo>
                  <a:lnTo>
                    <a:pt x="29948" y="4449"/>
                  </a:lnTo>
                  <a:lnTo>
                    <a:pt x="30541" y="3793"/>
                  </a:lnTo>
                  <a:lnTo>
                    <a:pt x="31117" y="3129"/>
                  </a:lnTo>
                  <a:lnTo>
                    <a:pt x="31685" y="2457"/>
                  </a:lnTo>
                  <a:lnTo>
                    <a:pt x="32237" y="1777"/>
                  </a:lnTo>
                  <a:lnTo>
                    <a:pt x="32789" y="1089"/>
                  </a:lnTo>
                  <a:lnTo>
                    <a:pt x="33325" y="392"/>
                  </a:lnTo>
                  <a:lnTo>
                    <a:pt x="33349" y="352"/>
                  </a:lnTo>
                  <a:lnTo>
                    <a:pt x="33365" y="304"/>
                  </a:lnTo>
                  <a:lnTo>
                    <a:pt x="33373" y="256"/>
                  </a:lnTo>
                  <a:lnTo>
                    <a:pt x="33373" y="216"/>
                  </a:lnTo>
                  <a:lnTo>
                    <a:pt x="33357" y="168"/>
                  </a:lnTo>
                  <a:lnTo>
                    <a:pt x="33341" y="120"/>
                  </a:lnTo>
                  <a:lnTo>
                    <a:pt x="33309" y="80"/>
                  </a:lnTo>
                  <a:lnTo>
                    <a:pt x="33277" y="48"/>
                  </a:lnTo>
                  <a:lnTo>
                    <a:pt x="33229" y="24"/>
                  </a:lnTo>
                  <a:lnTo>
                    <a:pt x="33189" y="8"/>
                  </a:lnTo>
                  <a:lnTo>
                    <a:pt x="331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580313" y="3275775"/>
              <a:ext cx="410875" cy="155825"/>
            </a:xfrm>
            <a:custGeom>
              <a:avLst/>
              <a:gdLst/>
              <a:ahLst/>
              <a:cxnLst/>
              <a:rect l="l" t="t" r="r" b="b"/>
              <a:pathLst>
                <a:path w="16435" h="6233" extrusionOk="0">
                  <a:moveTo>
                    <a:pt x="4681" y="0"/>
                  </a:moveTo>
                  <a:lnTo>
                    <a:pt x="4377" y="8"/>
                  </a:lnTo>
                  <a:lnTo>
                    <a:pt x="4073" y="32"/>
                  </a:lnTo>
                  <a:lnTo>
                    <a:pt x="3777" y="64"/>
                  </a:lnTo>
                  <a:lnTo>
                    <a:pt x="3489" y="104"/>
                  </a:lnTo>
                  <a:lnTo>
                    <a:pt x="3201" y="168"/>
                  </a:lnTo>
                  <a:lnTo>
                    <a:pt x="2921" y="240"/>
                  </a:lnTo>
                  <a:lnTo>
                    <a:pt x="2641" y="320"/>
                  </a:lnTo>
                  <a:lnTo>
                    <a:pt x="2369" y="424"/>
                  </a:lnTo>
                  <a:lnTo>
                    <a:pt x="2105" y="536"/>
                  </a:lnTo>
                  <a:lnTo>
                    <a:pt x="1849" y="664"/>
                  </a:lnTo>
                  <a:lnTo>
                    <a:pt x="1601" y="816"/>
                  </a:lnTo>
                  <a:lnTo>
                    <a:pt x="1353" y="976"/>
                  </a:lnTo>
                  <a:lnTo>
                    <a:pt x="1121" y="1152"/>
                  </a:lnTo>
                  <a:lnTo>
                    <a:pt x="888" y="1352"/>
                  </a:lnTo>
                  <a:lnTo>
                    <a:pt x="672" y="1568"/>
                  </a:lnTo>
                  <a:lnTo>
                    <a:pt x="568" y="1672"/>
                  </a:lnTo>
                  <a:lnTo>
                    <a:pt x="472" y="1784"/>
                  </a:lnTo>
                  <a:lnTo>
                    <a:pt x="392" y="1888"/>
                  </a:lnTo>
                  <a:lnTo>
                    <a:pt x="312" y="2000"/>
                  </a:lnTo>
                  <a:lnTo>
                    <a:pt x="248" y="2104"/>
                  </a:lnTo>
                  <a:lnTo>
                    <a:pt x="184" y="2200"/>
                  </a:lnTo>
                  <a:lnTo>
                    <a:pt x="136" y="2304"/>
                  </a:lnTo>
                  <a:lnTo>
                    <a:pt x="96" y="2400"/>
                  </a:lnTo>
                  <a:lnTo>
                    <a:pt x="64" y="2496"/>
                  </a:lnTo>
                  <a:lnTo>
                    <a:pt x="32" y="2592"/>
                  </a:lnTo>
                  <a:lnTo>
                    <a:pt x="16" y="2689"/>
                  </a:lnTo>
                  <a:lnTo>
                    <a:pt x="8" y="2777"/>
                  </a:lnTo>
                  <a:lnTo>
                    <a:pt x="0" y="2873"/>
                  </a:lnTo>
                  <a:lnTo>
                    <a:pt x="8" y="2961"/>
                  </a:lnTo>
                  <a:lnTo>
                    <a:pt x="16" y="3049"/>
                  </a:lnTo>
                  <a:lnTo>
                    <a:pt x="32" y="3129"/>
                  </a:lnTo>
                  <a:lnTo>
                    <a:pt x="64" y="3217"/>
                  </a:lnTo>
                  <a:lnTo>
                    <a:pt x="96" y="3297"/>
                  </a:lnTo>
                  <a:lnTo>
                    <a:pt x="136" y="3377"/>
                  </a:lnTo>
                  <a:lnTo>
                    <a:pt x="176" y="3457"/>
                  </a:lnTo>
                  <a:lnTo>
                    <a:pt x="232" y="3537"/>
                  </a:lnTo>
                  <a:lnTo>
                    <a:pt x="288" y="3617"/>
                  </a:lnTo>
                  <a:lnTo>
                    <a:pt x="352" y="3689"/>
                  </a:lnTo>
                  <a:lnTo>
                    <a:pt x="424" y="3761"/>
                  </a:lnTo>
                  <a:lnTo>
                    <a:pt x="504" y="3833"/>
                  </a:lnTo>
                  <a:lnTo>
                    <a:pt x="584" y="3905"/>
                  </a:lnTo>
                  <a:lnTo>
                    <a:pt x="768" y="4041"/>
                  </a:lnTo>
                  <a:lnTo>
                    <a:pt x="977" y="4177"/>
                  </a:lnTo>
                  <a:lnTo>
                    <a:pt x="1201" y="4305"/>
                  </a:lnTo>
                  <a:lnTo>
                    <a:pt x="1449" y="4425"/>
                  </a:lnTo>
                  <a:lnTo>
                    <a:pt x="1713" y="4537"/>
                  </a:lnTo>
                  <a:lnTo>
                    <a:pt x="2001" y="4649"/>
                  </a:lnTo>
                  <a:lnTo>
                    <a:pt x="2297" y="4753"/>
                  </a:lnTo>
                  <a:lnTo>
                    <a:pt x="2617" y="4857"/>
                  </a:lnTo>
                  <a:lnTo>
                    <a:pt x="2945" y="4953"/>
                  </a:lnTo>
                  <a:lnTo>
                    <a:pt x="3289" y="5049"/>
                  </a:lnTo>
                  <a:lnTo>
                    <a:pt x="3649" y="5129"/>
                  </a:lnTo>
                  <a:lnTo>
                    <a:pt x="4017" y="5217"/>
                  </a:lnTo>
                  <a:lnTo>
                    <a:pt x="4401" y="5297"/>
                  </a:lnTo>
                  <a:lnTo>
                    <a:pt x="4785" y="5369"/>
                  </a:lnTo>
                  <a:lnTo>
                    <a:pt x="5185" y="5441"/>
                  </a:lnTo>
                  <a:lnTo>
                    <a:pt x="5585" y="5505"/>
                  </a:lnTo>
                  <a:lnTo>
                    <a:pt x="6001" y="5569"/>
                  </a:lnTo>
                  <a:lnTo>
                    <a:pt x="6841" y="5681"/>
                  </a:lnTo>
                  <a:lnTo>
                    <a:pt x="7689" y="5785"/>
                  </a:lnTo>
                  <a:lnTo>
                    <a:pt x="8546" y="5873"/>
                  </a:lnTo>
                  <a:lnTo>
                    <a:pt x="9402" y="5945"/>
                  </a:lnTo>
                  <a:lnTo>
                    <a:pt x="10242" y="6009"/>
                  </a:lnTo>
                  <a:lnTo>
                    <a:pt x="11066" y="6065"/>
                  </a:lnTo>
                  <a:lnTo>
                    <a:pt x="11858" y="6105"/>
                  </a:lnTo>
                  <a:lnTo>
                    <a:pt x="12618" y="6145"/>
                  </a:lnTo>
                  <a:lnTo>
                    <a:pt x="13330" y="6169"/>
                  </a:lnTo>
                  <a:lnTo>
                    <a:pt x="14594" y="6209"/>
                  </a:lnTo>
                  <a:lnTo>
                    <a:pt x="15571" y="6225"/>
                  </a:lnTo>
                  <a:lnTo>
                    <a:pt x="16211" y="6233"/>
                  </a:lnTo>
                  <a:lnTo>
                    <a:pt x="16435" y="6233"/>
                  </a:lnTo>
                  <a:lnTo>
                    <a:pt x="15899" y="4441"/>
                  </a:lnTo>
                  <a:lnTo>
                    <a:pt x="15779" y="4361"/>
                  </a:lnTo>
                  <a:lnTo>
                    <a:pt x="15435" y="4121"/>
                  </a:lnTo>
                  <a:lnTo>
                    <a:pt x="14890" y="3769"/>
                  </a:lnTo>
                  <a:lnTo>
                    <a:pt x="14546" y="3553"/>
                  </a:lnTo>
                  <a:lnTo>
                    <a:pt x="14162" y="3321"/>
                  </a:lnTo>
                  <a:lnTo>
                    <a:pt x="13746" y="3073"/>
                  </a:lnTo>
                  <a:lnTo>
                    <a:pt x="13290" y="2817"/>
                  </a:lnTo>
                  <a:lnTo>
                    <a:pt x="12802" y="2552"/>
                  </a:lnTo>
                  <a:lnTo>
                    <a:pt x="12290" y="2280"/>
                  </a:lnTo>
                  <a:lnTo>
                    <a:pt x="11746" y="2008"/>
                  </a:lnTo>
                  <a:lnTo>
                    <a:pt x="11186" y="1736"/>
                  </a:lnTo>
                  <a:lnTo>
                    <a:pt x="10602" y="1472"/>
                  </a:lnTo>
                  <a:lnTo>
                    <a:pt x="10002" y="1216"/>
                  </a:lnTo>
                  <a:lnTo>
                    <a:pt x="9698" y="1096"/>
                  </a:lnTo>
                  <a:lnTo>
                    <a:pt x="9394" y="984"/>
                  </a:lnTo>
                  <a:lnTo>
                    <a:pt x="9082" y="864"/>
                  </a:lnTo>
                  <a:lnTo>
                    <a:pt x="8770" y="760"/>
                  </a:lnTo>
                  <a:lnTo>
                    <a:pt x="8450" y="656"/>
                  </a:lnTo>
                  <a:lnTo>
                    <a:pt x="8138" y="560"/>
                  </a:lnTo>
                  <a:lnTo>
                    <a:pt x="7817" y="472"/>
                  </a:lnTo>
                  <a:lnTo>
                    <a:pt x="7505" y="384"/>
                  </a:lnTo>
                  <a:lnTo>
                    <a:pt x="7185" y="304"/>
                  </a:lnTo>
                  <a:lnTo>
                    <a:pt x="6865" y="240"/>
                  </a:lnTo>
                  <a:lnTo>
                    <a:pt x="6553" y="176"/>
                  </a:lnTo>
                  <a:lnTo>
                    <a:pt x="6233" y="120"/>
                  </a:lnTo>
                  <a:lnTo>
                    <a:pt x="5921" y="80"/>
                  </a:lnTo>
                  <a:lnTo>
                    <a:pt x="5601" y="48"/>
                  </a:lnTo>
                  <a:lnTo>
                    <a:pt x="5289" y="24"/>
                  </a:lnTo>
                  <a:lnTo>
                    <a:pt x="4985" y="8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5551913" y="3429375"/>
              <a:ext cx="482875" cy="325675"/>
            </a:xfrm>
            <a:custGeom>
              <a:avLst/>
              <a:gdLst/>
              <a:ahLst/>
              <a:cxnLst/>
              <a:rect l="l" t="t" r="r" b="b"/>
              <a:pathLst>
                <a:path w="19315" h="13027" extrusionOk="0">
                  <a:moveTo>
                    <a:pt x="17691" y="1"/>
                  </a:moveTo>
                  <a:lnTo>
                    <a:pt x="17355" y="33"/>
                  </a:lnTo>
                  <a:lnTo>
                    <a:pt x="16963" y="73"/>
                  </a:lnTo>
                  <a:lnTo>
                    <a:pt x="16435" y="145"/>
                  </a:lnTo>
                  <a:lnTo>
                    <a:pt x="15778" y="241"/>
                  </a:lnTo>
                  <a:lnTo>
                    <a:pt x="15410" y="313"/>
                  </a:lnTo>
                  <a:lnTo>
                    <a:pt x="15018" y="385"/>
                  </a:lnTo>
                  <a:lnTo>
                    <a:pt x="14602" y="473"/>
                  </a:lnTo>
                  <a:lnTo>
                    <a:pt x="14162" y="569"/>
                  </a:lnTo>
                  <a:lnTo>
                    <a:pt x="13698" y="681"/>
                  </a:lnTo>
                  <a:lnTo>
                    <a:pt x="13218" y="809"/>
                  </a:lnTo>
                  <a:lnTo>
                    <a:pt x="12722" y="945"/>
                  </a:lnTo>
                  <a:lnTo>
                    <a:pt x="12210" y="1097"/>
                  </a:lnTo>
                  <a:lnTo>
                    <a:pt x="11682" y="1265"/>
                  </a:lnTo>
                  <a:lnTo>
                    <a:pt x="11138" y="1449"/>
                  </a:lnTo>
                  <a:lnTo>
                    <a:pt x="10586" y="1649"/>
                  </a:lnTo>
                  <a:lnTo>
                    <a:pt x="10026" y="1865"/>
                  </a:lnTo>
                  <a:lnTo>
                    <a:pt x="9450" y="2105"/>
                  </a:lnTo>
                  <a:lnTo>
                    <a:pt x="8873" y="2361"/>
                  </a:lnTo>
                  <a:lnTo>
                    <a:pt x="8297" y="2633"/>
                  </a:lnTo>
                  <a:lnTo>
                    <a:pt x="7713" y="2929"/>
                  </a:lnTo>
                  <a:lnTo>
                    <a:pt x="7129" y="3249"/>
                  </a:lnTo>
                  <a:lnTo>
                    <a:pt x="6833" y="3417"/>
                  </a:lnTo>
                  <a:lnTo>
                    <a:pt x="6537" y="3586"/>
                  </a:lnTo>
                  <a:lnTo>
                    <a:pt x="6249" y="3762"/>
                  </a:lnTo>
                  <a:lnTo>
                    <a:pt x="5953" y="3946"/>
                  </a:lnTo>
                  <a:lnTo>
                    <a:pt x="5665" y="4138"/>
                  </a:lnTo>
                  <a:lnTo>
                    <a:pt x="5377" y="4330"/>
                  </a:lnTo>
                  <a:lnTo>
                    <a:pt x="5089" y="4538"/>
                  </a:lnTo>
                  <a:lnTo>
                    <a:pt x="4801" y="4738"/>
                  </a:lnTo>
                  <a:lnTo>
                    <a:pt x="4521" y="4954"/>
                  </a:lnTo>
                  <a:lnTo>
                    <a:pt x="4233" y="5170"/>
                  </a:lnTo>
                  <a:lnTo>
                    <a:pt x="3689" y="5618"/>
                  </a:lnTo>
                  <a:lnTo>
                    <a:pt x="3433" y="5834"/>
                  </a:lnTo>
                  <a:lnTo>
                    <a:pt x="3193" y="6042"/>
                  </a:lnTo>
                  <a:lnTo>
                    <a:pt x="2953" y="6258"/>
                  </a:lnTo>
                  <a:lnTo>
                    <a:pt x="2729" y="6466"/>
                  </a:lnTo>
                  <a:lnTo>
                    <a:pt x="2513" y="6674"/>
                  </a:lnTo>
                  <a:lnTo>
                    <a:pt x="2313" y="6874"/>
                  </a:lnTo>
                  <a:lnTo>
                    <a:pt x="2113" y="7074"/>
                  </a:lnTo>
                  <a:lnTo>
                    <a:pt x="1928" y="7274"/>
                  </a:lnTo>
                  <a:lnTo>
                    <a:pt x="1752" y="7466"/>
                  </a:lnTo>
                  <a:lnTo>
                    <a:pt x="1584" y="7658"/>
                  </a:lnTo>
                  <a:lnTo>
                    <a:pt x="1424" y="7850"/>
                  </a:lnTo>
                  <a:lnTo>
                    <a:pt x="1280" y="8034"/>
                  </a:lnTo>
                  <a:lnTo>
                    <a:pt x="1136" y="8218"/>
                  </a:lnTo>
                  <a:lnTo>
                    <a:pt x="1008" y="8402"/>
                  </a:lnTo>
                  <a:lnTo>
                    <a:pt x="888" y="8578"/>
                  </a:lnTo>
                  <a:lnTo>
                    <a:pt x="776" y="8754"/>
                  </a:lnTo>
                  <a:lnTo>
                    <a:pt x="664" y="8922"/>
                  </a:lnTo>
                  <a:lnTo>
                    <a:pt x="568" y="9090"/>
                  </a:lnTo>
                  <a:lnTo>
                    <a:pt x="480" y="9258"/>
                  </a:lnTo>
                  <a:lnTo>
                    <a:pt x="400" y="9418"/>
                  </a:lnTo>
                  <a:lnTo>
                    <a:pt x="328" y="9578"/>
                  </a:lnTo>
                  <a:lnTo>
                    <a:pt x="264" y="9738"/>
                  </a:lnTo>
                  <a:lnTo>
                    <a:pt x="208" y="9890"/>
                  </a:lnTo>
                  <a:lnTo>
                    <a:pt x="152" y="10034"/>
                  </a:lnTo>
                  <a:lnTo>
                    <a:pt x="112" y="10186"/>
                  </a:lnTo>
                  <a:lnTo>
                    <a:pt x="72" y="10330"/>
                  </a:lnTo>
                  <a:lnTo>
                    <a:pt x="48" y="10466"/>
                  </a:lnTo>
                  <a:lnTo>
                    <a:pt x="24" y="10603"/>
                  </a:lnTo>
                  <a:lnTo>
                    <a:pt x="8" y="10739"/>
                  </a:lnTo>
                  <a:lnTo>
                    <a:pt x="0" y="10867"/>
                  </a:lnTo>
                  <a:lnTo>
                    <a:pt x="0" y="10995"/>
                  </a:lnTo>
                  <a:lnTo>
                    <a:pt x="8" y="11115"/>
                  </a:lnTo>
                  <a:lnTo>
                    <a:pt x="16" y="11235"/>
                  </a:lnTo>
                  <a:lnTo>
                    <a:pt x="32" y="11355"/>
                  </a:lnTo>
                  <a:lnTo>
                    <a:pt x="56" y="11467"/>
                  </a:lnTo>
                  <a:lnTo>
                    <a:pt x="88" y="11571"/>
                  </a:lnTo>
                  <a:lnTo>
                    <a:pt x="120" y="11675"/>
                  </a:lnTo>
                  <a:lnTo>
                    <a:pt x="160" y="11779"/>
                  </a:lnTo>
                  <a:lnTo>
                    <a:pt x="208" y="11875"/>
                  </a:lnTo>
                  <a:lnTo>
                    <a:pt x="264" y="11971"/>
                  </a:lnTo>
                  <a:lnTo>
                    <a:pt x="320" y="12059"/>
                  </a:lnTo>
                  <a:lnTo>
                    <a:pt x="384" y="12147"/>
                  </a:lnTo>
                  <a:lnTo>
                    <a:pt x="448" y="12227"/>
                  </a:lnTo>
                  <a:lnTo>
                    <a:pt x="520" y="12307"/>
                  </a:lnTo>
                  <a:lnTo>
                    <a:pt x="592" y="12379"/>
                  </a:lnTo>
                  <a:lnTo>
                    <a:pt x="680" y="12451"/>
                  </a:lnTo>
                  <a:lnTo>
                    <a:pt x="760" y="12523"/>
                  </a:lnTo>
                  <a:lnTo>
                    <a:pt x="856" y="12579"/>
                  </a:lnTo>
                  <a:lnTo>
                    <a:pt x="944" y="12643"/>
                  </a:lnTo>
                  <a:lnTo>
                    <a:pt x="1048" y="12699"/>
                  </a:lnTo>
                  <a:lnTo>
                    <a:pt x="1144" y="12747"/>
                  </a:lnTo>
                  <a:lnTo>
                    <a:pt x="1256" y="12795"/>
                  </a:lnTo>
                  <a:lnTo>
                    <a:pt x="1360" y="12835"/>
                  </a:lnTo>
                  <a:lnTo>
                    <a:pt x="1472" y="12875"/>
                  </a:lnTo>
                  <a:lnTo>
                    <a:pt x="1592" y="12907"/>
                  </a:lnTo>
                  <a:lnTo>
                    <a:pt x="1712" y="12939"/>
                  </a:lnTo>
                  <a:lnTo>
                    <a:pt x="1960" y="12987"/>
                  </a:lnTo>
                  <a:lnTo>
                    <a:pt x="2217" y="13019"/>
                  </a:lnTo>
                  <a:lnTo>
                    <a:pt x="2489" y="13027"/>
                  </a:lnTo>
                  <a:lnTo>
                    <a:pt x="2641" y="13027"/>
                  </a:lnTo>
                  <a:lnTo>
                    <a:pt x="2801" y="13003"/>
                  </a:lnTo>
                  <a:lnTo>
                    <a:pt x="2977" y="12971"/>
                  </a:lnTo>
                  <a:lnTo>
                    <a:pt x="3161" y="12931"/>
                  </a:lnTo>
                  <a:lnTo>
                    <a:pt x="3369" y="12867"/>
                  </a:lnTo>
                  <a:lnTo>
                    <a:pt x="3585" y="12795"/>
                  </a:lnTo>
                  <a:lnTo>
                    <a:pt x="3817" y="12715"/>
                  </a:lnTo>
                  <a:lnTo>
                    <a:pt x="4057" y="12619"/>
                  </a:lnTo>
                  <a:lnTo>
                    <a:pt x="4313" y="12515"/>
                  </a:lnTo>
                  <a:lnTo>
                    <a:pt x="4577" y="12403"/>
                  </a:lnTo>
                  <a:lnTo>
                    <a:pt x="5137" y="12139"/>
                  </a:lnTo>
                  <a:lnTo>
                    <a:pt x="5729" y="11843"/>
                  </a:lnTo>
                  <a:lnTo>
                    <a:pt x="6361" y="11515"/>
                  </a:lnTo>
                  <a:lnTo>
                    <a:pt x="7017" y="11155"/>
                  </a:lnTo>
                  <a:lnTo>
                    <a:pt x="7697" y="10771"/>
                  </a:lnTo>
                  <a:lnTo>
                    <a:pt x="8393" y="10370"/>
                  </a:lnTo>
                  <a:lnTo>
                    <a:pt x="9105" y="9946"/>
                  </a:lnTo>
                  <a:lnTo>
                    <a:pt x="9826" y="9506"/>
                  </a:lnTo>
                  <a:lnTo>
                    <a:pt x="10554" y="9058"/>
                  </a:lnTo>
                  <a:lnTo>
                    <a:pt x="11282" y="8594"/>
                  </a:lnTo>
                  <a:lnTo>
                    <a:pt x="12002" y="8138"/>
                  </a:lnTo>
                  <a:lnTo>
                    <a:pt x="13418" y="7218"/>
                  </a:lnTo>
                  <a:lnTo>
                    <a:pt x="14770" y="6330"/>
                  </a:lnTo>
                  <a:lnTo>
                    <a:pt x="16002" y="5498"/>
                  </a:lnTo>
                  <a:lnTo>
                    <a:pt x="17099" y="4754"/>
                  </a:lnTo>
                  <a:lnTo>
                    <a:pt x="18011" y="4122"/>
                  </a:lnTo>
                  <a:lnTo>
                    <a:pt x="18715" y="3634"/>
                  </a:lnTo>
                  <a:lnTo>
                    <a:pt x="19315" y="3209"/>
                  </a:lnTo>
                  <a:lnTo>
                    <a:pt x="17691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754738" y="3506000"/>
              <a:ext cx="358875" cy="459900"/>
            </a:xfrm>
            <a:custGeom>
              <a:avLst/>
              <a:gdLst/>
              <a:ahLst/>
              <a:cxnLst/>
              <a:rect l="l" t="t" r="r" b="b"/>
              <a:pathLst>
                <a:path w="14355" h="18396" extrusionOk="0">
                  <a:moveTo>
                    <a:pt x="11202" y="0"/>
                  </a:moveTo>
                  <a:lnTo>
                    <a:pt x="11034" y="176"/>
                  </a:lnTo>
                  <a:lnTo>
                    <a:pt x="10546" y="665"/>
                  </a:lnTo>
                  <a:lnTo>
                    <a:pt x="9810" y="1433"/>
                  </a:lnTo>
                  <a:lnTo>
                    <a:pt x="9362" y="1913"/>
                  </a:lnTo>
                  <a:lnTo>
                    <a:pt x="8866" y="2441"/>
                  </a:lnTo>
                  <a:lnTo>
                    <a:pt x="8338" y="3017"/>
                  </a:lnTo>
                  <a:lnTo>
                    <a:pt x="7777" y="3641"/>
                  </a:lnTo>
                  <a:lnTo>
                    <a:pt x="7185" y="4305"/>
                  </a:lnTo>
                  <a:lnTo>
                    <a:pt x="6585" y="5001"/>
                  </a:lnTo>
                  <a:lnTo>
                    <a:pt x="5969" y="5721"/>
                  </a:lnTo>
                  <a:lnTo>
                    <a:pt x="5353" y="6465"/>
                  </a:lnTo>
                  <a:lnTo>
                    <a:pt x="4737" y="7233"/>
                  </a:lnTo>
                  <a:lnTo>
                    <a:pt x="4137" y="8010"/>
                  </a:lnTo>
                  <a:lnTo>
                    <a:pt x="3545" y="8802"/>
                  </a:lnTo>
                  <a:lnTo>
                    <a:pt x="3257" y="9194"/>
                  </a:lnTo>
                  <a:lnTo>
                    <a:pt x="2977" y="9586"/>
                  </a:lnTo>
                  <a:lnTo>
                    <a:pt x="2705" y="9986"/>
                  </a:lnTo>
                  <a:lnTo>
                    <a:pt x="2441" y="10378"/>
                  </a:lnTo>
                  <a:lnTo>
                    <a:pt x="2185" y="10770"/>
                  </a:lnTo>
                  <a:lnTo>
                    <a:pt x="1937" y="11154"/>
                  </a:lnTo>
                  <a:lnTo>
                    <a:pt x="1705" y="11546"/>
                  </a:lnTo>
                  <a:lnTo>
                    <a:pt x="1481" y="11922"/>
                  </a:lnTo>
                  <a:lnTo>
                    <a:pt x="1273" y="12306"/>
                  </a:lnTo>
                  <a:lnTo>
                    <a:pt x="1073" y="12674"/>
                  </a:lnTo>
                  <a:lnTo>
                    <a:pt x="888" y="13042"/>
                  </a:lnTo>
                  <a:lnTo>
                    <a:pt x="720" y="13402"/>
                  </a:lnTo>
                  <a:lnTo>
                    <a:pt x="568" y="13754"/>
                  </a:lnTo>
                  <a:lnTo>
                    <a:pt x="424" y="14106"/>
                  </a:lnTo>
                  <a:lnTo>
                    <a:pt x="312" y="14443"/>
                  </a:lnTo>
                  <a:lnTo>
                    <a:pt x="208" y="14771"/>
                  </a:lnTo>
                  <a:lnTo>
                    <a:pt x="128" y="15091"/>
                  </a:lnTo>
                  <a:lnTo>
                    <a:pt x="64" y="15403"/>
                  </a:lnTo>
                  <a:lnTo>
                    <a:pt x="40" y="15555"/>
                  </a:lnTo>
                  <a:lnTo>
                    <a:pt x="16" y="15699"/>
                  </a:lnTo>
                  <a:lnTo>
                    <a:pt x="8" y="15843"/>
                  </a:lnTo>
                  <a:lnTo>
                    <a:pt x="0" y="15987"/>
                  </a:lnTo>
                  <a:lnTo>
                    <a:pt x="0" y="16131"/>
                  </a:lnTo>
                  <a:lnTo>
                    <a:pt x="0" y="16267"/>
                  </a:lnTo>
                  <a:lnTo>
                    <a:pt x="8" y="16395"/>
                  </a:lnTo>
                  <a:lnTo>
                    <a:pt x="24" y="16531"/>
                  </a:lnTo>
                  <a:lnTo>
                    <a:pt x="48" y="16651"/>
                  </a:lnTo>
                  <a:lnTo>
                    <a:pt x="72" y="16779"/>
                  </a:lnTo>
                  <a:lnTo>
                    <a:pt x="112" y="16899"/>
                  </a:lnTo>
                  <a:lnTo>
                    <a:pt x="152" y="17011"/>
                  </a:lnTo>
                  <a:lnTo>
                    <a:pt x="200" y="17123"/>
                  </a:lnTo>
                  <a:lnTo>
                    <a:pt x="248" y="17235"/>
                  </a:lnTo>
                  <a:lnTo>
                    <a:pt x="312" y="17339"/>
                  </a:lnTo>
                  <a:lnTo>
                    <a:pt x="376" y="17443"/>
                  </a:lnTo>
                  <a:lnTo>
                    <a:pt x="448" y="17539"/>
                  </a:lnTo>
                  <a:lnTo>
                    <a:pt x="528" y="17627"/>
                  </a:lnTo>
                  <a:lnTo>
                    <a:pt x="616" y="17723"/>
                  </a:lnTo>
                  <a:lnTo>
                    <a:pt x="712" y="17803"/>
                  </a:lnTo>
                  <a:lnTo>
                    <a:pt x="816" y="17883"/>
                  </a:lnTo>
                  <a:lnTo>
                    <a:pt x="920" y="17963"/>
                  </a:lnTo>
                  <a:lnTo>
                    <a:pt x="1041" y="18035"/>
                  </a:lnTo>
                  <a:lnTo>
                    <a:pt x="1161" y="18099"/>
                  </a:lnTo>
                  <a:lnTo>
                    <a:pt x="1289" y="18163"/>
                  </a:lnTo>
                  <a:lnTo>
                    <a:pt x="1417" y="18211"/>
                  </a:lnTo>
                  <a:lnTo>
                    <a:pt x="1553" y="18259"/>
                  </a:lnTo>
                  <a:lnTo>
                    <a:pt x="1681" y="18299"/>
                  </a:lnTo>
                  <a:lnTo>
                    <a:pt x="1809" y="18331"/>
                  </a:lnTo>
                  <a:lnTo>
                    <a:pt x="1945" y="18355"/>
                  </a:lnTo>
                  <a:lnTo>
                    <a:pt x="2081" y="18379"/>
                  </a:lnTo>
                  <a:lnTo>
                    <a:pt x="2209" y="18387"/>
                  </a:lnTo>
                  <a:lnTo>
                    <a:pt x="2345" y="18395"/>
                  </a:lnTo>
                  <a:lnTo>
                    <a:pt x="2481" y="18387"/>
                  </a:lnTo>
                  <a:lnTo>
                    <a:pt x="2617" y="18379"/>
                  </a:lnTo>
                  <a:lnTo>
                    <a:pt x="2753" y="18363"/>
                  </a:lnTo>
                  <a:lnTo>
                    <a:pt x="2889" y="18347"/>
                  </a:lnTo>
                  <a:lnTo>
                    <a:pt x="3025" y="18323"/>
                  </a:lnTo>
                  <a:lnTo>
                    <a:pt x="3161" y="18283"/>
                  </a:lnTo>
                  <a:lnTo>
                    <a:pt x="3297" y="18251"/>
                  </a:lnTo>
                  <a:lnTo>
                    <a:pt x="3433" y="18203"/>
                  </a:lnTo>
                  <a:lnTo>
                    <a:pt x="3577" y="18155"/>
                  </a:lnTo>
                  <a:lnTo>
                    <a:pt x="3713" y="18099"/>
                  </a:lnTo>
                  <a:lnTo>
                    <a:pt x="3849" y="18035"/>
                  </a:lnTo>
                  <a:lnTo>
                    <a:pt x="4129" y="17899"/>
                  </a:lnTo>
                  <a:lnTo>
                    <a:pt x="4409" y="17739"/>
                  </a:lnTo>
                  <a:lnTo>
                    <a:pt x="4689" y="17563"/>
                  </a:lnTo>
                  <a:lnTo>
                    <a:pt x="4969" y="17363"/>
                  </a:lnTo>
                  <a:lnTo>
                    <a:pt x="5249" y="17147"/>
                  </a:lnTo>
                  <a:lnTo>
                    <a:pt x="5529" y="16915"/>
                  </a:lnTo>
                  <a:lnTo>
                    <a:pt x="5809" y="16667"/>
                  </a:lnTo>
                  <a:lnTo>
                    <a:pt x="6089" y="16403"/>
                  </a:lnTo>
                  <a:lnTo>
                    <a:pt x="6361" y="16123"/>
                  </a:lnTo>
                  <a:lnTo>
                    <a:pt x="6641" y="15835"/>
                  </a:lnTo>
                  <a:lnTo>
                    <a:pt x="6921" y="15531"/>
                  </a:lnTo>
                  <a:lnTo>
                    <a:pt x="7193" y="15211"/>
                  </a:lnTo>
                  <a:lnTo>
                    <a:pt x="7465" y="14891"/>
                  </a:lnTo>
                  <a:lnTo>
                    <a:pt x="7737" y="14555"/>
                  </a:lnTo>
                  <a:lnTo>
                    <a:pt x="8001" y="14210"/>
                  </a:lnTo>
                  <a:lnTo>
                    <a:pt x="8274" y="13850"/>
                  </a:lnTo>
                  <a:lnTo>
                    <a:pt x="8538" y="13490"/>
                  </a:lnTo>
                  <a:lnTo>
                    <a:pt x="8794" y="13122"/>
                  </a:lnTo>
                  <a:lnTo>
                    <a:pt x="9058" y="12754"/>
                  </a:lnTo>
                  <a:lnTo>
                    <a:pt x="9306" y="12378"/>
                  </a:lnTo>
                  <a:lnTo>
                    <a:pt x="9562" y="11994"/>
                  </a:lnTo>
                  <a:lnTo>
                    <a:pt x="9810" y="11610"/>
                  </a:lnTo>
                  <a:lnTo>
                    <a:pt x="10290" y="10834"/>
                  </a:lnTo>
                  <a:lnTo>
                    <a:pt x="10754" y="10058"/>
                  </a:lnTo>
                  <a:lnTo>
                    <a:pt x="11202" y="9290"/>
                  </a:lnTo>
                  <a:lnTo>
                    <a:pt x="11618" y="8538"/>
                  </a:lnTo>
                  <a:lnTo>
                    <a:pt x="12018" y="7802"/>
                  </a:lnTo>
                  <a:lnTo>
                    <a:pt x="12394" y="7089"/>
                  </a:lnTo>
                  <a:lnTo>
                    <a:pt x="12746" y="6417"/>
                  </a:lnTo>
                  <a:lnTo>
                    <a:pt x="13066" y="5785"/>
                  </a:lnTo>
                  <a:lnTo>
                    <a:pt x="13354" y="5201"/>
                  </a:lnTo>
                  <a:lnTo>
                    <a:pt x="13602" y="4673"/>
                  </a:lnTo>
                  <a:lnTo>
                    <a:pt x="14010" y="3801"/>
                  </a:lnTo>
                  <a:lnTo>
                    <a:pt x="14266" y="3241"/>
                  </a:lnTo>
                  <a:lnTo>
                    <a:pt x="14354" y="3041"/>
                  </a:lnTo>
                  <a:lnTo>
                    <a:pt x="11202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055188" y="3570400"/>
              <a:ext cx="130825" cy="412300"/>
            </a:xfrm>
            <a:custGeom>
              <a:avLst/>
              <a:gdLst/>
              <a:ahLst/>
              <a:cxnLst/>
              <a:rect l="l" t="t" r="r" b="b"/>
              <a:pathLst>
                <a:path w="5233" h="16492" extrusionOk="0">
                  <a:moveTo>
                    <a:pt x="2280" y="1"/>
                  </a:moveTo>
                  <a:lnTo>
                    <a:pt x="2096" y="689"/>
                  </a:lnTo>
                  <a:lnTo>
                    <a:pt x="1888" y="1481"/>
                  </a:lnTo>
                  <a:lnTo>
                    <a:pt x="1632" y="2505"/>
                  </a:lnTo>
                  <a:lnTo>
                    <a:pt x="1336" y="3721"/>
                  </a:lnTo>
                  <a:lnTo>
                    <a:pt x="1184" y="4385"/>
                  </a:lnTo>
                  <a:lnTo>
                    <a:pt x="1040" y="5082"/>
                  </a:lnTo>
                  <a:lnTo>
                    <a:pt x="888" y="5802"/>
                  </a:lnTo>
                  <a:lnTo>
                    <a:pt x="744" y="6538"/>
                  </a:lnTo>
                  <a:lnTo>
                    <a:pt x="600" y="7290"/>
                  </a:lnTo>
                  <a:lnTo>
                    <a:pt x="472" y="8050"/>
                  </a:lnTo>
                  <a:lnTo>
                    <a:pt x="352" y="8810"/>
                  </a:lnTo>
                  <a:lnTo>
                    <a:pt x="248" y="9570"/>
                  </a:lnTo>
                  <a:lnTo>
                    <a:pt x="152" y="10314"/>
                  </a:lnTo>
                  <a:lnTo>
                    <a:pt x="80" y="11042"/>
                  </a:lnTo>
                  <a:lnTo>
                    <a:pt x="56" y="11402"/>
                  </a:lnTo>
                  <a:lnTo>
                    <a:pt x="32" y="11754"/>
                  </a:lnTo>
                  <a:lnTo>
                    <a:pt x="16" y="12099"/>
                  </a:lnTo>
                  <a:lnTo>
                    <a:pt x="8" y="12435"/>
                  </a:lnTo>
                  <a:lnTo>
                    <a:pt x="0" y="12763"/>
                  </a:lnTo>
                  <a:lnTo>
                    <a:pt x="0" y="13083"/>
                  </a:lnTo>
                  <a:lnTo>
                    <a:pt x="8" y="13395"/>
                  </a:lnTo>
                  <a:lnTo>
                    <a:pt x="24" y="13691"/>
                  </a:lnTo>
                  <a:lnTo>
                    <a:pt x="48" y="13979"/>
                  </a:lnTo>
                  <a:lnTo>
                    <a:pt x="80" y="14259"/>
                  </a:lnTo>
                  <a:lnTo>
                    <a:pt x="120" y="14523"/>
                  </a:lnTo>
                  <a:lnTo>
                    <a:pt x="168" y="14771"/>
                  </a:lnTo>
                  <a:lnTo>
                    <a:pt x="224" y="15011"/>
                  </a:lnTo>
                  <a:lnTo>
                    <a:pt x="296" y="15227"/>
                  </a:lnTo>
                  <a:lnTo>
                    <a:pt x="368" y="15435"/>
                  </a:lnTo>
                  <a:lnTo>
                    <a:pt x="456" y="15627"/>
                  </a:lnTo>
                  <a:lnTo>
                    <a:pt x="544" y="15803"/>
                  </a:lnTo>
                  <a:lnTo>
                    <a:pt x="648" y="15955"/>
                  </a:lnTo>
                  <a:lnTo>
                    <a:pt x="712" y="16027"/>
                  </a:lnTo>
                  <a:lnTo>
                    <a:pt x="768" y="16091"/>
                  </a:lnTo>
                  <a:lnTo>
                    <a:pt x="832" y="16155"/>
                  </a:lnTo>
                  <a:lnTo>
                    <a:pt x="896" y="16211"/>
                  </a:lnTo>
                  <a:lnTo>
                    <a:pt x="960" y="16267"/>
                  </a:lnTo>
                  <a:lnTo>
                    <a:pt x="1032" y="16307"/>
                  </a:lnTo>
                  <a:lnTo>
                    <a:pt x="1104" y="16355"/>
                  </a:lnTo>
                  <a:lnTo>
                    <a:pt x="1176" y="16387"/>
                  </a:lnTo>
                  <a:lnTo>
                    <a:pt x="1256" y="16419"/>
                  </a:lnTo>
                  <a:lnTo>
                    <a:pt x="1336" y="16443"/>
                  </a:lnTo>
                  <a:lnTo>
                    <a:pt x="1424" y="16467"/>
                  </a:lnTo>
                  <a:lnTo>
                    <a:pt x="1512" y="16483"/>
                  </a:lnTo>
                  <a:lnTo>
                    <a:pt x="1600" y="16491"/>
                  </a:lnTo>
                  <a:lnTo>
                    <a:pt x="1776" y="16491"/>
                  </a:lnTo>
                  <a:lnTo>
                    <a:pt x="1856" y="16483"/>
                  </a:lnTo>
                  <a:lnTo>
                    <a:pt x="1944" y="16467"/>
                  </a:lnTo>
                  <a:lnTo>
                    <a:pt x="2024" y="16451"/>
                  </a:lnTo>
                  <a:lnTo>
                    <a:pt x="2104" y="16427"/>
                  </a:lnTo>
                  <a:lnTo>
                    <a:pt x="2184" y="16403"/>
                  </a:lnTo>
                  <a:lnTo>
                    <a:pt x="2256" y="16363"/>
                  </a:lnTo>
                  <a:lnTo>
                    <a:pt x="2336" y="16331"/>
                  </a:lnTo>
                  <a:lnTo>
                    <a:pt x="2480" y="16235"/>
                  </a:lnTo>
                  <a:lnTo>
                    <a:pt x="2624" y="16131"/>
                  </a:lnTo>
                  <a:lnTo>
                    <a:pt x="2768" y="16003"/>
                  </a:lnTo>
                  <a:lnTo>
                    <a:pt x="2896" y="15851"/>
                  </a:lnTo>
                  <a:lnTo>
                    <a:pt x="3024" y="15691"/>
                  </a:lnTo>
                  <a:lnTo>
                    <a:pt x="3152" y="15515"/>
                  </a:lnTo>
                  <a:lnTo>
                    <a:pt x="3273" y="15323"/>
                  </a:lnTo>
                  <a:lnTo>
                    <a:pt x="3385" y="15115"/>
                  </a:lnTo>
                  <a:lnTo>
                    <a:pt x="3497" y="14891"/>
                  </a:lnTo>
                  <a:lnTo>
                    <a:pt x="3601" y="14659"/>
                  </a:lnTo>
                  <a:lnTo>
                    <a:pt x="3697" y="14411"/>
                  </a:lnTo>
                  <a:lnTo>
                    <a:pt x="3801" y="14155"/>
                  </a:lnTo>
                  <a:lnTo>
                    <a:pt x="3889" y="13891"/>
                  </a:lnTo>
                  <a:lnTo>
                    <a:pt x="3977" y="13611"/>
                  </a:lnTo>
                  <a:lnTo>
                    <a:pt x="4065" y="13323"/>
                  </a:lnTo>
                  <a:lnTo>
                    <a:pt x="4145" y="13027"/>
                  </a:lnTo>
                  <a:lnTo>
                    <a:pt x="4217" y="12715"/>
                  </a:lnTo>
                  <a:lnTo>
                    <a:pt x="4297" y="12403"/>
                  </a:lnTo>
                  <a:lnTo>
                    <a:pt x="4361" y="12083"/>
                  </a:lnTo>
                  <a:lnTo>
                    <a:pt x="4489" y="11426"/>
                  </a:lnTo>
                  <a:lnTo>
                    <a:pt x="4609" y="10754"/>
                  </a:lnTo>
                  <a:lnTo>
                    <a:pt x="4713" y="10066"/>
                  </a:lnTo>
                  <a:lnTo>
                    <a:pt x="4801" y="9370"/>
                  </a:lnTo>
                  <a:lnTo>
                    <a:pt x="4881" y="8674"/>
                  </a:lnTo>
                  <a:lnTo>
                    <a:pt x="4953" y="7986"/>
                  </a:lnTo>
                  <a:lnTo>
                    <a:pt x="5009" y="7306"/>
                  </a:lnTo>
                  <a:lnTo>
                    <a:pt x="5065" y="6634"/>
                  </a:lnTo>
                  <a:lnTo>
                    <a:pt x="5105" y="5994"/>
                  </a:lnTo>
                  <a:lnTo>
                    <a:pt x="5137" y="5370"/>
                  </a:lnTo>
                  <a:lnTo>
                    <a:pt x="5193" y="4233"/>
                  </a:lnTo>
                  <a:lnTo>
                    <a:pt x="5217" y="3273"/>
                  </a:lnTo>
                  <a:lnTo>
                    <a:pt x="5233" y="2529"/>
                  </a:lnTo>
                  <a:lnTo>
                    <a:pt x="5233" y="188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5977763" y="3385575"/>
              <a:ext cx="219650" cy="239675"/>
            </a:xfrm>
            <a:custGeom>
              <a:avLst/>
              <a:gdLst/>
              <a:ahLst/>
              <a:cxnLst/>
              <a:rect l="l" t="t" r="r" b="b"/>
              <a:pathLst>
                <a:path w="8786" h="9587" extrusionOk="0">
                  <a:moveTo>
                    <a:pt x="745" y="1"/>
                  </a:moveTo>
                  <a:lnTo>
                    <a:pt x="433" y="9"/>
                  </a:lnTo>
                  <a:lnTo>
                    <a:pt x="201" y="33"/>
                  </a:lnTo>
                  <a:lnTo>
                    <a:pt x="1" y="49"/>
                  </a:lnTo>
                  <a:lnTo>
                    <a:pt x="49" y="417"/>
                  </a:lnTo>
                  <a:lnTo>
                    <a:pt x="97" y="769"/>
                  </a:lnTo>
                  <a:lnTo>
                    <a:pt x="161" y="1113"/>
                  </a:lnTo>
                  <a:lnTo>
                    <a:pt x="233" y="1449"/>
                  </a:lnTo>
                  <a:lnTo>
                    <a:pt x="313" y="1777"/>
                  </a:lnTo>
                  <a:lnTo>
                    <a:pt x="401" y="2097"/>
                  </a:lnTo>
                  <a:lnTo>
                    <a:pt x="497" y="2409"/>
                  </a:lnTo>
                  <a:lnTo>
                    <a:pt x="601" y="2713"/>
                  </a:lnTo>
                  <a:lnTo>
                    <a:pt x="713" y="3009"/>
                  </a:lnTo>
                  <a:lnTo>
                    <a:pt x="833" y="3297"/>
                  </a:lnTo>
                  <a:lnTo>
                    <a:pt x="953" y="3569"/>
                  </a:lnTo>
                  <a:lnTo>
                    <a:pt x="1089" y="3841"/>
                  </a:lnTo>
                  <a:lnTo>
                    <a:pt x="1225" y="4105"/>
                  </a:lnTo>
                  <a:lnTo>
                    <a:pt x="1361" y="4361"/>
                  </a:lnTo>
                  <a:lnTo>
                    <a:pt x="1513" y="4609"/>
                  </a:lnTo>
                  <a:lnTo>
                    <a:pt x="1665" y="4849"/>
                  </a:lnTo>
                  <a:lnTo>
                    <a:pt x="1817" y="5081"/>
                  </a:lnTo>
                  <a:lnTo>
                    <a:pt x="1985" y="5306"/>
                  </a:lnTo>
                  <a:lnTo>
                    <a:pt x="2145" y="5530"/>
                  </a:lnTo>
                  <a:lnTo>
                    <a:pt x="2313" y="5738"/>
                  </a:lnTo>
                  <a:lnTo>
                    <a:pt x="2489" y="5946"/>
                  </a:lnTo>
                  <a:lnTo>
                    <a:pt x="2657" y="6138"/>
                  </a:lnTo>
                  <a:lnTo>
                    <a:pt x="2841" y="6330"/>
                  </a:lnTo>
                  <a:lnTo>
                    <a:pt x="3017" y="6514"/>
                  </a:lnTo>
                  <a:lnTo>
                    <a:pt x="3201" y="6690"/>
                  </a:lnTo>
                  <a:lnTo>
                    <a:pt x="3385" y="6866"/>
                  </a:lnTo>
                  <a:lnTo>
                    <a:pt x="3569" y="7026"/>
                  </a:lnTo>
                  <a:lnTo>
                    <a:pt x="3753" y="7186"/>
                  </a:lnTo>
                  <a:lnTo>
                    <a:pt x="3937" y="7338"/>
                  </a:lnTo>
                  <a:lnTo>
                    <a:pt x="4129" y="7482"/>
                  </a:lnTo>
                  <a:lnTo>
                    <a:pt x="4497" y="7762"/>
                  </a:lnTo>
                  <a:lnTo>
                    <a:pt x="4873" y="8010"/>
                  </a:lnTo>
                  <a:lnTo>
                    <a:pt x="5233" y="8242"/>
                  </a:lnTo>
                  <a:lnTo>
                    <a:pt x="5593" y="8450"/>
                  </a:lnTo>
                  <a:lnTo>
                    <a:pt x="5937" y="8634"/>
                  </a:lnTo>
                  <a:lnTo>
                    <a:pt x="6274" y="8802"/>
                  </a:lnTo>
                  <a:lnTo>
                    <a:pt x="6594" y="8954"/>
                  </a:lnTo>
                  <a:lnTo>
                    <a:pt x="6898" y="9082"/>
                  </a:lnTo>
                  <a:lnTo>
                    <a:pt x="7178" y="9202"/>
                  </a:lnTo>
                  <a:lnTo>
                    <a:pt x="7434" y="9298"/>
                  </a:lnTo>
                  <a:lnTo>
                    <a:pt x="7666" y="9378"/>
                  </a:lnTo>
                  <a:lnTo>
                    <a:pt x="8042" y="9498"/>
                  </a:lnTo>
                  <a:lnTo>
                    <a:pt x="8282" y="9562"/>
                  </a:lnTo>
                  <a:lnTo>
                    <a:pt x="8362" y="9586"/>
                  </a:lnTo>
                  <a:lnTo>
                    <a:pt x="8426" y="9402"/>
                  </a:lnTo>
                  <a:lnTo>
                    <a:pt x="8490" y="9186"/>
                  </a:lnTo>
                  <a:lnTo>
                    <a:pt x="8562" y="8890"/>
                  </a:lnTo>
                  <a:lnTo>
                    <a:pt x="8634" y="8530"/>
                  </a:lnTo>
                  <a:lnTo>
                    <a:pt x="8674" y="8330"/>
                  </a:lnTo>
                  <a:lnTo>
                    <a:pt x="8706" y="8114"/>
                  </a:lnTo>
                  <a:lnTo>
                    <a:pt x="8730" y="7890"/>
                  </a:lnTo>
                  <a:lnTo>
                    <a:pt x="8754" y="7650"/>
                  </a:lnTo>
                  <a:lnTo>
                    <a:pt x="8778" y="7402"/>
                  </a:lnTo>
                  <a:lnTo>
                    <a:pt x="8786" y="7138"/>
                  </a:lnTo>
                  <a:lnTo>
                    <a:pt x="8786" y="6874"/>
                  </a:lnTo>
                  <a:lnTo>
                    <a:pt x="8786" y="6594"/>
                  </a:lnTo>
                  <a:lnTo>
                    <a:pt x="8770" y="6306"/>
                  </a:lnTo>
                  <a:lnTo>
                    <a:pt x="8746" y="6018"/>
                  </a:lnTo>
                  <a:lnTo>
                    <a:pt x="8706" y="5722"/>
                  </a:lnTo>
                  <a:lnTo>
                    <a:pt x="8650" y="5426"/>
                  </a:lnTo>
                  <a:lnTo>
                    <a:pt x="8586" y="5121"/>
                  </a:lnTo>
                  <a:lnTo>
                    <a:pt x="8506" y="4825"/>
                  </a:lnTo>
                  <a:lnTo>
                    <a:pt x="8410" y="4513"/>
                  </a:lnTo>
                  <a:lnTo>
                    <a:pt x="8290" y="4209"/>
                  </a:lnTo>
                  <a:lnTo>
                    <a:pt x="8154" y="3905"/>
                  </a:lnTo>
                  <a:lnTo>
                    <a:pt x="8002" y="3609"/>
                  </a:lnTo>
                  <a:lnTo>
                    <a:pt x="7922" y="3457"/>
                  </a:lnTo>
                  <a:lnTo>
                    <a:pt x="7834" y="3305"/>
                  </a:lnTo>
                  <a:lnTo>
                    <a:pt x="7738" y="3161"/>
                  </a:lnTo>
                  <a:lnTo>
                    <a:pt x="7634" y="3009"/>
                  </a:lnTo>
                  <a:lnTo>
                    <a:pt x="7530" y="2865"/>
                  </a:lnTo>
                  <a:lnTo>
                    <a:pt x="7418" y="2721"/>
                  </a:lnTo>
                  <a:lnTo>
                    <a:pt x="7298" y="2577"/>
                  </a:lnTo>
                  <a:lnTo>
                    <a:pt x="7178" y="2433"/>
                  </a:lnTo>
                  <a:lnTo>
                    <a:pt x="7050" y="2297"/>
                  </a:lnTo>
                  <a:lnTo>
                    <a:pt x="6914" y="2161"/>
                  </a:lnTo>
                  <a:lnTo>
                    <a:pt x="6786" y="2033"/>
                  </a:lnTo>
                  <a:lnTo>
                    <a:pt x="6650" y="1913"/>
                  </a:lnTo>
                  <a:lnTo>
                    <a:pt x="6506" y="1793"/>
                  </a:lnTo>
                  <a:lnTo>
                    <a:pt x="6370" y="1681"/>
                  </a:lnTo>
                  <a:lnTo>
                    <a:pt x="6089" y="1465"/>
                  </a:lnTo>
                  <a:lnTo>
                    <a:pt x="5801" y="1273"/>
                  </a:lnTo>
                  <a:lnTo>
                    <a:pt x="5505" y="1097"/>
                  </a:lnTo>
                  <a:lnTo>
                    <a:pt x="5209" y="937"/>
                  </a:lnTo>
                  <a:lnTo>
                    <a:pt x="4913" y="793"/>
                  </a:lnTo>
                  <a:lnTo>
                    <a:pt x="4609" y="665"/>
                  </a:lnTo>
                  <a:lnTo>
                    <a:pt x="4305" y="545"/>
                  </a:lnTo>
                  <a:lnTo>
                    <a:pt x="4009" y="449"/>
                  </a:lnTo>
                  <a:lnTo>
                    <a:pt x="3713" y="353"/>
                  </a:lnTo>
                  <a:lnTo>
                    <a:pt x="3417" y="281"/>
                  </a:lnTo>
                  <a:lnTo>
                    <a:pt x="3129" y="217"/>
                  </a:lnTo>
                  <a:lnTo>
                    <a:pt x="2849" y="161"/>
                  </a:lnTo>
                  <a:lnTo>
                    <a:pt x="2569" y="113"/>
                  </a:lnTo>
                  <a:lnTo>
                    <a:pt x="2305" y="73"/>
                  </a:lnTo>
                  <a:lnTo>
                    <a:pt x="2041" y="49"/>
                  </a:lnTo>
                  <a:lnTo>
                    <a:pt x="1793" y="25"/>
                  </a:lnTo>
                  <a:lnTo>
                    <a:pt x="1553" y="9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/>
          <p:nvPr/>
        </p:nvSpPr>
        <p:spPr>
          <a:xfrm rot="-1923181">
            <a:off x="7649232" y="43609"/>
            <a:ext cx="1004235" cy="918313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4"/>
          <p:cNvGrpSpPr/>
          <p:nvPr/>
        </p:nvGrpSpPr>
        <p:grpSpPr>
          <a:xfrm>
            <a:off x="8263164" y="3541568"/>
            <a:ext cx="827156" cy="1806767"/>
            <a:chOff x="8263164" y="3541568"/>
            <a:chExt cx="827156" cy="1806767"/>
          </a:xfrm>
        </p:grpSpPr>
        <p:sp>
          <p:nvSpPr>
            <p:cNvPr id="312" name="Google Shape;312;p4"/>
            <p:cNvSpPr/>
            <p:nvPr/>
          </p:nvSpPr>
          <p:spPr>
            <a:xfrm>
              <a:off x="8693247" y="3854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616973" y="3541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765640" y="3854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8694496" y="4126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8765640" y="4350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8694496" y="4621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315453" y="4104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538334" y="4305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263164" y="4508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8497965" y="4701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4"/>
          <p:cNvSpPr/>
          <p:nvPr/>
        </p:nvSpPr>
        <p:spPr>
          <a:xfrm>
            <a:off x="305515" y="4410326"/>
            <a:ext cx="449196" cy="437218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972894" y="358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"/>
          <p:cNvSpPr/>
          <p:nvPr/>
        </p:nvSpPr>
        <p:spPr>
          <a:xfrm flipH="1">
            <a:off x="1028996" y="485507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 flipH="1">
            <a:off x="406006" y="4237087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"/>
          <p:cNvSpPr/>
          <p:nvPr/>
        </p:nvSpPr>
        <p:spPr>
          <a:xfrm flipH="1">
            <a:off x="1203171" y="4447948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4"/>
          <p:cNvGrpSpPr/>
          <p:nvPr/>
        </p:nvGrpSpPr>
        <p:grpSpPr>
          <a:xfrm>
            <a:off x="-269634" y="3076611"/>
            <a:ext cx="1210985" cy="1333707"/>
            <a:chOff x="-269634" y="3076611"/>
            <a:chExt cx="1210985" cy="1333707"/>
          </a:xfrm>
        </p:grpSpPr>
        <p:sp>
          <p:nvSpPr>
            <p:cNvPr id="328" name="Google Shape;328;p4"/>
            <p:cNvSpPr/>
            <p:nvPr/>
          </p:nvSpPr>
          <p:spPr>
            <a:xfrm rot="1637584" flipH="1">
              <a:off x="570600" y="3475871"/>
              <a:ext cx="328527" cy="263935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1637584" flipH="1">
              <a:off x="-8237" y="3161542"/>
              <a:ext cx="375257" cy="123127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 rot="1637584" flipH="1">
              <a:off x="334862" y="3453688"/>
              <a:ext cx="363813" cy="470666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 rot="1637584" flipH="1">
              <a:off x="50464" y="3820318"/>
              <a:ext cx="287411" cy="31298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1637584" flipH="1">
              <a:off x="259477" y="3750865"/>
              <a:ext cx="284384" cy="29685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1637584" flipH="1">
              <a:off x="545527" y="3094202"/>
              <a:ext cx="175133" cy="405359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1637584" flipH="1">
              <a:off x="125100" y="3411202"/>
              <a:ext cx="160683" cy="493875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1637584" flipH="1">
              <a:off x="161389" y="3220080"/>
              <a:ext cx="183989" cy="33253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7856658" y="35250"/>
            <a:ext cx="1287273" cy="1239849"/>
            <a:chOff x="7856658" y="35250"/>
            <a:chExt cx="1287273" cy="1239849"/>
          </a:xfrm>
        </p:grpSpPr>
        <p:sp>
          <p:nvSpPr>
            <p:cNvPr id="337" name="Google Shape;337;p4"/>
            <p:cNvSpPr/>
            <p:nvPr/>
          </p:nvSpPr>
          <p:spPr>
            <a:xfrm rot="-2157905" flipH="1">
              <a:off x="7925078" y="197877"/>
              <a:ext cx="703535" cy="461443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-2157905" flipH="1">
              <a:off x="8108787" y="306514"/>
              <a:ext cx="548112" cy="292601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-2157905" flipH="1">
              <a:off x="8402952" y="448902"/>
              <a:ext cx="130836" cy="97534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-2157905" flipH="1">
              <a:off x="8725709" y="375656"/>
              <a:ext cx="207615" cy="784747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-2157905" flipH="1">
              <a:off x="8647096" y="173515"/>
              <a:ext cx="248324" cy="510293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-2157905" flipH="1">
              <a:off x="8651941" y="175804"/>
              <a:ext cx="215322" cy="510293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-2157905" flipH="1">
              <a:off x="8496369" y="864827"/>
              <a:ext cx="555127" cy="273299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-2157905" flipH="1">
              <a:off x="8487796" y="866337"/>
              <a:ext cx="558497" cy="269798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-2157905" flipH="1">
              <a:off x="8709940" y="561524"/>
              <a:ext cx="223814" cy="444719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-2157905" flipH="1">
              <a:off x="8601633" y="679048"/>
              <a:ext cx="391004" cy="415504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-2157905" flipH="1">
              <a:off x="8504202" y="759185"/>
              <a:ext cx="171044" cy="143972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-2157905" flipH="1">
              <a:off x="8528609" y="875595"/>
              <a:ext cx="13642" cy="11490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-2157905" flipH="1">
              <a:off x="8552341" y="873751"/>
              <a:ext cx="33902" cy="35960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-2157905" flipH="1">
              <a:off x="8472935" y="584466"/>
              <a:ext cx="171053" cy="143972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-2157905" flipH="1">
              <a:off x="8497265" y="700900"/>
              <a:ext cx="13737" cy="11490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-2157905" flipH="1">
              <a:off x="8520989" y="699062"/>
              <a:ext cx="33997" cy="35960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4"/>
          <p:cNvSpPr/>
          <p:nvPr/>
        </p:nvSpPr>
        <p:spPr>
          <a:xfrm flipH="1">
            <a:off x="8098323" y="4703626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"/>
          <p:cNvSpPr/>
          <p:nvPr/>
        </p:nvSpPr>
        <p:spPr>
          <a:xfrm flipH="1">
            <a:off x="219152" y="220876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"/>
          <p:cNvSpPr/>
          <p:nvPr/>
        </p:nvSpPr>
        <p:spPr>
          <a:xfrm flipH="1">
            <a:off x="427278" y="624760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"/>
          <p:cNvSpPr/>
          <p:nvPr/>
        </p:nvSpPr>
        <p:spPr>
          <a:xfrm flipH="1">
            <a:off x="941362" y="167346"/>
            <a:ext cx="52796" cy="50401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50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8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8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50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"/>
          <p:cNvSpPr/>
          <p:nvPr/>
        </p:nvSpPr>
        <p:spPr>
          <a:xfrm flipH="1">
            <a:off x="183157" y="1379546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mfortaa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/>
          <p:nvPr/>
        </p:nvSpPr>
        <p:spPr>
          <a:xfrm rot="5811844">
            <a:off x="1243255" y="4626634"/>
            <a:ext cx="621592" cy="648364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 txBox="1">
            <a:spLocks noGrp="1"/>
          </p:cNvSpPr>
          <p:nvPr>
            <p:ph type="subTitle" idx="1"/>
          </p:nvPr>
        </p:nvSpPr>
        <p:spPr>
          <a:xfrm>
            <a:off x="913627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5"/>
          <p:cNvSpPr txBox="1">
            <a:spLocks noGrp="1"/>
          </p:cNvSpPr>
          <p:nvPr>
            <p:ph type="subTitle" idx="2"/>
          </p:nvPr>
        </p:nvSpPr>
        <p:spPr>
          <a:xfrm>
            <a:off x="4945650" y="1546163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5"/>
          <p:cNvSpPr txBox="1">
            <a:spLocks noGrp="1"/>
          </p:cNvSpPr>
          <p:nvPr>
            <p:ph type="subTitle" idx="3"/>
          </p:nvPr>
        </p:nvSpPr>
        <p:spPr>
          <a:xfrm>
            <a:off x="936063" y="2276225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"/>
          <p:cNvSpPr txBox="1">
            <a:spLocks noGrp="1"/>
          </p:cNvSpPr>
          <p:nvPr>
            <p:ph type="subTitle" idx="4"/>
          </p:nvPr>
        </p:nvSpPr>
        <p:spPr>
          <a:xfrm>
            <a:off x="4923225" y="2276250"/>
            <a:ext cx="32847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7" name="Google Shape;367;p5"/>
          <p:cNvGrpSpPr/>
          <p:nvPr/>
        </p:nvGrpSpPr>
        <p:grpSpPr>
          <a:xfrm>
            <a:off x="191289" y="3806782"/>
            <a:ext cx="1397037" cy="1552900"/>
            <a:chOff x="191289" y="3806782"/>
            <a:chExt cx="1397037" cy="1552900"/>
          </a:xfrm>
        </p:grpSpPr>
        <p:sp>
          <p:nvSpPr>
            <p:cNvPr id="368" name="Google Shape;368;p5"/>
            <p:cNvSpPr/>
            <p:nvPr/>
          </p:nvSpPr>
          <p:spPr>
            <a:xfrm rot="8488091">
              <a:off x="1266948" y="4782561"/>
              <a:ext cx="102661" cy="411312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 rot="8488091">
              <a:off x="325858" y="3807265"/>
              <a:ext cx="173793" cy="492784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 rot="8488091">
              <a:off x="382925" y="3807303"/>
              <a:ext cx="61714" cy="47281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 rot="8488091">
              <a:off x="628040" y="4042513"/>
              <a:ext cx="365004" cy="408370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 rot="8488091">
              <a:off x="635040" y="4053306"/>
              <a:ext cx="339055" cy="396827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 rot="8488091">
              <a:off x="345778" y="4181413"/>
              <a:ext cx="323456" cy="444851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 rot="8488091">
              <a:off x="364485" y="4175856"/>
              <a:ext cx="295586" cy="434921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 rot="8488091">
              <a:off x="851154" y="4277731"/>
              <a:ext cx="411915" cy="402201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 rot="8488091">
              <a:off x="859818" y="4295028"/>
              <a:ext cx="366731" cy="390839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 rot="8488091">
              <a:off x="468021" y="4491280"/>
              <a:ext cx="402087" cy="442919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 rot="8488091">
              <a:off x="500245" y="4487718"/>
              <a:ext cx="354972" cy="423162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 rot="8488091">
              <a:off x="1126178" y="4507730"/>
              <a:ext cx="333794" cy="528754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 rot="8488091">
              <a:off x="1130580" y="4521579"/>
              <a:ext cx="300858" cy="515473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 rot="8488091">
              <a:off x="740971" y="4867151"/>
              <a:ext cx="445669" cy="396929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rot="8488091">
              <a:off x="763059" y="4878265"/>
              <a:ext cx="402701" cy="348894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rot="8488091">
              <a:off x="864544" y="3775016"/>
              <a:ext cx="189904" cy="1693342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8488091">
              <a:off x="1006155" y="4745077"/>
              <a:ext cx="67600" cy="146742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7642893" y="3974192"/>
            <a:ext cx="1308031" cy="1440871"/>
            <a:chOff x="7642893" y="3974192"/>
            <a:chExt cx="1308031" cy="1440871"/>
          </a:xfrm>
        </p:grpSpPr>
        <p:sp>
          <p:nvSpPr>
            <p:cNvPr id="386" name="Google Shape;386;p5"/>
            <p:cNvSpPr/>
            <p:nvPr/>
          </p:nvSpPr>
          <p:spPr>
            <a:xfrm rot="1637656" flipH="1">
              <a:off x="8550451" y="4405495"/>
              <a:ext cx="354875" cy="285131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rot="1637656" flipH="1">
              <a:off x="7925211" y="4065969"/>
              <a:ext cx="405352" cy="1330153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rot="1637656" flipH="1">
              <a:off x="8295807" y="4381537"/>
              <a:ext cx="392991" cy="508463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rot="1637656" flipH="1">
              <a:off x="7988579" y="4777581"/>
              <a:ext cx="310462" cy="338123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rot="1637656" flipH="1">
              <a:off x="8214362" y="4702554"/>
              <a:ext cx="307191" cy="320699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rot="1637656" flipH="1">
              <a:off x="8523366" y="3993205"/>
              <a:ext cx="189178" cy="437912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rot="1637656" flipH="1">
              <a:off x="8069205" y="4335643"/>
              <a:ext cx="173570" cy="533537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1637656" flipH="1">
              <a:off x="8108401" y="4129181"/>
              <a:ext cx="198745" cy="359235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5"/>
          <p:cNvSpPr/>
          <p:nvPr/>
        </p:nvSpPr>
        <p:spPr>
          <a:xfrm flipH="1">
            <a:off x="7798796" y="4597360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"/>
          <p:cNvSpPr/>
          <p:nvPr/>
        </p:nvSpPr>
        <p:spPr>
          <a:xfrm>
            <a:off x="7235887" y="466031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"/>
          <p:cNvSpPr/>
          <p:nvPr/>
        </p:nvSpPr>
        <p:spPr>
          <a:xfrm flipH="1">
            <a:off x="8617384" y="1315322"/>
            <a:ext cx="130920" cy="194546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"/>
          <p:cNvSpPr/>
          <p:nvPr/>
        </p:nvSpPr>
        <p:spPr>
          <a:xfrm flipH="1">
            <a:off x="8352344" y="1292559"/>
            <a:ext cx="52557" cy="50440"/>
          </a:xfrm>
          <a:custGeom>
            <a:avLst/>
            <a:gdLst/>
            <a:ahLst/>
            <a:cxnLst/>
            <a:rect l="l" t="t" r="r" b="b"/>
            <a:pathLst>
              <a:path w="4182" h="1276" extrusionOk="0">
                <a:moveTo>
                  <a:pt x="1886" y="1"/>
                </a:moveTo>
                <a:lnTo>
                  <a:pt x="1681" y="12"/>
                </a:lnTo>
                <a:lnTo>
                  <a:pt x="1475" y="29"/>
                </a:lnTo>
                <a:lnTo>
                  <a:pt x="1289" y="46"/>
                </a:lnTo>
                <a:lnTo>
                  <a:pt x="1102" y="75"/>
                </a:lnTo>
                <a:lnTo>
                  <a:pt x="934" y="109"/>
                </a:lnTo>
                <a:lnTo>
                  <a:pt x="766" y="143"/>
                </a:lnTo>
                <a:lnTo>
                  <a:pt x="617" y="183"/>
                </a:lnTo>
                <a:lnTo>
                  <a:pt x="486" y="228"/>
                </a:lnTo>
                <a:lnTo>
                  <a:pt x="355" y="280"/>
                </a:lnTo>
                <a:lnTo>
                  <a:pt x="262" y="331"/>
                </a:lnTo>
                <a:lnTo>
                  <a:pt x="169" y="388"/>
                </a:lnTo>
                <a:lnTo>
                  <a:pt x="94" y="445"/>
                </a:lnTo>
                <a:lnTo>
                  <a:pt x="38" y="507"/>
                </a:lnTo>
                <a:lnTo>
                  <a:pt x="19" y="570"/>
                </a:lnTo>
                <a:lnTo>
                  <a:pt x="1" y="638"/>
                </a:lnTo>
                <a:lnTo>
                  <a:pt x="19" y="701"/>
                </a:lnTo>
                <a:lnTo>
                  <a:pt x="38" y="763"/>
                </a:lnTo>
                <a:lnTo>
                  <a:pt x="94" y="826"/>
                </a:lnTo>
                <a:lnTo>
                  <a:pt x="169" y="883"/>
                </a:lnTo>
                <a:lnTo>
                  <a:pt x="262" y="940"/>
                </a:lnTo>
                <a:lnTo>
                  <a:pt x="355" y="991"/>
                </a:lnTo>
                <a:lnTo>
                  <a:pt x="486" y="1042"/>
                </a:lnTo>
                <a:lnTo>
                  <a:pt x="617" y="1087"/>
                </a:lnTo>
                <a:lnTo>
                  <a:pt x="766" y="1127"/>
                </a:lnTo>
                <a:lnTo>
                  <a:pt x="934" y="1167"/>
                </a:lnTo>
                <a:lnTo>
                  <a:pt x="1102" y="1196"/>
                </a:lnTo>
                <a:lnTo>
                  <a:pt x="1289" y="1224"/>
                </a:lnTo>
                <a:lnTo>
                  <a:pt x="1475" y="1247"/>
                </a:lnTo>
                <a:lnTo>
                  <a:pt x="1681" y="1264"/>
                </a:lnTo>
                <a:lnTo>
                  <a:pt x="1886" y="1270"/>
                </a:lnTo>
                <a:lnTo>
                  <a:pt x="2091" y="1275"/>
                </a:lnTo>
                <a:lnTo>
                  <a:pt x="2315" y="1270"/>
                </a:lnTo>
                <a:lnTo>
                  <a:pt x="2521" y="1264"/>
                </a:lnTo>
                <a:lnTo>
                  <a:pt x="2726" y="1247"/>
                </a:lnTo>
                <a:lnTo>
                  <a:pt x="2913" y="1224"/>
                </a:lnTo>
                <a:lnTo>
                  <a:pt x="3099" y="1196"/>
                </a:lnTo>
                <a:lnTo>
                  <a:pt x="3267" y="1167"/>
                </a:lnTo>
                <a:lnTo>
                  <a:pt x="3435" y="1127"/>
                </a:lnTo>
                <a:lnTo>
                  <a:pt x="3585" y="1087"/>
                </a:lnTo>
                <a:lnTo>
                  <a:pt x="3715" y="1042"/>
                </a:lnTo>
                <a:lnTo>
                  <a:pt x="3827" y="991"/>
                </a:lnTo>
                <a:lnTo>
                  <a:pt x="3939" y="940"/>
                </a:lnTo>
                <a:lnTo>
                  <a:pt x="4033" y="883"/>
                </a:lnTo>
                <a:lnTo>
                  <a:pt x="4089" y="826"/>
                </a:lnTo>
                <a:lnTo>
                  <a:pt x="4145" y="763"/>
                </a:lnTo>
                <a:lnTo>
                  <a:pt x="4182" y="701"/>
                </a:lnTo>
                <a:lnTo>
                  <a:pt x="4182" y="638"/>
                </a:lnTo>
                <a:lnTo>
                  <a:pt x="4182" y="570"/>
                </a:lnTo>
                <a:lnTo>
                  <a:pt x="4145" y="507"/>
                </a:lnTo>
                <a:lnTo>
                  <a:pt x="4089" y="445"/>
                </a:lnTo>
                <a:lnTo>
                  <a:pt x="4033" y="388"/>
                </a:lnTo>
                <a:lnTo>
                  <a:pt x="3939" y="331"/>
                </a:lnTo>
                <a:lnTo>
                  <a:pt x="3827" y="280"/>
                </a:lnTo>
                <a:lnTo>
                  <a:pt x="3715" y="228"/>
                </a:lnTo>
                <a:lnTo>
                  <a:pt x="3585" y="183"/>
                </a:lnTo>
                <a:lnTo>
                  <a:pt x="3435" y="143"/>
                </a:lnTo>
                <a:lnTo>
                  <a:pt x="3267" y="109"/>
                </a:lnTo>
                <a:lnTo>
                  <a:pt x="3099" y="75"/>
                </a:lnTo>
                <a:lnTo>
                  <a:pt x="2913" y="46"/>
                </a:lnTo>
                <a:lnTo>
                  <a:pt x="2726" y="29"/>
                </a:lnTo>
                <a:lnTo>
                  <a:pt x="2521" y="12"/>
                </a:lnTo>
                <a:lnTo>
                  <a:pt x="23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"/>
          <p:cNvSpPr/>
          <p:nvPr/>
        </p:nvSpPr>
        <p:spPr>
          <a:xfrm flipH="1">
            <a:off x="8694840" y="8907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5"/>
          <p:cNvGrpSpPr/>
          <p:nvPr/>
        </p:nvGrpSpPr>
        <p:grpSpPr>
          <a:xfrm>
            <a:off x="3843385" y="4548375"/>
            <a:ext cx="971958" cy="888741"/>
            <a:chOff x="3843385" y="4548375"/>
            <a:chExt cx="971958" cy="888741"/>
          </a:xfrm>
        </p:grpSpPr>
        <p:sp>
          <p:nvSpPr>
            <p:cNvPr id="400" name="Google Shape;400;p5"/>
            <p:cNvSpPr/>
            <p:nvPr/>
          </p:nvSpPr>
          <p:spPr>
            <a:xfrm rot="1430100">
              <a:off x="3898226" y="4898739"/>
              <a:ext cx="903612" cy="363411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rot="1430100">
              <a:off x="4312687" y="4827206"/>
              <a:ext cx="202776" cy="373418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rot="1430100">
              <a:off x="3995152" y="5036001"/>
              <a:ext cx="347680" cy="49241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rot="1430100">
              <a:off x="4241885" y="4621988"/>
              <a:ext cx="256839" cy="25100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rot="1430100">
              <a:off x="3874473" y="4595036"/>
              <a:ext cx="256964" cy="251115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rot="1430100">
              <a:off x="3992338" y="4610673"/>
              <a:ext cx="80860" cy="17356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1430100">
              <a:off x="3868393" y="4893033"/>
              <a:ext cx="256839" cy="251131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rot="1430100">
              <a:off x="3901256" y="4930781"/>
              <a:ext cx="20614" cy="20153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rot="1430100">
              <a:off x="3930484" y="4891817"/>
              <a:ext cx="62516" cy="51805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5"/>
          <p:cNvSpPr/>
          <p:nvPr/>
        </p:nvSpPr>
        <p:spPr>
          <a:xfrm flipH="1">
            <a:off x="1400296" y="4083323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"/>
          <p:cNvSpPr/>
          <p:nvPr/>
        </p:nvSpPr>
        <p:spPr>
          <a:xfrm flipH="1">
            <a:off x="1760715" y="4415835"/>
            <a:ext cx="81890" cy="78546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"/>
          <p:cNvSpPr/>
          <p:nvPr/>
        </p:nvSpPr>
        <p:spPr>
          <a:xfrm rot="3553561" flipH="1">
            <a:off x="7768518" y="661621"/>
            <a:ext cx="838261" cy="76654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"/>
          <p:cNvSpPr txBox="1">
            <a:spLocks noGrp="1"/>
          </p:cNvSpPr>
          <p:nvPr>
            <p:ph type="title"/>
          </p:nvPr>
        </p:nvSpPr>
        <p:spPr>
          <a:xfrm>
            <a:off x="1788300" y="1411650"/>
            <a:ext cx="5567400" cy="23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2" name="Google Shape;532;p8"/>
          <p:cNvSpPr/>
          <p:nvPr/>
        </p:nvSpPr>
        <p:spPr>
          <a:xfrm flipH="1">
            <a:off x="-282525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8"/>
          <p:cNvSpPr/>
          <p:nvPr/>
        </p:nvSpPr>
        <p:spPr>
          <a:xfrm flipH="1">
            <a:off x="1672645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8"/>
          <p:cNvSpPr/>
          <p:nvPr/>
        </p:nvSpPr>
        <p:spPr>
          <a:xfrm flipH="1">
            <a:off x="82170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"/>
          <p:cNvSpPr/>
          <p:nvPr/>
        </p:nvSpPr>
        <p:spPr>
          <a:xfrm>
            <a:off x="78487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"/>
          <p:cNvSpPr/>
          <p:nvPr/>
        </p:nvSpPr>
        <p:spPr>
          <a:xfrm>
            <a:off x="1512878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"/>
          <p:cNvSpPr/>
          <p:nvPr/>
        </p:nvSpPr>
        <p:spPr>
          <a:xfrm>
            <a:off x="1851093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8"/>
          <p:cNvSpPr/>
          <p:nvPr/>
        </p:nvSpPr>
        <p:spPr>
          <a:xfrm>
            <a:off x="-69164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8"/>
          <p:cNvSpPr/>
          <p:nvPr/>
        </p:nvSpPr>
        <p:spPr>
          <a:xfrm>
            <a:off x="366429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8"/>
          <p:cNvSpPr/>
          <p:nvPr/>
        </p:nvSpPr>
        <p:spPr>
          <a:xfrm>
            <a:off x="972648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"/>
          <p:cNvSpPr/>
          <p:nvPr/>
        </p:nvSpPr>
        <p:spPr>
          <a:xfrm flipH="1">
            <a:off x="2282202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8"/>
          <p:cNvSpPr/>
          <p:nvPr/>
        </p:nvSpPr>
        <p:spPr>
          <a:xfrm flipH="1">
            <a:off x="2283801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8"/>
          <p:cNvGrpSpPr/>
          <p:nvPr/>
        </p:nvGrpSpPr>
        <p:grpSpPr>
          <a:xfrm flipH="1">
            <a:off x="2235716" y="4239927"/>
            <a:ext cx="633334" cy="1566824"/>
            <a:chOff x="6162612" y="4239927"/>
            <a:chExt cx="633334" cy="1566824"/>
          </a:xfrm>
        </p:grpSpPr>
        <p:sp>
          <p:nvSpPr>
            <p:cNvPr id="544" name="Google Shape;544;p8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8"/>
          <p:cNvSpPr/>
          <p:nvPr/>
        </p:nvSpPr>
        <p:spPr>
          <a:xfrm flipH="1">
            <a:off x="2250341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8"/>
          <p:cNvSpPr/>
          <p:nvPr/>
        </p:nvSpPr>
        <p:spPr>
          <a:xfrm flipH="1">
            <a:off x="2244530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8"/>
          <p:cNvGrpSpPr/>
          <p:nvPr/>
        </p:nvGrpSpPr>
        <p:grpSpPr>
          <a:xfrm flipH="1">
            <a:off x="435963" y="3293727"/>
            <a:ext cx="1076912" cy="1502370"/>
            <a:chOff x="4851787" y="2039777"/>
            <a:chExt cx="1076912" cy="1502370"/>
          </a:xfrm>
        </p:grpSpPr>
        <p:sp>
          <p:nvSpPr>
            <p:cNvPr id="568" name="Google Shape;568;p8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8"/>
          <p:cNvSpPr/>
          <p:nvPr/>
        </p:nvSpPr>
        <p:spPr>
          <a:xfrm>
            <a:off x="1851087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"/>
          <p:cNvSpPr/>
          <p:nvPr/>
        </p:nvSpPr>
        <p:spPr>
          <a:xfrm>
            <a:off x="681740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8"/>
          <p:cNvSpPr/>
          <p:nvPr/>
        </p:nvSpPr>
        <p:spPr>
          <a:xfrm>
            <a:off x="723486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8"/>
          <p:cNvSpPr/>
          <p:nvPr/>
        </p:nvSpPr>
        <p:spPr>
          <a:xfrm>
            <a:off x="3512562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8"/>
          <p:cNvGrpSpPr/>
          <p:nvPr/>
        </p:nvGrpSpPr>
        <p:grpSpPr>
          <a:xfrm>
            <a:off x="7843734" y="3691838"/>
            <a:ext cx="687830" cy="1502360"/>
            <a:chOff x="5176734" y="2437888"/>
            <a:chExt cx="687830" cy="1502360"/>
          </a:xfrm>
        </p:grpSpPr>
        <p:sp>
          <p:nvSpPr>
            <p:cNvPr id="589" name="Google Shape;589;p8"/>
            <p:cNvSpPr/>
            <p:nvPr/>
          </p:nvSpPr>
          <p:spPr>
            <a:xfrm>
              <a:off x="5534360" y="2698130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470936" y="2437888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594557" y="2697935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535399" y="2923904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594557" y="3110154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535399" y="3336123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220214" y="2905841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405546" y="3073068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176734" y="3242227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371978" y="3402646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8"/>
          <p:cNvGrpSpPr/>
          <p:nvPr/>
        </p:nvGrpSpPr>
        <p:grpSpPr>
          <a:xfrm>
            <a:off x="7879218" y="348081"/>
            <a:ext cx="810140" cy="814643"/>
            <a:chOff x="7879218" y="348081"/>
            <a:chExt cx="810140" cy="814643"/>
          </a:xfrm>
        </p:grpSpPr>
        <p:sp>
          <p:nvSpPr>
            <p:cNvPr id="600" name="Google Shape;600;p8"/>
            <p:cNvSpPr/>
            <p:nvPr/>
          </p:nvSpPr>
          <p:spPr>
            <a:xfrm rot="65021" flipH="1">
              <a:off x="7886750" y="355527"/>
              <a:ext cx="795075" cy="799751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65021" flipH="1">
              <a:off x="7899308" y="360001"/>
              <a:ext cx="750864" cy="787451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65021" flipH="1">
              <a:off x="7897039" y="362229"/>
              <a:ext cx="240445" cy="173073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65021" flipH="1">
              <a:off x="7893653" y="349647"/>
              <a:ext cx="120352" cy="74450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65021" flipH="1">
              <a:off x="8188958" y="402193"/>
              <a:ext cx="43847" cy="184338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65021" flipH="1">
              <a:off x="7919872" y="485104"/>
              <a:ext cx="405338" cy="192718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65021" flipH="1">
              <a:off x="8045166" y="616298"/>
              <a:ext cx="358197" cy="187237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65021" flipH="1">
              <a:off x="8227966" y="670341"/>
              <a:ext cx="293856" cy="267872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 rot="65021" flipH="1">
              <a:off x="8596850" y="793099"/>
              <a:ext cx="38564" cy="286592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8"/>
          <p:cNvSpPr/>
          <p:nvPr/>
        </p:nvSpPr>
        <p:spPr>
          <a:xfrm>
            <a:off x="7497837" y="4319323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"/>
          <p:cNvSpPr/>
          <p:nvPr/>
        </p:nvSpPr>
        <p:spPr>
          <a:xfrm>
            <a:off x="8354015" y="32726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8"/>
          <p:cNvSpPr/>
          <p:nvPr/>
        </p:nvSpPr>
        <p:spPr>
          <a:xfrm flipH="1">
            <a:off x="7574027" y="3670388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"/>
          <p:cNvSpPr/>
          <p:nvPr/>
        </p:nvSpPr>
        <p:spPr>
          <a:xfrm flipH="1">
            <a:off x="8201795" y="4732449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8"/>
          <p:cNvSpPr/>
          <p:nvPr/>
        </p:nvSpPr>
        <p:spPr>
          <a:xfrm rot="8491407">
            <a:off x="7629330" y="1429806"/>
            <a:ext cx="56309" cy="54006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8"/>
          <p:cNvSpPr/>
          <p:nvPr/>
        </p:nvSpPr>
        <p:spPr>
          <a:xfrm rot="8491407">
            <a:off x="6848888" y="991409"/>
            <a:ext cx="56309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8"/>
          <p:cNvSpPr/>
          <p:nvPr/>
        </p:nvSpPr>
        <p:spPr>
          <a:xfrm rot="8491407">
            <a:off x="6990018" y="1361346"/>
            <a:ext cx="258057" cy="24740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"/>
          <p:cNvSpPr txBox="1">
            <a:spLocks noGrp="1"/>
          </p:cNvSpPr>
          <p:nvPr>
            <p:ph type="title"/>
          </p:nvPr>
        </p:nvSpPr>
        <p:spPr>
          <a:xfrm>
            <a:off x="720000" y="17884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200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/>
          </p:nvPr>
        </p:nvSpPr>
        <p:spPr>
          <a:xfrm>
            <a:off x="34038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34038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/>
          </p:nvPr>
        </p:nvSpPr>
        <p:spPr>
          <a:xfrm>
            <a:off x="6087600" y="17884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195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6087600" y="2239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/>
          </p:nvPr>
        </p:nvSpPr>
        <p:spPr>
          <a:xfrm>
            <a:off x="7200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7200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15"/>
          </p:nvPr>
        </p:nvSpPr>
        <p:spPr>
          <a:xfrm>
            <a:off x="3403800" y="3608600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8" name="Google Shape;848;p13"/>
          <p:cNvSpPr txBox="1">
            <a:spLocks noGrp="1"/>
          </p:cNvSpPr>
          <p:nvPr>
            <p:ph type="subTitle" idx="17"/>
          </p:nvPr>
        </p:nvSpPr>
        <p:spPr>
          <a:xfrm>
            <a:off x="34038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title" idx="18"/>
          </p:nvPr>
        </p:nvSpPr>
        <p:spPr>
          <a:xfrm>
            <a:off x="6087600" y="3607175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301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20"/>
          </p:nvPr>
        </p:nvSpPr>
        <p:spPr>
          <a:xfrm>
            <a:off x="6087600" y="40598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/>
          <p:nvPr/>
        </p:nvSpPr>
        <p:spPr>
          <a:xfrm rot="-4942183">
            <a:off x="8803686" y="427394"/>
            <a:ext cx="580738" cy="923369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3"/>
          <p:cNvSpPr/>
          <p:nvPr/>
        </p:nvSpPr>
        <p:spPr>
          <a:xfrm>
            <a:off x="-83565" y="4620882"/>
            <a:ext cx="693898" cy="675395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3"/>
          <p:cNvGrpSpPr/>
          <p:nvPr/>
        </p:nvGrpSpPr>
        <p:grpSpPr>
          <a:xfrm>
            <a:off x="8146437" y="-25325"/>
            <a:ext cx="1104223" cy="1009756"/>
            <a:chOff x="8146437" y="-25325"/>
            <a:chExt cx="1104223" cy="1009756"/>
          </a:xfrm>
        </p:grpSpPr>
        <p:sp>
          <p:nvSpPr>
            <p:cNvPr id="856" name="Google Shape;856;p13"/>
            <p:cNvSpPr/>
            <p:nvPr/>
          </p:nvSpPr>
          <p:spPr>
            <a:xfrm rot="1430141">
              <a:off x="8208745" y="372750"/>
              <a:ext cx="1026582" cy="412896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 rot="1430141">
              <a:off x="8679657" y="291487"/>
              <a:ext cx="230371" cy="424265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 rot="1430141">
              <a:off x="8318860" y="528717"/>
              <a:ext cx="394995" cy="55946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 rot="1430141">
              <a:off x="8599207" y="58313"/>
              <a:ext cx="291791" cy="285186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 rot="1430141">
              <a:off x="8181751" y="27689"/>
              <a:ext cx="291933" cy="285309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 rot="1430141">
              <a:off x="8315661" y="45457"/>
              <a:ext cx="91863" cy="19720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 rot="1430141">
              <a:off x="8174843" y="366278"/>
              <a:ext cx="291791" cy="285327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 rot="1430141">
              <a:off x="8212173" y="409171"/>
              <a:ext cx="23419" cy="22897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 rot="1430141">
              <a:off x="8245384" y="364898"/>
              <a:ext cx="71023" cy="58859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13"/>
          <p:cNvGrpSpPr/>
          <p:nvPr/>
        </p:nvGrpSpPr>
        <p:grpSpPr>
          <a:xfrm>
            <a:off x="-216836" y="3435568"/>
            <a:ext cx="827156" cy="1806767"/>
            <a:chOff x="-216836" y="3435568"/>
            <a:chExt cx="827156" cy="1806767"/>
          </a:xfrm>
        </p:grpSpPr>
        <p:sp>
          <p:nvSpPr>
            <p:cNvPr id="866" name="Google Shape;866;p13"/>
            <p:cNvSpPr/>
            <p:nvPr/>
          </p:nvSpPr>
          <p:spPr>
            <a:xfrm>
              <a:off x="213247" y="3748537"/>
              <a:ext cx="39397" cy="149379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136973" y="3435568"/>
              <a:ext cx="305108" cy="451039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285640" y="3748303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14496" y="4020055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285640" y="4244041"/>
              <a:ext cx="324680" cy="43737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214496" y="4515793"/>
              <a:ext cx="169482" cy="375247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-164547" y="3998332"/>
              <a:ext cx="338260" cy="426976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8334" y="4199440"/>
              <a:ext cx="169615" cy="409104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-216836" y="4402872"/>
              <a:ext cx="372528" cy="40876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17965" y="4595793"/>
              <a:ext cx="217065" cy="393930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13"/>
          <p:cNvSpPr/>
          <p:nvPr/>
        </p:nvSpPr>
        <p:spPr>
          <a:xfrm>
            <a:off x="251797" y="29548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3"/>
          <p:cNvSpPr/>
          <p:nvPr/>
        </p:nvSpPr>
        <p:spPr>
          <a:xfrm>
            <a:off x="8597897" y="1139430"/>
            <a:ext cx="358524" cy="358524"/>
          </a:xfrm>
          <a:custGeom>
            <a:avLst/>
            <a:gdLst/>
            <a:ahLst/>
            <a:cxnLst/>
            <a:rect l="l" t="t" r="r" b="b"/>
            <a:pathLst>
              <a:path w="16199" h="16199" extrusionOk="0">
                <a:moveTo>
                  <a:pt x="4744" y="1"/>
                </a:moveTo>
                <a:lnTo>
                  <a:pt x="5472" y="5472"/>
                </a:lnTo>
                <a:lnTo>
                  <a:pt x="0" y="4745"/>
                </a:lnTo>
                <a:lnTo>
                  <a:pt x="0" y="4745"/>
                </a:lnTo>
                <a:lnTo>
                  <a:pt x="4543" y="8104"/>
                </a:lnTo>
                <a:lnTo>
                  <a:pt x="0" y="11455"/>
                </a:lnTo>
                <a:lnTo>
                  <a:pt x="0" y="11455"/>
                </a:lnTo>
                <a:lnTo>
                  <a:pt x="5696" y="10588"/>
                </a:lnTo>
                <a:lnTo>
                  <a:pt x="4744" y="16199"/>
                </a:lnTo>
                <a:lnTo>
                  <a:pt x="7879" y="11880"/>
                </a:lnTo>
                <a:lnTo>
                  <a:pt x="11454" y="16199"/>
                </a:lnTo>
                <a:lnTo>
                  <a:pt x="10456" y="10905"/>
                </a:lnTo>
                <a:lnTo>
                  <a:pt x="16198" y="11455"/>
                </a:lnTo>
                <a:lnTo>
                  <a:pt x="11346" y="7926"/>
                </a:lnTo>
                <a:lnTo>
                  <a:pt x="16198" y="4745"/>
                </a:lnTo>
                <a:lnTo>
                  <a:pt x="10765" y="5387"/>
                </a:lnTo>
                <a:lnTo>
                  <a:pt x="10765" y="5387"/>
                </a:lnTo>
                <a:lnTo>
                  <a:pt x="11454" y="1"/>
                </a:lnTo>
                <a:lnTo>
                  <a:pt x="8103" y="4675"/>
                </a:lnTo>
                <a:lnTo>
                  <a:pt x="474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"/>
          <p:cNvSpPr txBox="1">
            <a:spLocks noGrp="1"/>
          </p:cNvSpPr>
          <p:nvPr>
            <p:ph type="title"/>
          </p:nvPr>
        </p:nvSpPr>
        <p:spPr>
          <a:xfrm>
            <a:off x="2220925" y="28626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0" name="Google Shape;880;p14"/>
          <p:cNvSpPr txBox="1">
            <a:spLocks noGrp="1"/>
          </p:cNvSpPr>
          <p:nvPr>
            <p:ph type="subTitle" idx="1"/>
          </p:nvPr>
        </p:nvSpPr>
        <p:spPr>
          <a:xfrm>
            <a:off x="1597375" y="1155675"/>
            <a:ext cx="58110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4"/>
          <p:cNvSpPr/>
          <p:nvPr/>
        </p:nvSpPr>
        <p:spPr>
          <a:xfrm>
            <a:off x="-372727" y="4239927"/>
            <a:ext cx="971864" cy="727139"/>
          </a:xfrm>
          <a:custGeom>
            <a:avLst/>
            <a:gdLst/>
            <a:ahLst/>
            <a:cxnLst/>
            <a:rect l="l" t="t" r="r" b="b"/>
            <a:pathLst>
              <a:path w="31901" h="23868" extrusionOk="0">
                <a:moveTo>
                  <a:pt x="19356" y="1"/>
                </a:moveTo>
                <a:lnTo>
                  <a:pt x="18969" y="8"/>
                </a:lnTo>
                <a:lnTo>
                  <a:pt x="18582" y="24"/>
                </a:lnTo>
                <a:lnTo>
                  <a:pt x="18203" y="47"/>
                </a:lnTo>
                <a:lnTo>
                  <a:pt x="17816" y="78"/>
                </a:lnTo>
                <a:lnTo>
                  <a:pt x="17437" y="117"/>
                </a:lnTo>
                <a:lnTo>
                  <a:pt x="17058" y="163"/>
                </a:lnTo>
                <a:lnTo>
                  <a:pt x="16678" y="217"/>
                </a:lnTo>
                <a:lnTo>
                  <a:pt x="16307" y="279"/>
                </a:lnTo>
                <a:lnTo>
                  <a:pt x="15928" y="341"/>
                </a:lnTo>
                <a:lnTo>
                  <a:pt x="15556" y="419"/>
                </a:lnTo>
                <a:lnTo>
                  <a:pt x="15192" y="504"/>
                </a:lnTo>
                <a:lnTo>
                  <a:pt x="14821" y="589"/>
                </a:lnTo>
                <a:lnTo>
                  <a:pt x="14457" y="682"/>
                </a:lnTo>
                <a:lnTo>
                  <a:pt x="14094" y="790"/>
                </a:lnTo>
                <a:lnTo>
                  <a:pt x="13730" y="898"/>
                </a:lnTo>
                <a:lnTo>
                  <a:pt x="13374" y="1014"/>
                </a:lnTo>
                <a:lnTo>
                  <a:pt x="13010" y="1138"/>
                </a:lnTo>
                <a:lnTo>
                  <a:pt x="12662" y="1262"/>
                </a:lnTo>
                <a:lnTo>
                  <a:pt x="12306" y="1401"/>
                </a:lnTo>
                <a:lnTo>
                  <a:pt x="11958" y="1548"/>
                </a:lnTo>
                <a:lnTo>
                  <a:pt x="11609" y="1695"/>
                </a:lnTo>
                <a:lnTo>
                  <a:pt x="11261" y="1850"/>
                </a:lnTo>
                <a:lnTo>
                  <a:pt x="10921" y="2013"/>
                </a:lnTo>
                <a:lnTo>
                  <a:pt x="10580" y="2183"/>
                </a:lnTo>
                <a:lnTo>
                  <a:pt x="10247" y="2353"/>
                </a:lnTo>
                <a:lnTo>
                  <a:pt x="9914" y="2539"/>
                </a:lnTo>
                <a:lnTo>
                  <a:pt x="9582" y="2725"/>
                </a:lnTo>
                <a:lnTo>
                  <a:pt x="9257" y="2918"/>
                </a:lnTo>
                <a:lnTo>
                  <a:pt x="8932" y="3119"/>
                </a:lnTo>
                <a:lnTo>
                  <a:pt x="8607" y="3328"/>
                </a:lnTo>
                <a:lnTo>
                  <a:pt x="8289" y="3537"/>
                </a:lnTo>
                <a:lnTo>
                  <a:pt x="7972" y="3754"/>
                </a:lnTo>
                <a:lnTo>
                  <a:pt x="7662" y="3978"/>
                </a:lnTo>
                <a:lnTo>
                  <a:pt x="7353" y="4211"/>
                </a:lnTo>
                <a:lnTo>
                  <a:pt x="7051" y="4443"/>
                </a:lnTo>
                <a:lnTo>
                  <a:pt x="6749" y="4683"/>
                </a:lnTo>
                <a:lnTo>
                  <a:pt x="6447" y="4930"/>
                </a:lnTo>
                <a:lnTo>
                  <a:pt x="6153" y="5178"/>
                </a:lnTo>
                <a:lnTo>
                  <a:pt x="5867" y="5441"/>
                </a:lnTo>
                <a:lnTo>
                  <a:pt x="5573" y="5704"/>
                </a:lnTo>
                <a:lnTo>
                  <a:pt x="5294" y="5967"/>
                </a:lnTo>
                <a:lnTo>
                  <a:pt x="5016" y="6246"/>
                </a:lnTo>
                <a:lnTo>
                  <a:pt x="4737" y="6525"/>
                </a:lnTo>
                <a:lnTo>
                  <a:pt x="4466" y="6803"/>
                </a:lnTo>
                <a:lnTo>
                  <a:pt x="4195" y="7097"/>
                </a:lnTo>
                <a:lnTo>
                  <a:pt x="3932" y="7391"/>
                </a:lnTo>
                <a:lnTo>
                  <a:pt x="3677" y="7693"/>
                </a:lnTo>
                <a:lnTo>
                  <a:pt x="3421" y="7995"/>
                </a:lnTo>
                <a:lnTo>
                  <a:pt x="3166" y="8305"/>
                </a:lnTo>
                <a:lnTo>
                  <a:pt x="2918" y="8614"/>
                </a:lnTo>
                <a:lnTo>
                  <a:pt x="2678" y="8939"/>
                </a:lnTo>
                <a:lnTo>
                  <a:pt x="2439" y="9256"/>
                </a:lnTo>
                <a:lnTo>
                  <a:pt x="2245" y="9535"/>
                </a:lnTo>
                <a:lnTo>
                  <a:pt x="2059" y="9814"/>
                </a:lnTo>
                <a:lnTo>
                  <a:pt x="1874" y="10100"/>
                </a:lnTo>
                <a:lnTo>
                  <a:pt x="1703" y="10394"/>
                </a:lnTo>
                <a:lnTo>
                  <a:pt x="1533" y="10688"/>
                </a:lnTo>
                <a:lnTo>
                  <a:pt x="1371" y="10990"/>
                </a:lnTo>
                <a:lnTo>
                  <a:pt x="1224" y="11300"/>
                </a:lnTo>
                <a:lnTo>
                  <a:pt x="1076" y="11609"/>
                </a:lnTo>
                <a:lnTo>
                  <a:pt x="937" y="11919"/>
                </a:lnTo>
                <a:lnTo>
                  <a:pt x="813" y="12236"/>
                </a:lnTo>
                <a:lnTo>
                  <a:pt x="690" y="12553"/>
                </a:lnTo>
                <a:lnTo>
                  <a:pt x="581" y="12871"/>
                </a:lnTo>
                <a:lnTo>
                  <a:pt x="473" y="13196"/>
                </a:lnTo>
                <a:lnTo>
                  <a:pt x="380" y="13521"/>
                </a:lnTo>
                <a:lnTo>
                  <a:pt x="295" y="13846"/>
                </a:lnTo>
                <a:lnTo>
                  <a:pt x="225" y="14179"/>
                </a:lnTo>
                <a:lnTo>
                  <a:pt x="163" y="14511"/>
                </a:lnTo>
                <a:lnTo>
                  <a:pt x="109" y="14836"/>
                </a:lnTo>
                <a:lnTo>
                  <a:pt x="63" y="15169"/>
                </a:lnTo>
                <a:lnTo>
                  <a:pt x="32" y="15502"/>
                </a:lnTo>
                <a:lnTo>
                  <a:pt x="9" y="15835"/>
                </a:lnTo>
                <a:lnTo>
                  <a:pt x="1" y="16167"/>
                </a:lnTo>
                <a:lnTo>
                  <a:pt x="1" y="16500"/>
                </a:lnTo>
                <a:lnTo>
                  <a:pt x="16" y="16833"/>
                </a:lnTo>
                <a:lnTo>
                  <a:pt x="39" y="17158"/>
                </a:lnTo>
                <a:lnTo>
                  <a:pt x="78" y="17491"/>
                </a:lnTo>
                <a:lnTo>
                  <a:pt x="125" y="17816"/>
                </a:lnTo>
                <a:lnTo>
                  <a:pt x="186" y="18141"/>
                </a:lnTo>
                <a:lnTo>
                  <a:pt x="264" y="18466"/>
                </a:lnTo>
                <a:lnTo>
                  <a:pt x="357" y="18783"/>
                </a:lnTo>
                <a:lnTo>
                  <a:pt x="457" y="19101"/>
                </a:lnTo>
                <a:lnTo>
                  <a:pt x="573" y="19418"/>
                </a:lnTo>
                <a:lnTo>
                  <a:pt x="705" y="19727"/>
                </a:lnTo>
                <a:lnTo>
                  <a:pt x="852" y="20029"/>
                </a:lnTo>
                <a:lnTo>
                  <a:pt x="1015" y="20323"/>
                </a:lnTo>
                <a:lnTo>
                  <a:pt x="1193" y="20610"/>
                </a:lnTo>
                <a:lnTo>
                  <a:pt x="1386" y="20888"/>
                </a:lnTo>
                <a:lnTo>
                  <a:pt x="1595" y="21159"/>
                </a:lnTo>
                <a:lnTo>
                  <a:pt x="1812" y="21415"/>
                </a:lnTo>
                <a:lnTo>
                  <a:pt x="2044" y="21662"/>
                </a:lnTo>
                <a:lnTo>
                  <a:pt x="2284" y="21902"/>
                </a:lnTo>
                <a:lnTo>
                  <a:pt x="2539" y="22134"/>
                </a:lnTo>
                <a:lnTo>
                  <a:pt x="2802" y="22343"/>
                </a:lnTo>
                <a:lnTo>
                  <a:pt x="3073" y="22552"/>
                </a:lnTo>
                <a:lnTo>
                  <a:pt x="3352" y="22738"/>
                </a:lnTo>
                <a:lnTo>
                  <a:pt x="3638" y="22916"/>
                </a:lnTo>
                <a:lnTo>
                  <a:pt x="3932" y="23078"/>
                </a:lnTo>
                <a:lnTo>
                  <a:pt x="4234" y="23233"/>
                </a:lnTo>
                <a:lnTo>
                  <a:pt x="4544" y="23365"/>
                </a:lnTo>
                <a:lnTo>
                  <a:pt x="4853" y="23489"/>
                </a:lnTo>
                <a:lnTo>
                  <a:pt x="5170" y="23589"/>
                </a:lnTo>
                <a:lnTo>
                  <a:pt x="5488" y="23682"/>
                </a:lnTo>
                <a:lnTo>
                  <a:pt x="5813" y="23752"/>
                </a:lnTo>
                <a:lnTo>
                  <a:pt x="6130" y="23806"/>
                </a:lnTo>
                <a:lnTo>
                  <a:pt x="6455" y="23845"/>
                </a:lnTo>
                <a:lnTo>
                  <a:pt x="6780" y="23860"/>
                </a:lnTo>
                <a:lnTo>
                  <a:pt x="6943" y="23868"/>
                </a:lnTo>
                <a:lnTo>
                  <a:pt x="7105" y="23868"/>
                </a:lnTo>
                <a:lnTo>
                  <a:pt x="7268" y="23860"/>
                </a:lnTo>
                <a:lnTo>
                  <a:pt x="7430" y="23845"/>
                </a:lnTo>
                <a:lnTo>
                  <a:pt x="7593" y="23829"/>
                </a:lnTo>
                <a:lnTo>
                  <a:pt x="7748" y="23806"/>
                </a:lnTo>
                <a:lnTo>
                  <a:pt x="7910" y="23783"/>
                </a:lnTo>
                <a:lnTo>
                  <a:pt x="8073" y="23752"/>
                </a:lnTo>
                <a:lnTo>
                  <a:pt x="8227" y="23713"/>
                </a:lnTo>
                <a:lnTo>
                  <a:pt x="8390" y="23674"/>
                </a:lnTo>
                <a:lnTo>
                  <a:pt x="8545" y="23628"/>
                </a:lnTo>
                <a:lnTo>
                  <a:pt x="8699" y="23574"/>
                </a:lnTo>
                <a:lnTo>
                  <a:pt x="8854" y="23520"/>
                </a:lnTo>
                <a:lnTo>
                  <a:pt x="9009" y="23450"/>
                </a:lnTo>
                <a:lnTo>
                  <a:pt x="9156" y="23388"/>
                </a:lnTo>
                <a:lnTo>
                  <a:pt x="9311" y="23311"/>
                </a:lnTo>
                <a:lnTo>
                  <a:pt x="9582" y="23164"/>
                </a:lnTo>
                <a:lnTo>
                  <a:pt x="9845" y="23001"/>
                </a:lnTo>
                <a:lnTo>
                  <a:pt x="10108" y="22823"/>
                </a:lnTo>
                <a:lnTo>
                  <a:pt x="10356" y="22637"/>
                </a:lnTo>
                <a:lnTo>
                  <a:pt x="10595" y="22436"/>
                </a:lnTo>
                <a:lnTo>
                  <a:pt x="10835" y="22235"/>
                </a:lnTo>
                <a:lnTo>
                  <a:pt x="11068" y="22026"/>
                </a:lnTo>
                <a:lnTo>
                  <a:pt x="11292" y="21809"/>
                </a:lnTo>
                <a:lnTo>
                  <a:pt x="11749" y="21376"/>
                </a:lnTo>
                <a:lnTo>
                  <a:pt x="12197" y="20935"/>
                </a:lnTo>
                <a:lnTo>
                  <a:pt x="12430" y="20718"/>
                </a:lnTo>
                <a:lnTo>
                  <a:pt x="12662" y="20501"/>
                </a:lnTo>
                <a:lnTo>
                  <a:pt x="12894" y="20292"/>
                </a:lnTo>
                <a:lnTo>
                  <a:pt x="13134" y="20091"/>
                </a:lnTo>
                <a:lnTo>
                  <a:pt x="13327" y="19936"/>
                </a:lnTo>
                <a:lnTo>
                  <a:pt x="13529" y="19789"/>
                </a:lnTo>
                <a:lnTo>
                  <a:pt x="13730" y="19642"/>
                </a:lnTo>
                <a:lnTo>
                  <a:pt x="13931" y="19503"/>
                </a:lnTo>
                <a:lnTo>
                  <a:pt x="14140" y="19371"/>
                </a:lnTo>
                <a:lnTo>
                  <a:pt x="14349" y="19240"/>
                </a:lnTo>
                <a:lnTo>
                  <a:pt x="14558" y="19116"/>
                </a:lnTo>
                <a:lnTo>
                  <a:pt x="14775" y="18992"/>
                </a:lnTo>
                <a:lnTo>
                  <a:pt x="14991" y="18876"/>
                </a:lnTo>
                <a:lnTo>
                  <a:pt x="15208" y="18760"/>
                </a:lnTo>
                <a:lnTo>
                  <a:pt x="15657" y="18543"/>
                </a:lnTo>
                <a:lnTo>
                  <a:pt x="16106" y="18342"/>
                </a:lnTo>
                <a:lnTo>
                  <a:pt x="16570" y="18156"/>
                </a:lnTo>
                <a:lnTo>
                  <a:pt x="17034" y="17978"/>
                </a:lnTo>
                <a:lnTo>
                  <a:pt x="17506" y="17816"/>
                </a:lnTo>
                <a:lnTo>
                  <a:pt x="17978" y="17661"/>
                </a:lnTo>
                <a:lnTo>
                  <a:pt x="18458" y="17514"/>
                </a:lnTo>
                <a:lnTo>
                  <a:pt x="18938" y="17375"/>
                </a:lnTo>
                <a:lnTo>
                  <a:pt x="19418" y="17243"/>
                </a:lnTo>
                <a:lnTo>
                  <a:pt x="20385" y="16988"/>
                </a:lnTo>
                <a:lnTo>
                  <a:pt x="21353" y="16748"/>
                </a:lnTo>
                <a:lnTo>
                  <a:pt x="22320" y="16500"/>
                </a:lnTo>
                <a:lnTo>
                  <a:pt x="22800" y="16376"/>
                </a:lnTo>
                <a:lnTo>
                  <a:pt x="23280" y="16245"/>
                </a:lnTo>
                <a:lnTo>
                  <a:pt x="23760" y="16106"/>
                </a:lnTo>
                <a:lnTo>
                  <a:pt x="24239" y="15958"/>
                </a:lnTo>
                <a:lnTo>
                  <a:pt x="24711" y="15804"/>
                </a:lnTo>
                <a:lnTo>
                  <a:pt x="25176" y="15641"/>
                </a:lnTo>
                <a:lnTo>
                  <a:pt x="25640" y="15463"/>
                </a:lnTo>
                <a:lnTo>
                  <a:pt x="26097" y="15277"/>
                </a:lnTo>
                <a:lnTo>
                  <a:pt x="26546" y="15076"/>
                </a:lnTo>
                <a:lnTo>
                  <a:pt x="26994" y="14860"/>
                </a:lnTo>
                <a:lnTo>
                  <a:pt x="27211" y="14743"/>
                </a:lnTo>
                <a:lnTo>
                  <a:pt x="27428" y="14627"/>
                </a:lnTo>
                <a:lnTo>
                  <a:pt x="27645" y="14504"/>
                </a:lnTo>
                <a:lnTo>
                  <a:pt x="27853" y="14372"/>
                </a:lnTo>
                <a:lnTo>
                  <a:pt x="28070" y="14240"/>
                </a:lnTo>
                <a:lnTo>
                  <a:pt x="28279" y="14101"/>
                </a:lnTo>
                <a:lnTo>
                  <a:pt x="28480" y="13962"/>
                </a:lnTo>
                <a:lnTo>
                  <a:pt x="28682" y="13807"/>
                </a:lnTo>
                <a:lnTo>
                  <a:pt x="28883" y="13652"/>
                </a:lnTo>
                <a:lnTo>
                  <a:pt x="29076" y="13490"/>
                </a:lnTo>
                <a:lnTo>
                  <a:pt x="29262" y="13327"/>
                </a:lnTo>
                <a:lnTo>
                  <a:pt x="29448" y="13157"/>
                </a:lnTo>
                <a:lnTo>
                  <a:pt x="29633" y="12987"/>
                </a:lnTo>
                <a:lnTo>
                  <a:pt x="29811" y="12801"/>
                </a:lnTo>
                <a:lnTo>
                  <a:pt x="29982" y="12623"/>
                </a:lnTo>
                <a:lnTo>
                  <a:pt x="30144" y="12429"/>
                </a:lnTo>
                <a:lnTo>
                  <a:pt x="30307" y="12236"/>
                </a:lnTo>
                <a:lnTo>
                  <a:pt x="30462" y="12043"/>
                </a:lnTo>
                <a:lnTo>
                  <a:pt x="30609" y="11841"/>
                </a:lnTo>
                <a:lnTo>
                  <a:pt x="30748" y="11632"/>
                </a:lnTo>
                <a:lnTo>
                  <a:pt x="30879" y="11423"/>
                </a:lnTo>
                <a:lnTo>
                  <a:pt x="31011" y="11214"/>
                </a:lnTo>
                <a:lnTo>
                  <a:pt x="31127" y="10998"/>
                </a:lnTo>
                <a:lnTo>
                  <a:pt x="31243" y="10781"/>
                </a:lnTo>
                <a:lnTo>
                  <a:pt x="31352" y="10557"/>
                </a:lnTo>
                <a:lnTo>
                  <a:pt x="31444" y="10332"/>
                </a:lnTo>
                <a:lnTo>
                  <a:pt x="31530" y="10108"/>
                </a:lnTo>
                <a:lnTo>
                  <a:pt x="31615" y="9876"/>
                </a:lnTo>
                <a:lnTo>
                  <a:pt x="31684" y="9643"/>
                </a:lnTo>
                <a:lnTo>
                  <a:pt x="31746" y="9404"/>
                </a:lnTo>
                <a:lnTo>
                  <a:pt x="31793" y="9171"/>
                </a:lnTo>
                <a:lnTo>
                  <a:pt x="31839" y="8931"/>
                </a:lnTo>
                <a:lnTo>
                  <a:pt x="31870" y="8684"/>
                </a:lnTo>
                <a:lnTo>
                  <a:pt x="31886" y="8444"/>
                </a:lnTo>
                <a:lnTo>
                  <a:pt x="31901" y="8196"/>
                </a:lnTo>
                <a:lnTo>
                  <a:pt x="31901" y="7949"/>
                </a:lnTo>
                <a:lnTo>
                  <a:pt x="31893" y="7771"/>
                </a:lnTo>
                <a:lnTo>
                  <a:pt x="31878" y="7585"/>
                </a:lnTo>
                <a:lnTo>
                  <a:pt x="31862" y="7415"/>
                </a:lnTo>
                <a:lnTo>
                  <a:pt x="31839" y="7237"/>
                </a:lnTo>
                <a:lnTo>
                  <a:pt x="31808" y="7066"/>
                </a:lnTo>
                <a:lnTo>
                  <a:pt x="31777" y="6888"/>
                </a:lnTo>
                <a:lnTo>
                  <a:pt x="31738" y="6718"/>
                </a:lnTo>
                <a:lnTo>
                  <a:pt x="31692" y="6556"/>
                </a:lnTo>
                <a:lnTo>
                  <a:pt x="31646" y="6385"/>
                </a:lnTo>
                <a:lnTo>
                  <a:pt x="31591" y="6223"/>
                </a:lnTo>
                <a:lnTo>
                  <a:pt x="31530" y="6060"/>
                </a:lnTo>
                <a:lnTo>
                  <a:pt x="31468" y="5898"/>
                </a:lnTo>
                <a:lnTo>
                  <a:pt x="31398" y="5743"/>
                </a:lnTo>
                <a:lnTo>
                  <a:pt x="31328" y="5588"/>
                </a:lnTo>
                <a:lnTo>
                  <a:pt x="31251" y="5433"/>
                </a:lnTo>
                <a:lnTo>
                  <a:pt x="31174" y="5279"/>
                </a:lnTo>
                <a:lnTo>
                  <a:pt x="30996" y="4977"/>
                </a:lnTo>
                <a:lnTo>
                  <a:pt x="30810" y="4690"/>
                </a:lnTo>
                <a:lnTo>
                  <a:pt x="30601" y="4404"/>
                </a:lnTo>
                <a:lnTo>
                  <a:pt x="30384" y="4133"/>
                </a:lnTo>
                <a:lnTo>
                  <a:pt x="30152" y="3862"/>
                </a:lnTo>
                <a:lnTo>
                  <a:pt x="29904" y="3607"/>
                </a:lnTo>
                <a:lnTo>
                  <a:pt x="29641" y="3352"/>
                </a:lnTo>
                <a:lnTo>
                  <a:pt x="29370" y="3112"/>
                </a:lnTo>
                <a:lnTo>
                  <a:pt x="29092" y="2880"/>
                </a:lnTo>
                <a:lnTo>
                  <a:pt x="28798" y="2655"/>
                </a:lnTo>
                <a:lnTo>
                  <a:pt x="28504" y="2446"/>
                </a:lnTo>
                <a:lnTo>
                  <a:pt x="28194" y="2237"/>
                </a:lnTo>
                <a:lnTo>
                  <a:pt x="27877" y="2044"/>
                </a:lnTo>
                <a:lnTo>
                  <a:pt x="27552" y="1858"/>
                </a:lnTo>
                <a:lnTo>
                  <a:pt x="27219" y="1680"/>
                </a:lnTo>
                <a:lnTo>
                  <a:pt x="26886" y="1510"/>
                </a:lnTo>
                <a:lnTo>
                  <a:pt x="26546" y="1355"/>
                </a:lnTo>
                <a:lnTo>
                  <a:pt x="26197" y="1208"/>
                </a:lnTo>
                <a:lnTo>
                  <a:pt x="25849" y="1069"/>
                </a:lnTo>
                <a:lnTo>
                  <a:pt x="25501" y="937"/>
                </a:lnTo>
                <a:lnTo>
                  <a:pt x="25145" y="821"/>
                </a:lnTo>
                <a:lnTo>
                  <a:pt x="24797" y="713"/>
                </a:lnTo>
                <a:lnTo>
                  <a:pt x="24441" y="612"/>
                </a:lnTo>
                <a:lnTo>
                  <a:pt x="24085" y="527"/>
                </a:lnTo>
                <a:lnTo>
                  <a:pt x="23682" y="442"/>
                </a:lnTo>
                <a:lnTo>
                  <a:pt x="23287" y="357"/>
                </a:lnTo>
                <a:lnTo>
                  <a:pt x="22893" y="287"/>
                </a:lnTo>
                <a:lnTo>
                  <a:pt x="22490" y="225"/>
                </a:lnTo>
                <a:lnTo>
                  <a:pt x="22096" y="171"/>
                </a:lnTo>
                <a:lnTo>
                  <a:pt x="21701" y="124"/>
                </a:lnTo>
                <a:lnTo>
                  <a:pt x="21306" y="78"/>
                </a:lnTo>
                <a:lnTo>
                  <a:pt x="20919" y="47"/>
                </a:lnTo>
                <a:lnTo>
                  <a:pt x="20525" y="24"/>
                </a:lnTo>
                <a:lnTo>
                  <a:pt x="20138" y="8"/>
                </a:lnTo>
                <a:lnTo>
                  <a:pt x="19743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4"/>
          <p:cNvSpPr/>
          <p:nvPr/>
        </p:nvSpPr>
        <p:spPr>
          <a:xfrm>
            <a:off x="8209954" y="4485312"/>
            <a:ext cx="1104233" cy="1009755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4"/>
          <p:cNvSpPr/>
          <p:nvPr/>
        </p:nvSpPr>
        <p:spPr>
          <a:xfrm>
            <a:off x="6829403" y="4465437"/>
            <a:ext cx="529614" cy="515492"/>
          </a:xfrm>
          <a:custGeom>
            <a:avLst/>
            <a:gdLst/>
            <a:ahLst/>
            <a:cxnLst/>
            <a:rect l="l" t="t" r="r" b="b"/>
            <a:pathLst>
              <a:path w="31352" h="30516" extrusionOk="0">
                <a:moveTo>
                  <a:pt x="20199" y="1"/>
                </a:moveTo>
                <a:lnTo>
                  <a:pt x="20037" y="16"/>
                </a:lnTo>
                <a:lnTo>
                  <a:pt x="19874" y="32"/>
                </a:lnTo>
                <a:lnTo>
                  <a:pt x="19712" y="55"/>
                </a:lnTo>
                <a:lnTo>
                  <a:pt x="19542" y="86"/>
                </a:lnTo>
                <a:lnTo>
                  <a:pt x="19379" y="117"/>
                </a:lnTo>
                <a:lnTo>
                  <a:pt x="19217" y="156"/>
                </a:lnTo>
                <a:lnTo>
                  <a:pt x="19054" y="202"/>
                </a:lnTo>
                <a:lnTo>
                  <a:pt x="18892" y="248"/>
                </a:lnTo>
                <a:lnTo>
                  <a:pt x="18729" y="303"/>
                </a:lnTo>
                <a:lnTo>
                  <a:pt x="18412" y="426"/>
                </a:lnTo>
                <a:lnTo>
                  <a:pt x="18102" y="566"/>
                </a:lnTo>
                <a:lnTo>
                  <a:pt x="17793" y="721"/>
                </a:lnTo>
                <a:lnTo>
                  <a:pt x="17499" y="891"/>
                </a:lnTo>
                <a:lnTo>
                  <a:pt x="17204" y="1069"/>
                </a:lnTo>
                <a:lnTo>
                  <a:pt x="16926" y="1262"/>
                </a:lnTo>
                <a:lnTo>
                  <a:pt x="16663" y="1456"/>
                </a:lnTo>
                <a:lnTo>
                  <a:pt x="16407" y="1657"/>
                </a:lnTo>
                <a:lnTo>
                  <a:pt x="16152" y="1866"/>
                </a:lnTo>
                <a:lnTo>
                  <a:pt x="15912" y="2090"/>
                </a:lnTo>
                <a:lnTo>
                  <a:pt x="15672" y="2307"/>
                </a:lnTo>
                <a:lnTo>
                  <a:pt x="15440" y="2539"/>
                </a:lnTo>
                <a:lnTo>
                  <a:pt x="15216" y="2779"/>
                </a:lnTo>
                <a:lnTo>
                  <a:pt x="14999" y="3019"/>
                </a:lnTo>
                <a:lnTo>
                  <a:pt x="14790" y="3267"/>
                </a:lnTo>
                <a:lnTo>
                  <a:pt x="14589" y="3522"/>
                </a:lnTo>
                <a:lnTo>
                  <a:pt x="14387" y="3785"/>
                </a:lnTo>
                <a:lnTo>
                  <a:pt x="14194" y="4048"/>
                </a:lnTo>
                <a:lnTo>
                  <a:pt x="14008" y="4319"/>
                </a:lnTo>
                <a:lnTo>
                  <a:pt x="13830" y="4598"/>
                </a:lnTo>
                <a:lnTo>
                  <a:pt x="13660" y="4876"/>
                </a:lnTo>
                <a:lnTo>
                  <a:pt x="13497" y="5163"/>
                </a:lnTo>
                <a:lnTo>
                  <a:pt x="13335" y="5449"/>
                </a:lnTo>
                <a:lnTo>
                  <a:pt x="13180" y="5743"/>
                </a:lnTo>
                <a:lnTo>
                  <a:pt x="13033" y="6037"/>
                </a:lnTo>
                <a:lnTo>
                  <a:pt x="12894" y="6331"/>
                </a:lnTo>
                <a:lnTo>
                  <a:pt x="12754" y="6633"/>
                </a:lnTo>
                <a:lnTo>
                  <a:pt x="12631" y="6943"/>
                </a:lnTo>
                <a:lnTo>
                  <a:pt x="12507" y="7252"/>
                </a:lnTo>
                <a:lnTo>
                  <a:pt x="12383" y="7562"/>
                </a:lnTo>
                <a:lnTo>
                  <a:pt x="12275" y="7871"/>
                </a:lnTo>
                <a:lnTo>
                  <a:pt x="12166" y="8189"/>
                </a:lnTo>
                <a:lnTo>
                  <a:pt x="12073" y="8506"/>
                </a:lnTo>
                <a:lnTo>
                  <a:pt x="11981" y="8823"/>
                </a:lnTo>
                <a:lnTo>
                  <a:pt x="11888" y="9141"/>
                </a:lnTo>
                <a:lnTo>
                  <a:pt x="11810" y="9458"/>
                </a:lnTo>
                <a:lnTo>
                  <a:pt x="11733" y="9783"/>
                </a:lnTo>
                <a:lnTo>
                  <a:pt x="11663" y="10100"/>
                </a:lnTo>
                <a:lnTo>
                  <a:pt x="11563" y="10572"/>
                </a:lnTo>
                <a:lnTo>
                  <a:pt x="11478" y="11044"/>
                </a:lnTo>
                <a:lnTo>
                  <a:pt x="11292" y="11996"/>
                </a:lnTo>
                <a:lnTo>
                  <a:pt x="11199" y="12476"/>
                </a:lnTo>
                <a:lnTo>
                  <a:pt x="11091" y="12948"/>
                </a:lnTo>
                <a:lnTo>
                  <a:pt x="10982" y="13420"/>
                </a:lnTo>
                <a:lnTo>
                  <a:pt x="10851" y="13877"/>
                </a:lnTo>
                <a:lnTo>
                  <a:pt x="10781" y="14109"/>
                </a:lnTo>
                <a:lnTo>
                  <a:pt x="10704" y="14333"/>
                </a:lnTo>
                <a:lnTo>
                  <a:pt x="10626" y="14550"/>
                </a:lnTo>
                <a:lnTo>
                  <a:pt x="10541" y="14767"/>
                </a:lnTo>
                <a:lnTo>
                  <a:pt x="10448" y="14984"/>
                </a:lnTo>
                <a:lnTo>
                  <a:pt x="10348" y="15193"/>
                </a:lnTo>
                <a:lnTo>
                  <a:pt x="10247" y="15394"/>
                </a:lnTo>
                <a:lnTo>
                  <a:pt x="10131" y="15595"/>
                </a:lnTo>
                <a:lnTo>
                  <a:pt x="10015" y="15788"/>
                </a:lnTo>
                <a:lnTo>
                  <a:pt x="9891" y="15982"/>
                </a:lnTo>
                <a:lnTo>
                  <a:pt x="9759" y="16168"/>
                </a:lnTo>
                <a:lnTo>
                  <a:pt x="9612" y="16346"/>
                </a:lnTo>
                <a:lnTo>
                  <a:pt x="9465" y="16516"/>
                </a:lnTo>
                <a:lnTo>
                  <a:pt x="9303" y="16686"/>
                </a:lnTo>
                <a:lnTo>
                  <a:pt x="9133" y="16841"/>
                </a:lnTo>
                <a:lnTo>
                  <a:pt x="8955" y="16996"/>
                </a:lnTo>
                <a:lnTo>
                  <a:pt x="8955" y="16617"/>
                </a:lnTo>
                <a:lnTo>
                  <a:pt x="8939" y="16245"/>
                </a:lnTo>
                <a:lnTo>
                  <a:pt x="8924" y="15866"/>
                </a:lnTo>
                <a:lnTo>
                  <a:pt x="8900" y="15494"/>
                </a:lnTo>
                <a:lnTo>
                  <a:pt x="8870" y="15123"/>
                </a:lnTo>
                <a:lnTo>
                  <a:pt x="8831" y="14744"/>
                </a:lnTo>
                <a:lnTo>
                  <a:pt x="8784" y="14372"/>
                </a:lnTo>
                <a:lnTo>
                  <a:pt x="8730" y="14001"/>
                </a:lnTo>
                <a:lnTo>
                  <a:pt x="8668" y="13629"/>
                </a:lnTo>
                <a:lnTo>
                  <a:pt x="8599" y="13258"/>
                </a:lnTo>
                <a:lnTo>
                  <a:pt x="8529" y="12894"/>
                </a:lnTo>
                <a:lnTo>
                  <a:pt x="8444" y="12523"/>
                </a:lnTo>
                <a:lnTo>
                  <a:pt x="8359" y="12159"/>
                </a:lnTo>
                <a:lnTo>
                  <a:pt x="8266" y="11795"/>
                </a:lnTo>
                <a:lnTo>
                  <a:pt x="8165" y="11431"/>
                </a:lnTo>
                <a:lnTo>
                  <a:pt x="8057" y="11075"/>
                </a:lnTo>
                <a:lnTo>
                  <a:pt x="7933" y="10696"/>
                </a:lnTo>
                <a:lnTo>
                  <a:pt x="7786" y="10317"/>
                </a:lnTo>
                <a:lnTo>
                  <a:pt x="7624" y="9938"/>
                </a:lnTo>
                <a:lnTo>
                  <a:pt x="7538" y="9752"/>
                </a:lnTo>
                <a:lnTo>
                  <a:pt x="7446" y="9566"/>
                </a:lnTo>
                <a:lnTo>
                  <a:pt x="7345" y="9388"/>
                </a:lnTo>
                <a:lnTo>
                  <a:pt x="7244" y="9203"/>
                </a:lnTo>
                <a:lnTo>
                  <a:pt x="7144" y="9032"/>
                </a:lnTo>
                <a:lnTo>
                  <a:pt x="7035" y="8854"/>
                </a:lnTo>
                <a:lnTo>
                  <a:pt x="6919" y="8692"/>
                </a:lnTo>
                <a:lnTo>
                  <a:pt x="6803" y="8529"/>
                </a:lnTo>
                <a:lnTo>
                  <a:pt x="6679" y="8367"/>
                </a:lnTo>
                <a:lnTo>
                  <a:pt x="6548" y="8212"/>
                </a:lnTo>
                <a:lnTo>
                  <a:pt x="6416" y="8073"/>
                </a:lnTo>
                <a:lnTo>
                  <a:pt x="6285" y="7926"/>
                </a:lnTo>
                <a:lnTo>
                  <a:pt x="6145" y="7794"/>
                </a:lnTo>
                <a:lnTo>
                  <a:pt x="5998" y="7670"/>
                </a:lnTo>
                <a:lnTo>
                  <a:pt x="5851" y="7554"/>
                </a:lnTo>
                <a:lnTo>
                  <a:pt x="5697" y="7438"/>
                </a:lnTo>
                <a:lnTo>
                  <a:pt x="5542" y="7337"/>
                </a:lnTo>
                <a:lnTo>
                  <a:pt x="5379" y="7252"/>
                </a:lnTo>
                <a:lnTo>
                  <a:pt x="5217" y="7167"/>
                </a:lnTo>
                <a:lnTo>
                  <a:pt x="5046" y="7090"/>
                </a:lnTo>
                <a:lnTo>
                  <a:pt x="4868" y="7028"/>
                </a:lnTo>
                <a:lnTo>
                  <a:pt x="4690" y="6981"/>
                </a:lnTo>
                <a:lnTo>
                  <a:pt x="4512" y="6943"/>
                </a:lnTo>
                <a:lnTo>
                  <a:pt x="4319" y="6912"/>
                </a:lnTo>
                <a:lnTo>
                  <a:pt x="4133" y="6896"/>
                </a:lnTo>
                <a:lnTo>
                  <a:pt x="3816" y="6896"/>
                </a:lnTo>
                <a:lnTo>
                  <a:pt x="3692" y="6912"/>
                </a:lnTo>
                <a:lnTo>
                  <a:pt x="3568" y="6927"/>
                </a:lnTo>
                <a:lnTo>
                  <a:pt x="3452" y="6950"/>
                </a:lnTo>
                <a:lnTo>
                  <a:pt x="3336" y="6974"/>
                </a:lnTo>
                <a:lnTo>
                  <a:pt x="3220" y="7005"/>
                </a:lnTo>
                <a:lnTo>
                  <a:pt x="3104" y="7036"/>
                </a:lnTo>
                <a:lnTo>
                  <a:pt x="2988" y="7082"/>
                </a:lnTo>
                <a:lnTo>
                  <a:pt x="2763" y="7175"/>
                </a:lnTo>
                <a:lnTo>
                  <a:pt x="2547" y="7283"/>
                </a:lnTo>
                <a:lnTo>
                  <a:pt x="2338" y="7407"/>
                </a:lnTo>
                <a:lnTo>
                  <a:pt x="2137" y="7546"/>
                </a:lnTo>
                <a:lnTo>
                  <a:pt x="1943" y="7701"/>
                </a:lnTo>
                <a:lnTo>
                  <a:pt x="1757" y="7864"/>
                </a:lnTo>
                <a:lnTo>
                  <a:pt x="1587" y="8042"/>
                </a:lnTo>
                <a:lnTo>
                  <a:pt x="1425" y="8227"/>
                </a:lnTo>
                <a:lnTo>
                  <a:pt x="1270" y="8429"/>
                </a:lnTo>
                <a:lnTo>
                  <a:pt x="1123" y="8630"/>
                </a:lnTo>
                <a:lnTo>
                  <a:pt x="991" y="8839"/>
                </a:lnTo>
                <a:lnTo>
                  <a:pt x="875" y="9055"/>
                </a:lnTo>
                <a:lnTo>
                  <a:pt x="767" y="9280"/>
                </a:lnTo>
                <a:lnTo>
                  <a:pt x="674" y="9504"/>
                </a:lnTo>
                <a:lnTo>
                  <a:pt x="581" y="9729"/>
                </a:lnTo>
                <a:lnTo>
                  <a:pt x="504" y="9961"/>
                </a:lnTo>
                <a:lnTo>
                  <a:pt x="434" y="10201"/>
                </a:lnTo>
                <a:lnTo>
                  <a:pt x="372" y="10433"/>
                </a:lnTo>
                <a:lnTo>
                  <a:pt x="318" y="10673"/>
                </a:lnTo>
                <a:lnTo>
                  <a:pt x="271" y="10913"/>
                </a:lnTo>
                <a:lnTo>
                  <a:pt x="233" y="11160"/>
                </a:lnTo>
                <a:lnTo>
                  <a:pt x="194" y="11400"/>
                </a:lnTo>
                <a:lnTo>
                  <a:pt x="163" y="11648"/>
                </a:lnTo>
                <a:lnTo>
                  <a:pt x="140" y="11896"/>
                </a:lnTo>
                <a:lnTo>
                  <a:pt x="93" y="12391"/>
                </a:lnTo>
                <a:lnTo>
                  <a:pt x="63" y="12879"/>
                </a:lnTo>
                <a:lnTo>
                  <a:pt x="32" y="13490"/>
                </a:lnTo>
                <a:lnTo>
                  <a:pt x="8" y="14094"/>
                </a:lnTo>
                <a:lnTo>
                  <a:pt x="1" y="14705"/>
                </a:lnTo>
                <a:lnTo>
                  <a:pt x="1" y="15309"/>
                </a:lnTo>
                <a:lnTo>
                  <a:pt x="1" y="15912"/>
                </a:lnTo>
                <a:lnTo>
                  <a:pt x="16" y="16516"/>
                </a:lnTo>
                <a:lnTo>
                  <a:pt x="39" y="17120"/>
                </a:lnTo>
                <a:lnTo>
                  <a:pt x="70" y="17723"/>
                </a:lnTo>
                <a:lnTo>
                  <a:pt x="101" y="18327"/>
                </a:lnTo>
                <a:lnTo>
                  <a:pt x="140" y="18930"/>
                </a:lnTo>
                <a:lnTo>
                  <a:pt x="186" y="19526"/>
                </a:lnTo>
                <a:lnTo>
                  <a:pt x="241" y="20130"/>
                </a:lnTo>
                <a:lnTo>
                  <a:pt x="357" y="21337"/>
                </a:lnTo>
                <a:lnTo>
                  <a:pt x="488" y="22545"/>
                </a:lnTo>
                <a:lnTo>
                  <a:pt x="519" y="22870"/>
                </a:lnTo>
                <a:lnTo>
                  <a:pt x="550" y="23195"/>
                </a:lnTo>
                <a:lnTo>
                  <a:pt x="597" y="23860"/>
                </a:lnTo>
                <a:lnTo>
                  <a:pt x="627" y="24193"/>
                </a:lnTo>
                <a:lnTo>
                  <a:pt x="658" y="24534"/>
                </a:lnTo>
                <a:lnTo>
                  <a:pt x="697" y="24866"/>
                </a:lnTo>
                <a:lnTo>
                  <a:pt x="744" y="25191"/>
                </a:lnTo>
                <a:lnTo>
                  <a:pt x="805" y="25516"/>
                </a:lnTo>
                <a:lnTo>
                  <a:pt x="883" y="25841"/>
                </a:lnTo>
                <a:lnTo>
                  <a:pt x="929" y="25996"/>
                </a:lnTo>
                <a:lnTo>
                  <a:pt x="976" y="26151"/>
                </a:lnTo>
                <a:lnTo>
                  <a:pt x="1038" y="26298"/>
                </a:lnTo>
                <a:lnTo>
                  <a:pt x="1092" y="26453"/>
                </a:lnTo>
                <a:lnTo>
                  <a:pt x="1161" y="26600"/>
                </a:lnTo>
                <a:lnTo>
                  <a:pt x="1231" y="26747"/>
                </a:lnTo>
                <a:lnTo>
                  <a:pt x="1316" y="26886"/>
                </a:lnTo>
                <a:lnTo>
                  <a:pt x="1401" y="27026"/>
                </a:lnTo>
                <a:lnTo>
                  <a:pt x="1494" y="27157"/>
                </a:lnTo>
                <a:lnTo>
                  <a:pt x="1595" y="27289"/>
                </a:lnTo>
                <a:lnTo>
                  <a:pt x="1703" y="27420"/>
                </a:lnTo>
                <a:lnTo>
                  <a:pt x="1819" y="27544"/>
                </a:lnTo>
                <a:lnTo>
                  <a:pt x="1997" y="27714"/>
                </a:lnTo>
                <a:lnTo>
                  <a:pt x="2183" y="27877"/>
                </a:lnTo>
                <a:lnTo>
                  <a:pt x="2384" y="28032"/>
                </a:lnTo>
                <a:lnTo>
                  <a:pt x="2593" y="28179"/>
                </a:lnTo>
                <a:lnTo>
                  <a:pt x="2810" y="28326"/>
                </a:lnTo>
                <a:lnTo>
                  <a:pt x="3034" y="28457"/>
                </a:lnTo>
                <a:lnTo>
                  <a:pt x="3266" y="28581"/>
                </a:lnTo>
                <a:lnTo>
                  <a:pt x="3514" y="28705"/>
                </a:lnTo>
                <a:lnTo>
                  <a:pt x="3762" y="28813"/>
                </a:lnTo>
                <a:lnTo>
                  <a:pt x="4009" y="28922"/>
                </a:lnTo>
                <a:lnTo>
                  <a:pt x="4273" y="29022"/>
                </a:lnTo>
                <a:lnTo>
                  <a:pt x="4536" y="29123"/>
                </a:lnTo>
                <a:lnTo>
                  <a:pt x="4807" y="29208"/>
                </a:lnTo>
                <a:lnTo>
                  <a:pt x="5077" y="29293"/>
                </a:lnTo>
                <a:lnTo>
                  <a:pt x="5348" y="29378"/>
                </a:lnTo>
                <a:lnTo>
                  <a:pt x="5627" y="29448"/>
                </a:lnTo>
                <a:lnTo>
                  <a:pt x="6184" y="29587"/>
                </a:lnTo>
                <a:lnTo>
                  <a:pt x="6749" y="29711"/>
                </a:lnTo>
                <a:lnTo>
                  <a:pt x="7306" y="29819"/>
                </a:lnTo>
                <a:lnTo>
                  <a:pt x="7863" y="29912"/>
                </a:lnTo>
                <a:lnTo>
                  <a:pt x="8405" y="29997"/>
                </a:lnTo>
                <a:lnTo>
                  <a:pt x="8924" y="30075"/>
                </a:lnTo>
                <a:lnTo>
                  <a:pt x="9907" y="30214"/>
                </a:lnTo>
                <a:lnTo>
                  <a:pt x="10502" y="30291"/>
                </a:lnTo>
                <a:lnTo>
                  <a:pt x="11106" y="30353"/>
                </a:lnTo>
                <a:lnTo>
                  <a:pt x="11702" y="30407"/>
                </a:lnTo>
                <a:lnTo>
                  <a:pt x="12306" y="30454"/>
                </a:lnTo>
                <a:lnTo>
                  <a:pt x="12909" y="30485"/>
                </a:lnTo>
                <a:lnTo>
                  <a:pt x="13513" y="30508"/>
                </a:lnTo>
                <a:lnTo>
                  <a:pt x="14124" y="30516"/>
                </a:lnTo>
                <a:lnTo>
                  <a:pt x="14728" y="30508"/>
                </a:lnTo>
                <a:lnTo>
                  <a:pt x="15332" y="30493"/>
                </a:lnTo>
                <a:lnTo>
                  <a:pt x="15935" y="30469"/>
                </a:lnTo>
                <a:lnTo>
                  <a:pt x="16539" y="30431"/>
                </a:lnTo>
                <a:lnTo>
                  <a:pt x="17143" y="30384"/>
                </a:lnTo>
                <a:lnTo>
                  <a:pt x="17738" y="30322"/>
                </a:lnTo>
                <a:lnTo>
                  <a:pt x="18342" y="30245"/>
                </a:lnTo>
                <a:lnTo>
                  <a:pt x="18938" y="30168"/>
                </a:lnTo>
                <a:lnTo>
                  <a:pt x="19534" y="30067"/>
                </a:lnTo>
                <a:lnTo>
                  <a:pt x="20091" y="29966"/>
                </a:lnTo>
                <a:lnTo>
                  <a:pt x="20648" y="29850"/>
                </a:lnTo>
                <a:lnTo>
                  <a:pt x="21206" y="29726"/>
                </a:lnTo>
                <a:lnTo>
                  <a:pt x="21755" y="29587"/>
                </a:lnTo>
                <a:lnTo>
                  <a:pt x="22304" y="29440"/>
                </a:lnTo>
                <a:lnTo>
                  <a:pt x="22846" y="29270"/>
                </a:lnTo>
                <a:lnTo>
                  <a:pt x="23388" y="29084"/>
                </a:lnTo>
                <a:lnTo>
                  <a:pt x="23914" y="28891"/>
                </a:lnTo>
                <a:lnTo>
                  <a:pt x="24177" y="28782"/>
                </a:lnTo>
                <a:lnTo>
                  <a:pt x="24440" y="28674"/>
                </a:lnTo>
                <a:lnTo>
                  <a:pt x="24696" y="28558"/>
                </a:lnTo>
                <a:lnTo>
                  <a:pt x="24951" y="28442"/>
                </a:lnTo>
                <a:lnTo>
                  <a:pt x="25207" y="28318"/>
                </a:lnTo>
                <a:lnTo>
                  <a:pt x="25462" y="28186"/>
                </a:lnTo>
                <a:lnTo>
                  <a:pt x="25710" y="28055"/>
                </a:lnTo>
                <a:lnTo>
                  <a:pt x="25950" y="27923"/>
                </a:lnTo>
                <a:lnTo>
                  <a:pt x="26197" y="27776"/>
                </a:lnTo>
                <a:lnTo>
                  <a:pt x="26437" y="27629"/>
                </a:lnTo>
                <a:lnTo>
                  <a:pt x="26669" y="27482"/>
                </a:lnTo>
                <a:lnTo>
                  <a:pt x="26909" y="27320"/>
                </a:lnTo>
                <a:lnTo>
                  <a:pt x="27134" y="27157"/>
                </a:lnTo>
                <a:lnTo>
                  <a:pt x="27358" y="26995"/>
                </a:lnTo>
                <a:lnTo>
                  <a:pt x="27582" y="26817"/>
                </a:lnTo>
                <a:lnTo>
                  <a:pt x="27807" y="26639"/>
                </a:lnTo>
                <a:lnTo>
                  <a:pt x="28016" y="26453"/>
                </a:lnTo>
                <a:lnTo>
                  <a:pt x="28233" y="26267"/>
                </a:lnTo>
                <a:lnTo>
                  <a:pt x="28434" y="26066"/>
                </a:lnTo>
                <a:lnTo>
                  <a:pt x="28635" y="25865"/>
                </a:lnTo>
                <a:lnTo>
                  <a:pt x="28828" y="25656"/>
                </a:lnTo>
                <a:lnTo>
                  <a:pt x="29022" y="25447"/>
                </a:lnTo>
                <a:lnTo>
                  <a:pt x="29200" y="25222"/>
                </a:lnTo>
                <a:lnTo>
                  <a:pt x="29378" y="25006"/>
                </a:lnTo>
                <a:lnTo>
                  <a:pt x="29548" y="24773"/>
                </a:lnTo>
                <a:lnTo>
                  <a:pt x="29718" y="24541"/>
                </a:lnTo>
                <a:lnTo>
                  <a:pt x="29873" y="24309"/>
                </a:lnTo>
                <a:lnTo>
                  <a:pt x="30028" y="24061"/>
                </a:lnTo>
                <a:lnTo>
                  <a:pt x="30175" y="23822"/>
                </a:lnTo>
                <a:lnTo>
                  <a:pt x="30307" y="23574"/>
                </a:lnTo>
                <a:lnTo>
                  <a:pt x="30438" y="23319"/>
                </a:lnTo>
                <a:lnTo>
                  <a:pt x="30562" y="23063"/>
                </a:lnTo>
                <a:lnTo>
                  <a:pt x="30678" y="22808"/>
                </a:lnTo>
                <a:lnTo>
                  <a:pt x="30786" y="22545"/>
                </a:lnTo>
                <a:lnTo>
                  <a:pt x="30879" y="22281"/>
                </a:lnTo>
                <a:lnTo>
                  <a:pt x="30972" y="22011"/>
                </a:lnTo>
                <a:lnTo>
                  <a:pt x="31050" y="21747"/>
                </a:lnTo>
                <a:lnTo>
                  <a:pt x="31119" y="21477"/>
                </a:lnTo>
                <a:lnTo>
                  <a:pt x="31189" y="21198"/>
                </a:lnTo>
                <a:lnTo>
                  <a:pt x="31235" y="20927"/>
                </a:lnTo>
                <a:lnTo>
                  <a:pt x="31282" y="20649"/>
                </a:lnTo>
                <a:lnTo>
                  <a:pt x="31313" y="20370"/>
                </a:lnTo>
                <a:lnTo>
                  <a:pt x="31336" y="20099"/>
                </a:lnTo>
                <a:lnTo>
                  <a:pt x="31351" y="19813"/>
                </a:lnTo>
                <a:lnTo>
                  <a:pt x="31351" y="19534"/>
                </a:lnTo>
                <a:lnTo>
                  <a:pt x="31344" y="19256"/>
                </a:lnTo>
                <a:lnTo>
                  <a:pt x="31328" y="18977"/>
                </a:lnTo>
                <a:lnTo>
                  <a:pt x="31297" y="18698"/>
                </a:lnTo>
                <a:lnTo>
                  <a:pt x="31251" y="18381"/>
                </a:lnTo>
                <a:lnTo>
                  <a:pt x="31181" y="18064"/>
                </a:lnTo>
                <a:lnTo>
                  <a:pt x="31096" y="17746"/>
                </a:lnTo>
                <a:lnTo>
                  <a:pt x="31050" y="17592"/>
                </a:lnTo>
                <a:lnTo>
                  <a:pt x="30995" y="17437"/>
                </a:lnTo>
                <a:lnTo>
                  <a:pt x="30933" y="17282"/>
                </a:lnTo>
                <a:lnTo>
                  <a:pt x="30872" y="17135"/>
                </a:lnTo>
                <a:lnTo>
                  <a:pt x="30802" y="16988"/>
                </a:lnTo>
                <a:lnTo>
                  <a:pt x="30732" y="16841"/>
                </a:lnTo>
                <a:lnTo>
                  <a:pt x="30655" y="16702"/>
                </a:lnTo>
                <a:lnTo>
                  <a:pt x="30577" y="16555"/>
                </a:lnTo>
                <a:lnTo>
                  <a:pt x="30492" y="16423"/>
                </a:lnTo>
                <a:lnTo>
                  <a:pt x="30407" y="16284"/>
                </a:lnTo>
                <a:lnTo>
                  <a:pt x="30314" y="16160"/>
                </a:lnTo>
                <a:lnTo>
                  <a:pt x="30214" y="16028"/>
                </a:lnTo>
                <a:lnTo>
                  <a:pt x="30113" y="15912"/>
                </a:lnTo>
                <a:lnTo>
                  <a:pt x="30012" y="15788"/>
                </a:lnTo>
                <a:lnTo>
                  <a:pt x="29904" y="15680"/>
                </a:lnTo>
                <a:lnTo>
                  <a:pt x="29788" y="15572"/>
                </a:lnTo>
                <a:lnTo>
                  <a:pt x="29672" y="15471"/>
                </a:lnTo>
                <a:lnTo>
                  <a:pt x="29548" y="15371"/>
                </a:lnTo>
                <a:lnTo>
                  <a:pt x="29424" y="15278"/>
                </a:lnTo>
                <a:lnTo>
                  <a:pt x="29293" y="15193"/>
                </a:lnTo>
                <a:lnTo>
                  <a:pt x="29161" y="15115"/>
                </a:lnTo>
                <a:lnTo>
                  <a:pt x="29022" y="15045"/>
                </a:lnTo>
                <a:lnTo>
                  <a:pt x="28883" y="14976"/>
                </a:lnTo>
                <a:lnTo>
                  <a:pt x="28736" y="14914"/>
                </a:lnTo>
                <a:lnTo>
                  <a:pt x="28589" y="14867"/>
                </a:lnTo>
                <a:lnTo>
                  <a:pt x="28434" y="14821"/>
                </a:lnTo>
                <a:lnTo>
                  <a:pt x="28310" y="14790"/>
                </a:lnTo>
                <a:lnTo>
                  <a:pt x="28178" y="14759"/>
                </a:lnTo>
                <a:lnTo>
                  <a:pt x="28047" y="14744"/>
                </a:lnTo>
                <a:lnTo>
                  <a:pt x="27923" y="14728"/>
                </a:lnTo>
                <a:lnTo>
                  <a:pt x="27791" y="14720"/>
                </a:lnTo>
                <a:lnTo>
                  <a:pt x="27660" y="14713"/>
                </a:lnTo>
                <a:lnTo>
                  <a:pt x="27528" y="14713"/>
                </a:lnTo>
                <a:lnTo>
                  <a:pt x="27404" y="14720"/>
                </a:lnTo>
                <a:lnTo>
                  <a:pt x="27141" y="14744"/>
                </a:lnTo>
                <a:lnTo>
                  <a:pt x="26886" y="14782"/>
                </a:lnTo>
                <a:lnTo>
                  <a:pt x="26631" y="14844"/>
                </a:lnTo>
                <a:lnTo>
                  <a:pt x="26375" y="14914"/>
                </a:lnTo>
                <a:lnTo>
                  <a:pt x="26120" y="15007"/>
                </a:lnTo>
                <a:lnTo>
                  <a:pt x="25872" y="15107"/>
                </a:lnTo>
                <a:lnTo>
                  <a:pt x="25632" y="15223"/>
                </a:lnTo>
                <a:lnTo>
                  <a:pt x="25392" y="15347"/>
                </a:lnTo>
                <a:lnTo>
                  <a:pt x="25152" y="15479"/>
                </a:lnTo>
                <a:lnTo>
                  <a:pt x="24928" y="15618"/>
                </a:lnTo>
                <a:lnTo>
                  <a:pt x="24704" y="15773"/>
                </a:lnTo>
                <a:lnTo>
                  <a:pt x="24487" y="15928"/>
                </a:lnTo>
                <a:lnTo>
                  <a:pt x="24278" y="16090"/>
                </a:lnTo>
                <a:lnTo>
                  <a:pt x="24069" y="16261"/>
                </a:lnTo>
                <a:lnTo>
                  <a:pt x="23667" y="16601"/>
                </a:lnTo>
                <a:lnTo>
                  <a:pt x="23272" y="16957"/>
                </a:lnTo>
                <a:lnTo>
                  <a:pt x="22877" y="17313"/>
                </a:lnTo>
                <a:lnTo>
                  <a:pt x="22482" y="17669"/>
                </a:lnTo>
                <a:lnTo>
                  <a:pt x="22080" y="18017"/>
                </a:lnTo>
                <a:lnTo>
                  <a:pt x="21871" y="18180"/>
                </a:lnTo>
                <a:lnTo>
                  <a:pt x="21662" y="18342"/>
                </a:lnTo>
                <a:lnTo>
                  <a:pt x="21445" y="18505"/>
                </a:lnTo>
                <a:lnTo>
                  <a:pt x="21229" y="18652"/>
                </a:lnTo>
                <a:lnTo>
                  <a:pt x="21058" y="18760"/>
                </a:lnTo>
                <a:lnTo>
                  <a:pt x="20865" y="18861"/>
                </a:lnTo>
                <a:lnTo>
                  <a:pt x="20672" y="18954"/>
                </a:lnTo>
                <a:lnTo>
                  <a:pt x="20470" y="19031"/>
                </a:lnTo>
                <a:lnTo>
                  <a:pt x="20269" y="19093"/>
                </a:lnTo>
                <a:lnTo>
                  <a:pt x="20060" y="19147"/>
                </a:lnTo>
                <a:lnTo>
                  <a:pt x="19851" y="19178"/>
                </a:lnTo>
                <a:lnTo>
                  <a:pt x="19642" y="19194"/>
                </a:lnTo>
                <a:lnTo>
                  <a:pt x="19542" y="19201"/>
                </a:lnTo>
                <a:lnTo>
                  <a:pt x="19441" y="19194"/>
                </a:lnTo>
                <a:lnTo>
                  <a:pt x="19348" y="19194"/>
                </a:lnTo>
                <a:lnTo>
                  <a:pt x="19248" y="19178"/>
                </a:lnTo>
                <a:lnTo>
                  <a:pt x="19155" y="19163"/>
                </a:lnTo>
                <a:lnTo>
                  <a:pt x="19070" y="19139"/>
                </a:lnTo>
                <a:lnTo>
                  <a:pt x="18977" y="19108"/>
                </a:lnTo>
                <a:lnTo>
                  <a:pt x="18892" y="19070"/>
                </a:lnTo>
                <a:lnTo>
                  <a:pt x="18814" y="19031"/>
                </a:lnTo>
                <a:lnTo>
                  <a:pt x="18737" y="18985"/>
                </a:lnTo>
                <a:lnTo>
                  <a:pt x="18659" y="18930"/>
                </a:lnTo>
                <a:lnTo>
                  <a:pt x="18590" y="18876"/>
                </a:lnTo>
                <a:lnTo>
                  <a:pt x="18528" y="18807"/>
                </a:lnTo>
                <a:lnTo>
                  <a:pt x="18466" y="18737"/>
                </a:lnTo>
                <a:lnTo>
                  <a:pt x="18412" y="18660"/>
                </a:lnTo>
                <a:lnTo>
                  <a:pt x="18358" y="18574"/>
                </a:lnTo>
                <a:lnTo>
                  <a:pt x="18644" y="18265"/>
                </a:lnTo>
                <a:lnTo>
                  <a:pt x="18930" y="17948"/>
                </a:lnTo>
                <a:lnTo>
                  <a:pt x="19201" y="17623"/>
                </a:lnTo>
                <a:lnTo>
                  <a:pt x="19472" y="17298"/>
                </a:lnTo>
                <a:lnTo>
                  <a:pt x="19735" y="16965"/>
                </a:lnTo>
                <a:lnTo>
                  <a:pt x="19990" y="16632"/>
                </a:lnTo>
                <a:lnTo>
                  <a:pt x="20238" y="16284"/>
                </a:lnTo>
                <a:lnTo>
                  <a:pt x="20486" y="15943"/>
                </a:lnTo>
                <a:lnTo>
                  <a:pt x="20718" y="15587"/>
                </a:lnTo>
                <a:lnTo>
                  <a:pt x="20950" y="15231"/>
                </a:lnTo>
                <a:lnTo>
                  <a:pt x="21175" y="14875"/>
                </a:lnTo>
                <a:lnTo>
                  <a:pt x="21383" y="14504"/>
                </a:lnTo>
                <a:lnTo>
                  <a:pt x="21592" y="14140"/>
                </a:lnTo>
                <a:lnTo>
                  <a:pt x="21794" y="13769"/>
                </a:lnTo>
                <a:lnTo>
                  <a:pt x="21987" y="13389"/>
                </a:lnTo>
                <a:lnTo>
                  <a:pt x="22173" y="13010"/>
                </a:lnTo>
                <a:lnTo>
                  <a:pt x="22351" y="12623"/>
                </a:lnTo>
                <a:lnTo>
                  <a:pt x="22521" y="12236"/>
                </a:lnTo>
                <a:lnTo>
                  <a:pt x="22684" y="11849"/>
                </a:lnTo>
                <a:lnTo>
                  <a:pt x="22846" y="11455"/>
                </a:lnTo>
                <a:lnTo>
                  <a:pt x="22993" y="11060"/>
                </a:lnTo>
                <a:lnTo>
                  <a:pt x="23133" y="10657"/>
                </a:lnTo>
                <a:lnTo>
                  <a:pt x="23264" y="10255"/>
                </a:lnTo>
                <a:lnTo>
                  <a:pt x="23388" y="9853"/>
                </a:lnTo>
                <a:lnTo>
                  <a:pt x="23504" y="9442"/>
                </a:lnTo>
                <a:lnTo>
                  <a:pt x="23620" y="9032"/>
                </a:lnTo>
                <a:lnTo>
                  <a:pt x="23721" y="8622"/>
                </a:lnTo>
                <a:lnTo>
                  <a:pt x="23814" y="8212"/>
                </a:lnTo>
                <a:lnTo>
                  <a:pt x="23891" y="7794"/>
                </a:lnTo>
                <a:lnTo>
                  <a:pt x="23968" y="7384"/>
                </a:lnTo>
                <a:lnTo>
                  <a:pt x="24038" y="6966"/>
                </a:lnTo>
                <a:lnTo>
                  <a:pt x="24100" y="6540"/>
                </a:lnTo>
                <a:lnTo>
                  <a:pt x="24146" y="6107"/>
                </a:lnTo>
                <a:lnTo>
                  <a:pt x="24170" y="5882"/>
                </a:lnTo>
                <a:lnTo>
                  <a:pt x="24177" y="5650"/>
                </a:lnTo>
                <a:lnTo>
                  <a:pt x="24193" y="5426"/>
                </a:lnTo>
                <a:lnTo>
                  <a:pt x="24193" y="5201"/>
                </a:lnTo>
                <a:lnTo>
                  <a:pt x="24193" y="4969"/>
                </a:lnTo>
                <a:lnTo>
                  <a:pt x="24185" y="4745"/>
                </a:lnTo>
                <a:lnTo>
                  <a:pt x="24177" y="4513"/>
                </a:lnTo>
                <a:lnTo>
                  <a:pt x="24162" y="4288"/>
                </a:lnTo>
                <a:lnTo>
                  <a:pt x="24139" y="4056"/>
                </a:lnTo>
                <a:lnTo>
                  <a:pt x="24108" y="3832"/>
                </a:lnTo>
                <a:lnTo>
                  <a:pt x="24069" y="3615"/>
                </a:lnTo>
                <a:lnTo>
                  <a:pt x="24030" y="3390"/>
                </a:lnTo>
                <a:lnTo>
                  <a:pt x="23984" y="3174"/>
                </a:lnTo>
                <a:lnTo>
                  <a:pt x="23922" y="2965"/>
                </a:lnTo>
                <a:lnTo>
                  <a:pt x="23860" y="2748"/>
                </a:lnTo>
                <a:lnTo>
                  <a:pt x="23790" y="2547"/>
                </a:lnTo>
                <a:lnTo>
                  <a:pt x="23713" y="2346"/>
                </a:lnTo>
                <a:lnTo>
                  <a:pt x="23628" y="2152"/>
                </a:lnTo>
                <a:lnTo>
                  <a:pt x="23543" y="1959"/>
                </a:lnTo>
                <a:lnTo>
                  <a:pt x="23442" y="1773"/>
                </a:lnTo>
                <a:lnTo>
                  <a:pt x="23326" y="1595"/>
                </a:lnTo>
                <a:lnTo>
                  <a:pt x="23210" y="1425"/>
                </a:lnTo>
                <a:lnTo>
                  <a:pt x="23086" y="1262"/>
                </a:lnTo>
                <a:lnTo>
                  <a:pt x="22955" y="1100"/>
                </a:lnTo>
                <a:lnTo>
                  <a:pt x="22807" y="953"/>
                </a:lnTo>
                <a:lnTo>
                  <a:pt x="22653" y="813"/>
                </a:lnTo>
                <a:lnTo>
                  <a:pt x="22490" y="682"/>
                </a:lnTo>
                <a:lnTo>
                  <a:pt x="22320" y="558"/>
                </a:lnTo>
                <a:lnTo>
                  <a:pt x="22142" y="450"/>
                </a:lnTo>
                <a:lnTo>
                  <a:pt x="21948" y="349"/>
                </a:lnTo>
                <a:lnTo>
                  <a:pt x="21794" y="279"/>
                </a:lnTo>
                <a:lnTo>
                  <a:pt x="21639" y="217"/>
                </a:lnTo>
                <a:lnTo>
                  <a:pt x="21484" y="163"/>
                </a:lnTo>
                <a:lnTo>
                  <a:pt x="21329" y="117"/>
                </a:lnTo>
                <a:lnTo>
                  <a:pt x="21175" y="78"/>
                </a:lnTo>
                <a:lnTo>
                  <a:pt x="21012" y="47"/>
                </a:lnTo>
                <a:lnTo>
                  <a:pt x="20850" y="24"/>
                </a:lnTo>
                <a:lnTo>
                  <a:pt x="20687" y="9"/>
                </a:lnTo>
                <a:lnTo>
                  <a:pt x="2052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4"/>
          <p:cNvSpPr/>
          <p:nvPr/>
        </p:nvSpPr>
        <p:spPr>
          <a:xfrm rot="-2901476" flipH="1">
            <a:off x="1095250" y="3925048"/>
            <a:ext cx="457420" cy="477121"/>
          </a:xfrm>
          <a:custGeom>
            <a:avLst/>
            <a:gdLst/>
            <a:ahLst/>
            <a:cxnLst/>
            <a:rect l="l" t="t" r="r" b="b"/>
            <a:pathLst>
              <a:path w="29835" h="31120" extrusionOk="0">
                <a:moveTo>
                  <a:pt x="19866" y="1"/>
                </a:moveTo>
                <a:lnTo>
                  <a:pt x="19541" y="16"/>
                </a:lnTo>
                <a:lnTo>
                  <a:pt x="19224" y="47"/>
                </a:lnTo>
                <a:lnTo>
                  <a:pt x="18899" y="94"/>
                </a:lnTo>
                <a:lnTo>
                  <a:pt x="18737" y="125"/>
                </a:lnTo>
                <a:lnTo>
                  <a:pt x="18582" y="163"/>
                </a:lnTo>
                <a:lnTo>
                  <a:pt x="18419" y="202"/>
                </a:lnTo>
                <a:lnTo>
                  <a:pt x="18264" y="241"/>
                </a:lnTo>
                <a:lnTo>
                  <a:pt x="18110" y="295"/>
                </a:lnTo>
                <a:lnTo>
                  <a:pt x="17955" y="349"/>
                </a:lnTo>
                <a:lnTo>
                  <a:pt x="17808" y="403"/>
                </a:lnTo>
                <a:lnTo>
                  <a:pt x="17661" y="473"/>
                </a:lnTo>
                <a:lnTo>
                  <a:pt x="17514" y="535"/>
                </a:lnTo>
                <a:lnTo>
                  <a:pt x="17367" y="612"/>
                </a:lnTo>
                <a:lnTo>
                  <a:pt x="17227" y="682"/>
                </a:lnTo>
                <a:lnTo>
                  <a:pt x="17096" y="767"/>
                </a:lnTo>
                <a:lnTo>
                  <a:pt x="16964" y="852"/>
                </a:lnTo>
                <a:lnTo>
                  <a:pt x="16833" y="945"/>
                </a:lnTo>
                <a:lnTo>
                  <a:pt x="16709" y="1038"/>
                </a:lnTo>
                <a:lnTo>
                  <a:pt x="16585" y="1138"/>
                </a:lnTo>
                <a:lnTo>
                  <a:pt x="16469" y="1239"/>
                </a:lnTo>
                <a:lnTo>
                  <a:pt x="16361" y="1355"/>
                </a:lnTo>
                <a:lnTo>
                  <a:pt x="16252" y="1463"/>
                </a:lnTo>
                <a:lnTo>
                  <a:pt x="16152" y="1587"/>
                </a:lnTo>
                <a:lnTo>
                  <a:pt x="16059" y="1703"/>
                </a:lnTo>
                <a:lnTo>
                  <a:pt x="15974" y="1835"/>
                </a:lnTo>
                <a:lnTo>
                  <a:pt x="15889" y="1967"/>
                </a:lnTo>
                <a:lnTo>
                  <a:pt x="15811" y="2106"/>
                </a:lnTo>
                <a:lnTo>
                  <a:pt x="15742" y="2245"/>
                </a:lnTo>
                <a:lnTo>
                  <a:pt x="15680" y="2392"/>
                </a:lnTo>
                <a:lnTo>
                  <a:pt x="15633" y="2516"/>
                </a:lnTo>
                <a:lnTo>
                  <a:pt x="15594" y="2640"/>
                </a:lnTo>
                <a:lnTo>
                  <a:pt x="15564" y="2764"/>
                </a:lnTo>
                <a:lnTo>
                  <a:pt x="15533" y="2895"/>
                </a:lnTo>
                <a:lnTo>
                  <a:pt x="15509" y="3019"/>
                </a:lnTo>
                <a:lnTo>
                  <a:pt x="15486" y="3151"/>
                </a:lnTo>
                <a:lnTo>
                  <a:pt x="15471" y="3282"/>
                </a:lnTo>
                <a:lnTo>
                  <a:pt x="15463" y="3406"/>
                </a:lnTo>
                <a:lnTo>
                  <a:pt x="15455" y="3669"/>
                </a:lnTo>
                <a:lnTo>
                  <a:pt x="15471" y="3932"/>
                </a:lnTo>
                <a:lnTo>
                  <a:pt x="15494" y="4195"/>
                </a:lnTo>
                <a:lnTo>
                  <a:pt x="15540" y="4451"/>
                </a:lnTo>
                <a:lnTo>
                  <a:pt x="15594" y="4714"/>
                </a:lnTo>
                <a:lnTo>
                  <a:pt x="15672" y="4969"/>
                </a:lnTo>
                <a:lnTo>
                  <a:pt x="15749" y="5225"/>
                </a:lnTo>
                <a:lnTo>
                  <a:pt x="15850" y="5480"/>
                </a:lnTo>
                <a:lnTo>
                  <a:pt x="15950" y="5728"/>
                </a:lnTo>
                <a:lnTo>
                  <a:pt x="16067" y="5975"/>
                </a:lnTo>
                <a:lnTo>
                  <a:pt x="16190" y="6215"/>
                </a:lnTo>
                <a:lnTo>
                  <a:pt x="16322" y="6447"/>
                </a:lnTo>
                <a:lnTo>
                  <a:pt x="16461" y="6672"/>
                </a:lnTo>
                <a:lnTo>
                  <a:pt x="16601" y="6896"/>
                </a:lnTo>
                <a:lnTo>
                  <a:pt x="16895" y="7337"/>
                </a:lnTo>
                <a:lnTo>
                  <a:pt x="17204" y="7771"/>
                </a:lnTo>
                <a:lnTo>
                  <a:pt x="17514" y="8204"/>
                </a:lnTo>
                <a:lnTo>
                  <a:pt x="17816" y="8638"/>
                </a:lnTo>
                <a:lnTo>
                  <a:pt x="18117" y="9079"/>
                </a:lnTo>
                <a:lnTo>
                  <a:pt x="18257" y="9303"/>
                </a:lnTo>
                <a:lnTo>
                  <a:pt x="18396" y="9535"/>
                </a:lnTo>
                <a:lnTo>
                  <a:pt x="18528" y="9760"/>
                </a:lnTo>
                <a:lnTo>
                  <a:pt x="18651" y="10000"/>
                </a:lnTo>
                <a:lnTo>
                  <a:pt x="18737" y="10185"/>
                </a:lnTo>
                <a:lnTo>
                  <a:pt x="18814" y="10379"/>
                </a:lnTo>
                <a:lnTo>
                  <a:pt x="18884" y="10580"/>
                </a:lnTo>
                <a:lnTo>
                  <a:pt x="18938" y="10797"/>
                </a:lnTo>
                <a:lnTo>
                  <a:pt x="18976" y="11006"/>
                </a:lnTo>
                <a:lnTo>
                  <a:pt x="19000" y="11215"/>
                </a:lnTo>
                <a:lnTo>
                  <a:pt x="19015" y="11431"/>
                </a:lnTo>
                <a:lnTo>
                  <a:pt x="19007" y="11633"/>
                </a:lnTo>
                <a:lnTo>
                  <a:pt x="19000" y="11733"/>
                </a:lnTo>
                <a:lnTo>
                  <a:pt x="18984" y="11834"/>
                </a:lnTo>
                <a:lnTo>
                  <a:pt x="18961" y="11927"/>
                </a:lnTo>
                <a:lnTo>
                  <a:pt x="18938" y="12020"/>
                </a:lnTo>
                <a:lnTo>
                  <a:pt x="18914" y="12112"/>
                </a:lnTo>
                <a:lnTo>
                  <a:pt x="18876" y="12205"/>
                </a:lnTo>
                <a:lnTo>
                  <a:pt x="18837" y="12283"/>
                </a:lnTo>
                <a:lnTo>
                  <a:pt x="18798" y="12368"/>
                </a:lnTo>
                <a:lnTo>
                  <a:pt x="18744" y="12445"/>
                </a:lnTo>
                <a:lnTo>
                  <a:pt x="18690" y="12515"/>
                </a:lnTo>
                <a:lnTo>
                  <a:pt x="18628" y="12584"/>
                </a:lnTo>
                <a:lnTo>
                  <a:pt x="18559" y="12646"/>
                </a:lnTo>
                <a:lnTo>
                  <a:pt x="18489" y="12701"/>
                </a:lnTo>
                <a:lnTo>
                  <a:pt x="18411" y="12755"/>
                </a:lnTo>
                <a:lnTo>
                  <a:pt x="18326" y="12801"/>
                </a:lnTo>
                <a:lnTo>
                  <a:pt x="18233" y="12840"/>
                </a:lnTo>
                <a:lnTo>
                  <a:pt x="17963" y="12515"/>
                </a:lnTo>
                <a:lnTo>
                  <a:pt x="17676" y="12198"/>
                </a:lnTo>
                <a:lnTo>
                  <a:pt x="17390" y="11888"/>
                </a:lnTo>
                <a:lnTo>
                  <a:pt x="17096" y="11586"/>
                </a:lnTo>
                <a:lnTo>
                  <a:pt x="16802" y="11284"/>
                </a:lnTo>
                <a:lnTo>
                  <a:pt x="16492" y="10990"/>
                </a:lnTo>
                <a:lnTo>
                  <a:pt x="16183" y="10704"/>
                </a:lnTo>
                <a:lnTo>
                  <a:pt x="15865" y="10418"/>
                </a:lnTo>
                <a:lnTo>
                  <a:pt x="15548" y="10147"/>
                </a:lnTo>
                <a:lnTo>
                  <a:pt x="15223" y="9876"/>
                </a:lnTo>
                <a:lnTo>
                  <a:pt x="14890" y="9613"/>
                </a:lnTo>
                <a:lnTo>
                  <a:pt x="14550" y="9357"/>
                </a:lnTo>
                <a:lnTo>
                  <a:pt x="14209" y="9110"/>
                </a:lnTo>
                <a:lnTo>
                  <a:pt x="13861" y="8870"/>
                </a:lnTo>
                <a:lnTo>
                  <a:pt x="13513" y="8630"/>
                </a:lnTo>
                <a:lnTo>
                  <a:pt x="13157" y="8405"/>
                </a:lnTo>
                <a:lnTo>
                  <a:pt x="12793" y="8181"/>
                </a:lnTo>
                <a:lnTo>
                  <a:pt x="12429" y="7964"/>
                </a:lnTo>
                <a:lnTo>
                  <a:pt x="12058" y="7755"/>
                </a:lnTo>
                <a:lnTo>
                  <a:pt x="11686" y="7554"/>
                </a:lnTo>
                <a:lnTo>
                  <a:pt x="11307" y="7361"/>
                </a:lnTo>
                <a:lnTo>
                  <a:pt x="10928" y="7175"/>
                </a:lnTo>
                <a:lnTo>
                  <a:pt x="10549" y="6997"/>
                </a:lnTo>
                <a:lnTo>
                  <a:pt x="10162" y="6827"/>
                </a:lnTo>
                <a:lnTo>
                  <a:pt x="9767" y="6664"/>
                </a:lnTo>
                <a:lnTo>
                  <a:pt x="9372" y="6509"/>
                </a:lnTo>
                <a:lnTo>
                  <a:pt x="8978" y="6355"/>
                </a:lnTo>
                <a:lnTo>
                  <a:pt x="8583" y="6215"/>
                </a:lnTo>
                <a:lnTo>
                  <a:pt x="8180" y="6084"/>
                </a:lnTo>
                <a:lnTo>
                  <a:pt x="7770" y="5960"/>
                </a:lnTo>
                <a:lnTo>
                  <a:pt x="7368" y="5844"/>
                </a:lnTo>
                <a:lnTo>
                  <a:pt x="6958" y="5735"/>
                </a:lnTo>
                <a:lnTo>
                  <a:pt x="6524" y="5635"/>
                </a:lnTo>
                <a:lnTo>
                  <a:pt x="6308" y="5588"/>
                </a:lnTo>
                <a:lnTo>
                  <a:pt x="6083" y="5550"/>
                </a:lnTo>
                <a:lnTo>
                  <a:pt x="5859" y="5519"/>
                </a:lnTo>
                <a:lnTo>
                  <a:pt x="5634" y="5488"/>
                </a:lnTo>
                <a:lnTo>
                  <a:pt x="5402" y="5457"/>
                </a:lnTo>
                <a:lnTo>
                  <a:pt x="5178" y="5441"/>
                </a:lnTo>
                <a:lnTo>
                  <a:pt x="4953" y="5426"/>
                </a:lnTo>
                <a:lnTo>
                  <a:pt x="4721" y="5410"/>
                </a:lnTo>
                <a:lnTo>
                  <a:pt x="4265" y="5410"/>
                </a:lnTo>
                <a:lnTo>
                  <a:pt x="4040" y="5426"/>
                </a:lnTo>
                <a:lnTo>
                  <a:pt x="3816" y="5441"/>
                </a:lnTo>
                <a:lnTo>
                  <a:pt x="3599" y="5465"/>
                </a:lnTo>
                <a:lnTo>
                  <a:pt x="3382" y="5488"/>
                </a:lnTo>
                <a:lnTo>
                  <a:pt x="3166" y="5526"/>
                </a:lnTo>
                <a:lnTo>
                  <a:pt x="2949" y="5573"/>
                </a:lnTo>
                <a:lnTo>
                  <a:pt x="2740" y="5627"/>
                </a:lnTo>
                <a:lnTo>
                  <a:pt x="2539" y="5689"/>
                </a:lnTo>
                <a:lnTo>
                  <a:pt x="2338" y="5759"/>
                </a:lnTo>
                <a:lnTo>
                  <a:pt x="2144" y="5836"/>
                </a:lnTo>
                <a:lnTo>
                  <a:pt x="1951" y="5921"/>
                </a:lnTo>
                <a:lnTo>
                  <a:pt x="1765" y="6022"/>
                </a:lnTo>
                <a:lnTo>
                  <a:pt x="1587" y="6122"/>
                </a:lnTo>
                <a:lnTo>
                  <a:pt x="1417" y="6238"/>
                </a:lnTo>
                <a:lnTo>
                  <a:pt x="1254" y="6370"/>
                </a:lnTo>
                <a:lnTo>
                  <a:pt x="1099" y="6502"/>
                </a:lnTo>
                <a:lnTo>
                  <a:pt x="952" y="6649"/>
                </a:lnTo>
                <a:lnTo>
                  <a:pt x="805" y="6803"/>
                </a:lnTo>
                <a:lnTo>
                  <a:pt x="674" y="6974"/>
                </a:lnTo>
                <a:lnTo>
                  <a:pt x="550" y="7152"/>
                </a:lnTo>
                <a:lnTo>
                  <a:pt x="465" y="7291"/>
                </a:lnTo>
                <a:lnTo>
                  <a:pt x="387" y="7438"/>
                </a:lnTo>
                <a:lnTo>
                  <a:pt x="318" y="7585"/>
                </a:lnTo>
                <a:lnTo>
                  <a:pt x="248" y="7740"/>
                </a:lnTo>
                <a:lnTo>
                  <a:pt x="194" y="7887"/>
                </a:lnTo>
                <a:lnTo>
                  <a:pt x="147" y="8042"/>
                </a:lnTo>
                <a:lnTo>
                  <a:pt x="109" y="8204"/>
                </a:lnTo>
                <a:lnTo>
                  <a:pt x="70" y="8359"/>
                </a:lnTo>
                <a:lnTo>
                  <a:pt x="47" y="8521"/>
                </a:lnTo>
                <a:lnTo>
                  <a:pt x="24" y="8684"/>
                </a:lnTo>
                <a:lnTo>
                  <a:pt x="8" y="8847"/>
                </a:lnTo>
                <a:lnTo>
                  <a:pt x="0" y="9009"/>
                </a:lnTo>
                <a:lnTo>
                  <a:pt x="0" y="9172"/>
                </a:lnTo>
                <a:lnTo>
                  <a:pt x="0" y="9342"/>
                </a:lnTo>
                <a:lnTo>
                  <a:pt x="8" y="9504"/>
                </a:lnTo>
                <a:lnTo>
                  <a:pt x="24" y="9675"/>
                </a:lnTo>
                <a:lnTo>
                  <a:pt x="47" y="9837"/>
                </a:lnTo>
                <a:lnTo>
                  <a:pt x="70" y="10007"/>
                </a:lnTo>
                <a:lnTo>
                  <a:pt x="101" y="10170"/>
                </a:lnTo>
                <a:lnTo>
                  <a:pt x="140" y="10340"/>
                </a:lnTo>
                <a:lnTo>
                  <a:pt x="225" y="10673"/>
                </a:lnTo>
                <a:lnTo>
                  <a:pt x="325" y="10998"/>
                </a:lnTo>
                <a:lnTo>
                  <a:pt x="441" y="11323"/>
                </a:lnTo>
                <a:lnTo>
                  <a:pt x="573" y="11633"/>
                </a:lnTo>
                <a:lnTo>
                  <a:pt x="720" y="11942"/>
                </a:lnTo>
                <a:lnTo>
                  <a:pt x="875" y="12244"/>
                </a:lnTo>
                <a:lnTo>
                  <a:pt x="1037" y="12530"/>
                </a:lnTo>
                <a:lnTo>
                  <a:pt x="1208" y="12809"/>
                </a:lnTo>
                <a:lnTo>
                  <a:pt x="1386" y="13080"/>
                </a:lnTo>
                <a:lnTo>
                  <a:pt x="1579" y="13351"/>
                </a:lnTo>
                <a:lnTo>
                  <a:pt x="1773" y="13614"/>
                </a:lnTo>
                <a:lnTo>
                  <a:pt x="1974" y="13869"/>
                </a:lnTo>
                <a:lnTo>
                  <a:pt x="2183" y="14117"/>
                </a:lnTo>
                <a:lnTo>
                  <a:pt x="2399" y="14357"/>
                </a:lnTo>
                <a:lnTo>
                  <a:pt x="2624" y="14597"/>
                </a:lnTo>
                <a:lnTo>
                  <a:pt x="2848" y="14829"/>
                </a:lnTo>
                <a:lnTo>
                  <a:pt x="3088" y="15061"/>
                </a:lnTo>
                <a:lnTo>
                  <a:pt x="3328" y="15278"/>
                </a:lnTo>
                <a:lnTo>
                  <a:pt x="3576" y="15494"/>
                </a:lnTo>
                <a:lnTo>
                  <a:pt x="3823" y="15703"/>
                </a:lnTo>
                <a:lnTo>
                  <a:pt x="4087" y="15912"/>
                </a:lnTo>
                <a:lnTo>
                  <a:pt x="4350" y="16106"/>
                </a:lnTo>
                <a:lnTo>
                  <a:pt x="4613" y="16299"/>
                </a:lnTo>
                <a:lnTo>
                  <a:pt x="4884" y="16485"/>
                </a:lnTo>
                <a:lnTo>
                  <a:pt x="5162" y="16671"/>
                </a:lnTo>
                <a:lnTo>
                  <a:pt x="5441" y="16841"/>
                </a:lnTo>
                <a:lnTo>
                  <a:pt x="5727" y="17011"/>
                </a:lnTo>
                <a:lnTo>
                  <a:pt x="6014" y="17174"/>
                </a:lnTo>
                <a:lnTo>
                  <a:pt x="6308" y="17336"/>
                </a:lnTo>
                <a:lnTo>
                  <a:pt x="6602" y="17483"/>
                </a:lnTo>
                <a:lnTo>
                  <a:pt x="6896" y="17630"/>
                </a:lnTo>
                <a:lnTo>
                  <a:pt x="7198" y="17777"/>
                </a:lnTo>
                <a:lnTo>
                  <a:pt x="7499" y="17909"/>
                </a:lnTo>
                <a:lnTo>
                  <a:pt x="7809" y="18041"/>
                </a:lnTo>
                <a:lnTo>
                  <a:pt x="8111" y="18164"/>
                </a:lnTo>
                <a:lnTo>
                  <a:pt x="8420" y="18280"/>
                </a:lnTo>
                <a:lnTo>
                  <a:pt x="8730" y="18396"/>
                </a:lnTo>
                <a:lnTo>
                  <a:pt x="9040" y="18505"/>
                </a:lnTo>
                <a:lnTo>
                  <a:pt x="9496" y="18652"/>
                </a:lnTo>
                <a:lnTo>
                  <a:pt x="9953" y="18799"/>
                </a:lnTo>
                <a:lnTo>
                  <a:pt x="10881" y="19085"/>
                </a:lnTo>
                <a:lnTo>
                  <a:pt x="11346" y="19240"/>
                </a:lnTo>
                <a:lnTo>
                  <a:pt x="11802" y="19395"/>
                </a:lnTo>
                <a:lnTo>
                  <a:pt x="12259" y="19565"/>
                </a:lnTo>
                <a:lnTo>
                  <a:pt x="12700" y="19751"/>
                </a:lnTo>
                <a:lnTo>
                  <a:pt x="12917" y="19844"/>
                </a:lnTo>
                <a:lnTo>
                  <a:pt x="13133" y="19944"/>
                </a:lnTo>
                <a:lnTo>
                  <a:pt x="13342" y="20053"/>
                </a:lnTo>
                <a:lnTo>
                  <a:pt x="13544" y="20161"/>
                </a:lnTo>
                <a:lnTo>
                  <a:pt x="13745" y="20277"/>
                </a:lnTo>
                <a:lnTo>
                  <a:pt x="13946" y="20401"/>
                </a:lnTo>
                <a:lnTo>
                  <a:pt x="14132" y="20525"/>
                </a:lnTo>
                <a:lnTo>
                  <a:pt x="14318" y="20664"/>
                </a:lnTo>
                <a:lnTo>
                  <a:pt x="14503" y="20803"/>
                </a:lnTo>
                <a:lnTo>
                  <a:pt x="14674" y="20950"/>
                </a:lnTo>
                <a:lnTo>
                  <a:pt x="14844" y="21105"/>
                </a:lnTo>
                <a:lnTo>
                  <a:pt x="15006" y="21260"/>
                </a:lnTo>
                <a:lnTo>
                  <a:pt x="15161" y="21430"/>
                </a:lnTo>
                <a:lnTo>
                  <a:pt x="15300" y="21608"/>
                </a:lnTo>
                <a:lnTo>
                  <a:pt x="15440" y="21794"/>
                </a:lnTo>
                <a:lnTo>
                  <a:pt x="15571" y="21995"/>
                </a:lnTo>
                <a:lnTo>
                  <a:pt x="15200" y="21956"/>
                </a:lnTo>
                <a:lnTo>
                  <a:pt x="14828" y="21918"/>
                </a:lnTo>
                <a:lnTo>
                  <a:pt x="14449" y="21895"/>
                </a:lnTo>
                <a:lnTo>
                  <a:pt x="14078" y="21871"/>
                </a:lnTo>
                <a:lnTo>
                  <a:pt x="13698" y="21864"/>
                </a:lnTo>
                <a:lnTo>
                  <a:pt x="13327" y="21856"/>
                </a:lnTo>
                <a:lnTo>
                  <a:pt x="12948" y="21864"/>
                </a:lnTo>
                <a:lnTo>
                  <a:pt x="12569" y="21871"/>
                </a:lnTo>
                <a:lnTo>
                  <a:pt x="12197" y="21887"/>
                </a:lnTo>
                <a:lnTo>
                  <a:pt x="11818" y="21910"/>
                </a:lnTo>
                <a:lnTo>
                  <a:pt x="11446" y="21941"/>
                </a:lnTo>
                <a:lnTo>
                  <a:pt x="11075" y="21980"/>
                </a:lnTo>
                <a:lnTo>
                  <a:pt x="10696" y="22018"/>
                </a:lnTo>
                <a:lnTo>
                  <a:pt x="10324" y="22073"/>
                </a:lnTo>
                <a:lnTo>
                  <a:pt x="9953" y="22134"/>
                </a:lnTo>
                <a:lnTo>
                  <a:pt x="9589" y="22196"/>
                </a:lnTo>
                <a:lnTo>
                  <a:pt x="9194" y="22281"/>
                </a:lnTo>
                <a:lnTo>
                  <a:pt x="8800" y="22374"/>
                </a:lnTo>
                <a:lnTo>
                  <a:pt x="8405" y="22490"/>
                </a:lnTo>
                <a:lnTo>
                  <a:pt x="8211" y="22560"/>
                </a:lnTo>
                <a:lnTo>
                  <a:pt x="8018" y="22630"/>
                </a:lnTo>
                <a:lnTo>
                  <a:pt x="7824" y="22699"/>
                </a:lnTo>
                <a:lnTo>
                  <a:pt x="7639" y="22785"/>
                </a:lnTo>
                <a:lnTo>
                  <a:pt x="7453" y="22870"/>
                </a:lnTo>
                <a:lnTo>
                  <a:pt x="7267" y="22955"/>
                </a:lnTo>
                <a:lnTo>
                  <a:pt x="7089" y="23048"/>
                </a:lnTo>
                <a:lnTo>
                  <a:pt x="6911" y="23148"/>
                </a:lnTo>
                <a:lnTo>
                  <a:pt x="6741" y="23249"/>
                </a:lnTo>
                <a:lnTo>
                  <a:pt x="6571" y="23357"/>
                </a:lnTo>
                <a:lnTo>
                  <a:pt x="6408" y="23473"/>
                </a:lnTo>
                <a:lnTo>
                  <a:pt x="6253" y="23589"/>
                </a:lnTo>
                <a:lnTo>
                  <a:pt x="6106" y="23713"/>
                </a:lnTo>
                <a:lnTo>
                  <a:pt x="5967" y="23845"/>
                </a:lnTo>
                <a:lnTo>
                  <a:pt x="5828" y="23976"/>
                </a:lnTo>
                <a:lnTo>
                  <a:pt x="5704" y="24116"/>
                </a:lnTo>
                <a:lnTo>
                  <a:pt x="5588" y="24263"/>
                </a:lnTo>
                <a:lnTo>
                  <a:pt x="5472" y="24410"/>
                </a:lnTo>
                <a:lnTo>
                  <a:pt x="5371" y="24565"/>
                </a:lnTo>
                <a:lnTo>
                  <a:pt x="5286" y="24727"/>
                </a:lnTo>
                <a:lnTo>
                  <a:pt x="5201" y="24890"/>
                </a:lnTo>
                <a:lnTo>
                  <a:pt x="5131" y="25060"/>
                </a:lnTo>
                <a:lnTo>
                  <a:pt x="5069" y="25238"/>
                </a:lnTo>
                <a:lnTo>
                  <a:pt x="5023" y="25424"/>
                </a:lnTo>
                <a:lnTo>
                  <a:pt x="4984" y="25609"/>
                </a:lnTo>
                <a:lnTo>
                  <a:pt x="4953" y="25803"/>
                </a:lnTo>
                <a:lnTo>
                  <a:pt x="4946" y="25927"/>
                </a:lnTo>
                <a:lnTo>
                  <a:pt x="4946" y="26043"/>
                </a:lnTo>
                <a:lnTo>
                  <a:pt x="4946" y="26166"/>
                </a:lnTo>
                <a:lnTo>
                  <a:pt x="4953" y="26290"/>
                </a:lnTo>
                <a:lnTo>
                  <a:pt x="4961" y="26406"/>
                </a:lnTo>
                <a:lnTo>
                  <a:pt x="4977" y="26530"/>
                </a:lnTo>
                <a:lnTo>
                  <a:pt x="5000" y="26646"/>
                </a:lnTo>
                <a:lnTo>
                  <a:pt x="5031" y="26762"/>
                </a:lnTo>
                <a:lnTo>
                  <a:pt x="5093" y="26995"/>
                </a:lnTo>
                <a:lnTo>
                  <a:pt x="5178" y="27227"/>
                </a:lnTo>
                <a:lnTo>
                  <a:pt x="5278" y="27451"/>
                </a:lnTo>
                <a:lnTo>
                  <a:pt x="5394" y="27668"/>
                </a:lnTo>
                <a:lnTo>
                  <a:pt x="5526" y="27877"/>
                </a:lnTo>
                <a:lnTo>
                  <a:pt x="5665" y="28078"/>
                </a:lnTo>
                <a:lnTo>
                  <a:pt x="5820" y="28272"/>
                </a:lnTo>
                <a:lnTo>
                  <a:pt x="5990" y="28457"/>
                </a:lnTo>
                <a:lnTo>
                  <a:pt x="6168" y="28635"/>
                </a:lnTo>
                <a:lnTo>
                  <a:pt x="6354" y="28798"/>
                </a:lnTo>
                <a:lnTo>
                  <a:pt x="6548" y="28953"/>
                </a:lnTo>
                <a:lnTo>
                  <a:pt x="6749" y="29092"/>
                </a:lnTo>
                <a:lnTo>
                  <a:pt x="6958" y="29223"/>
                </a:lnTo>
                <a:lnTo>
                  <a:pt x="7167" y="29347"/>
                </a:lnTo>
                <a:lnTo>
                  <a:pt x="7383" y="29463"/>
                </a:lnTo>
                <a:lnTo>
                  <a:pt x="7600" y="29564"/>
                </a:lnTo>
                <a:lnTo>
                  <a:pt x="7832" y="29665"/>
                </a:lnTo>
                <a:lnTo>
                  <a:pt x="8057" y="29750"/>
                </a:lnTo>
                <a:lnTo>
                  <a:pt x="8289" y="29835"/>
                </a:lnTo>
                <a:lnTo>
                  <a:pt x="8521" y="29912"/>
                </a:lnTo>
                <a:lnTo>
                  <a:pt x="8761" y="29982"/>
                </a:lnTo>
                <a:lnTo>
                  <a:pt x="9001" y="30044"/>
                </a:lnTo>
                <a:lnTo>
                  <a:pt x="9241" y="30106"/>
                </a:lnTo>
                <a:lnTo>
                  <a:pt x="9481" y="30160"/>
                </a:lnTo>
                <a:lnTo>
                  <a:pt x="9960" y="30260"/>
                </a:lnTo>
                <a:lnTo>
                  <a:pt x="10448" y="30346"/>
                </a:lnTo>
                <a:lnTo>
                  <a:pt x="11052" y="30446"/>
                </a:lnTo>
                <a:lnTo>
                  <a:pt x="11655" y="30539"/>
                </a:lnTo>
                <a:lnTo>
                  <a:pt x="12251" y="30624"/>
                </a:lnTo>
                <a:lnTo>
                  <a:pt x="12855" y="30694"/>
                </a:lnTo>
                <a:lnTo>
                  <a:pt x="13451" y="30756"/>
                </a:lnTo>
                <a:lnTo>
                  <a:pt x="14054" y="30818"/>
                </a:lnTo>
                <a:lnTo>
                  <a:pt x="14658" y="30864"/>
                </a:lnTo>
                <a:lnTo>
                  <a:pt x="15262" y="30911"/>
                </a:lnTo>
                <a:lnTo>
                  <a:pt x="15858" y="30941"/>
                </a:lnTo>
                <a:lnTo>
                  <a:pt x="16461" y="30972"/>
                </a:lnTo>
                <a:lnTo>
                  <a:pt x="17065" y="30996"/>
                </a:lnTo>
                <a:lnTo>
                  <a:pt x="17669" y="31019"/>
                </a:lnTo>
                <a:lnTo>
                  <a:pt x="18884" y="31042"/>
                </a:lnTo>
                <a:lnTo>
                  <a:pt x="20099" y="31050"/>
                </a:lnTo>
                <a:lnTo>
                  <a:pt x="20424" y="31058"/>
                </a:lnTo>
                <a:lnTo>
                  <a:pt x="20749" y="31065"/>
                </a:lnTo>
                <a:lnTo>
                  <a:pt x="21414" y="31096"/>
                </a:lnTo>
                <a:lnTo>
                  <a:pt x="21755" y="31112"/>
                </a:lnTo>
                <a:lnTo>
                  <a:pt x="22087" y="31119"/>
                </a:lnTo>
                <a:lnTo>
                  <a:pt x="22428" y="31119"/>
                </a:lnTo>
                <a:lnTo>
                  <a:pt x="22761" y="31104"/>
                </a:lnTo>
                <a:lnTo>
                  <a:pt x="23086" y="31081"/>
                </a:lnTo>
                <a:lnTo>
                  <a:pt x="23411" y="31042"/>
                </a:lnTo>
                <a:lnTo>
                  <a:pt x="23573" y="31019"/>
                </a:lnTo>
                <a:lnTo>
                  <a:pt x="23736" y="30980"/>
                </a:lnTo>
                <a:lnTo>
                  <a:pt x="23891" y="30949"/>
                </a:lnTo>
                <a:lnTo>
                  <a:pt x="24045" y="30903"/>
                </a:lnTo>
                <a:lnTo>
                  <a:pt x="24200" y="30856"/>
                </a:lnTo>
                <a:lnTo>
                  <a:pt x="24355" y="30802"/>
                </a:lnTo>
                <a:lnTo>
                  <a:pt x="24502" y="30740"/>
                </a:lnTo>
                <a:lnTo>
                  <a:pt x="24649" y="30671"/>
                </a:lnTo>
                <a:lnTo>
                  <a:pt x="24796" y="30593"/>
                </a:lnTo>
                <a:lnTo>
                  <a:pt x="24943" y="30508"/>
                </a:lnTo>
                <a:lnTo>
                  <a:pt x="25082" y="30415"/>
                </a:lnTo>
                <a:lnTo>
                  <a:pt x="25214" y="30315"/>
                </a:lnTo>
                <a:lnTo>
                  <a:pt x="25408" y="30160"/>
                </a:lnTo>
                <a:lnTo>
                  <a:pt x="25593" y="29990"/>
                </a:lnTo>
                <a:lnTo>
                  <a:pt x="25771" y="29812"/>
                </a:lnTo>
                <a:lnTo>
                  <a:pt x="25942" y="29618"/>
                </a:lnTo>
                <a:lnTo>
                  <a:pt x="26104" y="29417"/>
                </a:lnTo>
                <a:lnTo>
                  <a:pt x="26267" y="29208"/>
                </a:lnTo>
                <a:lnTo>
                  <a:pt x="26421" y="28991"/>
                </a:lnTo>
                <a:lnTo>
                  <a:pt x="26568" y="28767"/>
                </a:lnTo>
                <a:lnTo>
                  <a:pt x="26708" y="28535"/>
                </a:lnTo>
                <a:lnTo>
                  <a:pt x="26839" y="28295"/>
                </a:lnTo>
                <a:lnTo>
                  <a:pt x="26971" y="28047"/>
                </a:lnTo>
                <a:lnTo>
                  <a:pt x="27102" y="27799"/>
                </a:lnTo>
                <a:lnTo>
                  <a:pt x="27218" y="27544"/>
                </a:lnTo>
                <a:lnTo>
                  <a:pt x="27335" y="27281"/>
                </a:lnTo>
                <a:lnTo>
                  <a:pt x="27451" y="27018"/>
                </a:lnTo>
                <a:lnTo>
                  <a:pt x="27559" y="26755"/>
                </a:lnTo>
                <a:lnTo>
                  <a:pt x="27760" y="26213"/>
                </a:lnTo>
                <a:lnTo>
                  <a:pt x="27946" y="25671"/>
                </a:lnTo>
                <a:lnTo>
                  <a:pt x="28116" y="25122"/>
                </a:lnTo>
                <a:lnTo>
                  <a:pt x="28279" y="24588"/>
                </a:lnTo>
                <a:lnTo>
                  <a:pt x="28426" y="24061"/>
                </a:lnTo>
                <a:lnTo>
                  <a:pt x="28557" y="23551"/>
                </a:lnTo>
                <a:lnTo>
                  <a:pt x="28813" y="22591"/>
                </a:lnTo>
                <a:lnTo>
                  <a:pt x="28960" y="22011"/>
                </a:lnTo>
                <a:lnTo>
                  <a:pt x="29091" y="21415"/>
                </a:lnTo>
                <a:lnTo>
                  <a:pt x="29215" y="20827"/>
                </a:lnTo>
                <a:lnTo>
                  <a:pt x="29331" y="20231"/>
                </a:lnTo>
                <a:lnTo>
                  <a:pt x="29432" y="19635"/>
                </a:lnTo>
                <a:lnTo>
                  <a:pt x="29525" y="19039"/>
                </a:lnTo>
                <a:lnTo>
                  <a:pt x="29602" y="18443"/>
                </a:lnTo>
                <a:lnTo>
                  <a:pt x="29672" y="17839"/>
                </a:lnTo>
                <a:lnTo>
                  <a:pt x="29726" y="17236"/>
                </a:lnTo>
                <a:lnTo>
                  <a:pt x="29772" y="16632"/>
                </a:lnTo>
                <a:lnTo>
                  <a:pt x="29803" y="16028"/>
                </a:lnTo>
                <a:lnTo>
                  <a:pt x="29819" y="15425"/>
                </a:lnTo>
                <a:lnTo>
                  <a:pt x="29834" y="14821"/>
                </a:lnTo>
                <a:lnTo>
                  <a:pt x="29827" y="14217"/>
                </a:lnTo>
                <a:lnTo>
                  <a:pt x="29819" y="13614"/>
                </a:lnTo>
                <a:lnTo>
                  <a:pt x="29788" y="13010"/>
                </a:lnTo>
                <a:lnTo>
                  <a:pt x="29757" y="12445"/>
                </a:lnTo>
                <a:lnTo>
                  <a:pt x="29703" y="11880"/>
                </a:lnTo>
                <a:lnTo>
                  <a:pt x="29649" y="11308"/>
                </a:lnTo>
                <a:lnTo>
                  <a:pt x="29571" y="10750"/>
                </a:lnTo>
                <a:lnTo>
                  <a:pt x="29486" y="10185"/>
                </a:lnTo>
                <a:lnTo>
                  <a:pt x="29385" y="9628"/>
                </a:lnTo>
                <a:lnTo>
                  <a:pt x="29262" y="9071"/>
                </a:lnTo>
                <a:lnTo>
                  <a:pt x="29130" y="8521"/>
                </a:lnTo>
                <a:lnTo>
                  <a:pt x="29053" y="8251"/>
                </a:lnTo>
                <a:lnTo>
                  <a:pt x="28975" y="7980"/>
                </a:lnTo>
                <a:lnTo>
                  <a:pt x="28890" y="7709"/>
                </a:lnTo>
                <a:lnTo>
                  <a:pt x="28805" y="7438"/>
                </a:lnTo>
                <a:lnTo>
                  <a:pt x="28712" y="7175"/>
                </a:lnTo>
                <a:lnTo>
                  <a:pt x="28611" y="6904"/>
                </a:lnTo>
                <a:lnTo>
                  <a:pt x="28511" y="6649"/>
                </a:lnTo>
                <a:lnTo>
                  <a:pt x="28403" y="6386"/>
                </a:lnTo>
                <a:lnTo>
                  <a:pt x="28294" y="6130"/>
                </a:lnTo>
                <a:lnTo>
                  <a:pt x="28170" y="5875"/>
                </a:lnTo>
                <a:lnTo>
                  <a:pt x="28047" y="5619"/>
                </a:lnTo>
                <a:lnTo>
                  <a:pt x="27923" y="5372"/>
                </a:lnTo>
                <a:lnTo>
                  <a:pt x="27783" y="5124"/>
                </a:lnTo>
                <a:lnTo>
                  <a:pt x="27644" y="4876"/>
                </a:lnTo>
                <a:lnTo>
                  <a:pt x="27497" y="4636"/>
                </a:lnTo>
                <a:lnTo>
                  <a:pt x="27350" y="4397"/>
                </a:lnTo>
                <a:lnTo>
                  <a:pt x="27188" y="4164"/>
                </a:lnTo>
                <a:lnTo>
                  <a:pt x="27025" y="3932"/>
                </a:lnTo>
                <a:lnTo>
                  <a:pt x="26855" y="3708"/>
                </a:lnTo>
                <a:lnTo>
                  <a:pt x="26677" y="3483"/>
                </a:lnTo>
                <a:lnTo>
                  <a:pt x="26491" y="3267"/>
                </a:lnTo>
                <a:lnTo>
                  <a:pt x="26305" y="3050"/>
                </a:lnTo>
                <a:lnTo>
                  <a:pt x="26104" y="2841"/>
                </a:lnTo>
                <a:lnTo>
                  <a:pt x="25903" y="2640"/>
                </a:lnTo>
                <a:lnTo>
                  <a:pt x="25702" y="2446"/>
                </a:lnTo>
                <a:lnTo>
                  <a:pt x="25485" y="2253"/>
                </a:lnTo>
                <a:lnTo>
                  <a:pt x="25268" y="2067"/>
                </a:lnTo>
                <a:lnTo>
                  <a:pt x="25052" y="1889"/>
                </a:lnTo>
                <a:lnTo>
                  <a:pt x="24827" y="1719"/>
                </a:lnTo>
                <a:lnTo>
                  <a:pt x="24595" y="1549"/>
                </a:lnTo>
                <a:lnTo>
                  <a:pt x="24355" y="1394"/>
                </a:lnTo>
                <a:lnTo>
                  <a:pt x="24115" y="1239"/>
                </a:lnTo>
                <a:lnTo>
                  <a:pt x="23875" y="1100"/>
                </a:lnTo>
                <a:lnTo>
                  <a:pt x="23628" y="960"/>
                </a:lnTo>
                <a:lnTo>
                  <a:pt x="23380" y="837"/>
                </a:lnTo>
                <a:lnTo>
                  <a:pt x="23125" y="713"/>
                </a:lnTo>
                <a:lnTo>
                  <a:pt x="22869" y="604"/>
                </a:lnTo>
                <a:lnTo>
                  <a:pt x="22606" y="504"/>
                </a:lnTo>
                <a:lnTo>
                  <a:pt x="22343" y="403"/>
                </a:lnTo>
                <a:lnTo>
                  <a:pt x="22072" y="318"/>
                </a:lnTo>
                <a:lnTo>
                  <a:pt x="21809" y="248"/>
                </a:lnTo>
                <a:lnTo>
                  <a:pt x="21530" y="179"/>
                </a:lnTo>
                <a:lnTo>
                  <a:pt x="21259" y="125"/>
                </a:lnTo>
                <a:lnTo>
                  <a:pt x="20989" y="78"/>
                </a:lnTo>
                <a:lnTo>
                  <a:pt x="20710" y="47"/>
                </a:lnTo>
                <a:lnTo>
                  <a:pt x="20431" y="16"/>
                </a:lnTo>
                <a:lnTo>
                  <a:pt x="20145" y="9"/>
                </a:lnTo>
                <a:lnTo>
                  <a:pt x="19866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4"/>
          <p:cNvSpPr/>
          <p:nvPr/>
        </p:nvSpPr>
        <p:spPr>
          <a:xfrm flipH="1">
            <a:off x="484476" y="4766603"/>
            <a:ext cx="362796" cy="362796"/>
          </a:xfrm>
          <a:custGeom>
            <a:avLst/>
            <a:gdLst/>
            <a:ahLst/>
            <a:cxnLst/>
            <a:rect l="l" t="t" r="r" b="b"/>
            <a:pathLst>
              <a:path w="16392" h="16392" extrusionOk="0">
                <a:moveTo>
                  <a:pt x="11586" y="0"/>
                </a:moveTo>
                <a:lnTo>
                  <a:pt x="8196" y="4729"/>
                </a:lnTo>
                <a:lnTo>
                  <a:pt x="4799" y="0"/>
                </a:lnTo>
                <a:lnTo>
                  <a:pt x="4799" y="0"/>
                </a:lnTo>
                <a:lnTo>
                  <a:pt x="5534" y="5542"/>
                </a:lnTo>
                <a:lnTo>
                  <a:pt x="1" y="4799"/>
                </a:lnTo>
                <a:lnTo>
                  <a:pt x="4590" y="8196"/>
                </a:lnTo>
                <a:lnTo>
                  <a:pt x="1" y="11594"/>
                </a:lnTo>
                <a:lnTo>
                  <a:pt x="5759" y="10719"/>
                </a:lnTo>
                <a:lnTo>
                  <a:pt x="4799" y="16392"/>
                </a:lnTo>
                <a:lnTo>
                  <a:pt x="4799" y="16392"/>
                </a:lnTo>
                <a:lnTo>
                  <a:pt x="7972" y="12027"/>
                </a:lnTo>
                <a:lnTo>
                  <a:pt x="11586" y="16392"/>
                </a:lnTo>
                <a:lnTo>
                  <a:pt x="11586" y="16392"/>
                </a:lnTo>
                <a:lnTo>
                  <a:pt x="10580" y="11036"/>
                </a:lnTo>
                <a:lnTo>
                  <a:pt x="16392" y="11594"/>
                </a:lnTo>
                <a:lnTo>
                  <a:pt x="11485" y="8018"/>
                </a:lnTo>
                <a:lnTo>
                  <a:pt x="16392" y="4799"/>
                </a:lnTo>
                <a:lnTo>
                  <a:pt x="10897" y="5449"/>
                </a:lnTo>
                <a:lnTo>
                  <a:pt x="1158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4"/>
          <p:cNvSpPr/>
          <p:nvPr/>
        </p:nvSpPr>
        <p:spPr>
          <a:xfrm flipH="1">
            <a:off x="3871027" y="4578702"/>
            <a:ext cx="301666" cy="301644"/>
          </a:xfrm>
          <a:custGeom>
            <a:avLst/>
            <a:gdLst/>
            <a:ahLst/>
            <a:cxnLst/>
            <a:rect l="l" t="t" r="r" b="b"/>
            <a:pathLst>
              <a:path w="13630" h="13629" extrusionOk="0">
                <a:moveTo>
                  <a:pt x="3994" y="1"/>
                </a:moveTo>
                <a:lnTo>
                  <a:pt x="4606" y="4605"/>
                </a:lnTo>
                <a:lnTo>
                  <a:pt x="1" y="3994"/>
                </a:lnTo>
                <a:lnTo>
                  <a:pt x="3816" y="6819"/>
                </a:lnTo>
                <a:lnTo>
                  <a:pt x="1" y="9636"/>
                </a:lnTo>
                <a:lnTo>
                  <a:pt x="4791" y="8916"/>
                </a:lnTo>
                <a:lnTo>
                  <a:pt x="3994" y="13629"/>
                </a:lnTo>
                <a:lnTo>
                  <a:pt x="6625" y="9999"/>
                </a:lnTo>
                <a:lnTo>
                  <a:pt x="9636" y="13629"/>
                </a:lnTo>
                <a:lnTo>
                  <a:pt x="9636" y="13629"/>
                </a:lnTo>
                <a:lnTo>
                  <a:pt x="8800" y="9171"/>
                </a:lnTo>
                <a:lnTo>
                  <a:pt x="13629" y="9636"/>
                </a:lnTo>
                <a:lnTo>
                  <a:pt x="9551" y="6664"/>
                </a:lnTo>
                <a:lnTo>
                  <a:pt x="13629" y="3994"/>
                </a:lnTo>
                <a:lnTo>
                  <a:pt x="9063" y="4536"/>
                </a:lnTo>
                <a:lnTo>
                  <a:pt x="9636" y="1"/>
                </a:lnTo>
                <a:lnTo>
                  <a:pt x="6811" y="3932"/>
                </a:lnTo>
                <a:lnTo>
                  <a:pt x="3994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4"/>
          <p:cNvSpPr/>
          <p:nvPr/>
        </p:nvSpPr>
        <p:spPr>
          <a:xfrm>
            <a:off x="7851612" y="2376263"/>
            <a:ext cx="358347" cy="358347"/>
          </a:xfrm>
          <a:custGeom>
            <a:avLst/>
            <a:gdLst/>
            <a:ahLst/>
            <a:cxnLst/>
            <a:rect l="l" t="t" r="r" b="b"/>
            <a:pathLst>
              <a:path w="16191" h="16191" extrusionOk="0">
                <a:moveTo>
                  <a:pt x="4745" y="0"/>
                </a:moveTo>
                <a:lnTo>
                  <a:pt x="5472" y="5472"/>
                </a:lnTo>
                <a:lnTo>
                  <a:pt x="5472" y="5472"/>
                </a:lnTo>
                <a:lnTo>
                  <a:pt x="1" y="4736"/>
                </a:lnTo>
                <a:lnTo>
                  <a:pt x="4536" y="8095"/>
                </a:lnTo>
                <a:lnTo>
                  <a:pt x="1" y="11446"/>
                </a:lnTo>
                <a:lnTo>
                  <a:pt x="5689" y="10587"/>
                </a:lnTo>
                <a:lnTo>
                  <a:pt x="5689" y="10587"/>
                </a:lnTo>
                <a:lnTo>
                  <a:pt x="4745" y="16190"/>
                </a:lnTo>
                <a:lnTo>
                  <a:pt x="7871" y="11872"/>
                </a:lnTo>
                <a:lnTo>
                  <a:pt x="11447" y="16190"/>
                </a:lnTo>
                <a:lnTo>
                  <a:pt x="10456" y="10897"/>
                </a:lnTo>
                <a:lnTo>
                  <a:pt x="16191" y="11446"/>
                </a:lnTo>
                <a:lnTo>
                  <a:pt x="11338" y="7917"/>
                </a:lnTo>
                <a:lnTo>
                  <a:pt x="16191" y="4736"/>
                </a:lnTo>
                <a:lnTo>
                  <a:pt x="10766" y="5379"/>
                </a:lnTo>
                <a:lnTo>
                  <a:pt x="10766" y="5379"/>
                </a:lnTo>
                <a:lnTo>
                  <a:pt x="11447" y="0"/>
                </a:lnTo>
                <a:lnTo>
                  <a:pt x="8096" y="4667"/>
                </a:lnTo>
                <a:lnTo>
                  <a:pt x="4745" y="0"/>
                </a:lnTo>
                <a:close/>
                <a:moveTo>
                  <a:pt x="4745" y="16190"/>
                </a:moveTo>
                <a:lnTo>
                  <a:pt x="4745" y="16190"/>
                </a:lnTo>
                <a:lnTo>
                  <a:pt x="4745" y="1619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"/>
          <p:cNvSpPr/>
          <p:nvPr/>
        </p:nvSpPr>
        <p:spPr>
          <a:xfrm flipH="1">
            <a:off x="536840" y="2084089"/>
            <a:ext cx="258072" cy="325161"/>
          </a:xfrm>
          <a:custGeom>
            <a:avLst/>
            <a:gdLst/>
            <a:ahLst/>
            <a:cxnLst/>
            <a:rect l="l" t="t" r="r" b="b"/>
            <a:pathLst>
              <a:path w="16818" h="21190" extrusionOk="0">
                <a:moveTo>
                  <a:pt x="13358" y="0"/>
                </a:moveTo>
                <a:lnTo>
                  <a:pt x="13111" y="16"/>
                </a:lnTo>
                <a:lnTo>
                  <a:pt x="12871" y="47"/>
                </a:lnTo>
                <a:lnTo>
                  <a:pt x="12631" y="93"/>
                </a:lnTo>
                <a:lnTo>
                  <a:pt x="12391" y="155"/>
                </a:lnTo>
                <a:lnTo>
                  <a:pt x="12159" y="217"/>
                </a:lnTo>
                <a:lnTo>
                  <a:pt x="11927" y="302"/>
                </a:lnTo>
                <a:lnTo>
                  <a:pt x="11694" y="387"/>
                </a:lnTo>
                <a:lnTo>
                  <a:pt x="11478" y="488"/>
                </a:lnTo>
                <a:lnTo>
                  <a:pt x="11253" y="596"/>
                </a:lnTo>
                <a:lnTo>
                  <a:pt x="11037" y="720"/>
                </a:lnTo>
                <a:lnTo>
                  <a:pt x="10820" y="844"/>
                </a:lnTo>
                <a:lnTo>
                  <a:pt x="10611" y="976"/>
                </a:lnTo>
                <a:lnTo>
                  <a:pt x="10410" y="1115"/>
                </a:lnTo>
                <a:lnTo>
                  <a:pt x="10209" y="1262"/>
                </a:lnTo>
                <a:lnTo>
                  <a:pt x="10007" y="1409"/>
                </a:lnTo>
                <a:lnTo>
                  <a:pt x="9814" y="1564"/>
                </a:lnTo>
                <a:lnTo>
                  <a:pt x="9628" y="1719"/>
                </a:lnTo>
                <a:lnTo>
                  <a:pt x="9334" y="1974"/>
                </a:lnTo>
                <a:lnTo>
                  <a:pt x="9048" y="2237"/>
                </a:lnTo>
                <a:lnTo>
                  <a:pt x="8777" y="2508"/>
                </a:lnTo>
                <a:lnTo>
                  <a:pt x="8506" y="2794"/>
                </a:lnTo>
                <a:lnTo>
                  <a:pt x="8251" y="3081"/>
                </a:lnTo>
                <a:lnTo>
                  <a:pt x="7995" y="3375"/>
                </a:lnTo>
                <a:lnTo>
                  <a:pt x="7755" y="3677"/>
                </a:lnTo>
                <a:lnTo>
                  <a:pt x="7523" y="3986"/>
                </a:lnTo>
                <a:lnTo>
                  <a:pt x="7299" y="4303"/>
                </a:lnTo>
                <a:lnTo>
                  <a:pt x="7082" y="4628"/>
                </a:lnTo>
                <a:lnTo>
                  <a:pt x="6873" y="4953"/>
                </a:lnTo>
                <a:lnTo>
                  <a:pt x="6680" y="5286"/>
                </a:lnTo>
                <a:lnTo>
                  <a:pt x="6494" y="5627"/>
                </a:lnTo>
                <a:lnTo>
                  <a:pt x="6308" y="5975"/>
                </a:lnTo>
                <a:lnTo>
                  <a:pt x="6138" y="6323"/>
                </a:lnTo>
                <a:lnTo>
                  <a:pt x="5983" y="6672"/>
                </a:lnTo>
                <a:lnTo>
                  <a:pt x="5797" y="6408"/>
                </a:lnTo>
                <a:lnTo>
                  <a:pt x="5596" y="6153"/>
                </a:lnTo>
                <a:lnTo>
                  <a:pt x="5495" y="6029"/>
                </a:lnTo>
                <a:lnTo>
                  <a:pt x="5387" y="5905"/>
                </a:lnTo>
                <a:lnTo>
                  <a:pt x="5279" y="5789"/>
                </a:lnTo>
                <a:lnTo>
                  <a:pt x="5163" y="5673"/>
                </a:lnTo>
                <a:lnTo>
                  <a:pt x="5047" y="5565"/>
                </a:lnTo>
                <a:lnTo>
                  <a:pt x="4923" y="5464"/>
                </a:lnTo>
                <a:lnTo>
                  <a:pt x="4799" y="5371"/>
                </a:lnTo>
                <a:lnTo>
                  <a:pt x="4667" y="5278"/>
                </a:lnTo>
                <a:lnTo>
                  <a:pt x="4536" y="5201"/>
                </a:lnTo>
                <a:lnTo>
                  <a:pt x="4397" y="5124"/>
                </a:lnTo>
                <a:lnTo>
                  <a:pt x="4249" y="5062"/>
                </a:lnTo>
                <a:lnTo>
                  <a:pt x="4102" y="5000"/>
                </a:lnTo>
                <a:lnTo>
                  <a:pt x="3979" y="4969"/>
                </a:lnTo>
                <a:lnTo>
                  <a:pt x="3863" y="4938"/>
                </a:lnTo>
                <a:lnTo>
                  <a:pt x="3739" y="4915"/>
                </a:lnTo>
                <a:lnTo>
                  <a:pt x="3615" y="4899"/>
                </a:lnTo>
                <a:lnTo>
                  <a:pt x="3491" y="4892"/>
                </a:lnTo>
                <a:lnTo>
                  <a:pt x="3367" y="4884"/>
                </a:lnTo>
                <a:lnTo>
                  <a:pt x="3251" y="4892"/>
                </a:lnTo>
                <a:lnTo>
                  <a:pt x="3127" y="4899"/>
                </a:lnTo>
                <a:lnTo>
                  <a:pt x="3004" y="4915"/>
                </a:lnTo>
                <a:lnTo>
                  <a:pt x="2880" y="4938"/>
                </a:lnTo>
                <a:lnTo>
                  <a:pt x="2764" y="4961"/>
                </a:lnTo>
                <a:lnTo>
                  <a:pt x="2640" y="4992"/>
                </a:lnTo>
                <a:lnTo>
                  <a:pt x="2524" y="5031"/>
                </a:lnTo>
                <a:lnTo>
                  <a:pt x="2408" y="5077"/>
                </a:lnTo>
                <a:lnTo>
                  <a:pt x="2292" y="5124"/>
                </a:lnTo>
                <a:lnTo>
                  <a:pt x="2175" y="5178"/>
                </a:lnTo>
                <a:lnTo>
                  <a:pt x="2059" y="5232"/>
                </a:lnTo>
                <a:lnTo>
                  <a:pt x="1951" y="5294"/>
                </a:lnTo>
                <a:lnTo>
                  <a:pt x="1843" y="5364"/>
                </a:lnTo>
                <a:lnTo>
                  <a:pt x="1734" y="5433"/>
                </a:lnTo>
                <a:lnTo>
                  <a:pt x="1634" y="5503"/>
                </a:lnTo>
                <a:lnTo>
                  <a:pt x="1533" y="5588"/>
                </a:lnTo>
                <a:lnTo>
                  <a:pt x="1332" y="5751"/>
                </a:lnTo>
                <a:lnTo>
                  <a:pt x="1154" y="5936"/>
                </a:lnTo>
                <a:lnTo>
                  <a:pt x="1069" y="6029"/>
                </a:lnTo>
                <a:lnTo>
                  <a:pt x="984" y="6130"/>
                </a:lnTo>
                <a:lnTo>
                  <a:pt x="906" y="6230"/>
                </a:lnTo>
                <a:lnTo>
                  <a:pt x="829" y="6331"/>
                </a:lnTo>
                <a:lnTo>
                  <a:pt x="759" y="6439"/>
                </a:lnTo>
                <a:lnTo>
                  <a:pt x="697" y="6548"/>
                </a:lnTo>
                <a:lnTo>
                  <a:pt x="573" y="6764"/>
                </a:lnTo>
                <a:lnTo>
                  <a:pt x="465" y="6997"/>
                </a:lnTo>
                <a:lnTo>
                  <a:pt x="372" y="7221"/>
                </a:lnTo>
                <a:lnTo>
                  <a:pt x="295" y="7461"/>
                </a:lnTo>
                <a:lnTo>
                  <a:pt x="225" y="7701"/>
                </a:lnTo>
                <a:lnTo>
                  <a:pt x="163" y="7948"/>
                </a:lnTo>
                <a:lnTo>
                  <a:pt x="117" y="8196"/>
                </a:lnTo>
                <a:lnTo>
                  <a:pt x="78" y="8444"/>
                </a:lnTo>
                <a:lnTo>
                  <a:pt x="47" y="8691"/>
                </a:lnTo>
                <a:lnTo>
                  <a:pt x="24" y="8947"/>
                </a:lnTo>
                <a:lnTo>
                  <a:pt x="9" y="9202"/>
                </a:lnTo>
                <a:lnTo>
                  <a:pt x="1" y="9458"/>
                </a:lnTo>
                <a:lnTo>
                  <a:pt x="1" y="9713"/>
                </a:lnTo>
                <a:lnTo>
                  <a:pt x="9" y="9968"/>
                </a:lnTo>
                <a:lnTo>
                  <a:pt x="32" y="10479"/>
                </a:lnTo>
                <a:lnTo>
                  <a:pt x="55" y="10820"/>
                </a:lnTo>
                <a:lnTo>
                  <a:pt x="94" y="11168"/>
                </a:lnTo>
                <a:lnTo>
                  <a:pt x="125" y="11508"/>
                </a:lnTo>
                <a:lnTo>
                  <a:pt x="171" y="11857"/>
                </a:lnTo>
                <a:lnTo>
                  <a:pt x="217" y="12197"/>
                </a:lnTo>
                <a:lnTo>
                  <a:pt x="272" y="12538"/>
                </a:lnTo>
                <a:lnTo>
                  <a:pt x="326" y="12878"/>
                </a:lnTo>
                <a:lnTo>
                  <a:pt x="388" y="13219"/>
                </a:lnTo>
                <a:lnTo>
                  <a:pt x="527" y="13892"/>
                </a:lnTo>
                <a:lnTo>
                  <a:pt x="682" y="14573"/>
                </a:lnTo>
                <a:lnTo>
                  <a:pt x="860" y="15239"/>
                </a:lnTo>
                <a:lnTo>
                  <a:pt x="1038" y="15912"/>
                </a:lnTo>
                <a:lnTo>
                  <a:pt x="1239" y="16577"/>
                </a:lnTo>
                <a:lnTo>
                  <a:pt x="1440" y="17243"/>
                </a:lnTo>
                <a:lnTo>
                  <a:pt x="1657" y="17901"/>
                </a:lnTo>
                <a:lnTo>
                  <a:pt x="1881" y="18566"/>
                </a:lnTo>
                <a:lnTo>
                  <a:pt x="2114" y="19224"/>
                </a:lnTo>
                <a:lnTo>
                  <a:pt x="2346" y="19882"/>
                </a:lnTo>
                <a:lnTo>
                  <a:pt x="2818" y="21190"/>
                </a:lnTo>
                <a:lnTo>
                  <a:pt x="3360" y="21167"/>
                </a:lnTo>
                <a:lnTo>
                  <a:pt x="3863" y="21151"/>
                </a:lnTo>
                <a:lnTo>
                  <a:pt x="4327" y="21136"/>
                </a:lnTo>
                <a:lnTo>
                  <a:pt x="4551" y="21120"/>
                </a:lnTo>
                <a:lnTo>
                  <a:pt x="4776" y="21097"/>
                </a:lnTo>
                <a:lnTo>
                  <a:pt x="5109" y="21066"/>
                </a:lnTo>
                <a:lnTo>
                  <a:pt x="5441" y="21043"/>
                </a:lnTo>
                <a:lnTo>
                  <a:pt x="6107" y="20996"/>
                </a:lnTo>
                <a:lnTo>
                  <a:pt x="6772" y="20950"/>
                </a:lnTo>
                <a:lnTo>
                  <a:pt x="7105" y="20919"/>
                </a:lnTo>
                <a:lnTo>
                  <a:pt x="7438" y="20888"/>
                </a:lnTo>
                <a:lnTo>
                  <a:pt x="7956" y="20834"/>
                </a:lnTo>
                <a:lnTo>
                  <a:pt x="8475" y="20772"/>
                </a:lnTo>
                <a:lnTo>
                  <a:pt x="8994" y="20710"/>
                </a:lnTo>
                <a:lnTo>
                  <a:pt x="9504" y="20633"/>
                </a:lnTo>
                <a:lnTo>
                  <a:pt x="10015" y="20540"/>
                </a:lnTo>
                <a:lnTo>
                  <a:pt x="10270" y="20486"/>
                </a:lnTo>
                <a:lnTo>
                  <a:pt x="10526" y="20424"/>
                </a:lnTo>
                <a:lnTo>
                  <a:pt x="10781" y="20362"/>
                </a:lnTo>
                <a:lnTo>
                  <a:pt x="11029" y="20300"/>
                </a:lnTo>
                <a:lnTo>
                  <a:pt x="11277" y="20223"/>
                </a:lnTo>
                <a:lnTo>
                  <a:pt x="11524" y="20137"/>
                </a:lnTo>
                <a:lnTo>
                  <a:pt x="11811" y="20037"/>
                </a:lnTo>
                <a:lnTo>
                  <a:pt x="12089" y="19921"/>
                </a:lnTo>
                <a:lnTo>
                  <a:pt x="12368" y="19805"/>
                </a:lnTo>
                <a:lnTo>
                  <a:pt x="12639" y="19673"/>
                </a:lnTo>
                <a:lnTo>
                  <a:pt x="12902" y="19534"/>
                </a:lnTo>
                <a:lnTo>
                  <a:pt x="13165" y="19387"/>
                </a:lnTo>
                <a:lnTo>
                  <a:pt x="13428" y="19224"/>
                </a:lnTo>
                <a:lnTo>
                  <a:pt x="13676" y="19062"/>
                </a:lnTo>
                <a:lnTo>
                  <a:pt x="13923" y="18891"/>
                </a:lnTo>
                <a:lnTo>
                  <a:pt x="14163" y="18706"/>
                </a:lnTo>
                <a:lnTo>
                  <a:pt x="14403" y="18520"/>
                </a:lnTo>
                <a:lnTo>
                  <a:pt x="14628" y="18327"/>
                </a:lnTo>
                <a:lnTo>
                  <a:pt x="14852" y="18118"/>
                </a:lnTo>
                <a:lnTo>
                  <a:pt x="15069" y="17909"/>
                </a:lnTo>
                <a:lnTo>
                  <a:pt x="15278" y="17692"/>
                </a:lnTo>
                <a:lnTo>
                  <a:pt x="15479" y="17467"/>
                </a:lnTo>
                <a:lnTo>
                  <a:pt x="15672" y="17235"/>
                </a:lnTo>
                <a:lnTo>
                  <a:pt x="15850" y="16988"/>
                </a:lnTo>
                <a:lnTo>
                  <a:pt x="16028" y="16740"/>
                </a:lnTo>
                <a:lnTo>
                  <a:pt x="16183" y="16477"/>
                </a:lnTo>
                <a:lnTo>
                  <a:pt x="16330" y="16206"/>
                </a:lnTo>
                <a:lnTo>
                  <a:pt x="16462" y="15927"/>
                </a:lnTo>
                <a:lnTo>
                  <a:pt x="16516" y="15788"/>
                </a:lnTo>
                <a:lnTo>
                  <a:pt x="16570" y="15641"/>
                </a:lnTo>
                <a:lnTo>
                  <a:pt x="16616" y="15502"/>
                </a:lnTo>
                <a:lnTo>
                  <a:pt x="16663" y="15362"/>
                </a:lnTo>
                <a:lnTo>
                  <a:pt x="16702" y="15215"/>
                </a:lnTo>
                <a:lnTo>
                  <a:pt x="16733" y="15068"/>
                </a:lnTo>
                <a:lnTo>
                  <a:pt x="16763" y="14929"/>
                </a:lnTo>
                <a:lnTo>
                  <a:pt x="16787" y="14782"/>
                </a:lnTo>
                <a:lnTo>
                  <a:pt x="16802" y="14635"/>
                </a:lnTo>
                <a:lnTo>
                  <a:pt x="16810" y="14496"/>
                </a:lnTo>
                <a:lnTo>
                  <a:pt x="16818" y="14349"/>
                </a:lnTo>
                <a:lnTo>
                  <a:pt x="16810" y="14202"/>
                </a:lnTo>
                <a:lnTo>
                  <a:pt x="16802" y="14062"/>
                </a:lnTo>
                <a:lnTo>
                  <a:pt x="16787" y="13923"/>
                </a:lnTo>
                <a:lnTo>
                  <a:pt x="16756" y="13776"/>
                </a:lnTo>
                <a:lnTo>
                  <a:pt x="16725" y="13637"/>
                </a:lnTo>
                <a:lnTo>
                  <a:pt x="16686" y="13497"/>
                </a:lnTo>
                <a:lnTo>
                  <a:pt x="16640" y="13366"/>
                </a:lnTo>
                <a:lnTo>
                  <a:pt x="16585" y="13226"/>
                </a:lnTo>
                <a:lnTo>
                  <a:pt x="16524" y="13095"/>
                </a:lnTo>
                <a:lnTo>
                  <a:pt x="16446" y="12963"/>
                </a:lnTo>
                <a:lnTo>
                  <a:pt x="16377" y="12840"/>
                </a:lnTo>
                <a:lnTo>
                  <a:pt x="16291" y="12723"/>
                </a:lnTo>
                <a:lnTo>
                  <a:pt x="16206" y="12615"/>
                </a:lnTo>
                <a:lnTo>
                  <a:pt x="16113" y="12507"/>
                </a:lnTo>
                <a:lnTo>
                  <a:pt x="16021" y="12406"/>
                </a:lnTo>
                <a:lnTo>
                  <a:pt x="15920" y="12313"/>
                </a:lnTo>
                <a:lnTo>
                  <a:pt x="15812" y="12220"/>
                </a:lnTo>
                <a:lnTo>
                  <a:pt x="15703" y="12135"/>
                </a:lnTo>
                <a:lnTo>
                  <a:pt x="15595" y="12058"/>
                </a:lnTo>
                <a:lnTo>
                  <a:pt x="15479" y="11981"/>
                </a:lnTo>
                <a:lnTo>
                  <a:pt x="15363" y="11911"/>
                </a:lnTo>
                <a:lnTo>
                  <a:pt x="15239" y="11849"/>
                </a:lnTo>
                <a:lnTo>
                  <a:pt x="15115" y="11787"/>
                </a:lnTo>
                <a:lnTo>
                  <a:pt x="14984" y="11733"/>
                </a:lnTo>
                <a:lnTo>
                  <a:pt x="14852" y="11679"/>
                </a:lnTo>
                <a:lnTo>
                  <a:pt x="14589" y="11586"/>
                </a:lnTo>
                <a:lnTo>
                  <a:pt x="14310" y="11508"/>
                </a:lnTo>
                <a:lnTo>
                  <a:pt x="14024" y="11447"/>
                </a:lnTo>
                <a:lnTo>
                  <a:pt x="13730" y="11400"/>
                </a:lnTo>
                <a:lnTo>
                  <a:pt x="13436" y="11361"/>
                </a:lnTo>
                <a:lnTo>
                  <a:pt x="13142" y="11338"/>
                </a:lnTo>
                <a:lnTo>
                  <a:pt x="12840" y="11330"/>
                </a:lnTo>
                <a:lnTo>
                  <a:pt x="12546" y="11323"/>
                </a:lnTo>
                <a:lnTo>
                  <a:pt x="12871" y="10974"/>
                </a:lnTo>
                <a:lnTo>
                  <a:pt x="13188" y="10618"/>
                </a:lnTo>
                <a:lnTo>
                  <a:pt x="13490" y="10247"/>
                </a:lnTo>
                <a:lnTo>
                  <a:pt x="13784" y="9875"/>
                </a:lnTo>
                <a:lnTo>
                  <a:pt x="14070" y="9489"/>
                </a:lnTo>
                <a:lnTo>
                  <a:pt x="14341" y="9094"/>
                </a:lnTo>
                <a:lnTo>
                  <a:pt x="14604" y="8699"/>
                </a:lnTo>
                <a:lnTo>
                  <a:pt x="14852" y="8289"/>
                </a:lnTo>
                <a:lnTo>
                  <a:pt x="15084" y="7871"/>
                </a:lnTo>
                <a:lnTo>
                  <a:pt x="15309" y="7453"/>
                </a:lnTo>
                <a:lnTo>
                  <a:pt x="15518" y="7020"/>
                </a:lnTo>
                <a:lnTo>
                  <a:pt x="15711" y="6586"/>
                </a:lnTo>
                <a:lnTo>
                  <a:pt x="15897" y="6145"/>
                </a:lnTo>
                <a:lnTo>
                  <a:pt x="16067" y="5704"/>
                </a:lnTo>
                <a:lnTo>
                  <a:pt x="16229" y="5248"/>
                </a:lnTo>
                <a:lnTo>
                  <a:pt x="16369" y="4791"/>
                </a:lnTo>
                <a:lnTo>
                  <a:pt x="16477" y="4404"/>
                </a:lnTo>
                <a:lnTo>
                  <a:pt x="16524" y="4211"/>
                </a:lnTo>
                <a:lnTo>
                  <a:pt x="16570" y="4009"/>
                </a:lnTo>
                <a:lnTo>
                  <a:pt x="16609" y="3808"/>
                </a:lnTo>
                <a:lnTo>
                  <a:pt x="16640" y="3615"/>
                </a:lnTo>
                <a:lnTo>
                  <a:pt x="16663" y="3413"/>
                </a:lnTo>
                <a:lnTo>
                  <a:pt x="16678" y="3212"/>
                </a:lnTo>
                <a:lnTo>
                  <a:pt x="16686" y="3011"/>
                </a:lnTo>
                <a:lnTo>
                  <a:pt x="16678" y="2810"/>
                </a:lnTo>
                <a:lnTo>
                  <a:pt x="16671" y="2616"/>
                </a:lnTo>
                <a:lnTo>
                  <a:pt x="16640" y="2423"/>
                </a:lnTo>
                <a:lnTo>
                  <a:pt x="16609" y="2229"/>
                </a:lnTo>
                <a:lnTo>
                  <a:pt x="16555" y="2036"/>
                </a:lnTo>
                <a:lnTo>
                  <a:pt x="16493" y="1850"/>
                </a:lnTo>
                <a:lnTo>
                  <a:pt x="16415" y="1672"/>
                </a:lnTo>
                <a:lnTo>
                  <a:pt x="16361" y="1564"/>
                </a:lnTo>
                <a:lnTo>
                  <a:pt x="16299" y="1455"/>
                </a:lnTo>
                <a:lnTo>
                  <a:pt x="16237" y="1355"/>
                </a:lnTo>
                <a:lnTo>
                  <a:pt x="16168" y="1254"/>
                </a:lnTo>
                <a:lnTo>
                  <a:pt x="16098" y="1154"/>
                </a:lnTo>
                <a:lnTo>
                  <a:pt x="16021" y="1068"/>
                </a:lnTo>
                <a:lnTo>
                  <a:pt x="15935" y="976"/>
                </a:lnTo>
                <a:lnTo>
                  <a:pt x="15850" y="890"/>
                </a:lnTo>
                <a:lnTo>
                  <a:pt x="15757" y="813"/>
                </a:lnTo>
                <a:lnTo>
                  <a:pt x="15665" y="736"/>
                </a:lnTo>
                <a:lnTo>
                  <a:pt x="15572" y="658"/>
                </a:lnTo>
                <a:lnTo>
                  <a:pt x="15471" y="589"/>
                </a:lnTo>
                <a:lnTo>
                  <a:pt x="15370" y="527"/>
                </a:lnTo>
                <a:lnTo>
                  <a:pt x="15262" y="465"/>
                </a:lnTo>
                <a:lnTo>
                  <a:pt x="15045" y="349"/>
                </a:lnTo>
                <a:lnTo>
                  <a:pt x="14821" y="256"/>
                </a:lnTo>
                <a:lnTo>
                  <a:pt x="14581" y="171"/>
                </a:lnTo>
                <a:lnTo>
                  <a:pt x="14349" y="101"/>
                </a:lnTo>
                <a:lnTo>
                  <a:pt x="14101" y="55"/>
                </a:lnTo>
                <a:lnTo>
                  <a:pt x="13854" y="24"/>
                </a:lnTo>
                <a:lnTo>
                  <a:pt x="13606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4"/>
          <p:cNvSpPr/>
          <p:nvPr/>
        </p:nvSpPr>
        <p:spPr>
          <a:xfrm flipH="1">
            <a:off x="8695100" y="40197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4"/>
          <p:cNvSpPr/>
          <p:nvPr/>
        </p:nvSpPr>
        <p:spPr>
          <a:xfrm flipH="1">
            <a:off x="7462471" y="2809026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4"/>
          <p:cNvSpPr/>
          <p:nvPr/>
        </p:nvSpPr>
        <p:spPr>
          <a:xfrm flipH="1">
            <a:off x="7124256" y="3637712"/>
            <a:ext cx="56313" cy="54143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"/>
          <p:cNvSpPr/>
          <p:nvPr/>
        </p:nvSpPr>
        <p:spPr>
          <a:xfrm flipH="1">
            <a:off x="2709471" y="4611022"/>
            <a:ext cx="56313" cy="54007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9" y="1"/>
                </a:moveTo>
                <a:lnTo>
                  <a:pt x="2913" y="6"/>
                </a:lnTo>
                <a:lnTo>
                  <a:pt x="2595" y="18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19" y="171"/>
                </a:lnTo>
                <a:lnTo>
                  <a:pt x="1177" y="228"/>
                </a:lnTo>
                <a:lnTo>
                  <a:pt x="953" y="291"/>
                </a:lnTo>
                <a:lnTo>
                  <a:pt x="729" y="359"/>
                </a:lnTo>
                <a:lnTo>
                  <a:pt x="542" y="439"/>
                </a:lnTo>
                <a:lnTo>
                  <a:pt x="393" y="518"/>
                </a:lnTo>
                <a:lnTo>
                  <a:pt x="243" y="604"/>
                </a:lnTo>
                <a:lnTo>
                  <a:pt x="131" y="695"/>
                </a:lnTo>
                <a:lnTo>
                  <a:pt x="57" y="791"/>
                </a:lnTo>
                <a:lnTo>
                  <a:pt x="1" y="888"/>
                </a:lnTo>
                <a:lnTo>
                  <a:pt x="1" y="991"/>
                </a:lnTo>
                <a:lnTo>
                  <a:pt x="1" y="1093"/>
                </a:lnTo>
                <a:lnTo>
                  <a:pt x="57" y="1190"/>
                </a:lnTo>
                <a:lnTo>
                  <a:pt x="131" y="1286"/>
                </a:lnTo>
                <a:lnTo>
                  <a:pt x="243" y="1377"/>
                </a:lnTo>
                <a:lnTo>
                  <a:pt x="393" y="1463"/>
                </a:lnTo>
                <a:lnTo>
                  <a:pt x="542" y="1548"/>
                </a:lnTo>
                <a:lnTo>
                  <a:pt x="729" y="1622"/>
                </a:lnTo>
                <a:lnTo>
                  <a:pt x="953" y="1690"/>
                </a:lnTo>
                <a:lnTo>
                  <a:pt x="1177" y="1759"/>
                </a:lnTo>
                <a:lnTo>
                  <a:pt x="1419" y="1815"/>
                </a:lnTo>
                <a:lnTo>
                  <a:pt x="1699" y="1861"/>
                </a:lnTo>
                <a:lnTo>
                  <a:pt x="1979" y="1906"/>
                </a:lnTo>
                <a:lnTo>
                  <a:pt x="2278" y="1941"/>
                </a:lnTo>
                <a:lnTo>
                  <a:pt x="2595" y="1963"/>
                </a:lnTo>
                <a:lnTo>
                  <a:pt x="2913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02" y="1963"/>
                </a:lnTo>
                <a:lnTo>
                  <a:pt x="4219" y="1941"/>
                </a:lnTo>
                <a:lnTo>
                  <a:pt x="4518" y="1906"/>
                </a:lnTo>
                <a:lnTo>
                  <a:pt x="4798" y="1861"/>
                </a:lnTo>
                <a:lnTo>
                  <a:pt x="5059" y="1815"/>
                </a:lnTo>
                <a:lnTo>
                  <a:pt x="5321" y="1759"/>
                </a:lnTo>
                <a:lnTo>
                  <a:pt x="5545" y="1690"/>
                </a:lnTo>
                <a:lnTo>
                  <a:pt x="5750" y="1622"/>
                </a:lnTo>
                <a:lnTo>
                  <a:pt x="5937" y="1548"/>
                </a:lnTo>
                <a:lnTo>
                  <a:pt x="6105" y="1463"/>
                </a:lnTo>
                <a:lnTo>
                  <a:pt x="6235" y="1377"/>
                </a:lnTo>
                <a:lnTo>
                  <a:pt x="6347" y="1286"/>
                </a:lnTo>
                <a:lnTo>
                  <a:pt x="6422" y="1190"/>
                </a:lnTo>
                <a:lnTo>
                  <a:pt x="6478" y="1093"/>
                </a:lnTo>
                <a:lnTo>
                  <a:pt x="6497" y="991"/>
                </a:lnTo>
                <a:lnTo>
                  <a:pt x="6478" y="888"/>
                </a:lnTo>
                <a:lnTo>
                  <a:pt x="6422" y="791"/>
                </a:lnTo>
                <a:lnTo>
                  <a:pt x="6347" y="695"/>
                </a:lnTo>
                <a:lnTo>
                  <a:pt x="6235" y="604"/>
                </a:lnTo>
                <a:lnTo>
                  <a:pt x="6105" y="518"/>
                </a:lnTo>
                <a:lnTo>
                  <a:pt x="5937" y="439"/>
                </a:lnTo>
                <a:lnTo>
                  <a:pt x="5750" y="359"/>
                </a:lnTo>
                <a:lnTo>
                  <a:pt x="5545" y="291"/>
                </a:lnTo>
                <a:lnTo>
                  <a:pt x="5321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18"/>
                </a:lnTo>
                <a:lnTo>
                  <a:pt x="3585" y="6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4"/>
          <p:cNvSpPr/>
          <p:nvPr/>
        </p:nvSpPr>
        <p:spPr>
          <a:xfrm>
            <a:off x="1295744" y="3121880"/>
            <a:ext cx="56477" cy="54143"/>
          </a:xfrm>
          <a:custGeom>
            <a:avLst/>
            <a:gdLst/>
            <a:ahLst/>
            <a:cxnLst/>
            <a:rect l="l" t="t" r="r" b="b"/>
            <a:pathLst>
              <a:path w="6516" h="1986" extrusionOk="0">
                <a:moveTo>
                  <a:pt x="3249" y="0"/>
                </a:moveTo>
                <a:lnTo>
                  <a:pt x="2932" y="6"/>
                </a:lnTo>
                <a:lnTo>
                  <a:pt x="2596" y="23"/>
                </a:lnTo>
                <a:lnTo>
                  <a:pt x="2297" y="46"/>
                </a:lnTo>
                <a:lnTo>
                  <a:pt x="1998" y="80"/>
                </a:lnTo>
                <a:lnTo>
                  <a:pt x="1700" y="125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6"/>
                </a:lnTo>
                <a:lnTo>
                  <a:pt x="748" y="364"/>
                </a:lnTo>
                <a:lnTo>
                  <a:pt x="561" y="438"/>
                </a:lnTo>
                <a:lnTo>
                  <a:pt x="393" y="524"/>
                </a:lnTo>
                <a:lnTo>
                  <a:pt x="262" y="609"/>
                </a:lnTo>
                <a:lnTo>
                  <a:pt x="150" y="700"/>
                </a:lnTo>
                <a:lnTo>
                  <a:pt x="76" y="797"/>
                </a:lnTo>
                <a:lnTo>
                  <a:pt x="20" y="893"/>
                </a:lnTo>
                <a:lnTo>
                  <a:pt x="1" y="996"/>
                </a:lnTo>
                <a:lnTo>
                  <a:pt x="20" y="1098"/>
                </a:lnTo>
                <a:lnTo>
                  <a:pt x="76" y="1195"/>
                </a:lnTo>
                <a:lnTo>
                  <a:pt x="150" y="1292"/>
                </a:lnTo>
                <a:lnTo>
                  <a:pt x="262" y="1383"/>
                </a:lnTo>
                <a:lnTo>
                  <a:pt x="393" y="1468"/>
                </a:lnTo>
                <a:lnTo>
                  <a:pt x="561" y="1548"/>
                </a:lnTo>
                <a:lnTo>
                  <a:pt x="748" y="1627"/>
                </a:lnTo>
                <a:lnTo>
                  <a:pt x="953" y="1696"/>
                </a:lnTo>
                <a:lnTo>
                  <a:pt x="1196" y="1758"/>
                </a:lnTo>
                <a:lnTo>
                  <a:pt x="1438" y="1815"/>
                </a:lnTo>
                <a:lnTo>
                  <a:pt x="1700" y="1866"/>
                </a:lnTo>
                <a:lnTo>
                  <a:pt x="1998" y="1906"/>
                </a:lnTo>
                <a:lnTo>
                  <a:pt x="2297" y="1940"/>
                </a:lnTo>
                <a:lnTo>
                  <a:pt x="2596" y="1963"/>
                </a:lnTo>
                <a:lnTo>
                  <a:pt x="2932" y="1980"/>
                </a:lnTo>
                <a:lnTo>
                  <a:pt x="3249" y="1986"/>
                </a:lnTo>
                <a:lnTo>
                  <a:pt x="3585" y="1980"/>
                </a:lnTo>
                <a:lnTo>
                  <a:pt x="3902" y="1963"/>
                </a:lnTo>
                <a:lnTo>
                  <a:pt x="4220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78" y="1815"/>
                </a:lnTo>
                <a:lnTo>
                  <a:pt x="5321" y="1758"/>
                </a:lnTo>
                <a:lnTo>
                  <a:pt x="5564" y="1696"/>
                </a:lnTo>
                <a:lnTo>
                  <a:pt x="5769" y="1627"/>
                </a:lnTo>
                <a:lnTo>
                  <a:pt x="5956" y="1548"/>
                </a:lnTo>
                <a:lnTo>
                  <a:pt x="6124" y="1468"/>
                </a:lnTo>
                <a:lnTo>
                  <a:pt x="6254" y="1383"/>
                </a:lnTo>
                <a:lnTo>
                  <a:pt x="6366" y="1292"/>
                </a:lnTo>
                <a:lnTo>
                  <a:pt x="6441" y="1195"/>
                </a:lnTo>
                <a:lnTo>
                  <a:pt x="6497" y="1098"/>
                </a:lnTo>
                <a:lnTo>
                  <a:pt x="6516" y="996"/>
                </a:lnTo>
                <a:lnTo>
                  <a:pt x="6497" y="893"/>
                </a:lnTo>
                <a:lnTo>
                  <a:pt x="6441" y="797"/>
                </a:lnTo>
                <a:lnTo>
                  <a:pt x="6366" y="700"/>
                </a:lnTo>
                <a:lnTo>
                  <a:pt x="6254" y="609"/>
                </a:lnTo>
                <a:lnTo>
                  <a:pt x="6124" y="524"/>
                </a:lnTo>
                <a:lnTo>
                  <a:pt x="5956" y="438"/>
                </a:lnTo>
                <a:lnTo>
                  <a:pt x="5769" y="364"/>
                </a:lnTo>
                <a:lnTo>
                  <a:pt x="5564" y="296"/>
                </a:lnTo>
                <a:lnTo>
                  <a:pt x="5321" y="228"/>
                </a:lnTo>
                <a:lnTo>
                  <a:pt x="5078" y="171"/>
                </a:lnTo>
                <a:lnTo>
                  <a:pt x="4798" y="125"/>
                </a:lnTo>
                <a:lnTo>
                  <a:pt x="4518" y="80"/>
                </a:lnTo>
                <a:lnTo>
                  <a:pt x="4220" y="46"/>
                </a:lnTo>
                <a:lnTo>
                  <a:pt x="3902" y="23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4"/>
          <p:cNvSpPr/>
          <p:nvPr/>
        </p:nvSpPr>
        <p:spPr>
          <a:xfrm flipH="1">
            <a:off x="9064569" y="3746608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76" y="29"/>
                </a:lnTo>
                <a:lnTo>
                  <a:pt x="1270" y="51"/>
                </a:lnTo>
                <a:lnTo>
                  <a:pt x="1084" y="74"/>
                </a:lnTo>
                <a:lnTo>
                  <a:pt x="916" y="108"/>
                </a:lnTo>
                <a:lnTo>
                  <a:pt x="766" y="142"/>
                </a:lnTo>
                <a:lnTo>
                  <a:pt x="617" y="188"/>
                </a:lnTo>
                <a:lnTo>
                  <a:pt x="468" y="233"/>
                </a:lnTo>
                <a:lnTo>
                  <a:pt x="356" y="279"/>
                </a:lnTo>
                <a:lnTo>
                  <a:pt x="244" y="330"/>
                </a:lnTo>
                <a:lnTo>
                  <a:pt x="169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7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69" y="882"/>
                </a:lnTo>
                <a:lnTo>
                  <a:pt x="244" y="939"/>
                </a:lnTo>
                <a:lnTo>
                  <a:pt x="356" y="996"/>
                </a:lnTo>
                <a:lnTo>
                  <a:pt x="468" y="1041"/>
                </a:lnTo>
                <a:lnTo>
                  <a:pt x="617" y="1087"/>
                </a:lnTo>
                <a:lnTo>
                  <a:pt x="766" y="1127"/>
                </a:lnTo>
                <a:lnTo>
                  <a:pt x="916" y="1166"/>
                </a:lnTo>
                <a:lnTo>
                  <a:pt x="1084" y="1195"/>
                </a:lnTo>
                <a:lnTo>
                  <a:pt x="1270" y="1223"/>
                </a:lnTo>
                <a:lnTo>
                  <a:pt x="1476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913" y="1223"/>
                </a:lnTo>
                <a:lnTo>
                  <a:pt x="3081" y="1195"/>
                </a:lnTo>
                <a:lnTo>
                  <a:pt x="3268" y="1166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1"/>
                </a:lnTo>
                <a:lnTo>
                  <a:pt x="3828" y="996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7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33"/>
                </a:lnTo>
                <a:lnTo>
                  <a:pt x="3566" y="188"/>
                </a:lnTo>
                <a:lnTo>
                  <a:pt x="3417" y="142"/>
                </a:lnTo>
                <a:lnTo>
                  <a:pt x="3268" y="108"/>
                </a:lnTo>
                <a:lnTo>
                  <a:pt x="3081" y="74"/>
                </a:lnTo>
                <a:lnTo>
                  <a:pt x="2913" y="51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4"/>
          <p:cNvSpPr/>
          <p:nvPr/>
        </p:nvSpPr>
        <p:spPr>
          <a:xfrm>
            <a:off x="785565" y="5127266"/>
            <a:ext cx="36256" cy="34760"/>
          </a:xfrm>
          <a:custGeom>
            <a:avLst/>
            <a:gdLst/>
            <a:ahLst/>
            <a:cxnLst/>
            <a:rect l="l" t="t" r="r" b="b"/>
            <a:pathLst>
              <a:path w="4183" h="1275" extrusionOk="0">
                <a:moveTo>
                  <a:pt x="1868" y="0"/>
                </a:moveTo>
                <a:lnTo>
                  <a:pt x="1662" y="12"/>
                </a:lnTo>
                <a:lnTo>
                  <a:pt x="1457" y="29"/>
                </a:lnTo>
                <a:lnTo>
                  <a:pt x="1270" y="46"/>
                </a:lnTo>
                <a:lnTo>
                  <a:pt x="1084" y="74"/>
                </a:lnTo>
                <a:lnTo>
                  <a:pt x="916" y="109"/>
                </a:lnTo>
                <a:lnTo>
                  <a:pt x="748" y="143"/>
                </a:lnTo>
                <a:lnTo>
                  <a:pt x="598" y="182"/>
                </a:lnTo>
                <a:lnTo>
                  <a:pt x="468" y="228"/>
                </a:lnTo>
                <a:lnTo>
                  <a:pt x="356" y="279"/>
                </a:lnTo>
                <a:lnTo>
                  <a:pt x="244" y="330"/>
                </a:lnTo>
                <a:lnTo>
                  <a:pt x="150" y="387"/>
                </a:lnTo>
                <a:lnTo>
                  <a:pt x="94" y="444"/>
                </a:lnTo>
                <a:lnTo>
                  <a:pt x="38" y="507"/>
                </a:lnTo>
                <a:lnTo>
                  <a:pt x="1" y="569"/>
                </a:lnTo>
                <a:lnTo>
                  <a:pt x="1" y="638"/>
                </a:lnTo>
                <a:lnTo>
                  <a:pt x="1" y="700"/>
                </a:lnTo>
                <a:lnTo>
                  <a:pt x="38" y="763"/>
                </a:lnTo>
                <a:lnTo>
                  <a:pt x="94" y="825"/>
                </a:lnTo>
                <a:lnTo>
                  <a:pt x="150" y="882"/>
                </a:lnTo>
                <a:lnTo>
                  <a:pt x="244" y="939"/>
                </a:lnTo>
                <a:lnTo>
                  <a:pt x="356" y="990"/>
                </a:lnTo>
                <a:lnTo>
                  <a:pt x="468" y="1042"/>
                </a:lnTo>
                <a:lnTo>
                  <a:pt x="598" y="1087"/>
                </a:lnTo>
                <a:lnTo>
                  <a:pt x="748" y="1127"/>
                </a:lnTo>
                <a:lnTo>
                  <a:pt x="916" y="1167"/>
                </a:lnTo>
                <a:lnTo>
                  <a:pt x="1084" y="1195"/>
                </a:lnTo>
                <a:lnTo>
                  <a:pt x="1270" y="1224"/>
                </a:lnTo>
                <a:lnTo>
                  <a:pt x="1457" y="1246"/>
                </a:lnTo>
                <a:lnTo>
                  <a:pt x="1662" y="1263"/>
                </a:lnTo>
                <a:lnTo>
                  <a:pt x="1868" y="1269"/>
                </a:lnTo>
                <a:lnTo>
                  <a:pt x="2092" y="1275"/>
                </a:lnTo>
                <a:lnTo>
                  <a:pt x="2297" y="1269"/>
                </a:lnTo>
                <a:lnTo>
                  <a:pt x="2502" y="1263"/>
                </a:lnTo>
                <a:lnTo>
                  <a:pt x="2708" y="1246"/>
                </a:lnTo>
                <a:lnTo>
                  <a:pt x="2894" y="1224"/>
                </a:lnTo>
                <a:lnTo>
                  <a:pt x="3081" y="1195"/>
                </a:lnTo>
                <a:lnTo>
                  <a:pt x="3249" y="1167"/>
                </a:lnTo>
                <a:lnTo>
                  <a:pt x="3417" y="1127"/>
                </a:lnTo>
                <a:lnTo>
                  <a:pt x="3566" y="1087"/>
                </a:lnTo>
                <a:lnTo>
                  <a:pt x="3697" y="1042"/>
                </a:lnTo>
                <a:lnTo>
                  <a:pt x="3828" y="990"/>
                </a:lnTo>
                <a:lnTo>
                  <a:pt x="3921" y="939"/>
                </a:lnTo>
                <a:lnTo>
                  <a:pt x="4014" y="882"/>
                </a:lnTo>
                <a:lnTo>
                  <a:pt x="4089" y="825"/>
                </a:lnTo>
                <a:lnTo>
                  <a:pt x="4145" y="763"/>
                </a:lnTo>
                <a:lnTo>
                  <a:pt x="4164" y="700"/>
                </a:lnTo>
                <a:lnTo>
                  <a:pt x="4182" y="638"/>
                </a:lnTo>
                <a:lnTo>
                  <a:pt x="4164" y="569"/>
                </a:lnTo>
                <a:lnTo>
                  <a:pt x="4145" y="507"/>
                </a:lnTo>
                <a:lnTo>
                  <a:pt x="4089" y="444"/>
                </a:lnTo>
                <a:lnTo>
                  <a:pt x="4014" y="387"/>
                </a:lnTo>
                <a:lnTo>
                  <a:pt x="3921" y="330"/>
                </a:lnTo>
                <a:lnTo>
                  <a:pt x="3828" y="279"/>
                </a:lnTo>
                <a:lnTo>
                  <a:pt x="3697" y="228"/>
                </a:lnTo>
                <a:lnTo>
                  <a:pt x="3566" y="182"/>
                </a:lnTo>
                <a:lnTo>
                  <a:pt x="3417" y="143"/>
                </a:lnTo>
                <a:lnTo>
                  <a:pt x="3249" y="109"/>
                </a:lnTo>
                <a:lnTo>
                  <a:pt x="3081" y="74"/>
                </a:lnTo>
                <a:lnTo>
                  <a:pt x="2894" y="46"/>
                </a:lnTo>
                <a:lnTo>
                  <a:pt x="2708" y="29"/>
                </a:lnTo>
                <a:lnTo>
                  <a:pt x="2502" y="12"/>
                </a:lnTo>
                <a:lnTo>
                  <a:pt x="229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4"/>
          <p:cNvSpPr/>
          <p:nvPr/>
        </p:nvSpPr>
        <p:spPr>
          <a:xfrm>
            <a:off x="1486047" y="3069866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4"/>
          <p:cNvSpPr/>
          <p:nvPr/>
        </p:nvSpPr>
        <p:spPr>
          <a:xfrm>
            <a:off x="1375217" y="32726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"/>
          <p:cNvSpPr/>
          <p:nvPr/>
        </p:nvSpPr>
        <p:spPr>
          <a:xfrm flipH="1">
            <a:off x="2822297" y="4742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4"/>
          <p:cNvSpPr/>
          <p:nvPr/>
        </p:nvSpPr>
        <p:spPr>
          <a:xfrm flipH="1">
            <a:off x="8628820" y="3025241"/>
            <a:ext cx="36412" cy="34760"/>
          </a:xfrm>
          <a:custGeom>
            <a:avLst/>
            <a:gdLst/>
            <a:ahLst/>
            <a:cxnLst/>
            <a:rect l="l" t="t" r="r" b="b"/>
            <a:pathLst>
              <a:path w="4201" h="1275" extrusionOk="0">
                <a:moveTo>
                  <a:pt x="1886" y="0"/>
                </a:moveTo>
                <a:lnTo>
                  <a:pt x="1680" y="12"/>
                </a:lnTo>
                <a:lnTo>
                  <a:pt x="1475" y="29"/>
                </a:lnTo>
                <a:lnTo>
                  <a:pt x="1288" y="51"/>
                </a:lnTo>
                <a:lnTo>
                  <a:pt x="1102" y="74"/>
                </a:lnTo>
                <a:lnTo>
                  <a:pt x="934" y="108"/>
                </a:lnTo>
                <a:lnTo>
                  <a:pt x="766" y="142"/>
                </a:lnTo>
                <a:lnTo>
                  <a:pt x="616" y="188"/>
                </a:lnTo>
                <a:lnTo>
                  <a:pt x="486" y="233"/>
                </a:lnTo>
                <a:lnTo>
                  <a:pt x="374" y="279"/>
                </a:lnTo>
                <a:lnTo>
                  <a:pt x="262" y="330"/>
                </a:lnTo>
                <a:lnTo>
                  <a:pt x="168" y="387"/>
                </a:lnTo>
                <a:lnTo>
                  <a:pt x="112" y="444"/>
                </a:lnTo>
                <a:lnTo>
                  <a:pt x="56" y="507"/>
                </a:lnTo>
                <a:lnTo>
                  <a:pt x="19" y="569"/>
                </a:lnTo>
                <a:lnTo>
                  <a:pt x="0" y="637"/>
                </a:lnTo>
                <a:lnTo>
                  <a:pt x="19" y="700"/>
                </a:lnTo>
                <a:lnTo>
                  <a:pt x="56" y="763"/>
                </a:lnTo>
                <a:lnTo>
                  <a:pt x="112" y="825"/>
                </a:lnTo>
                <a:lnTo>
                  <a:pt x="168" y="882"/>
                </a:lnTo>
                <a:lnTo>
                  <a:pt x="262" y="939"/>
                </a:lnTo>
                <a:lnTo>
                  <a:pt x="374" y="996"/>
                </a:lnTo>
                <a:lnTo>
                  <a:pt x="486" y="1041"/>
                </a:lnTo>
                <a:lnTo>
                  <a:pt x="616" y="1087"/>
                </a:lnTo>
                <a:lnTo>
                  <a:pt x="766" y="1127"/>
                </a:lnTo>
                <a:lnTo>
                  <a:pt x="934" y="1166"/>
                </a:lnTo>
                <a:lnTo>
                  <a:pt x="1102" y="1195"/>
                </a:lnTo>
                <a:lnTo>
                  <a:pt x="1288" y="1223"/>
                </a:lnTo>
                <a:lnTo>
                  <a:pt x="1475" y="1246"/>
                </a:lnTo>
                <a:lnTo>
                  <a:pt x="1680" y="1263"/>
                </a:lnTo>
                <a:lnTo>
                  <a:pt x="1886" y="1269"/>
                </a:lnTo>
                <a:lnTo>
                  <a:pt x="2110" y="1275"/>
                </a:lnTo>
                <a:lnTo>
                  <a:pt x="2315" y="1269"/>
                </a:lnTo>
                <a:lnTo>
                  <a:pt x="2520" y="1263"/>
                </a:lnTo>
                <a:lnTo>
                  <a:pt x="2726" y="1246"/>
                </a:lnTo>
                <a:lnTo>
                  <a:pt x="2912" y="1223"/>
                </a:lnTo>
                <a:lnTo>
                  <a:pt x="3099" y="1195"/>
                </a:lnTo>
                <a:lnTo>
                  <a:pt x="3267" y="1166"/>
                </a:lnTo>
                <a:lnTo>
                  <a:pt x="3435" y="1127"/>
                </a:lnTo>
                <a:lnTo>
                  <a:pt x="3584" y="1087"/>
                </a:lnTo>
                <a:lnTo>
                  <a:pt x="3715" y="1041"/>
                </a:lnTo>
                <a:lnTo>
                  <a:pt x="3846" y="996"/>
                </a:lnTo>
                <a:lnTo>
                  <a:pt x="3939" y="939"/>
                </a:lnTo>
                <a:lnTo>
                  <a:pt x="4032" y="882"/>
                </a:lnTo>
                <a:lnTo>
                  <a:pt x="4107" y="825"/>
                </a:lnTo>
                <a:lnTo>
                  <a:pt x="4144" y="763"/>
                </a:lnTo>
                <a:lnTo>
                  <a:pt x="4182" y="700"/>
                </a:lnTo>
                <a:lnTo>
                  <a:pt x="4200" y="637"/>
                </a:lnTo>
                <a:lnTo>
                  <a:pt x="4182" y="569"/>
                </a:lnTo>
                <a:lnTo>
                  <a:pt x="4144" y="507"/>
                </a:lnTo>
                <a:lnTo>
                  <a:pt x="4107" y="444"/>
                </a:lnTo>
                <a:lnTo>
                  <a:pt x="4032" y="387"/>
                </a:lnTo>
                <a:lnTo>
                  <a:pt x="3939" y="330"/>
                </a:lnTo>
                <a:lnTo>
                  <a:pt x="3846" y="279"/>
                </a:lnTo>
                <a:lnTo>
                  <a:pt x="3715" y="233"/>
                </a:lnTo>
                <a:lnTo>
                  <a:pt x="3584" y="188"/>
                </a:lnTo>
                <a:lnTo>
                  <a:pt x="3435" y="142"/>
                </a:lnTo>
                <a:lnTo>
                  <a:pt x="3267" y="108"/>
                </a:lnTo>
                <a:lnTo>
                  <a:pt x="3099" y="74"/>
                </a:lnTo>
                <a:lnTo>
                  <a:pt x="2912" y="51"/>
                </a:lnTo>
                <a:lnTo>
                  <a:pt x="2726" y="29"/>
                </a:lnTo>
                <a:lnTo>
                  <a:pt x="2520" y="12"/>
                </a:lnTo>
                <a:lnTo>
                  <a:pt x="23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4"/>
          <p:cNvSpPr/>
          <p:nvPr/>
        </p:nvSpPr>
        <p:spPr>
          <a:xfrm>
            <a:off x="941753" y="4826337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4"/>
          <p:cNvSpPr/>
          <p:nvPr/>
        </p:nvSpPr>
        <p:spPr>
          <a:xfrm flipH="1">
            <a:off x="8002536" y="5294725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"/>
          <p:cNvSpPr/>
          <p:nvPr/>
        </p:nvSpPr>
        <p:spPr>
          <a:xfrm flipH="1">
            <a:off x="2765799" y="523096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4"/>
          <p:cNvSpPr/>
          <p:nvPr/>
        </p:nvSpPr>
        <p:spPr>
          <a:xfrm>
            <a:off x="6671582" y="6161318"/>
            <a:ext cx="38566" cy="286644"/>
          </a:xfrm>
          <a:custGeom>
            <a:avLst/>
            <a:gdLst/>
            <a:ahLst/>
            <a:cxnLst/>
            <a:rect l="l" t="t" r="r" b="b"/>
            <a:pathLst>
              <a:path w="3278" h="20760" extrusionOk="0">
                <a:moveTo>
                  <a:pt x="460" y="1"/>
                </a:moveTo>
                <a:lnTo>
                  <a:pt x="230" y="368"/>
                </a:lnTo>
                <a:lnTo>
                  <a:pt x="11" y="750"/>
                </a:lnTo>
                <a:lnTo>
                  <a:pt x="1" y="750"/>
                </a:lnTo>
                <a:lnTo>
                  <a:pt x="1" y="757"/>
                </a:lnTo>
                <a:lnTo>
                  <a:pt x="95" y="2000"/>
                </a:lnTo>
                <a:lnTo>
                  <a:pt x="189" y="3243"/>
                </a:lnTo>
                <a:lnTo>
                  <a:pt x="303" y="4487"/>
                </a:lnTo>
                <a:lnTo>
                  <a:pt x="429" y="5737"/>
                </a:lnTo>
                <a:lnTo>
                  <a:pt x="554" y="6980"/>
                </a:lnTo>
                <a:lnTo>
                  <a:pt x="700" y="8223"/>
                </a:lnTo>
                <a:lnTo>
                  <a:pt x="857" y="9466"/>
                </a:lnTo>
                <a:lnTo>
                  <a:pt x="1024" y="10710"/>
                </a:lnTo>
                <a:lnTo>
                  <a:pt x="1201" y="11953"/>
                </a:lnTo>
                <a:lnTo>
                  <a:pt x="1399" y="13196"/>
                </a:lnTo>
                <a:lnTo>
                  <a:pt x="1598" y="14431"/>
                </a:lnTo>
                <a:lnTo>
                  <a:pt x="1806" y="15674"/>
                </a:lnTo>
                <a:lnTo>
                  <a:pt x="2036" y="16910"/>
                </a:lnTo>
                <a:lnTo>
                  <a:pt x="2266" y="18138"/>
                </a:lnTo>
                <a:lnTo>
                  <a:pt x="2516" y="19374"/>
                </a:lnTo>
                <a:lnTo>
                  <a:pt x="2767" y="20602"/>
                </a:lnTo>
                <a:lnTo>
                  <a:pt x="2798" y="20654"/>
                </a:lnTo>
                <a:lnTo>
                  <a:pt x="2829" y="20692"/>
                </a:lnTo>
                <a:lnTo>
                  <a:pt x="2861" y="20714"/>
                </a:lnTo>
                <a:lnTo>
                  <a:pt x="2892" y="20737"/>
                </a:lnTo>
                <a:lnTo>
                  <a:pt x="2934" y="20752"/>
                </a:lnTo>
                <a:lnTo>
                  <a:pt x="2975" y="20759"/>
                </a:lnTo>
                <a:lnTo>
                  <a:pt x="3017" y="20759"/>
                </a:lnTo>
                <a:lnTo>
                  <a:pt x="3059" y="20752"/>
                </a:lnTo>
                <a:lnTo>
                  <a:pt x="3111" y="20744"/>
                </a:lnTo>
                <a:lnTo>
                  <a:pt x="3153" y="20729"/>
                </a:lnTo>
                <a:lnTo>
                  <a:pt x="3195" y="20714"/>
                </a:lnTo>
                <a:lnTo>
                  <a:pt x="3226" y="20684"/>
                </a:lnTo>
                <a:lnTo>
                  <a:pt x="3257" y="20654"/>
                </a:lnTo>
                <a:lnTo>
                  <a:pt x="3268" y="20617"/>
                </a:lnTo>
                <a:lnTo>
                  <a:pt x="3278" y="20587"/>
                </a:lnTo>
                <a:lnTo>
                  <a:pt x="3278" y="20550"/>
                </a:lnTo>
                <a:lnTo>
                  <a:pt x="3205" y="20213"/>
                </a:lnTo>
                <a:lnTo>
                  <a:pt x="2954" y="18954"/>
                </a:lnTo>
                <a:lnTo>
                  <a:pt x="2704" y="17704"/>
                </a:lnTo>
                <a:lnTo>
                  <a:pt x="2464" y="16446"/>
                </a:lnTo>
                <a:lnTo>
                  <a:pt x="2245" y="15180"/>
                </a:lnTo>
                <a:lnTo>
                  <a:pt x="2026" y="13922"/>
                </a:lnTo>
                <a:lnTo>
                  <a:pt x="1827" y="12657"/>
                </a:lnTo>
                <a:lnTo>
                  <a:pt x="1639" y="11399"/>
                </a:lnTo>
                <a:lnTo>
                  <a:pt x="1462" y="10133"/>
                </a:lnTo>
                <a:lnTo>
                  <a:pt x="1295" y="8867"/>
                </a:lnTo>
                <a:lnTo>
                  <a:pt x="1138" y="7602"/>
                </a:lnTo>
                <a:lnTo>
                  <a:pt x="992" y="6329"/>
                </a:lnTo>
                <a:lnTo>
                  <a:pt x="867" y="5063"/>
                </a:lnTo>
                <a:lnTo>
                  <a:pt x="742" y="3798"/>
                </a:lnTo>
                <a:lnTo>
                  <a:pt x="637" y="2532"/>
                </a:lnTo>
                <a:lnTo>
                  <a:pt x="543" y="1266"/>
                </a:lnTo>
                <a:lnTo>
                  <a:pt x="460" y="1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4"/>
          <p:cNvSpPr/>
          <p:nvPr/>
        </p:nvSpPr>
        <p:spPr>
          <a:xfrm>
            <a:off x="6734077" y="4556635"/>
            <a:ext cx="15383" cy="12880"/>
          </a:xfrm>
          <a:custGeom>
            <a:avLst/>
            <a:gdLst/>
            <a:ahLst/>
            <a:cxnLst/>
            <a:rect l="l" t="t" r="r" b="b"/>
            <a:pathLst>
              <a:path w="1713" h="1222" extrusionOk="0">
                <a:moveTo>
                  <a:pt x="731" y="1"/>
                </a:moveTo>
                <a:lnTo>
                  <a:pt x="648" y="16"/>
                </a:lnTo>
                <a:lnTo>
                  <a:pt x="575" y="31"/>
                </a:lnTo>
                <a:lnTo>
                  <a:pt x="491" y="53"/>
                </a:lnTo>
                <a:lnTo>
                  <a:pt x="418" y="83"/>
                </a:lnTo>
                <a:lnTo>
                  <a:pt x="355" y="113"/>
                </a:lnTo>
                <a:lnTo>
                  <a:pt x="282" y="158"/>
                </a:lnTo>
                <a:lnTo>
                  <a:pt x="230" y="196"/>
                </a:lnTo>
                <a:lnTo>
                  <a:pt x="168" y="248"/>
                </a:lnTo>
                <a:lnTo>
                  <a:pt x="126" y="300"/>
                </a:lnTo>
                <a:lnTo>
                  <a:pt x="84" y="353"/>
                </a:lnTo>
                <a:lnTo>
                  <a:pt x="53" y="413"/>
                </a:lnTo>
                <a:lnTo>
                  <a:pt x="32" y="465"/>
                </a:lnTo>
                <a:lnTo>
                  <a:pt x="11" y="525"/>
                </a:lnTo>
                <a:lnTo>
                  <a:pt x="1" y="585"/>
                </a:lnTo>
                <a:lnTo>
                  <a:pt x="1" y="645"/>
                </a:lnTo>
                <a:lnTo>
                  <a:pt x="11" y="705"/>
                </a:lnTo>
                <a:lnTo>
                  <a:pt x="32" y="765"/>
                </a:lnTo>
                <a:lnTo>
                  <a:pt x="53" y="817"/>
                </a:lnTo>
                <a:lnTo>
                  <a:pt x="84" y="877"/>
                </a:lnTo>
                <a:lnTo>
                  <a:pt x="126" y="922"/>
                </a:lnTo>
                <a:lnTo>
                  <a:pt x="168" y="974"/>
                </a:lnTo>
                <a:lnTo>
                  <a:pt x="220" y="1019"/>
                </a:lnTo>
                <a:lnTo>
                  <a:pt x="282" y="1064"/>
                </a:lnTo>
                <a:lnTo>
                  <a:pt x="345" y="1102"/>
                </a:lnTo>
                <a:lnTo>
                  <a:pt x="418" y="1139"/>
                </a:lnTo>
                <a:lnTo>
                  <a:pt x="502" y="1169"/>
                </a:lnTo>
                <a:lnTo>
                  <a:pt x="575" y="1192"/>
                </a:lnTo>
                <a:lnTo>
                  <a:pt x="658" y="1206"/>
                </a:lnTo>
                <a:lnTo>
                  <a:pt x="742" y="1221"/>
                </a:lnTo>
                <a:lnTo>
                  <a:pt x="909" y="1221"/>
                </a:lnTo>
                <a:lnTo>
                  <a:pt x="992" y="1214"/>
                </a:lnTo>
                <a:lnTo>
                  <a:pt x="1076" y="1206"/>
                </a:lnTo>
                <a:lnTo>
                  <a:pt x="1149" y="1192"/>
                </a:lnTo>
                <a:lnTo>
                  <a:pt x="1222" y="1169"/>
                </a:lnTo>
                <a:lnTo>
                  <a:pt x="1295" y="1139"/>
                </a:lnTo>
                <a:lnTo>
                  <a:pt x="1368" y="1102"/>
                </a:lnTo>
                <a:lnTo>
                  <a:pt x="1430" y="1064"/>
                </a:lnTo>
                <a:lnTo>
                  <a:pt x="1493" y="1027"/>
                </a:lnTo>
                <a:lnTo>
                  <a:pt x="1545" y="974"/>
                </a:lnTo>
                <a:lnTo>
                  <a:pt x="1597" y="922"/>
                </a:lnTo>
                <a:lnTo>
                  <a:pt x="1639" y="869"/>
                </a:lnTo>
                <a:lnTo>
                  <a:pt x="1671" y="810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2" y="518"/>
                </a:lnTo>
                <a:lnTo>
                  <a:pt x="1691" y="458"/>
                </a:lnTo>
                <a:lnTo>
                  <a:pt x="1660" y="405"/>
                </a:lnTo>
                <a:lnTo>
                  <a:pt x="1629" y="345"/>
                </a:lnTo>
                <a:lnTo>
                  <a:pt x="1597" y="293"/>
                </a:lnTo>
                <a:lnTo>
                  <a:pt x="1545" y="248"/>
                </a:lnTo>
                <a:lnTo>
                  <a:pt x="1493" y="203"/>
                </a:lnTo>
                <a:lnTo>
                  <a:pt x="1430" y="158"/>
                </a:lnTo>
                <a:lnTo>
                  <a:pt x="1368" y="121"/>
                </a:lnTo>
                <a:lnTo>
                  <a:pt x="1295" y="83"/>
                </a:lnTo>
                <a:lnTo>
                  <a:pt x="1222" y="53"/>
                </a:lnTo>
                <a:lnTo>
                  <a:pt x="1138" y="31"/>
                </a:lnTo>
                <a:lnTo>
                  <a:pt x="1055" y="16"/>
                </a:lnTo>
                <a:lnTo>
                  <a:pt x="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4"/>
          <p:cNvSpPr/>
          <p:nvPr/>
        </p:nvSpPr>
        <p:spPr>
          <a:xfrm>
            <a:off x="6727889" y="4575657"/>
            <a:ext cx="19972" cy="49496"/>
          </a:xfrm>
          <a:custGeom>
            <a:avLst/>
            <a:gdLst/>
            <a:ahLst/>
            <a:cxnLst/>
            <a:rect l="l" t="t" r="r" b="b"/>
            <a:pathLst>
              <a:path w="2224" h="4696" extrusionOk="0">
                <a:moveTo>
                  <a:pt x="1608" y="1"/>
                </a:moveTo>
                <a:lnTo>
                  <a:pt x="1556" y="8"/>
                </a:lnTo>
                <a:lnTo>
                  <a:pt x="1525" y="23"/>
                </a:lnTo>
                <a:lnTo>
                  <a:pt x="1504" y="45"/>
                </a:lnTo>
                <a:lnTo>
                  <a:pt x="1483" y="68"/>
                </a:lnTo>
                <a:lnTo>
                  <a:pt x="1472" y="90"/>
                </a:lnTo>
                <a:lnTo>
                  <a:pt x="1472" y="105"/>
                </a:lnTo>
                <a:lnTo>
                  <a:pt x="1410" y="704"/>
                </a:lnTo>
                <a:lnTo>
                  <a:pt x="1368" y="989"/>
                </a:lnTo>
                <a:lnTo>
                  <a:pt x="1316" y="1274"/>
                </a:lnTo>
                <a:lnTo>
                  <a:pt x="1253" y="1551"/>
                </a:lnTo>
                <a:lnTo>
                  <a:pt x="1191" y="1828"/>
                </a:lnTo>
                <a:lnTo>
                  <a:pt x="1107" y="2105"/>
                </a:lnTo>
                <a:lnTo>
                  <a:pt x="1013" y="2382"/>
                </a:lnTo>
                <a:lnTo>
                  <a:pt x="909" y="2652"/>
                </a:lnTo>
                <a:lnTo>
                  <a:pt x="804" y="2929"/>
                </a:lnTo>
                <a:lnTo>
                  <a:pt x="679" y="3206"/>
                </a:lnTo>
                <a:lnTo>
                  <a:pt x="554" y="3483"/>
                </a:lnTo>
                <a:lnTo>
                  <a:pt x="293" y="4037"/>
                </a:lnTo>
                <a:lnTo>
                  <a:pt x="11" y="4614"/>
                </a:lnTo>
                <a:lnTo>
                  <a:pt x="11" y="4621"/>
                </a:lnTo>
                <a:lnTo>
                  <a:pt x="1" y="4643"/>
                </a:lnTo>
                <a:lnTo>
                  <a:pt x="11" y="4666"/>
                </a:lnTo>
                <a:lnTo>
                  <a:pt x="32" y="4681"/>
                </a:lnTo>
                <a:lnTo>
                  <a:pt x="63" y="4696"/>
                </a:lnTo>
                <a:lnTo>
                  <a:pt x="105" y="4696"/>
                </a:lnTo>
                <a:lnTo>
                  <a:pt x="136" y="4681"/>
                </a:lnTo>
                <a:lnTo>
                  <a:pt x="314" y="4584"/>
                </a:lnTo>
                <a:lnTo>
                  <a:pt x="481" y="4479"/>
                </a:lnTo>
                <a:lnTo>
                  <a:pt x="637" y="4366"/>
                </a:lnTo>
                <a:lnTo>
                  <a:pt x="783" y="4247"/>
                </a:lnTo>
                <a:lnTo>
                  <a:pt x="930" y="4127"/>
                </a:lnTo>
                <a:lnTo>
                  <a:pt x="1065" y="3999"/>
                </a:lnTo>
                <a:lnTo>
                  <a:pt x="1191" y="3872"/>
                </a:lnTo>
                <a:lnTo>
                  <a:pt x="1316" y="3737"/>
                </a:lnTo>
                <a:lnTo>
                  <a:pt x="1431" y="3603"/>
                </a:lnTo>
                <a:lnTo>
                  <a:pt x="1535" y="3460"/>
                </a:lnTo>
                <a:lnTo>
                  <a:pt x="1629" y="3318"/>
                </a:lnTo>
                <a:lnTo>
                  <a:pt x="1723" y="3176"/>
                </a:lnTo>
                <a:lnTo>
                  <a:pt x="1806" y="3026"/>
                </a:lnTo>
                <a:lnTo>
                  <a:pt x="1890" y="2876"/>
                </a:lnTo>
                <a:lnTo>
                  <a:pt x="1963" y="2726"/>
                </a:lnTo>
                <a:lnTo>
                  <a:pt x="2026" y="2569"/>
                </a:lnTo>
                <a:lnTo>
                  <a:pt x="2078" y="2419"/>
                </a:lnTo>
                <a:lnTo>
                  <a:pt x="2130" y="2262"/>
                </a:lnTo>
                <a:lnTo>
                  <a:pt x="2161" y="2097"/>
                </a:lnTo>
                <a:lnTo>
                  <a:pt x="2193" y="1940"/>
                </a:lnTo>
                <a:lnTo>
                  <a:pt x="2213" y="1775"/>
                </a:lnTo>
                <a:lnTo>
                  <a:pt x="2224" y="1618"/>
                </a:lnTo>
                <a:lnTo>
                  <a:pt x="2224" y="1453"/>
                </a:lnTo>
                <a:lnTo>
                  <a:pt x="2213" y="1296"/>
                </a:lnTo>
                <a:lnTo>
                  <a:pt x="2203" y="1131"/>
                </a:lnTo>
                <a:lnTo>
                  <a:pt x="2172" y="974"/>
                </a:lnTo>
                <a:lnTo>
                  <a:pt x="2130" y="809"/>
                </a:lnTo>
                <a:lnTo>
                  <a:pt x="2078" y="652"/>
                </a:lnTo>
                <a:lnTo>
                  <a:pt x="2005" y="502"/>
                </a:lnTo>
                <a:lnTo>
                  <a:pt x="1932" y="353"/>
                </a:lnTo>
                <a:lnTo>
                  <a:pt x="1848" y="203"/>
                </a:lnTo>
                <a:lnTo>
                  <a:pt x="1744" y="60"/>
                </a:lnTo>
                <a:lnTo>
                  <a:pt x="1712" y="23"/>
                </a:lnTo>
                <a:lnTo>
                  <a:pt x="1671" y="8"/>
                </a:lnTo>
                <a:lnTo>
                  <a:pt x="16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14"/>
          <p:cNvGrpSpPr/>
          <p:nvPr/>
        </p:nvGrpSpPr>
        <p:grpSpPr>
          <a:xfrm>
            <a:off x="6162612" y="4239927"/>
            <a:ext cx="633334" cy="1566824"/>
            <a:chOff x="6162612" y="4239927"/>
            <a:chExt cx="633334" cy="1566824"/>
          </a:xfrm>
        </p:grpSpPr>
        <p:sp>
          <p:nvSpPr>
            <p:cNvPr id="907" name="Google Shape;907;p14"/>
            <p:cNvSpPr/>
            <p:nvPr/>
          </p:nvSpPr>
          <p:spPr>
            <a:xfrm>
              <a:off x="6413807" y="4349628"/>
              <a:ext cx="139666" cy="1457123"/>
            </a:xfrm>
            <a:custGeom>
              <a:avLst/>
              <a:gdLst/>
              <a:ahLst/>
              <a:cxnLst/>
              <a:rect l="l" t="t" r="r" b="b"/>
              <a:pathLst>
                <a:path w="15553" h="138247" extrusionOk="0">
                  <a:moveTo>
                    <a:pt x="14467" y="0"/>
                  </a:moveTo>
                  <a:lnTo>
                    <a:pt x="14362" y="8"/>
                  </a:lnTo>
                  <a:lnTo>
                    <a:pt x="14268" y="23"/>
                  </a:lnTo>
                  <a:lnTo>
                    <a:pt x="14174" y="45"/>
                  </a:lnTo>
                  <a:lnTo>
                    <a:pt x="14091" y="68"/>
                  </a:lnTo>
                  <a:lnTo>
                    <a:pt x="13997" y="105"/>
                  </a:lnTo>
                  <a:lnTo>
                    <a:pt x="13924" y="143"/>
                  </a:lnTo>
                  <a:lnTo>
                    <a:pt x="13840" y="187"/>
                  </a:lnTo>
                  <a:lnTo>
                    <a:pt x="13778" y="240"/>
                  </a:lnTo>
                  <a:lnTo>
                    <a:pt x="13715" y="292"/>
                  </a:lnTo>
                  <a:lnTo>
                    <a:pt x="13652" y="352"/>
                  </a:lnTo>
                  <a:lnTo>
                    <a:pt x="13611" y="420"/>
                  </a:lnTo>
                  <a:lnTo>
                    <a:pt x="13569" y="487"/>
                  </a:lnTo>
                  <a:lnTo>
                    <a:pt x="13538" y="554"/>
                  </a:lnTo>
                  <a:lnTo>
                    <a:pt x="12838" y="2659"/>
                  </a:lnTo>
                  <a:lnTo>
                    <a:pt x="12160" y="4771"/>
                  </a:lnTo>
                  <a:lnTo>
                    <a:pt x="11502" y="6882"/>
                  </a:lnTo>
                  <a:lnTo>
                    <a:pt x="10855" y="8994"/>
                  </a:lnTo>
                  <a:lnTo>
                    <a:pt x="10229" y="11106"/>
                  </a:lnTo>
                  <a:lnTo>
                    <a:pt x="9624" y="13225"/>
                  </a:lnTo>
                  <a:lnTo>
                    <a:pt x="9039" y="15352"/>
                  </a:lnTo>
                  <a:lnTo>
                    <a:pt x="8465" y="17471"/>
                  </a:lnTo>
                  <a:lnTo>
                    <a:pt x="7912" y="19598"/>
                  </a:lnTo>
                  <a:lnTo>
                    <a:pt x="7380" y="21725"/>
                  </a:lnTo>
                  <a:lnTo>
                    <a:pt x="6868" y="23859"/>
                  </a:lnTo>
                  <a:lnTo>
                    <a:pt x="6367" y="25993"/>
                  </a:lnTo>
                  <a:lnTo>
                    <a:pt x="5898" y="28127"/>
                  </a:lnTo>
                  <a:lnTo>
                    <a:pt x="5428" y="30262"/>
                  </a:lnTo>
                  <a:lnTo>
                    <a:pt x="4990" y="32396"/>
                  </a:lnTo>
                  <a:lnTo>
                    <a:pt x="4572" y="34538"/>
                  </a:lnTo>
                  <a:lnTo>
                    <a:pt x="4165" y="36679"/>
                  </a:lnTo>
                  <a:lnTo>
                    <a:pt x="3779" y="38821"/>
                  </a:lnTo>
                  <a:lnTo>
                    <a:pt x="3414" y="40963"/>
                  </a:lnTo>
                  <a:lnTo>
                    <a:pt x="3059" y="43105"/>
                  </a:lnTo>
                  <a:lnTo>
                    <a:pt x="2735" y="45254"/>
                  </a:lnTo>
                  <a:lnTo>
                    <a:pt x="2422" y="47395"/>
                  </a:lnTo>
                  <a:lnTo>
                    <a:pt x="2130" y="49545"/>
                  </a:lnTo>
                  <a:lnTo>
                    <a:pt x="1858" y="51686"/>
                  </a:lnTo>
                  <a:lnTo>
                    <a:pt x="1597" y="53836"/>
                  </a:lnTo>
                  <a:lnTo>
                    <a:pt x="1368" y="55985"/>
                  </a:lnTo>
                  <a:lnTo>
                    <a:pt x="1149" y="58134"/>
                  </a:lnTo>
                  <a:lnTo>
                    <a:pt x="950" y="60283"/>
                  </a:lnTo>
                  <a:lnTo>
                    <a:pt x="773" y="62425"/>
                  </a:lnTo>
                  <a:lnTo>
                    <a:pt x="606" y="64574"/>
                  </a:lnTo>
                  <a:lnTo>
                    <a:pt x="470" y="66724"/>
                  </a:lnTo>
                  <a:lnTo>
                    <a:pt x="345" y="68873"/>
                  </a:lnTo>
                  <a:lnTo>
                    <a:pt x="241" y="71052"/>
                  </a:lnTo>
                  <a:lnTo>
                    <a:pt x="147" y="73239"/>
                  </a:lnTo>
                  <a:lnTo>
                    <a:pt x="84" y="75425"/>
                  </a:lnTo>
                  <a:lnTo>
                    <a:pt x="32" y="77604"/>
                  </a:lnTo>
                  <a:lnTo>
                    <a:pt x="11" y="79784"/>
                  </a:lnTo>
                  <a:lnTo>
                    <a:pt x="1" y="81963"/>
                  </a:lnTo>
                  <a:lnTo>
                    <a:pt x="11" y="84142"/>
                  </a:lnTo>
                  <a:lnTo>
                    <a:pt x="42" y="86314"/>
                  </a:lnTo>
                  <a:lnTo>
                    <a:pt x="95" y="88485"/>
                  </a:lnTo>
                  <a:lnTo>
                    <a:pt x="157" y="90657"/>
                  </a:lnTo>
                  <a:lnTo>
                    <a:pt x="251" y="92829"/>
                  </a:lnTo>
                  <a:lnTo>
                    <a:pt x="355" y="94993"/>
                  </a:lnTo>
                  <a:lnTo>
                    <a:pt x="491" y="97157"/>
                  </a:lnTo>
                  <a:lnTo>
                    <a:pt x="637" y="99321"/>
                  </a:lnTo>
                  <a:lnTo>
                    <a:pt x="804" y="101478"/>
                  </a:lnTo>
                  <a:lnTo>
                    <a:pt x="992" y="103635"/>
                  </a:lnTo>
                  <a:lnTo>
                    <a:pt x="1201" y="105784"/>
                  </a:lnTo>
                  <a:lnTo>
                    <a:pt x="1420" y="107933"/>
                  </a:lnTo>
                  <a:lnTo>
                    <a:pt x="1671" y="110082"/>
                  </a:lnTo>
                  <a:lnTo>
                    <a:pt x="1931" y="112224"/>
                  </a:lnTo>
                  <a:lnTo>
                    <a:pt x="2224" y="114366"/>
                  </a:lnTo>
                  <a:lnTo>
                    <a:pt x="2526" y="116500"/>
                  </a:lnTo>
                  <a:lnTo>
                    <a:pt x="2850" y="118634"/>
                  </a:lnTo>
                  <a:lnTo>
                    <a:pt x="3194" y="120761"/>
                  </a:lnTo>
                  <a:lnTo>
                    <a:pt x="3549" y="122888"/>
                  </a:lnTo>
                  <a:lnTo>
                    <a:pt x="3935" y="125007"/>
                  </a:lnTo>
                  <a:lnTo>
                    <a:pt x="4332" y="127126"/>
                  </a:lnTo>
                  <a:lnTo>
                    <a:pt x="4750" y="129238"/>
                  </a:lnTo>
                  <a:lnTo>
                    <a:pt x="5198" y="131342"/>
                  </a:lnTo>
                  <a:lnTo>
                    <a:pt x="5647" y="133447"/>
                  </a:lnTo>
                  <a:lnTo>
                    <a:pt x="6127" y="135551"/>
                  </a:lnTo>
                  <a:lnTo>
                    <a:pt x="6628" y="137640"/>
                  </a:lnTo>
                  <a:lnTo>
                    <a:pt x="6649" y="137708"/>
                  </a:lnTo>
                  <a:lnTo>
                    <a:pt x="6680" y="137768"/>
                  </a:lnTo>
                  <a:lnTo>
                    <a:pt x="6712" y="137828"/>
                  </a:lnTo>
                  <a:lnTo>
                    <a:pt x="6753" y="137887"/>
                  </a:lnTo>
                  <a:lnTo>
                    <a:pt x="6806" y="137940"/>
                  </a:lnTo>
                  <a:lnTo>
                    <a:pt x="6858" y="137992"/>
                  </a:lnTo>
                  <a:lnTo>
                    <a:pt x="6910" y="138037"/>
                  </a:lnTo>
                  <a:lnTo>
                    <a:pt x="6983" y="138082"/>
                  </a:lnTo>
                  <a:lnTo>
                    <a:pt x="7046" y="138120"/>
                  </a:lnTo>
                  <a:lnTo>
                    <a:pt x="7119" y="138150"/>
                  </a:lnTo>
                  <a:lnTo>
                    <a:pt x="7202" y="138180"/>
                  </a:lnTo>
                  <a:lnTo>
                    <a:pt x="7286" y="138202"/>
                  </a:lnTo>
                  <a:lnTo>
                    <a:pt x="7369" y="138224"/>
                  </a:lnTo>
                  <a:lnTo>
                    <a:pt x="7453" y="138239"/>
                  </a:lnTo>
                  <a:lnTo>
                    <a:pt x="7536" y="138247"/>
                  </a:lnTo>
                  <a:lnTo>
                    <a:pt x="7724" y="138247"/>
                  </a:lnTo>
                  <a:lnTo>
                    <a:pt x="7808" y="138239"/>
                  </a:lnTo>
                  <a:lnTo>
                    <a:pt x="7912" y="138224"/>
                  </a:lnTo>
                  <a:lnTo>
                    <a:pt x="8006" y="138194"/>
                  </a:lnTo>
                  <a:lnTo>
                    <a:pt x="8100" y="138165"/>
                  </a:lnTo>
                  <a:lnTo>
                    <a:pt x="8183" y="138135"/>
                  </a:lnTo>
                  <a:lnTo>
                    <a:pt x="8267" y="138090"/>
                  </a:lnTo>
                  <a:lnTo>
                    <a:pt x="8340" y="138045"/>
                  </a:lnTo>
                  <a:lnTo>
                    <a:pt x="8403" y="137992"/>
                  </a:lnTo>
                  <a:lnTo>
                    <a:pt x="8465" y="137940"/>
                  </a:lnTo>
                  <a:lnTo>
                    <a:pt x="8517" y="137880"/>
                  </a:lnTo>
                  <a:lnTo>
                    <a:pt x="8570" y="137813"/>
                  </a:lnTo>
                  <a:lnTo>
                    <a:pt x="8601" y="137753"/>
                  </a:lnTo>
                  <a:lnTo>
                    <a:pt x="8632" y="137685"/>
                  </a:lnTo>
                  <a:lnTo>
                    <a:pt x="8643" y="137610"/>
                  </a:lnTo>
                  <a:lnTo>
                    <a:pt x="8653" y="137535"/>
                  </a:lnTo>
                  <a:lnTo>
                    <a:pt x="8653" y="137468"/>
                  </a:lnTo>
                  <a:lnTo>
                    <a:pt x="8643" y="137393"/>
                  </a:lnTo>
                  <a:lnTo>
                    <a:pt x="8142" y="135304"/>
                  </a:lnTo>
                  <a:lnTo>
                    <a:pt x="7672" y="133215"/>
                  </a:lnTo>
                  <a:lnTo>
                    <a:pt x="7213" y="131125"/>
                  </a:lnTo>
                  <a:lnTo>
                    <a:pt x="6774" y="129021"/>
                  </a:lnTo>
                  <a:lnTo>
                    <a:pt x="6357" y="126924"/>
                  </a:lnTo>
                  <a:lnTo>
                    <a:pt x="5960" y="124812"/>
                  </a:lnTo>
                  <a:lnTo>
                    <a:pt x="5574" y="122701"/>
                  </a:lnTo>
                  <a:lnTo>
                    <a:pt x="5219" y="120589"/>
                  </a:lnTo>
                  <a:lnTo>
                    <a:pt x="4875" y="118470"/>
                  </a:lnTo>
                  <a:lnTo>
                    <a:pt x="4551" y="116343"/>
                  </a:lnTo>
                  <a:lnTo>
                    <a:pt x="4249" y="114216"/>
                  </a:lnTo>
                  <a:lnTo>
                    <a:pt x="3967" y="112089"/>
                  </a:lnTo>
                  <a:lnTo>
                    <a:pt x="3706" y="109955"/>
                  </a:lnTo>
                  <a:lnTo>
                    <a:pt x="3455" y="107821"/>
                  </a:lnTo>
                  <a:lnTo>
                    <a:pt x="3236" y="105679"/>
                  </a:lnTo>
                  <a:lnTo>
                    <a:pt x="3027" y="103537"/>
                  </a:lnTo>
                  <a:lnTo>
                    <a:pt x="2840" y="101388"/>
                  </a:lnTo>
                  <a:lnTo>
                    <a:pt x="2673" y="99239"/>
                  </a:lnTo>
                  <a:lnTo>
                    <a:pt x="2526" y="97090"/>
                  </a:lnTo>
                  <a:lnTo>
                    <a:pt x="2401" y="94933"/>
                  </a:lnTo>
                  <a:lnTo>
                    <a:pt x="2286" y="92776"/>
                  </a:lnTo>
                  <a:lnTo>
                    <a:pt x="2203" y="90620"/>
                  </a:lnTo>
                  <a:lnTo>
                    <a:pt x="2130" y="88455"/>
                  </a:lnTo>
                  <a:lnTo>
                    <a:pt x="2078" y="86291"/>
                  </a:lnTo>
                  <a:lnTo>
                    <a:pt x="2046" y="84127"/>
                  </a:lnTo>
                  <a:lnTo>
                    <a:pt x="2036" y="81963"/>
                  </a:lnTo>
                  <a:lnTo>
                    <a:pt x="2046" y="79791"/>
                  </a:lnTo>
                  <a:lnTo>
                    <a:pt x="2078" y="77619"/>
                  </a:lnTo>
                  <a:lnTo>
                    <a:pt x="2119" y="75448"/>
                  </a:lnTo>
                  <a:lnTo>
                    <a:pt x="2192" y="73276"/>
                  </a:lnTo>
                  <a:lnTo>
                    <a:pt x="2276" y="71104"/>
                  </a:lnTo>
                  <a:lnTo>
                    <a:pt x="2380" y="68925"/>
                  </a:lnTo>
                  <a:lnTo>
                    <a:pt x="2506" y="66791"/>
                  </a:lnTo>
                  <a:lnTo>
                    <a:pt x="2641" y="64649"/>
                  </a:lnTo>
                  <a:lnTo>
                    <a:pt x="2808" y="62507"/>
                  </a:lnTo>
                  <a:lnTo>
                    <a:pt x="2986" y="60373"/>
                  </a:lnTo>
                  <a:lnTo>
                    <a:pt x="3184" y="58231"/>
                  </a:lnTo>
                  <a:lnTo>
                    <a:pt x="3403" y="56097"/>
                  </a:lnTo>
                  <a:lnTo>
                    <a:pt x="3633" y="53955"/>
                  </a:lnTo>
                  <a:lnTo>
                    <a:pt x="3894" y="51821"/>
                  </a:lnTo>
                  <a:lnTo>
                    <a:pt x="4165" y="49680"/>
                  </a:lnTo>
                  <a:lnTo>
                    <a:pt x="4457" y="47545"/>
                  </a:lnTo>
                  <a:lnTo>
                    <a:pt x="4760" y="45404"/>
                  </a:lnTo>
                  <a:lnTo>
                    <a:pt x="5094" y="43269"/>
                  </a:lnTo>
                  <a:lnTo>
                    <a:pt x="5438" y="41135"/>
                  </a:lnTo>
                  <a:lnTo>
                    <a:pt x="5804" y="39001"/>
                  </a:lnTo>
                  <a:lnTo>
                    <a:pt x="6190" y="36867"/>
                  </a:lnTo>
                  <a:lnTo>
                    <a:pt x="6586" y="34740"/>
                  </a:lnTo>
                  <a:lnTo>
                    <a:pt x="7014" y="32606"/>
                  </a:lnTo>
                  <a:lnTo>
                    <a:pt x="7453" y="30479"/>
                  </a:lnTo>
                  <a:lnTo>
                    <a:pt x="7912" y="28352"/>
                  </a:lnTo>
                  <a:lnTo>
                    <a:pt x="8382" y="26225"/>
                  </a:lnTo>
                  <a:lnTo>
                    <a:pt x="8883" y="24106"/>
                  </a:lnTo>
                  <a:lnTo>
                    <a:pt x="9394" y="21979"/>
                  </a:lnTo>
                  <a:lnTo>
                    <a:pt x="9926" y="19860"/>
                  </a:lnTo>
                  <a:lnTo>
                    <a:pt x="10469" y="17748"/>
                  </a:lnTo>
                  <a:lnTo>
                    <a:pt x="11043" y="15629"/>
                  </a:lnTo>
                  <a:lnTo>
                    <a:pt x="11628" y="13517"/>
                  </a:lnTo>
                  <a:lnTo>
                    <a:pt x="12233" y="11405"/>
                  </a:lnTo>
                  <a:lnTo>
                    <a:pt x="12849" y="9301"/>
                  </a:lnTo>
                  <a:lnTo>
                    <a:pt x="13496" y="7197"/>
                  </a:lnTo>
                  <a:lnTo>
                    <a:pt x="14153" y="5093"/>
                  </a:lnTo>
                  <a:lnTo>
                    <a:pt x="14832" y="2996"/>
                  </a:lnTo>
                  <a:lnTo>
                    <a:pt x="15521" y="899"/>
                  </a:lnTo>
                  <a:lnTo>
                    <a:pt x="15542" y="824"/>
                  </a:lnTo>
                  <a:lnTo>
                    <a:pt x="15552" y="757"/>
                  </a:lnTo>
                  <a:lnTo>
                    <a:pt x="15552" y="682"/>
                  </a:lnTo>
                  <a:lnTo>
                    <a:pt x="15542" y="614"/>
                  </a:lnTo>
                  <a:lnTo>
                    <a:pt x="15521" y="539"/>
                  </a:lnTo>
                  <a:lnTo>
                    <a:pt x="15489" y="472"/>
                  </a:lnTo>
                  <a:lnTo>
                    <a:pt x="15448" y="412"/>
                  </a:lnTo>
                  <a:lnTo>
                    <a:pt x="15406" y="345"/>
                  </a:lnTo>
                  <a:lnTo>
                    <a:pt x="15343" y="292"/>
                  </a:lnTo>
                  <a:lnTo>
                    <a:pt x="15281" y="232"/>
                  </a:lnTo>
                  <a:lnTo>
                    <a:pt x="15218" y="187"/>
                  </a:lnTo>
                  <a:lnTo>
                    <a:pt x="15135" y="143"/>
                  </a:lnTo>
                  <a:lnTo>
                    <a:pt x="15061" y="98"/>
                  </a:lnTo>
                  <a:lnTo>
                    <a:pt x="14968" y="68"/>
                  </a:lnTo>
                  <a:lnTo>
                    <a:pt x="14874" y="38"/>
                  </a:lnTo>
                  <a:lnTo>
                    <a:pt x="14769" y="15"/>
                  </a:lnTo>
                  <a:lnTo>
                    <a:pt x="146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6341732" y="4459560"/>
              <a:ext cx="109008" cy="416288"/>
            </a:xfrm>
            <a:custGeom>
              <a:avLst/>
              <a:gdLst/>
              <a:ahLst/>
              <a:cxnLst/>
              <a:rect l="l" t="t" r="r" b="b"/>
              <a:pathLst>
                <a:path w="12139" h="39496" extrusionOk="0">
                  <a:moveTo>
                    <a:pt x="1013" y="1"/>
                  </a:moveTo>
                  <a:lnTo>
                    <a:pt x="908" y="8"/>
                  </a:lnTo>
                  <a:lnTo>
                    <a:pt x="804" y="16"/>
                  </a:lnTo>
                  <a:lnTo>
                    <a:pt x="710" y="38"/>
                  </a:lnTo>
                  <a:lnTo>
                    <a:pt x="616" y="61"/>
                  </a:lnTo>
                  <a:lnTo>
                    <a:pt x="522" y="98"/>
                  </a:lnTo>
                  <a:lnTo>
                    <a:pt x="439" y="136"/>
                  </a:lnTo>
                  <a:lnTo>
                    <a:pt x="366" y="173"/>
                  </a:lnTo>
                  <a:lnTo>
                    <a:pt x="293" y="226"/>
                  </a:lnTo>
                  <a:lnTo>
                    <a:pt x="220" y="278"/>
                  </a:lnTo>
                  <a:lnTo>
                    <a:pt x="167" y="330"/>
                  </a:lnTo>
                  <a:lnTo>
                    <a:pt x="115" y="390"/>
                  </a:lnTo>
                  <a:lnTo>
                    <a:pt x="73" y="458"/>
                  </a:lnTo>
                  <a:lnTo>
                    <a:pt x="42" y="525"/>
                  </a:lnTo>
                  <a:lnTo>
                    <a:pt x="21" y="592"/>
                  </a:lnTo>
                  <a:lnTo>
                    <a:pt x="0" y="667"/>
                  </a:lnTo>
                  <a:lnTo>
                    <a:pt x="0" y="742"/>
                  </a:lnTo>
                  <a:lnTo>
                    <a:pt x="0" y="817"/>
                  </a:lnTo>
                  <a:lnTo>
                    <a:pt x="199" y="2015"/>
                  </a:lnTo>
                  <a:lnTo>
                    <a:pt x="387" y="3221"/>
                  </a:lnTo>
                  <a:lnTo>
                    <a:pt x="595" y="4427"/>
                  </a:lnTo>
                  <a:lnTo>
                    <a:pt x="804" y="5632"/>
                  </a:lnTo>
                  <a:lnTo>
                    <a:pt x="1034" y="6830"/>
                  </a:lnTo>
                  <a:lnTo>
                    <a:pt x="1263" y="8036"/>
                  </a:lnTo>
                  <a:lnTo>
                    <a:pt x="1503" y="9242"/>
                  </a:lnTo>
                  <a:lnTo>
                    <a:pt x="1743" y="10440"/>
                  </a:lnTo>
                  <a:lnTo>
                    <a:pt x="2004" y="11646"/>
                  </a:lnTo>
                  <a:lnTo>
                    <a:pt x="2265" y="12844"/>
                  </a:lnTo>
                  <a:lnTo>
                    <a:pt x="2537" y="14042"/>
                  </a:lnTo>
                  <a:lnTo>
                    <a:pt x="2818" y="15240"/>
                  </a:lnTo>
                  <a:lnTo>
                    <a:pt x="3100" y="16438"/>
                  </a:lnTo>
                  <a:lnTo>
                    <a:pt x="3403" y="17636"/>
                  </a:lnTo>
                  <a:lnTo>
                    <a:pt x="3706" y="18835"/>
                  </a:lnTo>
                  <a:lnTo>
                    <a:pt x="4019" y="20033"/>
                  </a:lnTo>
                  <a:lnTo>
                    <a:pt x="4342" y="21223"/>
                  </a:lnTo>
                  <a:lnTo>
                    <a:pt x="4666" y="22414"/>
                  </a:lnTo>
                  <a:lnTo>
                    <a:pt x="5010" y="23612"/>
                  </a:lnTo>
                  <a:lnTo>
                    <a:pt x="5355" y="24803"/>
                  </a:lnTo>
                  <a:lnTo>
                    <a:pt x="5710" y="25986"/>
                  </a:lnTo>
                  <a:lnTo>
                    <a:pt x="6075" y="27177"/>
                  </a:lnTo>
                  <a:lnTo>
                    <a:pt x="6440" y="28360"/>
                  </a:lnTo>
                  <a:lnTo>
                    <a:pt x="6816" y="29551"/>
                  </a:lnTo>
                  <a:lnTo>
                    <a:pt x="7202" y="30734"/>
                  </a:lnTo>
                  <a:lnTo>
                    <a:pt x="7599" y="31910"/>
                  </a:lnTo>
                  <a:lnTo>
                    <a:pt x="8006" y="33093"/>
                  </a:lnTo>
                  <a:lnTo>
                    <a:pt x="8413" y="34269"/>
                  </a:lnTo>
                  <a:lnTo>
                    <a:pt x="8830" y="35444"/>
                  </a:lnTo>
                  <a:lnTo>
                    <a:pt x="9258" y="36620"/>
                  </a:lnTo>
                  <a:lnTo>
                    <a:pt x="9686" y="37788"/>
                  </a:lnTo>
                  <a:lnTo>
                    <a:pt x="10135" y="38956"/>
                  </a:lnTo>
                  <a:lnTo>
                    <a:pt x="10156" y="39016"/>
                  </a:lnTo>
                  <a:lnTo>
                    <a:pt x="10198" y="39076"/>
                  </a:lnTo>
                  <a:lnTo>
                    <a:pt x="10229" y="39129"/>
                  </a:lnTo>
                  <a:lnTo>
                    <a:pt x="10281" y="39181"/>
                  </a:lnTo>
                  <a:lnTo>
                    <a:pt x="10323" y="39226"/>
                  </a:lnTo>
                  <a:lnTo>
                    <a:pt x="10385" y="39271"/>
                  </a:lnTo>
                  <a:lnTo>
                    <a:pt x="10438" y="39316"/>
                  </a:lnTo>
                  <a:lnTo>
                    <a:pt x="10500" y="39353"/>
                  </a:lnTo>
                  <a:lnTo>
                    <a:pt x="10573" y="39383"/>
                  </a:lnTo>
                  <a:lnTo>
                    <a:pt x="10646" y="39413"/>
                  </a:lnTo>
                  <a:lnTo>
                    <a:pt x="10719" y="39436"/>
                  </a:lnTo>
                  <a:lnTo>
                    <a:pt x="10792" y="39458"/>
                  </a:lnTo>
                  <a:lnTo>
                    <a:pt x="10866" y="39473"/>
                  </a:lnTo>
                  <a:lnTo>
                    <a:pt x="10949" y="39488"/>
                  </a:lnTo>
                  <a:lnTo>
                    <a:pt x="11033" y="39496"/>
                  </a:lnTo>
                  <a:lnTo>
                    <a:pt x="11252" y="39496"/>
                  </a:lnTo>
                  <a:lnTo>
                    <a:pt x="11387" y="39473"/>
                  </a:lnTo>
                  <a:lnTo>
                    <a:pt x="11481" y="39451"/>
                  </a:lnTo>
                  <a:lnTo>
                    <a:pt x="11575" y="39421"/>
                  </a:lnTo>
                  <a:lnTo>
                    <a:pt x="11669" y="39383"/>
                  </a:lnTo>
                  <a:lnTo>
                    <a:pt x="11753" y="39338"/>
                  </a:lnTo>
                  <a:lnTo>
                    <a:pt x="11826" y="39293"/>
                  </a:lnTo>
                  <a:lnTo>
                    <a:pt x="11888" y="39241"/>
                  </a:lnTo>
                  <a:lnTo>
                    <a:pt x="11951" y="39189"/>
                  </a:lnTo>
                  <a:lnTo>
                    <a:pt x="12003" y="39129"/>
                  </a:lnTo>
                  <a:lnTo>
                    <a:pt x="12045" y="39069"/>
                  </a:lnTo>
                  <a:lnTo>
                    <a:pt x="12087" y="39001"/>
                  </a:lnTo>
                  <a:lnTo>
                    <a:pt x="12108" y="38934"/>
                  </a:lnTo>
                  <a:lnTo>
                    <a:pt x="12128" y="38867"/>
                  </a:lnTo>
                  <a:lnTo>
                    <a:pt x="12139" y="38792"/>
                  </a:lnTo>
                  <a:lnTo>
                    <a:pt x="12139" y="38717"/>
                  </a:lnTo>
                  <a:lnTo>
                    <a:pt x="12128" y="38649"/>
                  </a:lnTo>
                  <a:lnTo>
                    <a:pt x="12097" y="38575"/>
                  </a:lnTo>
                  <a:lnTo>
                    <a:pt x="11659" y="37414"/>
                  </a:lnTo>
                  <a:lnTo>
                    <a:pt x="11231" y="36246"/>
                  </a:lnTo>
                  <a:lnTo>
                    <a:pt x="10803" y="35077"/>
                  </a:lnTo>
                  <a:lnTo>
                    <a:pt x="10385" y="33909"/>
                  </a:lnTo>
                  <a:lnTo>
                    <a:pt x="9978" y="32741"/>
                  </a:lnTo>
                  <a:lnTo>
                    <a:pt x="9582" y="31565"/>
                  </a:lnTo>
                  <a:lnTo>
                    <a:pt x="9185" y="30390"/>
                  </a:lnTo>
                  <a:lnTo>
                    <a:pt x="8809" y="29214"/>
                  </a:lnTo>
                  <a:lnTo>
                    <a:pt x="8434" y="28038"/>
                  </a:lnTo>
                  <a:lnTo>
                    <a:pt x="8058" y="26862"/>
                  </a:lnTo>
                  <a:lnTo>
                    <a:pt x="7703" y="25679"/>
                  </a:lnTo>
                  <a:lnTo>
                    <a:pt x="7348" y="24496"/>
                  </a:lnTo>
                  <a:lnTo>
                    <a:pt x="7004" y="23313"/>
                  </a:lnTo>
                  <a:lnTo>
                    <a:pt x="6670" y="22130"/>
                  </a:lnTo>
                  <a:lnTo>
                    <a:pt x="6346" y="20946"/>
                  </a:lnTo>
                  <a:lnTo>
                    <a:pt x="6023" y="19756"/>
                  </a:lnTo>
                  <a:lnTo>
                    <a:pt x="5710" y="18565"/>
                  </a:lnTo>
                  <a:lnTo>
                    <a:pt x="5407" y="17382"/>
                  </a:lnTo>
                  <a:lnTo>
                    <a:pt x="5115" y="16191"/>
                  </a:lnTo>
                  <a:lnTo>
                    <a:pt x="4833" y="15000"/>
                  </a:lnTo>
                  <a:lnTo>
                    <a:pt x="4551" y="13802"/>
                  </a:lnTo>
                  <a:lnTo>
                    <a:pt x="4280" y="12612"/>
                  </a:lnTo>
                  <a:lnTo>
                    <a:pt x="4019" y="11421"/>
                  </a:lnTo>
                  <a:lnTo>
                    <a:pt x="3768" y="10223"/>
                  </a:lnTo>
                  <a:lnTo>
                    <a:pt x="3518" y="9032"/>
                  </a:lnTo>
                  <a:lnTo>
                    <a:pt x="3278" y="7834"/>
                  </a:lnTo>
                  <a:lnTo>
                    <a:pt x="3048" y="6636"/>
                  </a:lnTo>
                  <a:lnTo>
                    <a:pt x="2829" y="5445"/>
                  </a:lnTo>
                  <a:lnTo>
                    <a:pt x="2620" y="4247"/>
                  </a:lnTo>
                  <a:lnTo>
                    <a:pt x="2411" y="3049"/>
                  </a:lnTo>
                  <a:lnTo>
                    <a:pt x="2224" y="1851"/>
                  </a:lnTo>
                  <a:lnTo>
                    <a:pt x="2036" y="652"/>
                  </a:lnTo>
                  <a:lnTo>
                    <a:pt x="2015" y="577"/>
                  </a:lnTo>
                  <a:lnTo>
                    <a:pt x="1994" y="510"/>
                  </a:lnTo>
                  <a:lnTo>
                    <a:pt x="1952" y="443"/>
                  </a:lnTo>
                  <a:lnTo>
                    <a:pt x="1910" y="375"/>
                  </a:lnTo>
                  <a:lnTo>
                    <a:pt x="1858" y="315"/>
                  </a:lnTo>
                  <a:lnTo>
                    <a:pt x="1796" y="263"/>
                  </a:lnTo>
                  <a:lnTo>
                    <a:pt x="1733" y="211"/>
                  </a:lnTo>
                  <a:lnTo>
                    <a:pt x="1660" y="166"/>
                  </a:lnTo>
                  <a:lnTo>
                    <a:pt x="1576" y="121"/>
                  </a:lnTo>
                  <a:lnTo>
                    <a:pt x="1493" y="83"/>
                  </a:lnTo>
                  <a:lnTo>
                    <a:pt x="1409" y="53"/>
                  </a:lnTo>
                  <a:lnTo>
                    <a:pt x="1315" y="31"/>
                  </a:lnTo>
                  <a:lnTo>
                    <a:pt x="1211" y="16"/>
                  </a:lnTo>
                  <a:lnTo>
                    <a:pt x="1117" y="8"/>
                  </a:lnTo>
                  <a:lnTo>
                    <a:pt x="10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6430680" y="5075627"/>
              <a:ext cx="244355" cy="465931"/>
            </a:xfrm>
            <a:custGeom>
              <a:avLst/>
              <a:gdLst/>
              <a:ahLst/>
              <a:cxnLst/>
              <a:rect l="l" t="t" r="r" b="b"/>
              <a:pathLst>
                <a:path w="27211" h="44206" extrusionOk="0">
                  <a:moveTo>
                    <a:pt x="26125" y="1"/>
                  </a:moveTo>
                  <a:lnTo>
                    <a:pt x="26020" y="8"/>
                  </a:lnTo>
                  <a:lnTo>
                    <a:pt x="25926" y="23"/>
                  </a:lnTo>
                  <a:lnTo>
                    <a:pt x="25832" y="46"/>
                  </a:lnTo>
                  <a:lnTo>
                    <a:pt x="25738" y="68"/>
                  </a:lnTo>
                  <a:lnTo>
                    <a:pt x="25655" y="106"/>
                  </a:lnTo>
                  <a:lnTo>
                    <a:pt x="25571" y="143"/>
                  </a:lnTo>
                  <a:lnTo>
                    <a:pt x="25498" y="188"/>
                  </a:lnTo>
                  <a:lnTo>
                    <a:pt x="25425" y="240"/>
                  </a:lnTo>
                  <a:lnTo>
                    <a:pt x="25363" y="300"/>
                  </a:lnTo>
                  <a:lnTo>
                    <a:pt x="24695" y="967"/>
                  </a:lnTo>
                  <a:lnTo>
                    <a:pt x="24037" y="1633"/>
                  </a:lnTo>
                  <a:lnTo>
                    <a:pt x="23390" y="2300"/>
                  </a:lnTo>
                  <a:lnTo>
                    <a:pt x="22753" y="2966"/>
                  </a:lnTo>
                  <a:lnTo>
                    <a:pt x="22117" y="3633"/>
                  </a:lnTo>
                  <a:lnTo>
                    <a:pt x="21501" y="4299"/>
                  </a:lnTo>
                  <a:lnTo>
                    <a:pt x="20885" y="4966"/>
                  </a:lnTo>
                  <a:lnTo>
                    <a:pt x="20280" y="5632"/>
                  </a:lnTo>
                  <a:lnTo>
                    <a:pt x="19685" y="6291"/>
                  </a:lnTo>
                  <a:lnTo>
                    <a:pt x="19100" y="6958"/>
                  </a:lnTo>
                  <a:lnTo>
                    <a:pt x="18516" y="7624"/>
                  </a:lnTo>
                  <a:lnTo>
                    <a:pt x="17952" y="8291"/>
                  </a:lnTo>
                  <a:lnTo>
                    <a:pt x="17389" y="8957"/>
                  </a:lnTo>
                  <a:lnTo>
                    <a:pt x="16836" y="9624"/>
                  </a:lnTo>
                  <a:lnTo>
                    <a:pt x="16293" y="10290"/>
                  </a:lnTo>
                  <a:lnTo>
                    <a:pt x="15760" y="10956"/>
                  </a:lnTo>
                  <a:lnTo>
                    <a:pt x="15228" y="11623"/>
                  </a:lnTo>
                  <a:lnTo>
                    <a:pt x="14717" y="12289"/>
                  </a:lnTo>
                  <a:lnTo>
                    <a:pt x="14205" y="12956"/>
                  </a:lnTo>
                  <a:lnTo>
                    <a:pt x="13704" y="13622"/>
                  </a:lnTo>
                  <a:lnTo>
                    <a:pt x="13214" y="14289"/>
                  </a:lnTo>
                  <a:lnTo>
                    <a:pt x="12723" y="14955"/>
                  </a:lnTo>
                  <a:lnTo>
                    <a:pt x="12254" y="15622"/>
                  </a:lnTo>
                  <a:lnTo>
                    <a:pt x="11784" y="16288"/>
                  </a:lnTo>
                  <a:lnTo>
                    <a:pt x="11325" y="16955"/>
                  </a:lnTo>
                  <a:lnTo>
                    <a:pt x="10876" y="17621"/>
                  </a:lnTo>
                  <a:lnTo>
                    <a:pt x="10438" y="18288"/>
                  </a:lnTo>
                  <a:lnTo>
                    <a:pt x="10010" y="18954"/>
                  </a:lnTo>
                  <a:lnTo>
                    <a:pt x="9582" y="19628"/>
                  </a:lnTo>
                  <a:lnTo>
                    <a:pt x="9164" y="20295"/>
                  </a:lnTo>
                  <a:lnTo>
                    <a:pt x="8757" y="20961"/>
                  </a:lnTo>
                  <a:lnTo>
                    <a:pt x="8361" y="21635"/>
                  </a:lnTo>
                  <a:lnTo>
                    <a:pt x="7974" y="22302"/>
                  </a:lnTo>
                  <a:lnTo>
                    <a:pt x="7588" y="22976"/>
                  </a:lnTo>
                  <a:lnTo>
                    <a:pt x="7212" y="23642"/>
                  </a:lnTo>
                  <a:lnTo>
                    <a:pt x="6847" y="24316"/>
                  </a:lnTo>
                  <a:lnTo>
                    <a:pt x="6492" y="24990"/>
                  </a:lnTo>
                  <a:lnTo>
                    <a:pt x="6148" y="25664"/>
                  </a:lnTo>
                  <a:lnTo>
                    <a:pt x="5803" y="26331"/>
                  </a:lnTo>
                  <a:lnTo>
                    <a:pt x="5469" y="27005"/>
                  </a:lnTo>
                  <a:lnTo>
                    <a:pt x="5156" y="27678"/>
                  </a:lnTo>
                  <a:lnTo>
                    <a:pt x="4833" y="28352"/>
                  </a:lnTo>
                  <a:lnTo>
                    <a:pt x="4530" y="29034"/>
                  </a:lnTo>
                  <a:lnTo>
                    <a:pt x="4238" y="29708"/>
                  </a:lnTo>
                  <a:lnTo>
                    <a:pt x="3946" y="30382"/>
                  </a:lnTo>
                  <a:lnTo>
                    <a:pt x="3664" y="31063"/>
                  </a:lnTo>
                  <a:lnTo>
                    <a:pt x="3392" y="31737"/>
                  </a:lnTo>
                  <a:lnTo>
                    <a:pt x="3121" y="32419"/>
                  </a:lnTo>
                  <a:lnTo>
                    <a:pt x="2871" y="33093"/>
                  </a:lnTo>
                  <a:lnTo>
                    <a:pt x="2620" y="33774"/>
                  </a:lnTo>
                  <a:lnTo>
                    <a:pt x="2380" y="34456"/>
                  </a:lnTo>
                  <a:lnTo>
                    <a:pt x="2150" y="35137"/>
                  </a:lnTo>
                  <a:lnTo>
                    <a:pt x="1921" y="35819"/>
                  </a:lnTo>
                  <a:lnTo>
                    <a:pt x="1712" y="36500"/>
                  </a:lnTo>
                  <a:lnTo>
                    <a:pt x="1503" y="37181"/>
                  </a:lnTo>
                  <a:lnTo>
                    <a:pt x="1305" y="37870"/>
                  </a:lnTo>
                  <a:lnTo>
                    <a:pt x="1107" y="38552"/>
                  </a:lnTo>
                  <a:lnTo>
                    <a:pt x="929" y="39241"/>
                  </a:lnTo>
                  <a:lnTo>
                    <a:pt x="752" y="39922"/>
                  </a:lnTo>
                  <a:lnTo>
                    <a:pt x="585" y="40611"/>
                  </a:lnTo>
                  <a:lnTo>
                    <a:pt x="428" y="41300"/>
                  </a:lnTo>
                  <a:lnTo>
                    <a:pt x="282" y="41989"/>
                  </a:lnTo>
                  <a:lnTo>
                    <a:pt x="136" y="42686"/>
                  </a:lnTo>
                  <a:lnTo>
                    <a:pt x="0" y="43375"/>
                  </a:lnTo>
                  <a:lnTo>
                    <a:pt x="0" y="43449"/>
                  </a:lnTo>
                  <a:lnTo>
                    <a:pt x="0" y="43524"/>
                  </a:lnTo>
                  <a:lnTo>
                    <a:pt x="11" y="43592"/>
                  </a:lnTo>
                  <a:lnTo>
                    <a:pt x="32" y="43667"/>
                  </a:lnTo>
                  <a:lnTo>
                    <a:pt x="63" y="43734"/>
                  </a:lnTo>
                  <a:lnTo>
                    <a:pt x="105" y="43794"/>
                  </a:lnTo>
                  <a:lnTo>
                    <a:pt x="146" y="43861"/>
                  </a:lnTo>
                  <a:lnTo>
                    <a:pt x="209" y="43914"/>
                  </a:lnTo>
                  <a:lnTo>
                    <a:pt x="272" y="43966"/>
                  </a:lnTo>
                  <a:lnTo>
                    <a:pt x="334" y="44019"/>
                  </a:lnTo>
                  <a:lnTo>
                    <a:pt x="418" y="44063"/>
                  </a:lnTo>
                  <a:lnTo>
                    <a:pt x="501" y="44101"/>
                  </a:lnTo>
                  <a:lnTo>
                    <a:pt x="585" y="44138"/>
                  </a:lnTo>
                  <a:lnTo>
                    <a:pt x="679" y="44161"/>
                  </a:lnTo>
                  <a:lnTo>
                    <a:pt x="773" y="44183"/>
                  </a:lnTo>
                  <a:lnTo>
                    <a:pt x="877" y="44198"/>
                  </a:lnTo>
                  <a:lnTo>
                    <a:pt x="1013" y="44206"/>
                  </a:lnTo>
                  <a:lnTo>
                    <a:pt x="1107" y="44198"/>
                  </a:lnTo>
                  <a:lnTo>
                    <a:pt x="1201" y="44191"/>
                  </a:lnTo>
                  <a:lnTo>
                    <a:pt x="1295" y="44176"/>
                  </a:lnTo>
                  <a:lnTo>
                    <a:pt x="1378" y="44153"/>
                  </a:lnTo>
                  <a:lnTo>
                    <a:pt x="1462" y="44131"/>
                  </a:lnTo>
                  <a:lnTo>
                    <a:pt x="1535" y="44101"/>
                  </a:lnTo>
                  <a:lnTo>
                    <a:pt x="1618" y="44063"/>
                  </a:lnTo>
                  <a:lnTo>
                    <a:pt x="1681" y="44026"/>
                  </a:lnTo>
                  <a:lnTo>
                    <a:pt x="1754" y="43981"/>
                  </a:lnTo>
                  <a:lnTo>
                    <a:pt x="1806" y="43929"/>
                  </a:lnTo>
                  <a:lnTo>
                    <a:pt x="1858" y="43876"/>
                  </a:lnTo>
                  <a:lnTo>
                    <a:pt x="1910" y="43824"/>
                  </a:lnTo>
                  <a:lnTo>
                    <a:pt x="1952" y="43764"/>
                  </a:lnTo>
                  <a:lnTo>
                    <a:pt x="1983" y="43704"/>
                  </a:lnTo>
                  <a:lnTo>
                    <a:pt x="2015" y="43637"/>
                  </a:lnTo>
                  <a:lnTo>
                    <a:pt x="2025" y="43569"/>
                  </a:lnTo>
                  <a:lnTo>
                    <a:pt x="2161" y="42888"/>
                  </a:lnTo>
                  <a:lnTo>
                    <a:pt x="2296" y="42214"/>
                  </a:lnTo>
                  <a:lnTo>
                    <a:pt x="2443" y="41532"/>
                  </a:lnTo>
                  <a:lnTo>
                    <a:pt x="2599" y="40851"/>
                  </a:lnTo>
                  <a:lnTo>
                    <a:pt x="2766" y="40177"/>
                  </a:lnTo>
                  <a:lnTo>
                    <a:pt x="2933" y="39503"/>
                  </a:lnTo>
                  <a:lnTo>
                    <a:pt x="3121" y="38829"/>
                  </a:lnTo>
                  <a:lnTo>
                    <a:pt x="3309" y="38155"/>
                  </a:lnTo>
                  <a:lnTo>
                    <a:pt x="3497" y="37481"/>
                  </a:lnTo>
                  <a:lnTo>
                    <a:pt x="3706" y="36807"/>
                  </a:lnTo>
                  <a:lnTo>
                    <a:pt x="3914" y="36133"/>
                  </a:lnTo>
                  <a:lnTo>
                    <a:pt x="4133" y="35467"/>
                  </a:lnTo>
                  <a:lnTo>
                    <a:pt x="4363" y="34793"/>
                  </a:lnTo>
                  <a:lnTo>
                    <a:pt x="4603" y="34126"/>
                  </a:lnTo>
                  <a:lnTo>
                    <a:pt x="4843" y="33460"/>
                  </a:lnTo>
                  <a:lnTo>
                    <a:pt x="5094" y="32786"/>
                  </a:lnTo>
                  <a:lnTo>
                    <a:pt x="5355" y="32119"/>
                  </a:lnTo>
                  <a:lnTo>
                    <a:pt x="5626" y="31453"/>
                  </a:lnTo>
                  <a:lnTo>
                    <a:pt x="5908" y="30786"/>
                  </a:lnTo>
                  <a:lnTo>
                    <a:pt x="6190" y="30120"/>
                  </a:lnTo>
                  <a:lnTo>
                    <a:pt x="6482" y="29461"/>
                  </a:lnTo>
                  <a:lnTo>
                    <a:pt x="6784" y="28794"/>
                  </a:lnTo>
                  <a:lnTo>
                    <a:pt x="7098" y="28128"/>
                  </a:lnTo>
                  <a:lnTo>
                    <a:pt x="7411" y="27469"/>
                  </a:lnTo>
                  <a:lnTo>
                    <a:pt x="7745" y="26802"/>
                  </a:lnTo>
                  <a:lnTo>
                    <a:pt x="8079" y="26143"/>
                  </a:lnTo>
                  <a:lnTo>
                    <a:pt x="8413" y="25477"/>
                  </a:lnTo>
                  <a:lnTo>
                    <a:pt x="8768" y="24818"/>
                  </a:lnTo>
                  <a:lnTo>
                    <a:pt x="9133" y="24159"/>
                  </a:lnTo>
                  <a:lnTo>
                    <a:pt x="9498" y="23500"/>
                  </a:lnTo>
                  <a:lnTo>
                    <a:pt x="9874" y="22833"/>
                  </a:lnTo>
                  <a:lnTo>
                    <a:pt x="10260" y="22174"/>
                  </a:lnTo>
                  <a:lnTo>
                    <a:pt x="10646" y="21515"/>
                  </a:lnTo>
                  <a:lnTo>
                    <a:pt x="11053" y="20856"/>
                  </a:lnTo>
                  <a:lnTo>
                    <a:pt x="11460" y="20197"/>
                  </a:lnTo>
                  <a:lnTo>
                    <a:pt x="11878" y="19538"/>
                  </a:lnTo>
                  <a:lnTo>
                    <a:pt x="12306" y="18879"/>
                  </a:lnTo>
                  <a:lnTo>
                    <a:pt x="12734" y="18228"/>
                  </a:lnTo>
                  <a:lnTo>
                    <a:pt x="13182" y="17569"/>
                  </a:lnTo>
                  <a:lnTo>
                    <a:pt x="13631" y="16910"/>
                  </a:lnTo>
                  <a:lnTo>
                    <a:pt x="14091" y="16251"/>
                  </a:lnTo>
                  <a:lnTo>
                    <a:pt x="14560" y="15599"/>
                  </a:lnTo>
                  <a:lnTo>
                    <a:pt x="15040" y="14940"/>
                  </a:lnTo>
                  <a:lnTo>
                    <a:pt x="15520" y="14281"/>
                  </a:lnTo>
                  <a:lnTo>
                    <a:pt x="16021" y="13622"/>
                  </a:lnTo>
                  <a:lnTo>
                    <a:pt x="16522" y="12971"/>
                  </a:lnTo>
                  <a:lnTo>
                    <a:pt x="17034" y="12312"/>
                  </a:lnTo>
                  <a:lnTo>
                    <a:pt x="17545" y="11660"/>
                  </a:lnTo>
                  <a:lnTo>
                    <a:pt x="18078" y="11001"/>
                  </a:lnTo>
                  <a:lnTo>
                    <a:pt x="18610" y="10342"/>
                  </a:lnTo>
                  <a:lnTo>
                    <a:pt x="19153" y="9691"/>
                  </a:lnTo>
                  <a:lnTo>
                    <a:pt x="19706" y="9032"/>
                  </a:lnTo>
                  <a:lnTo>
                    <a:pt x="20269" y="8380"/>
                  </a:lnTo>
                  <a:lnTo>
                    <a:pt x="20843" y="7721"/>
                  </a:lnTo>
                  <a:lnTo>
                    <a:pt x="21417" y="7062"/>
                  </a:lnTo>
                  <a:lnTo>
                    <a:pt x="22002" y="6411"/>
                  </a:lnTo>
                  <a:lnTo>
                    <a:pt x="22607" y="5752"/>
                  </a:lnTo>
                  <a:lnTo>
                    <a:pt x="23202" y="5100"/>
                  </a:lnTo>
                  <a:lnTo>
                    <a:pt x="23818" y="4441"/>
                  </a:lnTo>
                  <a:lnTo>
                    <a:pt x="24444" y="3782"/>
                  </a:lnTo>
                  <a:lnTo>
                    <a:pt x="25070" y="3131"/>
                  </a:lnTo>
                  <a:lnTo>
                    <a:pt x="25707" y="2472"/>
                  </a:lnTo>
                  <a:lnTo>
                    <a:pt x="26354" y="1813"/>
                  </a:lnTo>
                  <a:lnTo>
                    <a:pt x="27012" y="1154"/>
                  </a:lnTo>
                  <a:lnTo>
                    <a:pt x="27074" y="1094"/>
                  </a:lnTo>
                  <a:lnTo>
                    <a:pt x="27116" y="1027"/>
                  </a:lnTo>
                  <a:lnTo>
                    <a:pt x="27158" y="959"/>
                  </a:lnTo>
                  <a:lnTo>
                    <a:pt x="27179" y="892"/>
                  </a:lnTo>
                  <a:lnTo>
                    <a:pt x="27200" y="824"/>
                  </a:lnTo>
                  <a:lnTo>
                    <a:pt x="27210" y="750"/>
                  </a:lnTo>
                  <a:lnTo>
                    <a:pt x="27210" y="682"/>
                  </a:lnTo>
                  <a:lnTo>
                    <a:pt x="27189" y="615"/>
                  </a:lnTo>
                  <a:lnTo>
                    <a:pt x="27179" y="540"/>
                  </a:lnTo>
                  <a:lnTo>
                    <a:pt x="27147" y="480"/>
                  </a:lnTo>
                  <a:lnTo>
                    <a:pt x="27106" y="413"/>
                  </a:lnTo>
                  <a:lnTo>
                    <a:pt x="27064" y="345"/>
                  </a:lnTo>
                  <a:lnTo>
                    <a:pt x="27001" y="293"/>
                  </a:lnTo>
                  <a:lnTo>
                    <a:pt x="26939" y="233"/>
                  </a:lnTo>
                  <a:lnTo>
                    <a:pt x="26866" y="180"/>
                  </a:lnTo>
                  <a:lnTo>
                    <a:pt x="26782" y="135"/>
                  </a:lnTo>
                  <a:lnTo>
                    <a:pt x="26699" y="98"/>
                  </a:lnTo>
                  <a:lnTo>
                    <a:pt x="26605" y="61"/>
                  </a:lnTo>
                  <a:lnTo>
                    <a:pt x="26511" y="38"/>
                  </a:lnTo>
                  <a:lnTo>
                    <a:pt x="26417" y="16"/>
                  </a:lnTo>
                  <a:lnTo>
                    <a:pt x="263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>
              <a:off x="6229820" y="4948959"/>
              <a:ext cx="201332" cy="381084"/>
            </a:xfrm>
            <a:custGeom>
              <a:avLst/>
              <a:gdLst/>
              <a:ahLst/>
              <a:cxnLst/>
              <a:rect l="l" t="t" r="r" b="b"/>
              <a:pathLst>
                <a:path w="22420" h="36156" extrusionOk="0">
                  <a:moveTo>
                    <a:pt x="940" y="1"/>
                  </a:moveTo>
                  <a:lnTo>
                    <a:pt x="835" y="16"/>
                  </a:lnTo>
                  <a:lnTo>
                    <a:pt x="731" y="30"/>
                  </a:lnTo>
                  <a:lnTo>
                    <a:pt x="637" y="53"/>
                  </a:lnTo>
                  <a:lnTo>
                    <a:pt x="543" y="83"/>
                  </a:lnTo>
                  <a:lnTo>
                    <a:pt x="449" y="120"/>
                  </a:lnTo>
                  <a:lnTo>
                    <a:pt x="376" y="165"/>
                  </a:lnTo>
                  <a:lnTo>
                    <a:pt x="303" y="210"/>
                  </a:lnTo>
                  <a:lnTo>
                    <a:pt x="230" y="263"/>
                  </a:lnTo>
                  <a:lnTo>
                    <a:pt x="178" y="323"/>
                  </a:lnTo>
                  <a:lnTo>
                    <a:pt x="126" y="382"/>
                  </a:lnTo>
                  <a:lnTo>
                    <a:pt x="84" y="442"/>
                  </a:lnTo>
                  <a:lnTo>
                    <a:pt x="42" y="510"/>
                  </a:lnTo>
                  <a:lnTo>
                    <a:pt x="21" y="577"/>
                  </a:lnTo>
                  <a:lnTo>
                    <a:pt x="0" y="645"/>
                  </a:lnTo>
                  <a:lnTo>
                    <a:pt x="0" y="719"/>
                  </a:lnTo>
                  <a:lnTo>
                    <a:pt x="0" y="794"/>
                  </a:lnTo>
                  <a:lnTo>
                    <a:pt x="11" y="862"/>
                  </a:lnTo>
                  <a:lnTo>
                    <a:pt x="42" y="937"/>
                  </a:lnTo>
                  <a:lnTo>
                    <a:pt x="522" y="2127"/>
                  </a:lnTo>
                  <a:lnTo>
                    <a:pt x="1023" y="3303"/>
                  </a:lnTo>
                  <a:lnTo>
                    <a:pt x="1524" y="4471"/>
                  </a:lnTo>
                  <a:lnTo>
                    <a:pt x="2036" y="5624"/>
                  </a:lnTo>
                  <a:lnTo>
                    <a:pt x="2547" y="6770"/>
                  </a:lnTo>
                  <a:lnTo>
                    <a:pt x="3069" y="7908"/>
                  </a:lnTo>
                  <a:lnTo>
                    <a:pt x="3601" y="9032"/>
                  </a:lnTo>
                  <a:lnTo>
                    <a:pt x="4144" y="10148"/>
                  </a:lnTo>
                  <a:lnTo>
                    <a:pt x="4687" y="11256"/>
                  </a:lnTo>
                  <a:lnTo>
                    <a:pt x="5250" y="12357"/>
                  </a:lnTo>
                  <a:lnTo>
                    <a:pt x="5814" y="13450"/>
                  </a:lnTo>
                  <a:lnTo>
                    <a:pt x="6388" y="14536"/>
                  </a:lnTo>
                  <a:lnTo>
                    <a:pt x="6972" y="15614"/>
                  </a:lnTo>
                  <a:lnTo>
                    <a:pt x="7567" y="16685"/>
                  </a:lnTo>
                  <a:lnTo>
                    <a:pt x="8162" y="17756"/>
                  </a:lnTo>
                  <a:lnTo>
                    <a:pt x="8778" y="18819"/>
                  </a:lnTo>
                  <a:lnTo>
                    <a:pt x="9436" y="19920"/>
                  </a:lnTo>
                  <a:lnTo>
                    <a:pt x="10093" y="21013"/>
                  </a:lnTo>
                  <a:lnTo>
                    <a:pt x="10761" y="22107"/>
                  </a:lnTo>
                  <a:lnTo>
                    <a:pt x="11440" y="23185"/>
                  </a:lnTo>
                  <a:lnTo>
                    <a:pt x="12128" y="24264"/>
                  </a:lnTo>
                  <a:lnTo>
                    <a:pt x="12838" y="25334"/>
                  </a:lnTo>
                  <a:lnTo>
                    <a:pt x="13548" y="26398"/>
                  </a:lnTo>
                  <a:lnTo>
                    <a:pt x="14268" y="27454"/>
                  </a:lnTo>
                  <a:lnTo>
                    <a:pt x="15009" y="28510"/>
                  </a:lnTo>
                  <a:lnTo>
                    <a:pt x="15761" y="29558"/>
                  </a:lnTo>
                  <a:lnTo>
                    <a:pt x="16512" y="30599"/>
                  </a:lnTo>
                  <a:lnTo>
                    <a:pt x="17284" y="31647"/>
                  </a:lnTo>
                  <a:lnTo>
                    <a:pt x="18078" y="32681"/>
                  </a:lnTo>
                  <a:lnTo>
                    <a:pt x="18871" y="33722"/>
                  </a:lnTo>
                  <a:lnTo>
                    <a:pt x="19685" y="34755"/>
                  </a:lnTo>
                  <a:lnTo>
                    <a:pt x="20520" y="35788"/>
                  </a:lnTo>
                  <a:lnTo>
                    <a:pt x="20593" y="35871"/>
                  </a:lnTo>
                  <a:lnTo>
                    <a:pt x="20687" y="35946"/>
                  </a:lnTo>
                  <a:lnTo>
                    <a:pt x="20781" y="36013"/>
                  </a:lnTo>
                  <a:lnTo>
                    <a:pt x="20896" y="36058"/>
                  </a:lnTo>
                  <a:lnTo>
                    <a:pt x="21010" y="36103"/>
                  </a:lnTo>
                  <a:lnTo>
                    <a:pt x="21136" y="36133"/>
                  </a:lnTo>
                  <a:lnTo>
                    <a:pt x="21271" y="36148"/>
                  </a:lnTo>
                  <a:lnTo>
                    <a:pt x="21397" y="36155"/>
                  </a:lnTo>
                  <a:lnTo>
                    <a:pt x="21532" y="36148"/>
                  </a:lnTo>
                  <a:lnTo>
                    <a:pt x="21658" y="36133"/>
                  </a:lnTo>
                  <a:lnTo>
                    <a:pt x="21783" y="36103"/>
                  </a:lnTo>
                  <a:lnTo>
                    <a:pt x="21908" y="36058"/>
                  </a:lnTo>
                  <a:lnTo>
                    <a:pt x="22002" y="36013"/>
                  </a:lnTo>
                  <a:lnTo>
                    <a:pt x="22075" y="35968"/>
                  </a:lnTo>
                  <a:lnTo>
                    <a:pt x="22148" y="35923"/>
                  </a:lnTo>
                  <a:lnTo>
                    <a:pt x="22211" y="35863"/>
                  </a:lnTo>
                  <a:lnTo>
                    <a:pt x="22273" y="35803"/>
                  </a:lnTo>
                  <a:lnTo>
                    <a:pt x="22315" y="35744"/>
                  </a:lnTo>
                  <a:lnTo>
                    <a:pt x="22357" y="35676"/>
                  </a:lnTo>
                  <a:lnTo>
                    <a:pt x="22388" y="35609"/>
                  </a:lnTo>
                  <a:lnTo>
                    <a:pt x="22409" y="35541"/>
                  </a:lnTo>
                  <a:lnTo>
                    <a:pt x="22419" y="35474"/>
                  </a:lnTo>
                  <a:lnTo>
                    <a:pt x="22419" y="35407"/>
                  </a:lnTo>
                  <a:lnTo>
                    <a:pt x="22409" y="35332"/>
                  </a:lnTo>
                  <a:lnTo>
                    <a:pt x="22399" y="35264"/>
                  </a:lnTo>
                  <a:lnTo>
                    <a:pt x="22367" y="35189"/>
                  </a:lnTo>
                  <a:lnTo>
                    <a:pt x="22326" y="35122"/>
                  </a:lnTo>
                  <a:lnTo>
                    <a:pt x="22284" y="35055"/>
                  </a:lnTo>
                  <a:lnTo>
                    <a:pt x="21459" y="34036"/>
                  </a:lnTo>
                  <a:lnTo>
                    <a:pt x="20656" y="33010"/>
                  </a:lnTo>
                  <a:lnTo>
                    <a:pt x="19862" y="31984"/>
                  </a:lnTo>
                  <a:lnTo>
                    <a:pt x="19090" y="30951"/>
                  </a:lnTo>
                  <a:lnTo>
                    <a:pt x="18318" y="29917"/>
                  </a:lnTo>
                  <a:lnTo>
                    <a:pt x="17566" y="28884"/>
                  </a:lnTo>
                  <a:lnTo>
                    <a:pt x="16825" y="27843"/>
                  </a:lnTo>
                  <a:lnTo>
                    <a:pt x="16095" y="26802"/>
                  </a:lnTo>
                  <a:lnTo>
                    <a:pt x="15385" y="25754"/>
                  </a:lnTo>
                  <a:lnTo>
                    <a:pt x="14675" y="24705"/>
                  </a:lnTo>
                  <a:lnTo>
                    <a:pt x="13986" y="23642"/>
                  </a:lnTo>
                  <a:lnTo>
                    <a:pt x="13297" y="22579"/>
                  </a:lnTo>
                  <a:lnTo>
                    <a:pt x="12629" y="21508"/>
                  </a:lnTo>
                  <a:lnTo>
                    <a:pt x="11961" y="20429"/>
                  </a:lnTo>
                  <a:lnTo>
                    <a:pt x="11304" y="19344"/>
                  </a:lnTo>
                  <a:lnTo>
                    <a:pt x="10667" y="18250"/>
                  </a:lnTo>
                  <a:lnTo>
                    <a:pt x="10051" y="17202"/>
                  </a:lnTo>
                  <a:lnTo>
                    <a:pt x="9456" y="16138"/>
                  </a:lnTo>
                  <a:lnTo>
                    <a:pt x="8872" y="15075"/>
                  </a:lnTo>
                  <a:lnTo>
                    <a:pt x="8287" y="14012"/>
                  </a:lnTo>
                  <a:lnTo>
                    <a:pt x="7724" y="12933"/>
                  </a:lnTo>
                  <a:lnTo>
                    <a:pt x="7160" y="11847"/>
                  </a:lnTo>
                  <a:lnTo>
                    <a:pt x="6607" y="10762"/>
                  </a:lnTo>
                  <a:lnTo>
                    <a:pt x="6064" y="9661"/>
                  </a:lnTo>
                  <a:lnTo>
                    <a:pt x="5532" y="8552"/>
                  </a:lnTo>
                  <a:lnTo>
                    <a:pt x="5000" y="7437"/>
                  </a:lnTo>
                  <a:lnTo>
                    <a:pt x="4488" y="6313"/>
                  </a:lnTo>
                  <a:lnTo>
                    <a:pt x="3977" y="5175"/>
                  </a:lnTo>
                  <a:lnTo>
                    <a:pt x="3466" y="4029"/>
                  </a:lnTo>
                  <a:lnTo>
                    <a:pt x="2975" y="2876"/>
                  </a:lnTo>
                  <a:lnTo>
                    <a:pt x="2484" y="1708"/>
                  </a:lnTo>
                  <a:lnTo>
                    <a:pt x="1994" y="525"/>
                  </a:lnTo>
                  <a:lnTo>
                    <a:pt x="1963" y="457"/>
                  </a:lnTo>
                  <a:lnTo>
                    <a:pt x="1921" y="390"/>
                  </a:lnTo>
                  <a:lnTo>
                    <a:pt x="1869" y="330"/>
                  </a:lnTo>
                  <a:lnTo>
                    <a:pt x="1806" y="270"/>
                  </a:lnTo>
                  <a:lnTo>
                    <a:pt x="1743" y="218"/>
                  </a:lnTo>
                  <a:lnTo>
                    <a:pt x="1670" y="173"/>
                  </a:lnTo>
                  <a:lnTo>
                    <a:pt x="1587" y="128"/>
                  </a:lnTo>
                  <a:lnTo>
                    <a:pt x="1503" y="90"/>
                  </a:lnTo>
                  <a:lnTo>
                    <a:pt x="1420" y="60"/>
                  </a:lnTo>
                  <a:lnTo>
                    <a:pt x="1326" y="38"/>
                  </a:lnTo>
                  <a:lnTo>
                    <a:pt x="1232" y="16"/>
                  </a:lnTo>
                  <a:lnTo>
                    <a:pt x="1138" y="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6456921" y="4594838"/>
              <a:ext cx="183713" cy="155497"/>
            </a:xfrm>
            <a:custGeom>
              <a:avLst/>
              <a:gdLst/>
              <a:ahLst/>
              <a:cxnLst/>
              <a:rect l="l" t="t" r="r" b="b"/>
              <a:pathLst>
                <a:path w="20458" h="14753" extrusionOk="0">
                  <a:moveTo>
                    <a:pt x="19383" y="0"/>
                  </a:moveTo>
                  <a:lnTo>
                    <a:pt x="19289" y="8"/>
                  </a:lnTo>
                  <a:lnTo>
                    <a:pt x="19184" y="23"/>
                  </a:lnTo>
                  <a:lnTo>
                    <a:pt x="19090" y="45"/>
                  </a:lnTo>
                  <a:lnTo>
                    <a:pt x="18996" y="75"/>
                  </a:lnTo>
                  <a:lnTo>
                    <a:pt x="18913" y="105"/>
                  </a:lnTo>
                  <a:lnTo>
                    <a:pt x="18829" y="150"/>
                  </a:lnTo>
                  <a:lnTo>
                    <a:pt x="18746" y="195"/>
                  </a:lnTo>
                  <a:lnTo>
                    <a:pt x="16951" y="1393"/>
                  </a:lnTo>
                  <a:lnTo>
                    <a:pt x="14519" y="3018"/>
                  </a:lnTo>
                  <a:lnTo>
                    <a:pt x="12348" y="4471"/>
                  </a:lnTo>
                  <a:lnTo>
                    <a:pt x="11346" y="5160"/>
                  </a:lnTo>
                  <a:lnTo>
                    <a:pt x="10365" y="5826"/>
                  </a:lnTo>
                  <a:lnTo>
                    <a:pt x="9426" y="6493"/>
                  </a:lnTo>
                  <a:lnTo>
                    <a:pt x="8486" y="7152"/>
                  </a:lnTo>
                  <a:lnTo>
                    <a:pt x="7557" y="7826"/>
                  </a:lnTo>
                  <a:lnTo>
                    <a:pt x="6618" y="8522"/>
                  </a:lnTo>
                  <a:lnTo>
                    <a:pt x="5658" y="9241"/>
                  </a:lnTo>
                  <a:lnTo>
                    <a:pt x="4677" y="9998"/>
                  </a:lnTo>
                  <a:lnTo>
                    <a:pt x="3654" y="10791"/>
                  </a:lnTo>
                  <a:lnTo>
                    <a:pt x="2579" y="11645"/>
                  </a:lnTo>
                  <a:lnTo>
                    <a:pt x="1451" y="12559"/>
                  </a:lnTo>
                  <a:lnTo>
                    <a:pt x="251" y="13540"/>
                  </a:lnTo>
                  <a:lnTo>
                    <a:pt x="189" y="13592"/>
                  </a:lnTo>
                  <a:lnTo>
                    <a:pt x="126" y="13659"/>
                  </a:lnTo>
                  <a:lnTo>
                    <a:pt x="84" y="13719"/>
                  </a:lnTo>
                  <a:lnTo>
                    <a:pt x="53" y="13787"/>
                  </a:lnTo>
                  <a:lnTo>
                    <a:pt x="22" y="13854"/>
                  </a:lnTo>
                  <a:lnTo>
                    <a:pt x="1" y="13929"/>
                  </a:lnTo>
                  <a:lnTo>
                    <a:pt x="1" y="13996"/>
                  </a:lnTo>
                  <a:lnTo>
                    <a:pt x="1" y="14071"/>
                  </a:lnTo>
                  <a:lnTo>
                    <a:pt x="11" y="14139"/>
                  </a:lnTo>
                  <a:lnTo>
                    <a:pt x="32" y="14206"/>
                  </a:lnTo>
                  <a:lnTo>
                    <a:pt x="63" y="14274"/>
                  </a:lnTo>
                  <a:lnTo>
                    <a:pt x="105" y="14341"/>
                  </a:lnTo>
                  <a:lnTo>
                    <a:pt x="147" y="14401"/>
                  </a:lnTo>
                  <a:lnTo>
                    <a:pt x="209" y="14461"/>
                  </a:lnTo>
                  <a:lnTo>
                    <a:pt x="272" y="14521"/>
                  </a:lnTo>
                  <a:lnTo>
                    <a:pt x="345" y="14573"/>
                  </a:lnTo>
                  <a:lnTo>
                    <a:pt x="418" y="14611"/>
                  </a:lnTo>
                  <a:lnTo>
                    <a:pt x="502" y="14648"/>
                  </a:lnTo>
                  <a:lnTo>
                    <a:pt x="585" y="14678"/>
                  </a:lnTo>
                  <a:lnTo>
                    <a:pt x="669" y="14708"/>
                  </a:lnTo>
                  <a:lnTo>
                    <a:pt x="752" y="14723"/>
                  </a:lnTo>
                  <a:lnTo>
                    <a:pt x="836" y="14738"/>
                  </a:lnTo>
                  <a:lnTo>
                    <a:pt x="930" y="14745"/>
                  </a:lnTo>
                  <a:lnTo>
                    <a:pt x="1013" y="14753"/>
                  </a:lnTo>
                  <a:lnTo>
                    <a:pt x="1128" y="14745"/>
                  </a:lnTo>
                  <a:lnTo>
                    <a:pt x="1232" y="14738"/>
                  </a:lnTo>
                  <a:lnTo>
                    <a:pt x="1337" y="14715"/>
                  </a:lnTo>
                  <a:lnTo>
                    <a:pt x="1431" y="14685"/>
                  </a:lnTo>
                  <a:lnTo>
                    <a:pt x="1525" y="14655"/>
                  </a:lnTo>
                  <a:lnTo>
                    <a:pt x="1618" y="14611"/>
                  </a:lnTo>
                  <a:lnTo>
                    <a:pt x="1712" y="14558"/>
                  </a:lnTo>
                  <a:lnTo>
                    <a:pt x="1785" y="14498"/>
                  </a:lnTo>
                  <a:lnTo>
                    <a:pt x="2975" y="13532"/>
                  </a:lnTo>
                  <a:lnTo>
                    <a:pt x="4092" y="12626"/>
                  </a:lnTo>
                  <a:lnTo>
                    <a:pt x="5157" y="11787"/>
                  </a:lnTo>
                  <a:lnTo>
                    <a:pt x="6169" y="10994"/>
                  </a:lnTo>
                  <a:lnTo>
                    <a:pt x="7140" y="10245"/>
                  </a:lnTo>
                  <a:lnTo>
                    <a:pt x="8090" y="9533"/>
                  </a:lnTo>
                  <a:lnTo>
                    <a:pt x="9018" y="8852"/>
                  </a:lnTo>
                  <a:lnTo>
                    <a:pt x="9947" y="8178"/>
                  </a:lnTo>
                  <a:lnTo>
                    <a:pt x="10866" y="7526"/>
                  </a:lnTo>
                  <a:lnTo>
                    <a:pt x="11805" y="6867"/>
                  </a:lnTo>
                  <a:lnTo>
                    <a:pt x="12776" y="6201"/>
                  </a:lnTo>
                  <a:lnTo>
                    <a:pt x="13778" y="5519"/>
                  </a:lnTo>
                  <a:lnTo>
                    <a:pt x="15928" y="4074"/>
                  </a:lnTo>
                  <a:lnTo>
                    <a:pt x="18339" y="2464"/>
                  </a:lnTo>
                  <a:lnTo>
                    <a:pt x="20134" y="1273"/>
                  </a:lnTo>
                  <a:lnTo>
                    <a:pt x="20207" y="1213"/>
                  </a:lnTo>
                  <a:lnTo>
                    <a:pt x="20270" y="1161"/>
                  </a:lnTo>
                  <a:lnTo>
                    <a:pt x="20322" y="1101"/>
                  </a:lnTo>
                  <a:lnTo>
                    <a:pt x="20374" y="1034"/>
                  </a:lnTo>
                  <a:lnTo>
                    <a:pt x="20405" y="966"/>
                  </a:lnTo>
                  <a:lnTo>
                    <a:pt x="20437" y="899"/>
                  </a:lnTo>
                  <a:lnTo>
                    <a:pt x="20458" y="832"/>
                  </a:lnTo>
                  <a:lnTo>
                    <a:pt x="20458" y="764"/>
                  </a:lnTo>
                  <a:lnTo>
                    <a:pt x="20458" y="689"/>
                  </a:lnTo>
                  <a:lnTo>
                    <a:pt x="20447" y="622"/>
                  </a:lnTo>
                  <a:lnTo>
                    <a:pt x="20426" y="554"/>
                  </a:lnTo>
                  <a:lnTo>
                    <a:pt x="20405" y="487"/>
                  </a:lnTo>
                  <a:lnTo>
                    <a:pt x="20364" y="420"/>
                  </a:lnTo>
                  <a:lnTo>
                    <a:pt x="20312" y="352"/>
                  </a:lnTo>
                  <a:lnTo>
                    <a:pt x="20259" y="292"/>
                  </a:lnTo>
                  <a:lnTo>
                    <a:pt x="20186" y="240"/>
                  </a:lnTo>
                  <a:lnTo>
                    <a:pt x="20113" y="188"/>
                  </a:lnTo>
                  <a:lnTo>
                    <a:pt x="20030" y="135"/>
                  </a:lnTo>
                  <a:lnTo>
                    <a:pt x="19946" y="98"/>
                  </a:lnTo>
                  <a:lnTo>
                    <a:pt x="19863" y="68"/>
                  </a:lnTo>
                  <a:lnTo>
                    <a:pt x="19769" y="38"/>
                  </a:lnTo>
                  <a:lnTo>
                    <a:pt x="19675" y="23"/>
                  </a:lnTo>
                  <a:lnTo>
                    <a:pt x="19581" y="8"/>
                  </a:lnTo>
                  <a:lnTo>
                    <a:pt x="194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>
              <a:off x="6459830" y="4239927"/>
              <a:ext cx="191867" cy="161494"/>
            </a:xfrm>
            <a:custGeom>
              <a:avLst/>
              <a:gdLst/>
              <a:ahLst/>
              <a:cxnLst/>
              <a:rect l="l" t="t" r="r" b="b"/>
              <a:pathLst>
                <a:path w="21366" h="15322" extrusionOk="0">
                  <a:moveTo>
                    <a:pt x="10427" y="0"/>
                  </a:moveTo>
                  <a:lnTo>
                    <a:pt x="10156" y="8"/>
                  </a:lnTo>
                  <a:lnTo>
                    <a:pt x="9884" y="15"/>
                  </a:lnTo>
                  <a:lnTo>
                    <a:pt x="9623" y="38"/>
                  </a:lnTo>
                  <a:lnTo>
                    <a:pt x="9352" y="53"/>
                  </a:lnTo>
                  <a:lnTo>
                    <a:pt x="9091" y="83"/>
                  </a:lnTo>
                  <a:lnTo>
                    <a:pt x="8830" y="112"/>
                  </a:lnTo>
                  <a:lnTo>
                    <a:pt x="8580" y="150"/>
                  </a:lnTo>
                  <a:lnTo>
                    <a:pt x="8319" y="187"/>
                  </a:lnTo>
                  <a:lnTo>
                    <a:pt x="8068" y="232"/>
                  </a:lnTo>
                  <a:lnTo>
                    <a:pt x="7818" y="277"/>
                  </a:lnTo>
                  <a:lnTo>
                    <a:pt x="7567" y="330"/>
                  </a:lnTo>
                  <a:lnTo>
                    <a:pt x="7317" y="390"/>
                  </a:lnTo>
                  <a:lnTo>
                    <a:pt x="7066" y="449"/>
                  </a:lnTo>
                  <a:lnTo>
                    <a:pt x="6826" y="509"/>
                  </a:lnTo>
                  <a:lnTo>
                    <a:pt x="6586" y="584"/>
                  </a:lnTo>
                  <a:lnTo>
                    <a:pt x="6116" y="734"/>
                  </a:lnTo>
                  <a:lnTo>
                    <a:pt x="5657" y="899"/>
                  </a:lnTo>
                  <a:lnTo>
                    <a:pt x="5208" y="1079"/>
                  </a:lnTo>
                  <a:lnTo>
                    <a:pt x="4770" y="1273"/>
                  </a:lnTo>
                  <a:lnTo>
                    <a:pt x="4353" y="1490"/>
                  </a:lnTo>
                  <a:lnTo>
                    <a:pt x="3946" y="1715"/>
                  </a:lnTo>
                  <a:lnTo>
                    <a:pt x="3559" y="1947"/>
                  </a:lnTo>
                  <a:lnTo>
                    <a:pt x="3184" y="2202"/>
                  </a:lnTo>
                  <a:lnTo>
                    <a:pt x="2829" y="2464"/>
                  </a:lnTo>
                  <a:lnTo>
                    <a:pt x="2484" y="2741"/>
                  </a:lnTo>
                  <a:lnTo>
                    <a:pt x="2171" y="3033"/>
                  </a:lnTo>
                  <a:lnTo>
                    <a:pt x="1869" y="3333"/>
                  </a:lnTo>
                  <a:lnTo>
                    <a:pt x="1722" y="3490"/>
                  </a:lnTo>
                  <a:lnTo>
                    <a:pt x="1587" y="3640"/>
                  </a:lnTo>
                  <a:lnTo>
                    <a:pt x="1451" y="3804"/>
                  </a:lnTo>
                  <a:lnTo>
                    <a:pt x="1326" y="3962"/>
                  </a:lnTo>
                  <a:lnTo>
                    <a:pt x="1201" y="4126"/>
                  </a:lnTo>
                  <a:lnTo>
                    <a:pt x="1086" y="4299"/>
                  </a:lnTo>
                  <a:lnTo>
                    <a:pt x="971" y="4463"/>
                  </a:lnTo>
                  <a:lnTo>
                    <a:pt x="867" y="4636"/>
                  </a:lnTo>
                  <a:lnTo>
                    <a:pt x="762" y="4815"/>
                  </a:lnTo>
                  <a:lnTo>
                    <a:pt x="668" y="4988"/>
                  </a:lnTo>
                  <a:lnTo>
                    <a:pt x="574" y="5167"/>
                  </a:lnTo>
                  <a:lnTo>
                    <a:pt x="491" y="5347"/>
                  </a:lnTo>
                  <a:lnTo>
                    <a:pt x="418" y="5534"/>
                  </a:lnTo>
                  <a:lnTo>
                    <a:pt x="345" y="5721"/>
                  </a:lnTo>
                  <a:lnTo>
                    <a:pt x="282" y="5909"/>
                  </a:lnTo>
                  <a:lnTo>
                    <a:pt x="230" y="6096"/>
                  </a:lnTo>
                  <a:lnTo>
                    <a:pt x="178" y="6283"/>
                  </a:lnTo>
                  <a:lnTo>
                    <a:pt x="126" y="6478"/>
                  </a:lnTo>
                  <a:lnTo>
                    <a:pt x="94" y="6672"/>
                  </a:lnTo>
                  <a:lnTo>
                    <a:pt x="52" y="6867"/>
                  </a:lnTo>
                  <a:lnTo>
                    <a:pt x="32" y="7069"/>
                  </a:lnTo>
                  <a:lnTo>
                    <a:pt x="11" y="7264"/>
                  </a:lnTo>
                  <a:lnTo>
                    <a:pt x="0" y="7459"/>
                  </a:lnTo>
                  <a:lnTo>
                    <a:pt x="0" y="7653"/>
                  </a:lnTo>
                  <a:lnTo>
                    <a:pt x="0" y="7848"/>
                  </a:lnTo>
                  <a:lnTo>
                    <a:pt x="11" y="8043"/>
                  </a:lnTo>
                  <a:lnTo>
                    <a:pt x="32" y="8230"/>
                  </a:lnTo>
                  <a:lnTo>
                    <a:pt x="52" y="8425"/>
                  </a:lnTo>
                  <a:lnTo>
                    <a:pt x="84" y="8612"/>
                  </a:lnTo>
                  <a:lnTo>
                    <a:pt x="115" y="8799"/>
                  </a:lnTo>
                  <a:lnTo>
                    <a:pt x="157" y="8986"/>
                  </a:lnTo>
                  <a:lnTo>
                    <a:pt x="209" y="9174"/>
                  </a:lnTo>
                  <a:lnTo>
                    <a:pt x="261" y="9353"/>
                  </a:lnTo>
                  <a:lnTo>
                    <a:pt x="324" y="9541"/>
                  </a:lnTo>
                  <a:lnTo>
                    <a:pt x="386" y="9720"/>
                  </a:lnTo>
                  <a:lnTo>
                    <a:pt x="460" y="9900"/>
                  </a:lnTo>
                  <a:lnTo>
                    <a:pt x="543" y="10080"/>
                  </a:lnTo>
                  <a:lnTo>
                    <a:pt x="626" y="10252"/>
                  </a:lnTo>
                  <a:lnTo>
                    <a:pt x="720" y="10424"/>
                  </a:lnTo>
                  <a:lnTo>
                    <a:pt x="814" y="10596"/>
                  </a:lnTo>
                  <a:lnTo>
                    <a:pt x="1023" y="10933"/>
                  </a:lnTo>
                  <a:lnTo>
                    <a:pt x="1253" y="11263"/>
                  </a:lnTo>
                  <a:lnTo>
                    <a:pt x="1503" y="11585"/>
                  </a:lnTo>
                  <a:lnTo>
                    <a:pt x="1785" y="11900"/>
                  </a:lnTo>
                  <a:lnTo>
                    <a:pt x="2077" y="12199"/>
                  </a:lnTo>
                  <a:lnTo>
                    <a:pt x="2390" y="12491"/>
                  </a:lnTo>
                  <a:lnTo>
                    <a:pt x="2724" y="12768"/>
                  </a:lnTo>
                  <a:lnTo>
                    <a:pt x="3069" y="13038"/>
                  </a:lnTo>
                  <a:lnTo>
                    <a:pt x="3445" y="13292"/>
                  </a:lnTo>
                  <a:lnTo>
                    <a:pt x="3831" y="13540"/>
                  </a:lnTo>
                  <a:lnTo>
                    <a:pt x="4227" y="13772"/>
                  </a:lnTo>
                  <a:lnTo>
                    <a:pt x="4645" y="13989"/>
                  </a:lnTo>
                  <a:lnTo>
                    <a:pt x="4864" y="14086"/>
                  </a:lnTo>
                  <a:lnTo>
                    <a:pt x="5083" y="14191"/>
                  </a:lnTo>
                  <a:lnTo>
                    <a:pt x="5302" y="14281"/>
                  </a:lnTo>
                  <a:lnTo>
                    <a:pt x="5532" y="14378"/>
                  </a:lnTo>
                  <a:lnTo>
                    <a:pt x="5762" y="14468"/>
                  </a:lnTo>
                  <a:lnTo>
                    <a:pt x="5991" y="14550"/>
                  </a:lnTo>
                  <a:lnTo>
                    <a:pt x="6231" y="14633"/>
                  </a:lnTo>
                  <a:lnTo>
                    <a:pt x="6471" y="14708"/>
                  </a:lnTo>
                  <a:lnTo>
                    <a:pt x="6711" y="14775"/>
                  </a:lnTo>
                  <a:lnTo>
                    <a:pt x="6962" y="14843"/>
                  </a:lnTo>
                  <a:lnTo>
                    <a:pt x="7202" y="14910"/>
                  </a:lnTo>
                  <a:lnTo>
                    <a:pt x="7463" y="14970"/>
                  </a:lnTo>
                  <a:lnTo>
                    <a:pt x="7713" y="15022"/>
                  </a:lnTo>
                  <a:lnTo>
                    <a:pt x="7974" y="15075"/>
                  </a:lnTo>
                  <a:lnTo>
                    <a:pt x="8235" y="15120"/>
                  </a:lnTo>
                  <a:lnTo>
                    <a:pt x="8496" y="15165"/>
                  </a:lnTo>
                  <a:lnTo>
                    <a:pt x="8768" y="15202"/>
                  </a:lnTo>
                  <a:lnTo>
                    <a:pt x="9028" y="15232"/>
                  </a:lnTo>
                  <a:lnTo>
                    <a:pt x="9300" y="15262"/>
                  </a:lnTo>
                  <a:lnTo>
                    <a:pt x="9582" y="15284"/>
                  </a:lnTo>
                  <a:lnTo>
                    <a:pt x="9853" y="15299"/>
                  </a:lnTo>
                  <a:lnTo>
                    <a:pt x="10124" y="15314"/>
                  </a:lnTo>
                  <a:lnTo>
                    <a:pt x="10396" y="15322"/>
                  </a:lnTo>
                  <a:lnTo>
                    <a:pt x="10938" y="15322"/>
                  </a:lnTo>
                  <a:lnTo>
                    <a:pt x="11210" y="15314"/>
                  </a:lnTo>
                  <a:lnTo>
                    <a:pt x="11471" y="15307"/>
                  </a:lnTo>
                  <a:lnTo>
                    <a:pt x="11742" y="15292"/>
                  </a:lnTo>
                  <a:lnTo>
                    <a:pt x="12003" y="15269"/>
                  </a:lnTo>
                  <a:lnTo>
                    <a:pt x="12264" y="15239"/>
                  </a:lnTo>
                  <a:lnTo>
                    <a:pt x="12525" y="15209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297" y="15090"/>
                  </a:lnTo>
                  <a:lnTo>
                    <a:pt x="13548" y="15045"/>
                  </a:lnTo>
                  <a:lnTo>
                    <a:pt x="13798" y="14992"/>
                  </a:lnTo>
                  <a:lnTo>
                    <a:pt x="14049" y="14940"/>
                  </a:lnTo>
                  <a:lnTo>
                    <a:pt x="14289" y="14872"/>
                  </a:lnTo>
                  <a:lnTo>
                    <a:pt x="14539" y="14813"/>
                  </a:lnTo>
                  <a:lnTo>
                    <a:pt x="14779" y="14738"/>
                  </a:lnTo>
                  <a:lnTo>
                    <a:pt x="15249" y="14588"/>
                  </a:lnTo>
                  <a:lnTo>
                    <a:pt x="15708" y="14423"/>
                  </a:lnTo>
                  <a:lnTo>
                    <a:pt x="16157" y="14243"/>
                  </a:lnTo>
                  <a:lnTo>
                    <a:pt x="16585" y="14049"/>
                  </a:lnTo>
                  <a:lnTo>
                    <a:pt x="17002" y="13839"/>
                  </a:lnTo>
                  <a:lnTo>
                    <a:pt x="17410" y="13614"/>
                  </a:lnTo>
                  <a:lnTo>
                    <a:pt x="17806" y="13375"/>
                  </a:lnTo>
                  <a:lnTo>
                    <a:pt x="18171" y="13120"/>
                  </a:lnTo>
                  <a:lnTo>
                    <a:pt x="18537" y="12858"/>
                  </a:lnTo>
                  <a:lnTo>
                    <a:pt x="18871" y="12581"/>
                  </a:lnTo>
                  <a:lnTo>
                    <a:pt x="19194" y="12289"/>
                  </a:lnTo>
                  <a:lnTo>
                    <a:pt x="19497" y="11989"/>
                  </a:lnTo>
                  <a:lnTo>
                    <a:pt x="19643" y="11840"/>
                  </a:lnTo>
                  <a:lnTo>
                    <a:pt x="19779" y="11682"/>
                  </a:lnTo>
                  <a:lnTo>
                    <a:pt x="19914" y="11518"/>
                  </a:lnTo>
                  <a:lnTo>
                    <a:pt x="20040" y="11360"/>
                  </a:lnTo>
                  <a:lnTo>
                    <a:pt x="20165" y="11196"/>
                  </a:lnTo>
                  <a:lnTo>
                    <a:pt x="20280" y="11023"/>
                  </a:lnTo>
                  <a:lnTo>
                    <a:pt x="20395" y="10859"/>
                  </a:lnTo>
                  <a:lnTo>
                    <a:pt x="20499" y="10686"/>
                  </a:lnTo>
                  <a:lnTo>
                    <a:pt x="20603" y="10507"/>
                  </a:lnTo>
                  <a:lnTo>
                    <a:pt x="20697" y="10334"/>
                  </a:lnTo>
                  <a:lnTo>
                    <a:pt x="20781" y="10155"/>
                  </a:lnTo>
                  <a:lnTo>
                    <a:pt x="20864" y="9975"/>
                  </a:lnTo>
                  <a:lnTo>
                    <a:pt x="20948" y="9788"/>
                  </a:lnTo>
                  <a:lnTo>
                    <a:pt x="21010" y="9608"/>
                  </a:lnTo>
                  <a:lnTo>
                    <a:pt x="21083" y="9421"/>
                  </a:lnTo>
                  <a:lnTo>
                    <a:pt x="21136" y="9226"/>
                  </a:lnTo>
                  <a:lnTo>
                    <a:pt x="21188" y="9039"/>
                  </a:lnTo>
                  <a:lnTo>
                    <a:pt x="21230" y="8844"/>
                  </a:lnTo>
                  <a:lnTo>
                    <a:pt x="21271" y="8649"/>
                  </a:lnTo>
                  <a:lnTo>
                    <a:pt x="21303" y="8455"/>
                  </a:lnTo>
                  <a:lnTo>
                    <a:pt x="21334" y="8253"/>
                  </a:lnTo>
                  <a:lnTo>
                    <a:pt x="21344" y="8058"/>
                  </a:lnTo>
                  <a:lnTo>
                    <a:pt x="21355" y="7863"/>
                  </a:lnTo>
                  <a:lnTo>
                    <a:pt x="21365" y="7668"/>
                  </a:lnTo>
                  <a:lnTo>
                    <a:pt x="21355" y="7474"/>
                  </a:lnTo>
                  <a:lnTo>
                    <a:pt x="21355" y="7287"/>
                  </a:lnTo>
                  <a:lnTo>
                    <a:pt x="21334" y="7092"/>
                  </a:lnTo>
                  <a:lnTo>
                    <a:pt x="21313" y="6905"/>
                  </a:lnTo>
                  <a:lnTo>
                    <a:pt x="21282" y="6710"/>
                  </a:lnTo>
                  <a:lnTo>
                    <a:pt x="21250" y="6523"/>
                  </a:lnTo>
                  <a:lnTo>
                    <a:pt x="21209" y="6335"/>
                  </a:lnTo>
                  <a:lnTo>
                    <a:pt x="21156" y="6148"/>
                  </a:lnTo>
                  <a:lnTo>
                    <a:pt x="21104" y="5969"/>
                  </a:lnTo>
                  <a:lnTo>
                    <a:pt x="21042" y="5781"/>
                  </a:lnTo>
                  <a:lnTo>
                    <a:pt x="20969" y="5602"/>
                  </a:lnTo>
                  <a:lnTo>
                    <a:pt x="20896" y="5422"/>
                  </a:lnTo>
                  <a:lnTo>
                    <a:pt x="20823" y="5250"/>
                  </a:lnTo>
                  <a:lnTo>
                    <a:pt x="20739" y="5070"/>
                  </a:lnTo>
                  <a:lnTo>
                    <a:pt x="20645" y="4898"/>
                  </a:lnTo>
                  <a:lnTo>
                    <a:pt x="20551" y="4725"/>
                  </a:lnTo>
                  <a:lnTo>
                    <a:pt x="20342" y="4388"/>
                  </a:lnTo>
                  <a:lnTo>
                    <a:pt x="20102" y="4059"/>
                  </a:lnTo>
                  <a:lnTo>
                    <a:pt x="19852" y="3737"/>
                  </a:lnTo>
                  <a:lnTo>
                    <a:pt x="19580" y="3422"/>
                  </a:lnTo>
                  <a:lnTo>
                    <a:pt x="19288" y="3123"/>
                  </a:lnTo>
                  <a:lnTo>
                    <a:pt x="18975" y="2831"/>
                  </a:lnTo>
                  <a:lnTo>
                    <a:pt x="18641" y="2554"/>
                  </a:lnTo>
                  <a:lnTo>
                    <a:pt x="18286" y="2284"/>
                  </a:lnTo>
                  <a:lnTo>
                    <a:pt x="17921" y="2030"/>
                  </a:lnTo>
                  <a:lnTo>
                    <a:pt x="17535" y="1782"/>
                  </a:lnTo>
                  <a:lnTo>
                    <a:pt x="17138" y="1550"/>
                  </a:lnTo>
                  <a:lnTo>
                    <a:pt x="16710" y="1333"/>
                  </a:lnTo>
                  <a:lnTo>
                    <a:pt x="16501" y="1236"/>
                  </a:lnTo>
                  <a:lnTo>
                    <a:pt x="16282" y="1131"/>
                  </a:lnTo>
                  <a:lnTo>
                    <a:pt x="16063" y="1041"/>
                  </a:lnTo>
                  <a:lnTo>
                    <a:pt x="15834" y="944"/>
                  </a:lnTo>
                  <a:lnTo>
                    <a:pt x="15604" y="861"/>
                  </a:lnTo>
                  <a:lnTo>
                    <a:pt x="15374" y="771"/>
                  </a:lnTo>
                  <a:lnTo>
                    <a:pt x="15134" y="697"/>
                  </a:lnTo>
                  <a:lnTo>
                    <a:pt x="14894" y="614"/>
                  </a:lnTo>
                  <a:lnTo>
                    <a:pt x="14654" y="547"/>
                  </a:lnTo>
                  <a:lnTo>
                    <a:pt x="14404" y="479"/>
                  </a:lnTo>
                  <a:lnTo>
                    <a:pt x="14153" y="412"/>
                  </a:lnTo>
                  <a:lnTo>
                    <a:pt x="13903" y="352"/>
                  </a:lnTo>
                  <a:lnTo>
                    <a:pt x="13652" y="300"/>
                  </a:lnTo>
                  <a:lnTo>
                    <a:pt x="13391" y="247"/>
                  </a:lnTo>
                  <a:lnTo>
                    <a:pt x="13130" y="202"/>
                  </a:lnTo>
                  <a:lnTo>
                    <a:pt x="12869" y="157"/>
                  </a:lnTo>
                  <a:lnTo>
                    <a:pt x="12598" y="120"/>
                  </a:lnTo>
                  <a:lnTo>
                    <a:pt x="12327" y="90"/>
                  </a:lnTo>
                  <a:lnTo>
                    <a:pt x="12055" y="60"/>
                  </a:lnTo>
                  <a:lnTo>
                    <a:pt x="11784" y="38"/>
                  </a:lnTo>
                  <a:lnTo>
                    <a:pt x="11513" y="23"/>
                  </a:lnTo>
                  <a:lnTo>
                    <a:pt x="11241" y="8"/>
                  </a:lnTo>
                  <a:lnTo>
                    <a:pt x="1095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>
              <a:off x="6482227" y="4357911"/>
              <a:ext cx="103207" cy="50845"/>
            </a:xfrm>
            <a:custGeom>
              <a:avLst/>
              <a:gdLst/>
              <a:ahLst/>
              <a:cxnLst/>
              <a:rect l="l" t="t" r="r" b="b"/>
              <a:pathLst>
                <a:path w="11493" h="4824" extrusionOk="0">
                  <a:moveTo>
                    <a:pt x="1733" y="1"/>
                  </a:moveTo>
                  <a:lnTo>
                    <a:pt x="1598" y="8"/>
                  </a:lnTo>
                  <a:lnTo>
                    <a:pt x="1452" y="16"/>
                  </a:lnTo>
                  <a:lnTo>
                    <a:pt x="1316" y="38"/>
                  </a:lnTo>
                  <a:lnTo>
                    <a:pt x="1180" y="60"/>
                  </a:lnTo>
                  <a:lnTo>
                    <a:pt x="1055" y="90"/>
                  </a:lnTo>
                  <a:lnTo>
                    <a:pt x="930" y="135"/>
                  </a:lnTo>
                  <a:lnTo>
                    <a:pt x="804" y="180"/>
                  </a:lnTo>
                  <a:lnTo>
                    <a:pt x="690" y="225"/>
                  </a:lnTo>
                  <a:lnTo>
                    <a:pt x="575" y="285"/>
                  </a:lnTo>
                  <a:lnTo>
                    <a:pt x="470" y="353"/>
                  </a:lnTo>
                  <a:lnTo>
                    <a:pt x="377" y="420"/>
                  </a:lnTo>
                  <a:lnTo>
                    <a:pt x="293" y="495"/>
                  </a:lnTo>
                  <a:lnTo>
                    <a:pt x="210" y="577"/>
                  </a:lnTo>
                  <a:lnTo>
                    <a:pt x="147" y="660"/>
                  </a:lnTo>
                  <a:lnTo>
                    <a:pt x="95" y="749"/>
                  </a:lnTo>
                  <a:lnTo>
                    <a:pt x="43" y="869"/>
                  </a:lnTo>
                  <a:lnTo>
                    <a:pt x="11" y="989"/>
                  </a:lnTo>
                  <a:lnTo>
                    <a:pt x="1" y="1109"/>
                  </a:lnTo>
                  <a:lnTo>
                    <a:pt x="1" y="1229"/>
                  </a:lnTo>
                  <a:lnTo>
                    <a:pt x="22" y="1349"/>
                  </a:lnTo>
                  <a:lnTo>
                    <a:pt x="63" y="1468"/>
                  </a:lnTo>
                  <a:lnTo>
                    <a:pt x="105" y="1588"/>
                  </a:lnTo>
                  <a:lnTo>
                    <a:pt x="168" y="1708"/>
                  </a:lnTo>
                  <a:lnTo>
                    <a:pt x="251" y="1820"/>
                  </a:lnTo>
                  <a:lnTo>
                    <a:pt x="335" y="1933"/>
                  </a:lnTo>
                  <a:lnTo>
                    <a:pt x="418" y="2045"/>
                  </a:lnTo>
                  <a:lnTo>
                    <a:pt x="523" y="2157"/>
                  </a:lnTo>
                  <a:lnTo>
                    <a:pt x="627" y="2262"/>
                  </a:lnTo>
                  <a:lnTo>
                    <a:pt x="742" y="2367"/>
                  </a:lnTo>
                  <a:lnTo>
                    <a:pt x="971" y="2562"/>
                  </a:lnTo>
                  <a:lnTo>
                    <a:pt x="1180" y="2734"/>
                  </a:lnTo>
                  <a:lnTo>
                    <a:pt x="1399" y="2891"/>
                  </a:lnTo>
                  <a:lnTo>
                    <a:pt x="1619" y="3048"/>
                  </a:lnTo>
                  <a:lnTo>
                    <a:pt x="1848" y="3206"/>
                  </a:lnTo>
                  <a:lnTo>
                    <a:pt x="2078" y="3355"/>
                  </a:lnTo>
                  <a:lnTo>
                    <a:pt x="2318" y="3505"/>
                  </a:lnTo>
                  <a:lnTo>
                    <a:pt x="2558" y="3648"/>
                  </a:lnTo>
                  <a:lnTo>
                    <a:pt x="2808" y="3782"/>
                  </a:lnTo>
                  <a:lnTo>
                    <a:pt x="3059" y="3917"/>
                  </a:lnTo>
                  <a:lnTo>
                    <a:pt x="3320" y="4052"/>
                  </a:lnTo>
                  <a:lnTo>
                    <a:pt x="3570" y="4172"/>
                  </a:lnTo>
                  <a:lnTo>
                    <a:pt x="3842" y="4299"/>
                  </a:lnTo>
                  <a:lnTo>
                    <a:pt x="4103" y="4411"/>
                  </a:lnTo>
                  <a:lnTo>
                    <a:pt x="4374" y="4524"/>
                  </a:lnTo>
                  <a:lnTo>
                    <a:pt x="4656" y="4636"/>
                  </a:lnTo>
                  <a:lnTo>
                    <a:pt x="4927" y="4733"/>
                  </a:lnTo>
                  <a:lnTo>
                    <a:pt x="5011" y="4763"/>
                  </a:lnTo>
                  <a:lnTo>
                    <a:pt x="5094" y="4778"/>
                  </a:lnTo>
                  <a:lnTo>
                    <a:pt x="5188" y="4801"/>
                  </a:lnTo>
                  <a:lnTo>
                    <a:pt x="5282" y="4808"/>
                  </a:lnTo>
                  <a:lnTo>
                    <a:pt x="5470" y="4823"/>
                  </a:lnTo>
                  <a:lnTo>
                    <a:pt x="5679" y="4823"/>
                  </a:lnTo>
                  <a:lnTo>
                    <a:pt x="6075" y="4808"/>
                  </a:lnTo>
                  <a:lnTo>
                    <a:pt x="6451" y="4808"/>
                  </a:lnTo>
                  <a:lnTo>
                    <a:pt x="6816" y="4801"/>
                  </a:lnTo>
                  <a:lnTo>
                    <a:pt x="7171" y="4786"/>
                  </a:lnTo>
                  <a:lnTo>
                    <a:pt x="7536" y="4756"/>
                  </a:lnTo>
                  <a:lnTo>
                    <a:pt x="7891" y="4711"/>
                  </a:lnTo>
                  <a:lnTo>
                    <a:pt x="8246" y="4658"/>
                  </a:lnTo>
                  <a:lnTo>
                    <a:pt x="8591" y="4591"/>
                  </a:lnTo>
                  <a:lnTo>
                    <a:pt x="8945" y="4524"/>
                  </a:lnTo>
                  <a:lnTo>
                    <a:pt x="9290" y="4449"/>
                  </a:lnTo>
                  <a:lnTo>
                    <a:pt x="9613" y="4374"/>
                  </a:lnTo>
                  <a:lnTo>
                    <a:pt x="9947" y="4284"/>
                  </a:lnTo>
                  <a:lnTo>
                    <a:pt x="10104" y="4232"/>
                  </a:lnTo>
                  <a:lnTo>
                    <a:pt x="10261" y="4179"/>
                  </a:lnTo>
                  <a:lnTo>
                    <a:pt x="10417" y="4119"/>
                  </a:lnTo>
                  <a:lnTo>
                    <a:pt x="10563" y="4059"/>
                  </a:lnTo>
                  <a:lnTo>
                    <a:pt x="10699" y="3992"/>
                  </a:lnTo>
                  <a:lnTo>
                    <a:pt x="10835" y="3917"/>
                  </a:lnTo>
                  <a:lnTo>
                    <a:pt x="10960" y="3842"/>
                  </a:lnTo>
                  <a:lnTo>
                    <a:pt x="11075" y="3752"/>
                  </a:lnTo>
                  <a:lnTo>
                    <a:pt x="11179" y="3662"/>
                  </a:lnTo>
                  <a:lnTo>
                    <a:pt x="11273" y="3565"/>
                  </a:lnTo>
                  <a:lnTo>
                    <a:pt x="11346" y="3468"/>
                  </a:lnTo>
                  <a:lnTo>
                    <a:pt x="11409" y="3355"/>
                  </a:lnTo>
                  <a:lnTo>
                    <a:pt x="11440" y="3288"/>
                  </a:lnTo>
                  <a:lnTo>
                    <a:pt x="11471" y="3213"/>
                  </a:lnTo>
                  <a:lnTo>
                    <a:pt x="11482" y="3146"/>
                  </a:lnTo>
                  <a:lnTo>
                    <a:pt x="11492" y="3071"/>
                  </a:lnTo>
                  <a:lnTo>
                    <a:pt x="11482" y="3004"/>
                  </a:lnTo>
                  <a:lnTo>
                    <a:pt x="11471" y="2936"/>
                  </a:lnTo>
                  <a:lnTo>
                    <a:pt x="11450" y="2861"/>
                  </a:lnTo>
                  <a:lnTo>
                    <a:pt x="11419" y="2801"/>
                  </a:lnTo>
                  <a:lnTo>
                    <a:pt x="11388" y="2749"/>
                  </a:lnTo>
                  <a:lnTo>
                    <a:pt x="11346" y="2704"/>
                  </a:lnTo>
                  <a:lnTo>
                    <a:pt x="11294" y="2659"/>
                  </a:lnTo>
                  <a:lnTo>
                    <a:pt x="11252" y="2622"/>
                  </a:lnTo>
                  <a:lnTo>
                    <a:pt x="11137" y="2547"/>
                  </a:lnTo>
                  <a:lnTo>
                    <a:pt x="11002" y="2487"/>
                  </a:lnTo>
                  <a:lnTo>
                    <a:pt x="10866" y="2434"/>
                  </a:lnTo>
                  <a:lnTo>
                    <a:pt x="10720" y="2397"/>
                  </a:lnTo>
                  <a:lnTo>
                    <a:pt x="10563" y="2367"/>
                  </a:lnTo>
                  <a:lnTo>
                    <a:pt x="10417" y="2345"/>
                  </a:lnTo>
                  <a:lnTo>
                    <a:pt x="10261" y="2337"/>
                  </a:lnTo>
                  <a:lnTo>
                    <a:pt x="10104" y="2330"/>
                  </a:lnTo>
                  <a:lnTo>
                    <a:pt x="9947" y="2322"/>
                  </a:lnTo>
                  <a:lnTo>
                    <a:pt x="9791" y="2330"/>
                  </a:lnTo>
                  <a:lnTo>
                    <a:pt x="9645" y="2337"/>
                  </a:lnTo>
                  <a:lnTo>
                    <a:pt x="9488" y="2352"/>
                  </a:lnTo>
                  <a:lnTo>
                    <a:pt x="9186" y="2397"/>
                  </a:lnTo>
                  <a:lnTo>
                    <a:pt x="8883" y="2449"/>
                  </a:lnTo>
                  <a:lnTo>
                    <a:pt x="8580" y="2524"/>
                  </a:lnTo>
                  <a:lnTo>
                    <a:pt x="8288" y="2607"/>
                  </a:lnTo>
                  <a:lnTo>
                    <a:pt x="8006" y="2696"/>
                  </a:lnTo>
                  <a:lnTo>
                    <a:pt x="8058" y="2554"/>
                  </a:lnTo>
                  <a:lnTo>
                    <a:pt x="8110" y="2404"/>
                  </a:lnTo>
                  <a:lnTo>
                    <a:pt x="8152" y="2247"/>
                  </a:lnTo>
                  <a:lnTo>
                    <a:pt x="8194" y="2090"/>
                  </a:lnTo>
                  <a:lnTo>
                    <a:pt x="8225" y="1933"/>
                  </a:lnTo>
                  <a:lnTo>
                    <a:pt x="8236" y="1775"/>
                  </a:lnTo>
                  <a:lnTo>
                    <a:pt x="8246" y="1618"/>
                  </a:lnTo>
                  <a:lnTo>
                    <a:pt x="8236" y="1468"/>
                  </a:lnTo>
                  <a:lnTo>
                    <a:pt x="8215" y="1326"/>
                  </a:lnTo>
                  <a:lnTo>
                    <a:pt x="8173" y="1184"/>
                  </a:lnTo>
                  <a:lnTo>
                    <a:pt x="8110" y="1049"/>
                  </a:lnTo>
                  <a:lnTo>
                    <a:pt x="8037" y="914"/>
                  </a:lnTo>
                  <a:lnTo>
                    <a:pt x="7954" y="779"/>
                  </a:lnTo>
                  <a:lnTo>
                    <a:pt x="7839" y="660"/>
                  </a:lnTo>
                  <a:lnTo>
                    <a:pt x="7714" y="555"/>
                  </a:lnTo>
                  <a:lnTo>
                    <a:pt x="7641" y="502"/>
                  </a:lnTo>
                  <a:lnTo>
                    <a:pt x="7568" y="450"/>
                  </a:lnTo>
                  <a:lnTo>
                    <a:pt x="7495" y="405"/>
                  </a:lnTo>
                  <a:lnTo>
                    <a:pt x="7411" y="368"/>
                  </a:lnTo>
                  <a:lnTo>
                    <a:pt x="7317" y="330"/>
                  </a:lnTo>
                  <a:lnTo>
                    <a:pt x="7234" y="300"/>
                  </a:lnTo>
                  <a:lnTo>
                    <a:pt x="7140" y="270"/>
                  </a:lnTo>
                  <a:lnTo>
                    <a:pt x="7046" y="248"/>
                  </a:lnTo>
                  <a:lnTo>
                    <a:pt x="6942" y="233"/>
                  </a:lnTo>
                  <a:lnTo>
                    <a:pt x="6848" y="218"/>
                  </a:lnTo>
                  <a:lnTo>
                    <a:pt x="6743" y="210"/>
                  </a:lnTo>
                  <a:lnTo>
                    <a:pt x="6649" y="203"/>
                  </a:lnTo>
                  <a:lnTo>
                    <a:pt x="6545" y="210"/>
                  </a:lnTo>
                  <a:lnTo>
                    <a:pt x="6451" y="218"/>
                  </a:lnTo>
                  <a:lnTo>
                    <a:pt x="6347" y="233"/>
                  </a:lnTo>
                  <a:lnTo>
                    <a:pt x="6253" y="248"/>
                  </a:lnTo>
                  <a:lnTo>
                    <a:pt x="6159" y="278"/>
                  </a:lnTo>
                  <a:lnTo>
                    <a:pt x="6075" y="308"/>
                  </a:lnTo>
                  <a:lnTo>
                    <a:pt x="5971" y="353"/>
                  </a:lnTo>
                  <a:lnTo>
                    <a:pt x="5887" y="397"/>
                  </a:lnTo>
                  <a:lnTo>
                    <a:pt x="5804" y="457"/>
                  </a:lnTo>
                  <a:lnTo>
                    <a:pt x="5720" y="517"/>
                  </a:lnTo>
                  <a:lnTo>
                    <a:pt x="5647" y="577"/>
                  </a:lnTo>
                  <a:lnTo>
                    <a:pt x="5585" y="645"/>
                  </a:lnTo>
                  <a:lnTo>
                    <a:pt x="5532" y="719"/>
                  </a:lnTo>
                  <a:lnTo>
                    <a:pt x="5470" y="794"/>
                  </a:lnTo>
                  <a:lnTo>
                    <a:pt x="5376" y="952"/>
                  </a:lnTo>
                  <a:lnTo>
                    <a:pt x="5303" y="1109"/>
                  </a:lnTo>
                  <a:lnTo>
                    <a:pt x="5230" y="1281"/>
                  </a:lnTo>
                  <a:lnTo>
                    <a:pt x="5178" y="1446"/>
                  </a:lnTo>
                  <a:lnTo>
                    <a:pt x="4945" y="2106"/>
                  </a:lnTo>
                  <a:lnTo>
                    <a:pt x="4718" y="1805"/>
                  </a:lnTo>
                  <a:lnTo>
                    <a:pt x="4583" y="1611"/>
                  </a:lnTo>
                  <a:lnTo>
                    <a:pt x="4437" y="1423"/>
                  </a:lnTo>
                  <a:lnTo>
                    <a:pt x="4280" y="1244"/>
                  </a:lnTo>
                  <a:lnTo>
                    <a:pt x="4113" y="1064"/>
                  </a:lnTo>
                  <a:lnTo>
                    <a:pt x="3946" y="892"/>
                  </a:lnTo>
                  <a:lnTo>
                    <a:pt x="3769" y="742"/>
                  </a:lnTo>
                  <a:lnTo>
                    <a:pt x="3570" y="600"/>
                  </a:lnTo>
                  <a:lnTo>
                    <a:pt x="3362" y="465"/>
                  </a:lnTo>
                  <a:lnTo>
                    <a:pt x="3142" y="345"/>
                  </a:lnTo>
                  <a:lnTo>
                    <a:pt x="3028" y="293"/>
                  </a:lnTo>
                  <a:lnTo>
                    <a:pt x="2913" y="240"/>
                  </a:lnTo>
                  <a:lnTo>
                    <a:pt x="2787" y="188"/>
                  </a:lnTo>
                  <a:lnTo>
                    <a:pt x="2662" y="150"/>
                  </a:lnTo>
                  <a:lnTo>
                    <a:pt x="2537" y="113"/>
                  </a:lnTo>
                  <a:lnTo>
                    <a:pt x="2412" y="75"/>
                  </a:lnTo>
                  <a:lnTo>
                    <a:pt x="2276" y="53"/>
                  </a:lnTo>
                  <a:lnTo>
                    <a:pt x="2140" y="31"/>
                  </a:lnTo>
                  <a:lnTo>
                    <a:pt x="2005" y="16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6600604" y="4259973"/>
              <a:ext cx="15383" cy="12869"/>
            </a:xfrm>
            <a:custGeom>
              <a:avLst/>
              <a:gdLst/>
              <a:ahLst/>
              <a:cxnLst/>
              <a:rect l="l" t="t" r="r" b="b"/>
              <a:pathLst>
                <a:path w="1713" h="1221" extrusionOk="0">
                  <a:moveTo>
                    <a:pt x="805" y="0"/>
                  </a:moveTo>
                  <a:lnTo>
                    <a:pt x="721" y="8"/>
                  </a:lnTo>
                  <a:lnTo>
                    <a:pt x="638" y="15"/>
                  </a:lnTo>
                  <a:lnTo>
                    <a:pt x="554" y="38"/>
                  </a:lnTo>
                  <a:lnTo>
                    <a:pt x="481" y="60"/>
                  </a:lnTo>
                  <a:lnTo>
                    <a:pt x="408" y="90"/>
                  </a:lnTo>
                  <a:lnTo>
                    <a:pt x="335" y="128"/>
                  </a:lnTo>
                  <a:lnTo>
                    <a:pt x="272" y="165"/>
                  </a:lnTo>
                  <a:lnTo>
                    <a:pt x="220" y="202"/>
                  </a:lnTo>
                  <a:lnTo>
                    <a:pt x="168" y="247"/>
                  </a:lnTo>
                  <a:lnTo>
                    <a:pt x="126" y="300"/>
                  </a:lnTo>
                  <a:lnTo>
                    <a:pt x="84" y="352"/>
                  </a:lnTo>
                  <a:lnTo>
                    <a:pt x="53" y="405"/>
                  </a:lnTo>
                  <a:lnTo>
                    <a:pt x="32" y="465"/>
                  </a:lnTo>
                  <a:lnTo>
                    <a:pt x="11" y="524"/>
                  </a:lnTo>
                  <a:lnTo>
                    <a:pt x="1" y="584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32" y="772"/>
                  </a:lnTo>
                  <a:lnTo>
                    <a:pt x="64" y="831"/>
                  </a:lnTo>
                  <a:lnTo>
                    <a:pt x="95" y="884"/>
                  </a:lnTo>
                  <a:lnTo>
                    <a:pt x="137" y="936"/>
                  </a:lnTo>
                  <a:lnTo>
                    <a:pt x="178" y="989"/>
                  </a:lnTo>
                  <a:lnTo>
                    <a:pt x="231" y="1034"/>
                  </a:lnTo>
                  <a:lnTo>
                    <a:pt x="293" y="1071"/>
                  </a:lnTo>
                  <a:lnTo>
                    <a:pt x="356" y="1109"/>
                  </a:lnTo>
                  <a:lnTo>
                    <a:pt x="429" y="1139"/>
                  </a:lnTo>
                  <a:lnTo>
                    <a:pt x="502" y="1168"/>
                  </a:lnTo>
                  <a:lnTo>
                    <a:pt x="575" y="1191"/>
                  </a:lnTo>
                  <a:lnTo>
                    <a:pt x="659" y="1206"/>
                  </a:lnTo>
                  <a:lnTo>
                    <a:pt x="742" y="1221"/>
                  </a:lnTo>
                  <a:lnTo>
                    <a:pt x="909" y="1221"/>
                  </a:lnTo>
                  <a:lnTo>
                    <a:pt x="1003" y="1213"/>
                  </a:lnTo>
                  <a:lnTo>
                    <a:pt x="108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79" y="1101"/>
                  </a:lnTo>
                  <a:lnTo>
                    <a:pt x="1441" y="1056"/>
                  </a:lnTo>
                  <a:lnTo>
                    <a:pt x="1504" y="1019"/>
                  </a:lnTo>
                  <a:lnTo>
                    <a:pt x="1556" y="974"/>
                  </a:lnTo>
                  <a:lnTo>
                    <a:pt x="1598" y="921"/>
                  </a:lnTo>
                  <a:lnTo>
                    <a:pt x="1640" y="869"/>
                  </a:lnTo>
                  <a:lnTo>
                    <a:pt x="1671" y="817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69"/>
                  </a:lnTo>
                  <a:lnTo>
                    <a:pt x="1702" y="509"/>
                  </a:lnTo>
                  <a:lnTo>
                    <a:pt x="1681" y="450"/>
                  </a:lnTo>
                  <a:lnTo>
                    <a:pt x="1660" y="390"/>
                  </a:lnTo>
                  <a:lnTo>
                    <a:pt x="1629" y="337"/>
                  </a:lnTo>
                  <a:lnTo>
                    <a:pt x="1587" y="285"/>
                  </a:lnTo>
                  <a:lnTo>
                    <a:pt x="1535" y="240"/>
                  </a:lnTo>
                  <a:lnTo>
                    <a:pt x="1483" y="195"/>
                  </a:lnTo>
                  <a:lnTo>
                    <a:pt x="1420" y="150"/>
                  </a:lnTo>
                  <a:lnTo>
                    <a:pt x="1358" y="113"/>
                  </a:lnTo>
                  <a:lnTo>
                    <a:pt x="1295" y="83"/>
                  </a:lnTo>
                  <a:lnTo>
                    <a:pt x="1222" y="53"/>
                  </a:lnTo>
                  <a:lnTo>
                    <a:pt x="1139" y="30"/>
                  </a:lnTo>
                  <a:lnTo>
                    <a:pt x="1066" y="15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6616732" y="4276308"/>
              <a:ext cx="24749" cy="47683"/>
            </a:xfrm>
            <a:custGeom>
              <a:avLst/>
              <a:gdLst/>
              <a:ahLst/>
              <a:cxnLst/>
              <a:rect l="l" t="t" r="r" b="b"/>
              <a:pathLst>
                <a:path w="2756" h="4524" extrusionOk="0">
                  <a:moveTo>
                    <a:pt x="157" y="0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75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21" y="150"/>
                  </a:lnTo>
                  <a:lnTo>
                    <a:pt x="21" y="165"/>
                  </a:lnTo>
                  <a:lnTo>
                    <a:pt x="439" y="682"/>
                  </a:lnTo>
                  <a:lnTo>
                    <a:pt x="626" y="936"/>
                  </a:lnTo>
                  <a:lnTo>
                    <a:pt x="814" y="1191"/>
                  </a:lnTo>
                  <a:lnTo>
                    <a:pt x="981" y="1446"/>
                  </a:lnTo>
                  <a:lnTo>
                    <a:pt x="1138" y="1700"/>
                  </a:lnTo>
                  <a:lnTo>
                    <a:pt x="1294" y="1962"/>
                  </a:lnTo>
                  <a:lnTo>
                    <a:pt x="1430" y="2232"/>
                  </a:lnTo>
                  <a:lnTo>
                    <a:pt x="1566" y="2502"/>
                  </a:lnTo>
                  <a:lnTo>
                    <a:pt x="1681" y="2771"/>
                  </a:lnTo>
                  <a:lnTo>
                    <a:pt x="1806" y="3041"/>
                  </a:lnTo>
                  <a:lnTo>
                    <a:pt x="1921" y="3325"/>
                  </a:lnTo>
                  <a:lnTo>
                    <a:pt x="2140" y="3894"/>
                  </a:lnTo>
                  <a:lnTo>
                    <a:pt x="2359" y="4479"/>
                  </a:lnTo>
                  <a:lnTo>
                    <a:pt x="2359" y="4486"/>
                  </a:lnTo>
                  <a:lnTo>
                    <a:pt x="2369" y="4509"/>
                  </a:lnTo>
                  <a:lnTo>
                    <a:pt x="2401" y="4516"/>
                  </a:lnTo>
                  <a:lnTo>
                    <a:pt x="2432" y="4523"/>
                  </a:lnTo>
                  <a:lnTo>
                    <a:pt x="2463" y="4523"/>
                  </a:lnTo>
                  <a:lnTo>
                    <a:pt x="2495" y="4509"/>
                  </a:lnTo>
                  <a:lnTo>
                    <a:pt x="2516" y="4486"/>
                  </a:lnTo>
                  <a:lnTo>
                    <a:pt x="2578" y="4336"/>
                  </a:lnTo>
                  <a:lnTo>
                    <a:pt x="2630" y="4179"/>
                  </a:lnTo>
                  <a:lnTo>
                    <a:pt x="2683" y="4022"/>
                  </a:lnTo>
                  <a:lnTo>
                    <a:pt x="2714" y="3864"/>
                  </a:lnTo>
                  <a:lnTo>
                    <a:pt x="2735" y="3707"/>
                  </a:lnTo>
                  <a:lnTo>
                    <a:pt x="2745" y="3550"/>
                  </a:lnTo>
                  <a:lnTo>
                    <a:pt x="2756" y="3393"/>
                  </a:lnTo>
                  <a:lnTo>
                    <a:pt x="2745" y="3228"/>
                  </a:lnTo>
                  <a:lnTo>
                    <a:pt x="2735" y="3071"/>
                  </a:lnTo>
                  <a:lnTo>
                    <a:pt x="2714" y="2913"/>
                  </a:lnTo>
                  <a:lnTo>
                    <a:pt x="2683" y="2756"/>
                  </a:lnTo>
                  <a:lnTo>
                    <a:pt x="2641" y="2599"/>
                  </a:lnTo>
                  <a:lnTo>
                    <a:pt x="2599" y="2442"/>
                  </a:lnTo>
                  <a:lnTo>
                    <a:pt x="2547" y="2284"/>
                  </a:lnTo>
                  <a:lnTo>
                    <a:pt x="2484" y="2135"/>
                  </a:lnTo>
                  <a:lnTo>
                    <a:pt x="2422" y="1977"/>
                  </a:lnTo>
                  <a:lnTo>
                    <a:pt x="2338" y="1828"/>
                  </a:lnTo>
                  <a:lnTo>
                    <a:pt x="2255" y="1678"/>
                  </a:lnTo>
                  <a:lnTo>
                    <a:pt x="2161" y="1528"/>
                  </a:lnTo>
                  <a:lnTo>
                    <a:pt x="2056" y="1386"/>
                  </a:lnTo>
                  <a:lnTo>
                    <a:pt x="1952" y="1243"/>
                  </a:lnTo>
                  <a:lnTo>
                    <a:pt x="1827" y="1109"/>
                  </a:lnTo>
                  <a:lnTo>
                    <a:pt x="1701" y="974"/>
                  </a:lnTo>
                  <a:lnTo>
                    <a:pt x="1566" y="847"/>
                  </a:lnTo>
                  <a:lnTo>
                    <a:pt x="1430" y="719"/>
                  </a:lnTo>
                  <a:lnTo>
                    <a:pt x="1284" y="592"/>
                  </a:lnTo>
                  <a:lnTo>
                    <a:pt x="1117" y="480"/>
                  </a:lnTo>
                  <a:lnTo>
                    <a:pt x="950" y="375"/>
                  </a:lnTo>
                  <a:lnTo>
                    <a:pt x="773" y="277"/>
                  </a:lnTo>
                  <a:lnTo>
                    <a:pt x="595" y="180"/>
                  </a:lnTo>
                  <a:lnTo>
                    <a:pt x="407" y="98"/>
                  </a:lnTo>
                  <a:lnTo>
                    <a:pt x="209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4"/>
            <p:cNvSpPr/>
            <p:nvPr/>
          </p:nvSpPr>
          <p:spPr>
            <a:xfrm>
              <a:off x="6566120" y="4502180"/>
              <a:ext cx="191867" cy="161504"/>
            </a:xfrm>
            <a:custGeom>
              <a:avLst/>
              <a:gdLst/>
              <a:ahLst/>
              <a:cxnLst/>
              <a:rect l="l" t="t" r="r" b="b"/>
              <a:pathLst>
                <a:path w="21366" h="15323" extrusionOk="0">
                  <a:moveTo>
                    <a:pt x="10312" y="1"/>
                  </a:moveTo>
                  <a:lnTo>
                    <a:pt x="9801" y="23"/>
                  </a:lnTo>
                  <a:lnTo>
                    <a:pt x="9289" y="61"/>
                  </a:lnTo>
                  <a:lnTo>
                    <a:pt x="8778" y="121"/>
                  </a:lnTo>
                  <a:lnTo>
                    <a:pt x="8277" y="195"/>
                  </a:lnTo>
                  <a:lnTo>
                    <a:pt x="7776" y="285"/>
                  </a:lnTo>
                  <a:lnTo>
                    <a:pt x="7285" y="398"/>
                  </a:lnTo>
                  <a:lnTo>
                    <a:pt x="6805" y="517"/>
                  </a:lnTo>
                  <a:lnTo>
                    <a:pt x="6565" y="592"/>
                  </a:lnTo>
                  <a:lnTo>
                    <a:pt x="6325" y="660"/>
                  </a:lnTo>
                  <a:lnTo>
                    <a:pt x="6085" y="742"/>
                  </a:lnTo>
                  <a:lnTo>
                    <a:pt x="5855" y="824"/>
                  </a:lnTo>
                  <a:lnTo>
                    <a:pt x="5626" y="907"/>
                  </a:lnTo>
                  <a:lnTo>
                    <a:pt x="5396" y="997"/>
                  </a:lnTo>
                  <a:lnTo>
                    <a:pt x="5166" y="1094"/>
                  </a:lnTo>
                  <a:lnTo>
                    <a:pt x="4947" y="1191"/>
                  </a:lnTo>
                  <a:lnTo>
                    <a:pt x="4728" y="1296"/>
                  </a:lnTo>
                  <a:lnTo>
                    <a:pt x="4509" y="1401"/>
                  </a:lnTo>
                  <a:lnTo>
                    <a:pt x="4300" y="1513"/>
                  </a:lnTo>
                  <a:lnTo>
                    <a:pt x="4081" y="1633"/>
                  </a:lnTo>
                  <a:lnTo>
                    <a:pt x="3883" y="1753"/>
                  </a:lnTo>
                  <a:lnTo>
                    <a:pt x="3674" y="1880"/>
                  </a:lnTo>
                  <a:lnTo>
                    <a:pt x="3476" y="2008"/>
                  </a:lnTo>
                  <a:lnTo>
                    <a:pt x="3277" y="2135"/>
                  </a:lnTo>
                  <a:lnTo>
                    <a:pt x="3089" y="2277"/>
                  </a:lnTo>
                  <a:lnTo>
                    <a:pt x="2891" y="2420"/>
                  </a:lnTo>
                  <a:lnTo>
                    <a:pt x="2714" y="2562"/>
                  </a:lnTo>
                  <a:lnTo>
                    <a:pt x="2526" y="2712"/>
                  </a:lnTo>
                  <a:lnTo>
                    <a:pt x="2359" y="2861"/>
                  </a:lnTo>
                  <a:lnTo>
                    <a:pt x="2181" y="3019"/>
                  </a:lnTo>
                  <a:lnTo>
                    <a:pt x="2025" y="3176"/>
                  </a:lnTo>
                  <a:lnTo>
                    <a:pt x="1868" y="3333"/>
                  </a:lnTo>
                  <a:lnTo>
                    <a:pt x="1712" y="3498"/>
                  </a:lnTo>
                  <a:lnTo>
                    <a:pt x="1576" y="3655"/>
                  </a:lnTo>
                  <a:lnTo>
                    <a:pt x="1440" y="3820"/>
                  </a:lnTo>
                  <a:lnTo>
                    <a:pt x="1305" y="3992"/>
                  </a:lnTo>
                  <a:lnTo>
                    <a:pt x="1179" y="4157"/>
                  </a:lnTo>
                  <a:lnTo>
                    <a:pt x="1065" y="4329"/>
                  </a:lnTo>
                  <a:lnTo>
                    <a:pt x="950" y="4501"/>
                  </a:lnTo>
                  <a:lnTo>
                    <a:pt x="845" y="4674"/>
                  </a:lnTo>
                  <a:lnTo>
                    <a:pt x="741" y="4846"/>
                  </a:lnTo>
                  <a:lnTo>
                    <a:pt x="647" y="5026"/>
                  </a:lnTo>
                  <a:lnTo>
                    <a:pt x="564" y="5198"/>
                  </a:lnTo>
                  <a:lnTo>
                    <a:pt x="480" y="5378"/>
                  </a:lnTo>
                  <a:lnTo>
                    <a:pt x="407" y="5557"/>
                  </a:lnTo>
                  <a:lnTo>
                    <a:pt x="344" y="5737"/>
                  </a:lnTo>
                  <a:lnTo>
                    <a:pt x="282" y="5917"/>
                  </a:lnTo>
                  <a:lnTo>
                    <a:pt x="219" y="6096"/>
                  </a:lnTo>
                  <a:lnTo>
                    <a:pt x="136" y="6463"/>
                  </a:lnTo>
                  <a:lnTo>
                    <a:pt x="63" y="6823"/>
                  </a:lnTo>
                  <a:lnTo>
                    <a:pt x="21" y="7197"/>
                  </a:lnTo>
                  <a:lnTo>
                    <a:pt x="0" y="7564"/>
                  </a:lnTo>
                  <a:lnTo>
                    <a:pt x="11" y="7931"/>
                  </a:lnTo>
                  <a:lnTo>
                    <a:pt x="42" y="8298"/>
                  </a:lnTo>
                  <a:lnTo>
                    <a:pt x="94" y="8665"/>
                  </a:lnTo>
                  <a:lnTo>
                    <a:pt x="167" y="9024"/>
                  </a:lnTo>
                  <a:lnTo>
                    <a:pt x="271" y="9384"/>
                  </a:lnTo>
                  <a:lnTo>
                    <a:pt x="397" y="9743"/>
                  </a:lnTo>
                  <a:lnTo>
                    <a:pt x="553" y="10095"/>
                  </a:lnTo>
                  <a:lnTo>
                    <a:pt x="637" y="10268"/>
                  </a:lnTo>
                  <a:lnTo>
                    <a:pt x="731" y="10447"/>
                  </a:lnTo>
                  <a:lnTo>
                    <a:pt x="825" y="10620"/>
                  </a:lnTo>
                  <a:lnTo>
                    <a:pt x="929" y="10784"/>
                  </a:lnTo>
                  <a:lnTo>
                    <a:pt x="1033" y="10956"/>
                  </a:lnTo>
                  <a:lnTo>
                    <a:pt x="1148" y="11121"/>
                  </a:lnTo>
                  <a:lnTo>
                    <a:pt x="1273" y="11286"/>
                  </a:lnTo>
                  <a:lnTo>
                    <a:pt x="1399" y="11451"/>
                  </a:lnTo>
                  <a:lnTo>
                    <a:pt x="1524" y="11615"/>
                  </a:lnTo>
                  <a:lnTo>
                    <a:pt x="1670" y="11773"/>
                  </a:lnTo>
                  <a:lnTo>
                    <a:pt x="1806" y="11930"/>
                  </a:lnTo>
                  <a:lnTo>
                    <a:pt x="1962" y="12087"/>
                  </a:lnTo>
                  <a:lnTo>
                    <a:pt x="2119" y="12245"/>
                  </a:lnTo>
                  <a:lnTo>
                    <a:pt x="2275" y="12394"/>
                  </a:lnTo>
                  <a:lnTo>
                    <a:pt x="2442" y="12544"/>
                  </a:lnTo>
                  <a:lnTo>
                    <a:pt x="2620" y="12686"/>
                  </a:lnTo>
                  <a:lnTo>
                    <a:pt x="2797" y="12836"/>
                  </a:lnTo>
                  <a:lnTo>
                    <a:pt x="2985" y="12971"/>
                  </a:lnTo>
                  <a:lnTo>
                    <a:pt x="3173" y="13113"/>
                  </a:lnTo>
                  <a:lnTo>
                    <a:pt x="3371" y="13248"/>
                  </a:lnTo>
                  <a:lnTo>
                    <a:pt x="3570" y="13383"/>
                  </a:lnTo>
                  <a:lnTo>
                    <a:pt x="3778" y="13510"/>
                  </a:lnTo>
                  <a:lnTo>
                    <a:pt x="3998" y="13637"/>
                  </a:lnTo>
                  <a:lnTo>
                    <a:pt x="4206" y="13757"/>
                  </a:lnTo>
                  <a:lnTo>
                    <a:pt x="4425" y="13877"/>
                  </a:lnTo>
                  <a:lnTo>
                    <a:pt x="4645" y="13989"/>
                  </a:lnTo>
                  <a:lnTo>
                    <a:pt x="4874" y="14094"/>
                  </a:lnTo>
                  <a:lnTo>
                    <a:pt x="5104" y="14199"/>
                  </a:lnTo>
                  <a:lnTo>
                    <a:pt x="5333" y="14296"/>
                  </a:lnTo>
                  <a:lnTo>
                    <a:pt x="5563" y="14386"/>
                  </a:lnTo>
                  <a:lnTo>
                    <a:pt x="5803" y="14476"/>
                  </a:lnTo>
                  <a:lnTo>
                    <a:pt x="6033" y="14566"/>
                  </a:lnTo>
                  <a:lnTo>
                    <a:pt x="6273" y="14641"/>
                  </a:lnTo>
                  <a:lnTo>
                    <a:pt x="6513" y="14723"/>
                  </a:lnTo>
                  <a:lnTo>
                    <a:pt x="6753" y="14791"/>
                  </a:lnTo>
                  <a:lnTo>
                    <a:pt x="7003" y="14858"/>
                  </a:lnTo>
                  <a:lnTo>
                    <a:pt x="7243" y="14918"/>
                  </a:lnTo>
                  <a:lnTo>
                    <a:pt x="7494" y="14978"/>
                  </a:lnTo>
                  <a:lnTo>
                    <a:pt x="7744" y="15030"/>
                  </a:lnTo>
                  <a:lnTo>
                    <a:pt x="7995" y="15083"/>
                  </a:lnTo>
                  <a:lnTo>
                    <a:pt x="8245" y="15128"/>
                  </a:lnTo>
                  <a:lnTo>
                    <a:pt x="8496" y="15165"/>
                  </a:lnTo>
                  <a:lnTo>
                    <a:pt x="9007" y="15232"/>
                  </a:lnTo>
                  <a:lnTo>
                    <a:pt x="9519" y="15277"/>
                  </a:lnTo>
                  <a:lnTo>
                    <a:pt x="10030" y="15315"/>
                  </a:lnTo>
                  <a:lnTo>
                    <a:pt x="10542" y="15322"/>
                  </a:lnTo>
                  <a:lnTo>
                    <a:pt x="11053" y="15322"/>
                  </a:lnTo>
                  <a:lnTo>
                    <a:pt x="11564" y="15300"/>
                  </a:lnTo>
                  <a:lnTo>
                    <a:pt x="12076" y="15262"/>
                  </a:lnTo>
                  <a:lnTo>
                    <a:pt x="12577" y="15203"/>
                  </a:lnTo>
                  <a:lnTo>
                    <a:pt x="13088" y="15128"/>
                  </a:lnTo>
                  <a:lnTo>
                    <a:pt x="13579" y="15038"/>
                  </a:lnTo>
                  <a:lnTo>
                    <a:pt x="14080" y="14933"/>
                  </a:lnTo>
                  <a:lnTo>
                    <a:pt x="14560" y="14806"/>
                  </a:lnTo>
                  <a:lnTo>
                    <a:pt x="14800" y="14731"/>
                  </a:lnTo>
                  <a:lnTo>
                    <a:pt x="15040" y="14663"/>
                  </a:lnTo>
                  <a:lnTo>
                    <a:pt x="15270" y="14581"/>
                  </a:lnTo>
                  <a:lnTo>
                    <a:pt x="15510" y="14499"/>
                  </a:lnTo>
                  <a:lnTo>
                    <a:pt x="15739" y="14416"/>
                  </a:lnTo>
                  <a:lnTo>
                    <a:pt x="15969" y="14326"/>
                  </a:lnTo>
                  <a:lnTo>
                    <a:pt x="16188" y="14229"/>
                  </a:lnTo>
                  <a:lnTo>
                    <a:pt x="16418" y="14132"/>
                  </a:lnTo>
                  <a:lnTo>
                    <a:pt x="16637" y="14027"/>
                  </a:lnTo>
                  <a:lnTo>
                    <a:pt x="16856" y="13922"/>
                  </a:lnTo>
                  <a:lnTo>
                    <a:pt x="17065" y="13810"/>
                  </a:lnTo>
                  <a:lnTo>
                    <a:pt x="17274" y="13690"/>
                  </a:lnTo>
                  <a:lnTo>
                    <a:pt x="17482" y="13570"/>
                  </a:lnTo>
                  <a:lnTo>
                    <a:pt x="17691" y="13450"/>
                  </a:lnTo>
                  <a:lnTo>
                    <a:pt x="17889" y="13315"/>
                  </a:lnTo>
                  <a:lnTo>
                    <a:pt x="18088" y="13188"/>
                  </a:lnTo>
                  <a:lnTo>
                    <a:pt x="18276" y="13046"/>
                  </a:lnTo>
                  <a:lnTo>
                    <a:pt x="18463" y="12911"/>
                  </a:lnTo>
                  <a:lnTo>
                    <a:pt x="18651" y="12761"/>
                  </a:lnTo>
                  <a:lnTo>
                    <a:pt x="18829" y="12611"/>
                  </a:lnTo>
                  <a:lnTo>
                    <a:pt x="19006" y="12462"/>
                  </a:lnTo>
                  <a:lnTo>
                    <a:pt x="19173" y="12304"/>
                  </a:lnTo>
                  <a:lnTo>
                    <a:pt x="19340" y="12147"/>
                  </a:lnTo>
                  <a:lnTo>
                    <a:pt x="19497" y="11990"/>
                  </a:lnTo>
                  <a:lnTo>
                    <a:pt x="19643" y="11825"/>
                  </a:lnTo>
                  <a:lnTo>
                    <a:pt x="19789" y="11668"/>
                  </a:lnTo>
                  <a:lnTo>
                    <a:pt x="19925" y="11503"/>
                  </a:lnTo>
                  <a:lnTo>
                    <a:pt x="20060" y="11331"/>
                  </a:lnTo>
                  <a:lnTo>
                    <a:pt x="20186" y="11166"/>
                  </a:lnTo>
                  <a:lnTo>
                    <a:pt x="20300" y="10994"/>
                  </a:lnTo>
                  <a:lnTo>
                    <a:pt x="20415" y="10822"/>
                  </a:lnTo>
                  <a:lnTo>
                    <a:pt x="20520" y="10649"/>
                  </a:lnTo>
                  <a:lnTo>
                    <a:pt x="20614" y="10477"/>
                  </a:lnTo>
                  <a:lnTo>
                    <a:pt x="20707" y="10305"/>
                  </a:lnTo>
                  <a:lnTo>
                    <a:pt x="20801" y="10125"/>
                  </a:lnTo>
                  <a:lnTo>
                    <a:pt x="20874" y="9946"/>
                  </a:lnTo>
                  <a:lnTo>
                    <a:pt x="20958" y="9766"/>
                  </a:lnTo>
                  <a:lnTo>
                    <a:pt x="21021" y="9586"/>
                  </a:lnTo>
                  <a:lnTo>
                    <a:pt x="21083" y="9406"/>
                  </a:lnTo>
                  <a:lnTo>
                    <a:pt x="21135" y="9227"/>
                  </a:lnTo>
                  <a:lnTo>
                    <a:pt x="21229" y="8867"/>
                  </a:lnTo>
                  <a:lnTo>
                    <a:pt x="21302" y="8500"/>
                  </a:lnTo>
                  <a:lnTo>
                    <a:pt x="21344" y="8133"/>
                  </a:lnTo>
                  <a:lnTo>
                    <a:pt x="21365" y="7759"/>
                  </a:lnTo>
                  <a:lnTo>
                    <a:pt x="21355" y="7392"/>
                  </a:lnTo>
                  <a:lnTo>
                    <a:pt x="21323" y="7025"/>
                  </a:lnTo>
                  <a:lnTo>
                    <a:pt x="21271" y="6658"/>
                  </a:lnTo>
                  <a:lnTo>
                    <a:pt x="21188" y="6299"/>
                  </a:lnTo>
                  <a:lnTo>
                    <a:pt x="21094" y="5939"/>
                  </a:lnTo>
                  <a:lnTo>
                    <a:pt x="20958" y="5580"/>
                  </a:lnTo>
                  <a:lnTo>
                    <a:pt x="20812" y="5228"/>
                  </a:lnTo>
                  <a:lnTo>
                    <a:pt x="20728" y="5055"/>
                  </a:lnTo>
                  <a:lnTo>
                    <a:pt x="20634" y="4876"/>
                  </a:lnTo>
                  <a:lnTo>
                    <a:pt x="20540" y="4704"/>
                  </a:lnTo>
                  <a:lnTo>
                    <a:pt x="20436" y="4539"/>
                  </a:lnTo>
                  <a:lnTo>
                    <a:pt x="20332" y="4367"/>
                  </a:lnTo>
                  <a:lnTo>
                    <a:pt x="20217" y="4202"/>
                  </a:lnTo>
                  <a:lnTo>
                    <a:pt x="20092" y="4037"/>
                  </a:lnTo>
                  <a:lnTo>
                    <a:pt x="19966" y="3872"/>
                  </a:lnTo>
                  <a:lnTo>
                    <a:pt x="19831" y="3708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36"/>
                  </a:lnTo>
                  <a:lnTo>
                    <a:pt x="19246" y="3079"/>
                  </a:lnTo>
                  <a:lnTo>
                    <a:pt x="19090" y="2929"/>
                  </a:lnTo>
                  <a:lnTo>
                    <a:pt x="18923" y="2779"/>
                  </a:lnTo>
                  <a:lnTo>
                    <a:pt x="18745" y="2637"/>
                  </a:lnTo>
                  <a:lnTo>
                    <a:pt x="18568" y="2487"/>
                  </a:lnTo>
                  <a:lnTo>
                    <a:pt x="18380" y="2352"/>
                  </a:lnTo>
                  <a:lnTo>
                    <a:pt x="18192" y="2210"/>
                  </a:lnTo>
                  <a:lnTo>
                    <a:pt x="17994" y="2075"/>
                  </a:lnTo>
                  <a:lnTo>
                    <a:pt x="17796" y="1940"/>
                  </a:lnTo>
                  <a:lnTo>
                    <a:pt x="17587" y="1813"/>
                  </a:lnTo>
                  <a:lnTo>
                    <a:pt x="17368" y="1686"/>
                  </a:lnTo>
                  <a:lnTo>
                    <a:pt x="17159" y="1566"/>
                  </a:lnTo>
                  <a:lnTo>
                    <a:pt x="16940" y="1446"/>
                  </a:lnTo>
                  <a:lnTo>
                    <a:pt x="16710" y="1334"/>
                  </a:lnTo>
                  <a:lnTo>
                    <a:pt x="16491" y="1229"/>
                  </a:lnTo>
                  <a:lnTo>
                    <a:pt x="16261" y="1124"/>
                  </a:lnTo>
                  <a:lnTo>
                    <a:pt x="16032" y="1027"/>
                  </a:lnTo>
                  <a:lnTo>
                    <a:pt x="15802" y="937"/>
                  </a:lnTo>
                  <a:lnTo>
                    <a:pt x="15562" y="847"/>
                  </a:lnTo>
                  <a:lnTo>
                    <a:pt x="15332" y="757"/>
                  </a:lnTo>
                  <a:lnTo>
                    <a:pt x="15092" y="682"/>
                  </a:lnTo>
                  <a:lnTo>
                    <a:pt x="14852" y="607"/>
                  </a:lnTo>
                  <a:lnTo>
                    <a:pt x="14602" y="532"/>
                  </a:lnTo>
                  <a:lnTo>
                    <a:pt x="14362" y="465"/>
                  </a:lnTo>
                  <a:lnTo>
                    <a:pt x="14111" y="405"/>
                  </a:lnTo>
                  <a:lnTo>
                    <a:pt x="13871" y="345"/>
                  </a:lnTo>
                  <a:lnTo>
                    <a:pt x="13621" y="293"/>
                  </a:lnTo>
                  <a:lnTo>
                    <a:pt x="13370" y="240"/>
                  </a:lnTo>
                  <a:lnTo>
                    <a:pt x="13120" y="195"/>
                  </a:lnTo>
                  <a:lnTo>
                    <a:pt x="12859" y="158"/>
                  </a:lnTo>
                  <a:lnTo>
                    <a:pt x="12358" y="91"/>
                  </a:lnTo>
                  <a:lnTo>
                    <a:pt x="11846" y="46"/>
                  </a:lnTo>
                  <a:lnTo>
                    <a:pt x="11335" y="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4"/>
            <p:cNvSpPr/>
            <p:nvPr/>
          </p:nvSpPr>
          <p:spPr>
            <a:xfrm>
              <a:off x="6564988" y="4583709"/>
              <a:ext cx="76492" cy="75466"/>
            </a:xfrm>
            <a:custGeom>
              <a:avLst/>
              <a:gdLst/>
              <a:ahLst/>
              <a:cxnLst/>
              <a:rect l="l" t="t" r="r" b="b"/>
              <a:pathLst>
                <a:path w="8518" h="7160" extrusionOk="0">
                  <a:moveTo>
                    <a:pt x="1514" y="0"/>
                  </a:moveTo>
                  <a:lnTo>
                    <a:pt x="1379" y="15"/>
                  </a:lnTo>
                  <a:lnTo>
                    <a:pt x="1253" y="30"/>
                  </a:lnTo>
                  <a:lnTo>
                    <a:pt x="1118" y="60"/>
                  </a:lnTo>
                  <a:lnTo>
                    <a:pt x="992" y="90"/>
                  </a:lnTo>
                  <a:lnTo>
                    <a:pt x="867" y="135"/>
                  </a:lnTo>
                  <a:lnTo>
                    <a:pt x="752" y="188"/>
                  </a:lnTo>
                  <a:lnTo>
                    <a:pt x="617" y="263"/>
                  </a:lnTo>
                  <a:lnTo>
                    <a:pt x="502" y="352"/>
                  </a:lnTo>
                  <a:lnTo>
                    <a:pt x="397" y="450"/>
                  </a:lnTo>
                  <a:lnTo>
                    <a:pt x="303" y="547"/>
                  </a:lnTo>
                  <a:lnTo>
                    <a:pt x="230" y="659"/>
                  </a:lnTo>
                  <a:lnTo>
                    <a:pt x="168" y="772"/>
                  </a:lnTo>
                  <a:lnTo>
                    <a:pt x="116" y="892"/>
                  </a:lnTo>
                  <a:lnTo>
                    <a:pt x="74" y="1011"/>
                  </a:lnTo>
                  <a:lnTo>
                    <a:pt x="43" y="1139"/>
                  </a:lnTo>
                  <a:lnTo>
                    <a:pt x="22" y="1266"/>
                  </a:lnTo>
                  <a:lnTo>
                    <a:pt x="11" y="1393"/>
                  </a:lnTo>
                  <a:lnTo>
                    <a:pt x="1" y="1528"/>
                  </a:lnTo>
                  <a:lnTo>
                    <a:pt x="11" y="1655"/>
                  </a:lnTo>
                  <a:lnTo>
                    <a:pt x="22" y="1790"/>
                  </a:lnTo>
                  <a:lnTo>
                    <a:pt x="53" y="2045"/>
                  </a:lnTo>
                  <a:lnTo>
                    <a:pt x="105" y="2269"/>
                  </a:lnTo>
                  <a:lnTo>
                    <a:pt x="157" y="2487"/>
                  </a:lnTo>
                  <a:lnTo>
                    <a:pt x="210" y="2711"/>
                  </a:lnTo>
                  <a:lnTo>
                    <a:pt x="283" y="2928"/>
                  </a:lnTo>
                  <a:lnTo>
                    <a:pt x="356" y="3146"/>
                  </a:lnTo>
                  <a:lnTo>
                    <a:pt x="429" y="3363"/>
                  </a:lnTo>
                  <a:lnTo>
                    <a:pt x="523" y="3580"/>
                  </a:lnTo>
                  <a:lnTo>
                    <a:pt x="617" y="3797"/>
                  </a:lnTo>
                  <a:lnTo>
                    <a:pt x="721" y="4007"/>
                  </a:lnTo>
                  <a:lnTo>
                    <a:pt x="825" y="4216"/>
                  </a:lnTo>
                  <a:lnTo>
                    <a:pt x="940" y="4426"/>
                  </a:lnTo>
                  <a:lnTo>
                    <a:pt x="1065" y="4636"/>
                  </a:lnTo>
                  <a:lnTo>
                    <a:pt x="1191" y="4838"/>
                  </a:lnTo>
                  <a:lnTo>
                    <a:pt x="1326" y="5040"/>
                  </a:lnTo>
                  <a:lnTo>
                    <a:pt x="1472" y="5242"/>
                  </a:lnTo>
                  <a:lnTo>
                    <a:pt x="1619" y="5437"/>
                  </a:lnTo>
                  <a:lnTo>
                    <a:pt x="1671" y="5490"/>
                  </a:lnTo>
                  <a:lnTo>
                    <a:pt x="1723" y="5542"/>
                  </a:lnTo>
                  <a:lnTo>
                    <a:pt x="1786" y="5594"/>
                  </a:lnTo>
                  <a:lnTo>
                    <a:pt x="1848" y="5639"/>
                  </a:lnTo>
                  <a:lnTo>
                    <a:pt x="2005" y="5729"/>
                  </a:lnTo>
                  <a:lnTo>
                    <a:pt x="2161" y="5812"/>
                  </a:lnTo>
                  <a:lnTo>
                    <a:pt x="2506" y="5969"/>
                  </a:lnTo>
                  <a:lnTo>
                    <a:pt x="2673" y="6036"/>
                  </a:lnTo>
                  <a:lnTo>
                    <a:pt x="2829" y="6111"/>
                  </a:lnTo>
                  <a:lnTo>
                    <a:pt x="3122" y="6261"/>
                  </a:lnTo>
                  <a:lnTo>
                    <a:pt x="3435" y="6388"/>
                  </a:lnTo>
                  <a:lnTo>
                    <a:pt x="3758" y="6508"/>
                  </a:lnTo>
                  <a:lnTo>
                    <a:pt x="4082" y="6613"/>
                  </a:lnTo>
                  <a:lnTo>
                    <a:pt x="4416" y="6710"/>
                  </a:lnTo>
                  <a:lnTo>
                    <a:pt x="4760" y="6800"/>
                  </a:lnTo>
                  <a:lnTo>
                    <a:pt x="5105" y="6882"/>
                  </a:lnTo>
                  <a:lnTo>
                    <a:pt x="5449" y="6965"/>
                  </a:lnTo>
                  <a:lnTo>
                    <a:pt x="5773" y="7032"/>
                  </a:lnTo>
                  <a:lnTo>
                    <a:pt x="6117" y="7092"/>
                  </a:lnTo>
                  <a:lnTo>
                    <a:pt x="6284" y="7115"/>
                  </a:lnTo>
                  <a:lnTo>
                    <a:pt x="6461" y="7137"/>
                  </a:lnTo>
                  <a:lnTo>
                    <a:pt x="6628" y="7152"/>
                  </a:lnTo>
                  <a:lnTo>
                    <a:pt x="6806" y="7159"/>
                  </a:lnTo>
                  <a:lnTo>
                    <a:pt x="6973" y="7159"/>
                  </a:lnTo>
                  <a:lnTo>
                    <a:pt x="7140" y="7152"/>
                  </a:lnTo>
                  <a:lnTo>
                    <a:pt x="7307" y="7137"/>
                  </a:lnTo>
                  <a:lnTo>
                    <a:pt x="7463" y="7115"/>
                  </a:lnTo>
                  <a:lnTo>
                    <a:pt x="7620" y="7085"/>
                  </a:lnTo>
                  <a:lnTo>
                    <a:pt x="7777" y="7040"/>
                  </a:lnTo>
                  <a:lnTo>
                    <a:pt x="7923" y="6987"/>
                  </a:lnTo>
                  <a:lnTo>
                    <a:pt x="8058" y="6920"/>
                  </a:lnTo>
                  <a:lnTo>
                    <a:pt x="8142" y="6875"/>
                  </a:lnTo>
                  <a:lnTo>
                    <a:pt x="8215" y="6830"/>
                  </a:lnTo>
                  <a:lnTo>
                    <a:pt x="8278" y="6778"/>
                  </a:lnTo>
                  <a:lnTo>
                    <a:pt x="8340" y="6718"/>
                  </a:lnTo>
                  <a:lnTo>
                    <a:pt x="8392" y="6658"/>
                  </a:lnTo>
                  <a:lnTo>
                    <a:pt x="8445" y="6598"/>
                  </a:lnTo>
                  <a:lnTo>
                    <a:pt x="8476" y="6530"/>
                  </a:lnTo>
                  <a:lnTo>
                    <a:pt x="8497" y="6463"/>
                  </a:lnTo>
                  <a:lnTo>
                    <a:pt x="8507" y="6411"/>
                  </a:lnTo>
                  <a:lnTo>
                    <a:pt x="8518" y="6351"/>
                  </a:lnTo>
                  <a:lnTo>
                    <a:pt x="8507" y="6298"/>
                  </a:lnTo>
                  <a:lnTo>
                    <a:pt x="8497" y="6246"/>
                  </a:lnTo>
                  <a:lnTo>
                    <a:pt x="8465" y="6141"/>
                  </a:lnTo>
                  <a:lnTo>
                    <a:pt x="8403" y="6036"/>
                  </a:lnTo>
                  <a:lnTo>
                    <a:pt x="8330" y="5939"/>
                  </a:lnTo>
                  <a:lnTo>
                    <a:pt x="8236" y="5849"/>
                  </a:lnTo>
                  <a:lnTo>
                    <a:pt x="8131" y="5759"/>
                  </a:lnTo>
                  <a:lnTo>
                    <a:pt x="8027" y="5684"/>
                  </a:lnTo>
                  <a:lnTo>
                    <a:pt x="7902" y="5609"/>
                  </a:lnTo>
                  <a:lnTo>
                    <a:pt x="7787" y="5542"/>
                  </a:lnTo>
                  <a:lnTo>
                    <a:pt x="7662" y="5475"/>
                  </a:lnTo>
                  <a:lnTo>
                    <a:pt x="7526" y="5415"/>
                  </a:lnTo>
                  <a:lnTo>
                    <a:pt x="7390" y="5362"/>
                  </a:lnTo>
                  <a:lnTo>
                    <a:pt x="7255" y="5310"/>
                  </a:lnTo>
                  <a:lnTo>
                    <a:pt x="6973" y="5220"/>
                  </a:lnTo>
                  <a:lnTo>
                    <a:pt x="6681" y="5145"/>
                  </a:lnTo>
                  <a:lnTo>
                    <a:pt x="6378" y="5085"/>
                  </a:lnTo>
                  <a:lnTo>
                    <a:pt x="6065" y="5040"/>
                  </a:lnTo>
                  <a:lnTo>
                    <a:pt x="5762" y="4995"/>
                  </a:lnTo>
                  <a:lnTo>
                    <a:pt x="5919" y="4905"/>
                  </a:lnTo>
                  <a:lnTo>
                    <a:pt x="6075" y="4801"/>
                  </a:lnTo>
                  <a:lnTo>
                    <a:pt x="6242" y="4688"/>
                  </a:lnTo>
                  <a:lnTo>
                    <a:pt x="6399" y="4576"/>
                  </a:lnTo>
                  <a:lnTo>
                    <a:pt x="6545" y="4456"/>
                  </a:lnTo>
                  <a:lnTo>
                    <a:pt x="6681" y="4329"/>
                  </a:lnTo>
                  <a:lnTo>
                    <a:pt x="6806" y="4201"/>
                  </a:lnTo>
                  <a:lnTo>
                    <a:pt x="6910" y="4074"/>
                  </a:lnTo>
                  <a:lnTo>
                    <a:pt x="7004" y="3947"/>
                  </a:lnTo>
                  <a:lnTo>
                    <a:pt x="7088" y="3820"/>
                  </a:lnTo>
                  <a:lnTo>
                    <a:pt x="7150" y="3677"/>
                  </a:lnTo>
                  <a:lnTo>
                    <a:pt x="7192" y="3535"/>
                  </a:lnTo>
                  <a:lnTo>
                    <a:pt x="7223" y="3393"/>
                  </a:lnTo>
                  <a:lnTo>
                    <a:pt x="7223" y="3250"/>
                  </a:lnTo>
                  <a:lnTo>
                    <a:pt x="7202" y="3108"/>
                  </a:lnTo>
                  <a:lnTo>
                    <a:pt x="7192" y="3041"/>
                  </a:lnTo>
                  <a:lnTo>
                    <a:pt x="7171" y="2966"/>
                  </a:lnTo>
                  <a:lnTo>
                    <a:pt x="7140" y="2898"/>
                  </a:lnTo>
                  <a:lnTo>
                    <a:pt x="7098" y="2831"/>
                  </a:lnTo>
                  <a:lnTo>
                    <a:pt x="7056" y="2771"/>
                  </a:lnTo>
                  <a:lnTo>
                    <a:pt x="7004" y="2704"/>
                  </a:lnTo>
                  <a:lnTo>
                    <a:pt x="6952" y="2644"/>
                  </a:lnTo>
                  <a:lnTo>
                    <a:pt x="6889" y="2584"/>
                  </a:lnTo>
                  <a:lnTo>
                    <a:pt x="6827" y="2532"/>
                  </a:lnTo>
                  <a:lnTo>
                    <a:pt x="6754" y="2479"/>
                  </a:lnTo>
                  <a:lnTo>
                    <a:pt x="6681" y="2434"/>
                  </a:lnTo>
                  <a:lnTo>
                    <a:pt x="6597" y="2389"/>
                  </a:lnTo>
                  <a:lnTo>
                    <a:pt x="6514" y="2352"/>
                  </a:lnTo>
                  <a:lnTo>
                    <a:pt x="6420" y="2322"/>
                  </a:lnTo>
                  <a:lnTo>
                    <a:pt x="6336" y="2292"/>
                  </a:lnTo>
                  <a:lnTo>
                    <a:pt x="6242" y="2269"/>
                  </a:lnTo>
                  <a:lnTo>
                    <a:pt x="6148" y="2254"/>
                  </a:lnTo>
                  <a:lnTo>
                    <a:pt x="6044" y="2239"/>
                  </a:lnTo>
                  <a:lnTo>
                    <a:pt x="5814" y="2239"/>
                  </a:lnTo>
                  <a:lnTo>
                    <a:pt x="5700" y="2254"/>
                  </a:lnTo>
                  <a:lnTo>
                    <a:pt x="5595" y="2269"/>
                  </a:lnTo>
                  <a:lnTo>
                    <a:pt x="5480" y="2299"/>
                  </a:lnTo>
                  <a:lnTo>
                    <a:pt x="5376" y="2329"/>
                  </a:lnTo>
                  <a:lnTo>
                    <a:pt x="5272" y="2359"/>
                  </a:lnTo>
                  <a:lnTo>
                    <a:pt x="5167" y="2404"/>
                  </a:lnTo>
                  <a:lnTo>
                    <a:pt x="4969" y="2494"/>
                  </a:lnTo>
                  <a:lnTo>
                    <a:pt x="4771" y="2599"/>
                  </a:lnTo>
                  <a:lnTo>
                    <a:pt x="4583" y="2704"/>
                  </a:lnTo>
                  <a:lnTo>
                    <a:pt x="4405" y="2816"/>
                  </a:lnTo>
                  <a:lnTo>
                    <a:pt x="3697" y="3273"/>
                  </a:lnTo>
                  <a:lnTo>
                    <a:pt x="3758" y="2928"/>
                  </a:lnTo>
                  <a:lnTo>
                    <a:pt x="3790" y="2719"/>
                  </a:lnTo>
                  <a:lnTo>
                    <a:pt x="3810" y="2502"/>
                  </a:lnTo>
                  <a:lnTo>
                    <a:pt x="3831" y="2292"/>
                  </a:lnTo>
                  <a:lnTo>
                    <a:pt x="3831" y="2075"/>
                  </a:lnTo>
                  <a:lnTo>
                    <a:pt x="3831" y="1865"/>
                  </a:lnTo>
                  <a:lnTo>
                    <a:pt x="3800" y="1670"/>
                  </a:lnTo>
                  <a:lnTo>
                    <a:pt x="3748" y="1468"/>
                  </a:lnTo>
                  <a:lnTo>
                    <a:pt x="3685" y="1281"/>
                  </a:lnTo>
                  <a:lnTo>
                    <a:pt x="3591" y="1086"/>
                  </a:lnTo>
                  <a:lnTo>
                    <a:pt x="3539" y="996"/>
                  </a:lnTo>
                  <a:lnTo>
                    <a:pt x="3487" y="907"/>
                  </a:lnTo>
                  <a:lnTo>
                    <a:pt x="3424" y="817"/>
                  </a:lnTo>
                  <a:lnTo>
                    <a:pt x="3351" y="734"/>
                  </a:lnTo>
                  <a:lnTo>
                    <a:pt x="3278" y="652"/>
                  </a:lnTo>
                  <a:lnTo>
                    <a:pt x="3195" y="570"/>
                  </a:lnTo>
                  <a:lnTo>
                    <a:pt x="3111" y="495"/>
                  </a:lnTo>
                  <a:lnTo>
                    <a:pt x="3017" y="427"/>
                  </a:lnTo>
                  <a:lnTo>
                    <a:pt x="2913" y="360"/>
                  </a:lnTo>
                  <a:lnTo>
                    <a:pt x="2808" y="292"/>
                  </a:lnTo>
                  <a:lnTo>
                    <a:pt x="2704" y="233"/>
                  </a:lnTo>
                  <a:lnTo>
                    <a:pt x="2579" y="180"/>
                  </a:lnTo>
                  <a:lnTo>
                    <a:pt x="2454" y="135"/>
                  </a:lnTo>
                  <a:lnTo>
                    <a:pt x="2328" y="98"/>
                  </a:lnTo>
                  <a:lnTo>
                    <a:pt x="2203" y="60"/>
                  </a:lnTo>
                  <a:lnTo>
                    <a:pt x="2067" y="38"/>
                  </a:lnTo>
                  <a:lnTo>
                    <a:pt x="1932" y="15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6260937" y="4402186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27" y="1"/>
                  </a:moveTo>
                  <a:lnTo>
                    <a:pt x="10166" y="8"/>
                  </a:lnTo>
                  <a:lnTo>
                    <a:pt x="9905" y="23"/>
                  </a:lnTo>
                  <a:lnTo>
                    <a:pt x="9634" y="38"/>
                  </a:lnTo>
                  <a:lnTo>
                    <a:pt x="9373" y="61"/>
                  </a:lnTo>
                  <a:lnTo>
                    <a:pt x="9112" y="83"/>
                  </a:lnTo>
                  <a:lnTo>
                    <a:pt x="8841" y="113"/>
                  </a:lnTo>
                  <a:lnTo>
                    <a:pt x="8580" y="150"/>
                  </a:lnTo>
                  <a:lnTo>
                    <a:pt x="8309" y="188"/>
                  </a:lnTo>
                  <a:lnTo>
                    <a:pt x="8048" y="240"/>
                  </a:lnTo>
                  <a:lnTo>
                    <a:pt x="7787" y="285"/>
                  </a:lnTo>
                  <a:lnTo>
                    <a:pt x="7515" y="345"/>
                  </a:lnTo>
                  <a:lnTo>
                    <a:pt x="7254" y="405"/>
                  </a:lnTo>
                  <a:lnTo>
                    <a:pt x="6993" y="472"/>
                  </a:lnTo>
                  <a:lnTo>
                    <a:pt x="6743" y="540"/>
                  </a:lnTo>
                  <a:lnTo>
                    <a:pt x="6492" y="615"/>
                  </a:lnTo>
                  <a:lnTo>
                    <a:pt x="6242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22" y="952"/>
                  </a:lnTo>
                  <a:lnTo>
                    <a:pt x="5292" y="1042"/>
                  </a:lnTo>
                  <a:lnTo>
                    <a:pt x="5073" y="1139"/>
                  </a:lnTo>
                  <a:lnTo>
                    <a:pt x="4843" y="1244"/>
                  </a:lnTo>
                  <a:lnTo>
                    <a:pt x="4624" y="1349"/>
                  </a:lnTo>
                  <a:lnTo>
                    <a:pt x="4415" y="1453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805"/>
                  </a:lnTo>
                  <a:lnTo>
                    <a:pt x="3601" y="1925"/>
                  </a:lnTo>
                  <a:lnTo>
                    <a:pt x="3403" y="2053"/>
                  </a:lnTo>
                  <a:lnTo>
                    <a:pt x="3215" y="2180"/>
                  </a:lnTo>
                  <a:lnTo>
                    <a:pt x="3038" y="2307"/>
                  </a:lnTo>
                  <a:lnTo>
                    <a:pt x="2683" y="2584"/>
                  </a:lnTo>
                  <a:lnTo>
                    <a:pt x="2359" y="2861"/>
                  </a:lnTo>
                  <a:lnTo>
                    <a:pt x="2046" y="3153"/>
                  </a:lnTo>
                  <a:lnTo>
                    <a:pt x="1754" y="3460"/>
                  </a:lnTo>
                  <a:lnTo>
                    <a:pt x="1483" y="3775"/>
                  </a:lnTo>
                  <a:lnTo>
                    <a:pt x="1232" y="4089"/>
                  </a:lnTo>
                  <a:lnTo>
                    <a:pt x="1002" y="4419"/>
                  </a:lnTo>
                  <a:lnTo>
                    <a:pt x="794" y="4756"/>
                  </a:lnTo>
                  <a:lnTo>
                    <a:pt x="616" y="5100"/>
                  </a:lnTo>
                  <a:lnTo>
                    <a:pt x="449" y="5452"/>
                  </a:lnTo>
                  <a:lnTo>
                    <a:pt x="314" y="5812"/>
                  </a:lnTo>
                  <a:lnTo>
                    <a:pt x="199" y="6171"/>
                  </a:lnTo>
                  <a:lnTo>
                    <a:pt x="157" y="6351"/>
                  </a:lnTo>
                  <a:lnTo>
                    <a:pt x="115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36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605"/>
                  </a:lnTo>
                  <a:lnTo>
                    <a:pt x="115" y="8792"/>
                  </a:lnTo>
                  <a:lnTo>
                    <a:pt x="157" y="8979"/>
                  </a:lnTo>
                  <a:lnTo>
                    <a:pt x="209" y="9174"/>
                  </a:lnTo>
                  <a:lnTo>
                    <a:pt x="261" y="9361"/>
                  </a:lnTo>
                  <a:lnTo>
                    <a:pt x="334" y="9556"/>
                  </a:lnTo>
                  <a:lnTo>
                    <a:pt x="397" y="9743"/>
                  </a:lnTo>
                  <a:lnTo>
                    <a:pt x="481" y="9931"/>
                  </a:lnTo>
                  <a:lnTo>
                    <a:pt x="564" y="10125"/>
                  </a:lnTo>
                  <a:lnTo>
                    <a:pt x="658" y="10305"/>
                  </a:lnTo>
                  <a:lnTo>
                    <a:pt x="752" y="10492"/>
                  </a:lnTo>
                  <a:lnTo>
                    <a:pt x="856" y="10672"/>
                  </a:lnTo>
                  <a:lnTo>
                    <a:pt x="961" y="10844"/>
                  </a:lnTo>
                  <a:lnTo>
                    <a:pt x="1076" y="11024"/>
                  </a:lnTo>
                  <a:lnTo>
                    <a:pt x="1201" y="11196"/>
                  </a:lnTo>
                  <a:lnTo>
                    <a:pt x="1326" y="11361"/>
                  </a:lnTo>
                  <a:lnTo>
                    <a:pt x="1451" y="11526"/>
                  </a:lnTo>
                  <a:lnTo>
                    <a:pt x="1587" y="11690"/>
                  </a:lnTo>
                  <a:lnTo>
                    <a:pt x="1733" y="11848"/>
                  </a:lnTo>
                  <a:lnTo>
                    <a:pt x="1879" y="12005"/>
                  </a:lnTo>
                  <a:lnTo>
                    <a:pt x="2025" y="12162"/>
                  </a:lnTo>
                  <a:lnTo>
                    <a:pt x="2182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0" y="12881"/>
                  </a:lnTo>
                  <a:lnTo>
                    <a:pt x="3038" y="13016"/>
                  </a:lnTo>
                  <a:lnTo>
                    <a:pt x="3215" y="13151"/>
                  </a:lnTo>
                  <a:lnTo>
                    <a:pt x="3601" y="13398"/>
                  </a:lnTo>
                  <a:lnTo>
                    <a:pt x="3988" y="13637"/>
                  </a:lnTo>
                  <a:lnTo>
                    <a:pt x="4395" y="13862"/>
                  </a:lnTo>
                  <a:lnTo>
                    <a:pt x="4822" y="14072"/>
                  </a:lnTo>
                  <a:lnTo>
                    <a:pt x="5261" y="14266"/>
                  </a:lnTo>
                  <a:lnTo>
                    <a:pt x="5699" y="14446"/>
                  </a:lnTo>
                  <a:lnTo>
                    <a:pt x="6158" y="14611"/>
                  </a:lnTo>
                  <a:lnTo>
                    <a:pt x="6628" y="14753"/>
                  </a:lnTo>
                  <a:lnTo>
                    <a:pt x="7108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51" y="15217"/>
                  </a:lnTo>
                  <a:lnTo>
                    <a:pt x="9112" y="15247"/>
                  </a:lnTo>
                  <a:lnTo>
                    <a:pt x="936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5" y="15322"/>
                  </a:lnTo>
                  <a:lnTo>
                    <a:pt x="10406" y="15330"/>
                  </a:lnTo>
                  <a:lnTo>
                    <a:pt x="10928" y="15330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21" y="15292"/>
                  </a:lnTo>
                  <a:lnTo>
                    <a:pt x="11993" y="15270"/>
                  </a:lnTo>
                  <a:lnTo>
                    <a:pt x="12254" y="15247"/>
                  </a:lnTo>
                  <a:lnTo>
                    <a:pt x="12515" y="15217"/>
                  </a:lnTo>
                  <a:lnTo>
                    <a:pt x="12786" y="15180"/>
                  </a:lnTo>
                  <a:lnTo>
                    <a:pt x="13047" y="15135"/>
                  </a:lnTo>
                  <a:lnTo>
                    <a:pt x="13318" y="15090"/>
                  </a:lnTo>
                  <a:lnTo>
                    <a:pt x="13579" y="15038"/>
                  </a:lnTo>
                  <a:lnTo>
                    <a:pt x="13840" y="14985"/>
                  </a:lnTo>
                  <a:lnTo>
                    <a:pt x="14112" y="14925"/>
                  </a:lnTo>
                  <a:lnTo>
                    <a:pt x="14362" y="14858"/>
                  </a:lnTo>
                  <a:lnTo>
                    <a:pt x="14623" y="14791"/>
                  </a:lnTo>
                  <a:lnTo>
                    <a:pt x="14874" y="14716"/>
                  </a:lnTo>
                  <a:lnTo>
                    <a:pt x="1511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34" y="14379"/>
                  </a:lnTo>
                  <a:lnTo>
                    <a:pt x="16063" y="14281"/>
                  </a:lnTo>
                  <a:lnTo>
                    <a:pt x="16293" y="14184"/>
                  </a:lnTo>
                  <a:lnTo>
                    <a:pt x="16512" y="14087"/>
                  </a:lnTo>
                  <a:lnTo>
                    <a:pt x="16731" y="13982"/>
                  </a:lnTo>
                  <a:lnTo>
                    <a:pt x="16951" y="13870"/>
                  </a:lnTo>
                  <a:lnTo>
                    <a:pt x="17159" y="13757"/>
                  </a:lnTo>
                  <a:lnTo>
                    <a:pt x="17368" y="13645"/>
                  </a:lnTo>
                  <a:lnTo>
                    <a:pt x="17566" y="13525"/>
                  </a:lnTo>
                  <a:lnTo>
                    <a:pt x="17765" y="13405"/>
                  </a:lnTo>
                  <a:lnTo>
                    <a:pt x="17953" y="13278"/>
                  </a:lnTo>
                  <a:lnTo>
                    <a:pt x="18140" y="13151"/>
                  </a:lnTo>
                  <a:lnTo>
                    <a:pt x="18328" y="13016"/>
                  </a:lnTo>
                  <a:lnTo>
                    <a:pt x="1867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3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62" y="10567"/>
                  </a:lnTo>
                  <a:lnTo>
                    <a:pt x="20750" y="10223"/>
                  </a:lnTo>
                  <a:lnTo>
                    <a:pt x="20906" y="9878"/>
                  </a:lnTo>
                  <a:lnTo>
                    <a:pt x="21042" y="9519"/>
                  </a:lnTo>
                  <a:lnTo>
                    <a:pt x="21157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3" y="8425"/>
                  </a:lnTo>
                  <a:lnTo>
                    <a:pt x="21334" y="8238"/>
                  </a:lnTo>
                  <a:lnTo>
                    <a:pt x="21355" y="8051"/>
                  </a:lnTo>
                  <a:lnTo>
                    <a:pt x="21365" y="7864"/>
                  </a:lnTo>
                  <a:lnTo>
                    <a:pt x="21365" y="7676"/>
                  </a:lnTo>
                  <a:lnTo>
                    <a:pt x="21365" y="7482"/>
                  </a:lnTo>
                  <a:lnTo>
                    <a:pt x="21355" y="7295"/>
                  </a:lnTo>
                  <a:lnTo>
                    <a:pt x="21334" y="7107"/>
                  </a:lnTo>
                  <a:lnTo>
                    <a:pt x="21313" y="6913"/>
                  </a:lnTo>
                  <a:lnTo>
                    <a:pt x="21282" y="6725"/>
                  </a:lnTo>
                  <a:lnTo>
                    <a:pt x="21251" y="6538"/>
                  </a:lnTo>
                  <a:lnTo>
                    <a:pt x="21209" y="6343"/>
                  </a:lnTo>
                  <a:lnTo>
                    <a:pt x="21157" y="6156"/>
                  </a:lnTo>
                  <a:lnTo>
                    <a:pt x="21094" y="5962"/>
                  </a:lnTo>
                  <a:lnTo>
                    <a:pt x="21031" y="5774"/>
                  </a:lnTo>
                  <a:lnTo>
                    <a:pt x="20958" y="5587"/>
                  </a:lnTo>
                  <a:lnTo>
                    <a:pt x="20885" y="5392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395" y="4479"/>
                  </a:lnTo>
                  <a:lnTo>
                    <a:pt x="20280" y="4307"/>
                  </a:lnTo>
                  <a:lnTo>
                    <a:pt x="20165" y="4134"/>
                  </a:lnTo>
                  <a:lnTo>
                    <a:pt x="20040" y="3962"/>
                  </a:lnTo>
                  <a:lnTo>
                    <a:pt x="19904" y="3797"/>
                  </a:lnTo>
                  <a:lnTo>
                    <a:pt x="19769" y="3640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30" y="3168"/>
                  </a:lnTo>
                  <a:lnTo>
                    <a:pt x="19174" y="3019"/>
                  </a:lnTo>
                  <a:lnTo>
                    <a:pt x="19017" y="2869"/>
                  </a:lnTo>
                  <a:lnTo>
                    <a:pt x="18850" y="2727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8" y="2307"/>
                  </a:lnTo>
                  <a:lnTo>
                    <a:pt x="18140" y="2180"/>
                  </a:lnTo>
                  <a:lnTo>
                    <a:pt x="17765" y="1925"/>
                  </a:lnTo>
                  <a:lnTo>
                    <a:pt x="17368" y="1693"/>
                  </a:lnTo>
                  <a:lnTo>
                    <a:pt x="16961" y="1468"/>
                  </a:lnTo>
                  <a:lnTo>
                    <a:pt x="16543" y="1259"/>
                  </a:lnTo>
                  <a:lnTo>
                    <a:pt x="16105" y="1064"/>
                  </a:lnTo>
                  <a:lnTo>
                    <a:pt x="15656" y="884"/>
                  </a:lnTo>
                  <a:lnTo>
                    <a:pt x="15197" y="720"/>
                  </a:lnTo>
                  <a:lnTo>
                    <a:pt x="14727" y="570"/>
                  </a:lnTo>
                  <a:lnTo>
                    <a:pt x="14247" y="442"/>
                  </a:lnTo>
                  <a:lnTo>
                    <a:pt x="13767" y="323"/>
                  </a:lnTo>
                  <a:lnTo>
                    <a:pt x="13266" y="225"/>
                  </a:lnTo>
                  <a:lnTo>
                    <a:pt x="12765" y="143"/>
                  </a:lnTo>
                  <a:lnTo>
                    <a:pt x="12504" y="113"/>
                  </a:lnTo>
                  <a:lnTo>
                    <a:pt x="12254" y="83"/>
                  </a:lnTo>
                  <a:lnTo>
                    <a:pt x="11993" y="61"/>
                  </a:lnTo>
                  <a:lnTo>
                    <a:pt x="11742" y="38"/>
                  </a:lnTo>
                  <a:lnTo>
                    <a:pt x="11481" y="23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6311082" y="4522941"/>
              <a:ext cx="106296" cy="49812"/>
            </a:xfrm>
            <a:custGeom>
              <a:avLst/>
              <a:gdLst/>
              <a:ahLst/>
              <a:cxnLst/>
              <a:rect l="l" t="t" r="r" b="b"/>
              <a:pathLst>
                <a:path w="1183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8" y="30"/>
                  </a:lnTo>
                  <a:lnTo>
                    <a:pt x="5824" y="53"/>
                  </a:lnTo>
                  <a:lnTo>
                    <a:pt x="5730" y="83"/>
                  </a:lnTo>
                  <a:lnTo>
                    <a:pt x="5637" y="113"/>
                  </a:lnTo>
                  <a:lnTo>
                    <a:pt x="5553" y="142"/>
                  </a:lnTo>
                  <a:lnTo>
                    <a:pt x="5470" y="187"/>
                  </a:lnTo>
                  <a:lnTo>
                    <a:pt x="5396" y="232"/>
                  </a:lnTo>
                  <a:lnTo>
                    <a:pt x="5323" y="277"/>
                  </a:lnTo>
                  <a:lnTo>
                    <a:pt x="5261" y="337"/>
                  </a:lnTo>
                  <a:lnTo>
                    <a:pt x="5188" y="405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86"/>
                  </a:lnTo>
                  <a:lnTo>
                    <a:pt x="4979" y="869"/>
                  </a:lnTo>
                  <a:lnTo>
                    <a:pt x="4979" y="951"/>
                  </a:lnTo>
                  <a:lnTo>
                    <a:pt x="4969" y="1116"/>
                  </a:lnTo>
                  <a:lnTo>
                    <a:pt x="4989" y="1288"/>
                  </a:lnTo>
                  <a:lnTo>
                    <a:pt x="5021" y="1460"/>
                  </a:lnTo>
                  <a:lnTo>
                    <a:pt x="5052" y="1633"/>
                  </a:lnTo>
                  <a:lnTo>
                    <a:pt x="5203" y="2306"/>
                  </a:lnTo>
                  <a:lnTo>
                    <a:pt x="4833" y="2090"/>
                  </a:lnTo>
                  <a:lnTo>
                    <a:pt x="4603" y="1955"/>
                  </a:lnTo>
                  <a:lnTo>
                    <a:pt x="4363" y="1820"/>
                  </a:lnTo>
                  <a:lnTo>
                    <a:pt x="4123" y="1700"/>
                  </a:lnTo>
                  <a:lnTo>
                    <a:pt x="3873" y="1580"/>
                  </a:lnTo>
                  <a:lnTo>
                    <a:pt x="3622" y="1475"/>
                  </a:lnTo>
                  <a:lnTo>
                    <a:pt x="3372" y="1386"/>
                  </a:lnTo>
                  <a:lnTo>
                    <a:pt x="3121" y="1303"/>
                  </a:lnTo>
                  <a:lnTo>
                    <a:pt x="2860" y="1243"/>
                  </a:lnTo>
                  <a:lnTo>
                    <a:pt x="2589" y="1191"/>
                  </a:lnTo>
                  <a:lnTo>
                    <a:pt x="2453" y="1176"/>
                  </a:lnTo>
                  <a:lnTo>
                    <a:pt x="2317" y="1161"/>
                  </a:lnTo>
                  <a:lnTo>
                    <a:pt x="2171" y="1153"/>
                  </a:lnTo>
                  <a:lnTo>
                    <a:pt x="1900" y="1153"/>
                  </a:lnTo>
                  <a:lnTo>
                    <a:pt x="1764" y="1161"/>
                  </a:lnTo>
                  <a:lnTo>
                    <a:pt x="1629" y="1168"/>
                  </a:lnTo>
                  <a:lnTo>
                    <a:pt x="1493" y="1191"/>
                  </a:lnTo>
                  <a:lnTo>
                    <a:pt x="1357" y="1213"/>
                  </a:lnTo>
                  <a:lnTo>
                    <a:pt x="1232" y="1243"/>
                  </a:lnTo>
                  <a:lnTo>
                    <a:pt x="1096" y="1273"/>
                  </a:lnTo>
                  <a:lnTo>
                    <a:pt x="971" y="1318"/>
                  </a:lnTo>
                  <a:lnTo>
                    <a:pt x="856" y="1371"/>
                  </a:lnTo>
                  <a:lnTo>
                    <a:pt x="741" y="1423"/>
                  </a:lnTo>
                  <a:lnTo>
                    <a:pt x="627" y="1490"/>
                  </a:lnTo>
                  <a:lnTo>
                    <a:pt x="522" y="1550"/>
                  </a:lnTo>
                  <a:lnTo>
                    <a:pt x="428" y="1625"/>
                  </a:lnTo>
                  <a:lnTo>
                    <a:pt x="345" y="1700"/>
                  </a:lnTo>
                  <a:lnTo>
                    <a:pt x="261" y="1782"/>
                  </a:lnTo>
                  <a:lnTo>
                    <a:pt x="188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2" y="2134"/>
                  </a:lnTo>
                  <a:lnTo>
                    <a:pt x="21" y="2232"/>
                  </a:lnTo>
                  <a:lnTo>
                    <a:pt x="0" y="2329"/>
                  </a:lnTo>
                  <a:lnTo>
                    <a:pt x="0" y="2426"/>
                  </a:lnTo>
                  <a:lnTo>
                    <a:pt x="21" y="2554"/>
                  </a:lnTo>
                  <a:lnTo>
                    <a:pt x="53" y="2674"/>
                  </a:lnTo>
                  <a:lnTo>
                    <a:pt x="115" y="2786"/>
                  </a:lnTo>
                  <a:lnTo>
                    <a:pt x="178" y="2891"/>
                  </a:lnTo>
                  <a:lnTo>
                    <a:pt x="272" y="2996"/>
                  </a:lnTo>
                  <a:lnTo>
                    <a:pt x="366" y="3100"/>
                  </a:lnTo>
                  <a:lnTo>
                    <a:pt x="481" y="3190"/>
                  </a:lnTo>
                  <a:lnTo>
                    <a:pt x="595" y="3280"/>
                  </a:lnTo>
                  <a:lnTo>
                    <a:pt x="731" y="3370"/>
                  </a:lnTo>
                  <a:lnTo>
                    <a:pt x="867" y="3452"/>
                  </a:lnTo>
                  <a:lnTo>
                    <a:pt x="1013" y="3527"/>
                  </a:lnTo>
                  <a:lnTo>
                    <a:pt x="1169" y="3602"/>
                  </a:lnTo>
                  <a:lnTo>
                    <a:pt x="1326" y="3670"/>
                  </a:lnTo>
                  <a:lnTo>
                    <a:pt x="1482" y="3737"/>
                  </a:lnTo>
                  <a:lnTo>
                    <a:pt x="1806" y="3849"/>
                  </a:lnTo>
                  <a:lnTo>
                    <a:pt x="2088" y="3939"/>
                  </a:lnTo>
                  <a:lnTo>
                    <a:pt x="2380" y="4029"/>
                  </a:lnTo>
                  <a:lnTo>
                    <a:pt x="2672" y="4111"/>
                  </a:lnTo>
                  <a:lnTo>
                    <a:pt x="2965" y="4194"/>
                  </a:lnTo>
                  <a:lnTo>
                    <a:pt x="3257" y="4261"/>
                  </a:lnTo>
                  <a:lnTo>
                    <a:pt x="3560" y="4329"/>
                  </a:lnTo>
                  <a:lnTo>
                    <a:pt x="3862" y="4396"/>
                  </a:lnTo>
                  <a:lnTo>
                    <a:pt x="4165" y="4448"/>
                  </a:lnTo>
                  <a:lnTo>
                    <a:pt x="4468" y="4508"/>
                  </a:lnTo>
                  <a:lnTo>
                    <a:pt x="4770" y="4553"/>
                  </a:lnTo>
                  <a:lnTo>
                    <a:pt x="5083" y="4598"/>
                  </a:lnTo>
                  <a:lnTo>
                    <a:pt x="5386" y="4636"/>
                  </a:lnTo>
                  <a:lnTo>
                    <a:pt x="5699" y="4666"/>
                  </a:lnTo>
                  <a:lnTo>
                    <a:pt x="6012" y="4688"/>
                  </a:lnTo>
                  <a:lnTo>
                    <a:pt x="6325" y="4711"/>
                  </a:lnTo>
                  <a:lnTo>
                    <a:pt x="6638" y="4725"/>
                  </a:lnTo>
                  <a:lnTo>
                    <a:pt x="6816" y="4725"/>
                  </a:lnTo>
                  <a:lnTo>
                    <a:pt x="6910" y="4711"/>
                  </a:lnTo>
                  <a:lnTo>
                    <a:pt x="6993" y="4696"/>
                  </a:lnTo>
                  <a:lnTo>
                    <a:pt x="7181" y="4651"/>
                  </a:lnTo>
                  <a:lnTo>
                    <a:pt x="7369" y="4598"/>
                  </a:lnTo>
                  <a:lnTo>
                    <a:pt x="7734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02" y="4261"/>
                  </a:lnTo>
                  <a:lnTo>
                    <a:pt x="8726" y="4141"/>
                  </a:lnTo>
                  <a:lnTo>
                    <a:pt x="9039" y="4014"/>
                  </a:lnTo>
                  <a:lnTo>
                    <a:pt x="9342" y="3872"/>
                  </a:lnTo>
                  <a:lnTo>
                    <a:pt x="9634" y="3722"/>
                  </a:lnTo>
                  <a:lnTo>
                    <a:pt x="9926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40" y="3071"/>
                  </a:lnTo>
                  <a:lnTo>
                    <a:pt x="10991" y="2898"/>
                  </a:lnTo>
                  <a:lnTo>
                    <a:pt x="11116" y="2808"/>
                  </a:lnTo>
                  <a:lnTo>
                    <a:pt x="11231" y="2711"/>
                  </a:lnTo>
                  <a:lnTo>
                    <a:pt x="11335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42" y="2097"/>
                  </a:lnTo>
                  <a:lnTo>
                    <a:pt x="11794" y="1985"/>
                  </a:lnTo>
                  <a:lnTo>
                    <a:pt x="11826" y="1865"/>
                  </a:lnTo>
                  <a:lnTo>
                    <a:pt x="11836" y="1745"/>
                  </a:lnTo>
                  <a:lnTo>
                    <a:pt x="11836" y="1625"/>
                  </a:lnTo>
                  <a:lnTo>
                    <a:pt x="11826" y="1558"/>
                  </a:lnTo>
                  <a:lnTo>
                    <a:pt x="11815" y="1483"/>
                  </a:lnTo>
                  <a:lnTo>
                    <a:pt x="11784" y="1416"/>
                  </a:lnTo>
                  <a:lnTo>
                    <a:pt x="11753" y="1348"/>
                  </a:lnTo>
                  <a:lnTo>
                    <a:pt x="11711" y="1288"/>
                  </a:lnTo>
                  <a:lnTo>
                    <a:pt x="11669" y="1221"/>
                  </a:lnTo>
                  <a:lnTo>
                    <a:pt x="11607" y="1168"/>
                  </a:lnTo>
                  <a:lnTo>
                    <a:pt x="11534" y="1116"/>
                  </a:lnTo>
                  <a:lnTo>
                    <a:pt x="11481" y="1079"/>
                  </a:lnTo>
                  <a:lnTo>
                    <a:pt x="11419" y="1049"/>
                  </a:lnTo>
                  <a:lnTo>
                    <a:pt x="11356" y="1026"/>
                  </a:lnTo>
                  <a:lnTo>
                    <a:pt x="11283" y="1004"/>
                  </a:lnTo>
                  <a:lnTo>
                    <a:pt x="11137" y="966"/>
                  </a:lnTo>
                  <a:lnTo>
                    <a:pt x="10991" y="944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9"/>
                  </a:lnTo>
                  <a:lnTo>
                    <a:pt x="10218" y="1019"/>
                  </a:lnTo>
                  <a:lnTo>
                    <a:pt x="10072" y="1056"/>
                  </a:lnTo>
                  <a:lnTo>
                    <a:pt x="9926" y="1094"/>
                  </a:lnTo>
                  <a:lnTo>
                    <a:pt x="9791" y="1146"/>
                  </a:lnTo>
                  <a:lnTo>
                    <a:pt x="9655" y="1198"/>
                  </a:lnTo>
                  <a:lnTo>
                    <a:pt x="9519" y="1251"/>
                  </a:lnTo>
                  <a:lnTo>
                    <a:pt x="9258" y="1378"/>
                  </a:lnTo>
                  <a:lnTo>
                    <a:pt x="9008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40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35" y="1528"/>
                  </a:lnTo>
                  <a:lnTo>
                    <a:pt x="8183" y="1378"/>
                  </a:lnTo>
                  <a:lnTo>
                    <a:pt x="8121" y="1221"/>
                  </a:lnTo>
                  <a:lnTo>
                    <a:pt x="8048" y="1071"/>
                  </a:lnTo>
                  <a:lnTo>
                    <a:pt x="7974" y="929"/>
                  </a:lnTo>
                  <a:lnTo>
                    <a:pt x="788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36" y="435"/>
                  </a:lnTo>
                  <a:lnTo>
                    <a:pt x="7400" y="337"/>
                  </a:lnTo>
                  <a:lnTo>
                    <a:pt x="7244" y="240"/>
                  </a:lnTo>
                  <a:lnTo>
                    <a:pt x="7077" y="165"/>
                  </a:lnTo>
                  <a:lnTo>
                    <a:pt x="6899" y="98"/>
                  </a:lnTo>
                  <a:lnTo>
                    <a:pt x="6712" y="45"/>
                  </a:lnTo>
                  <a:lnTo>
                    <a:pt x="6618" y="30"/>
                  </a:lnTo>
                  <a:lnTo>
                    <a:pt x="6524" y="15"/>
                  </a:lnTo>
                  <a:lnTo>
                    <a:pt x="6419" y="8"/>
                  </a:lnTo>
                  <a:lnTo>
                    <a:pt x="63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6372192" y="4409215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794" y="0"/>
                  </a:moveTo>
                  <a:lnTo>
                    <a:pt x="710" y="8"/>
                  </a:lnTo>
                  <a:lnTo>
                    <a:pt x="627" y="23"/>
                  </a:lnTo>
                  <a:lnTo>
                    <a:pt x="554" y="38"/>
                  </a:lnTo>
                  <a:lnTo>
                    <a:pt x="470" y="60"/>
                  </a:lnTo>
                  <a:lnTo>
                    <a:pt x="397" y="98"/>
                  </a:lnTo>
                  <a:lnTo>
                    <a:pt x="324" y="127"/>
                  </a:lnTo>
                  <a:lnTo>
                    <a:pt x="261" y="172"/>
                  </a:lnTo>
                  <a:lnTo>
                    <a:pt x="199" y="217"/>
                  </a:lnTo>
                  <a:lnTo>
                    <a:pt x="147" y="262"/>
                  </a:lnTo>
                  <a:lnTo>
                    <a:pt x="105" y="315"/>
                  </a:lnTo>
                  <a:lnTo>
                    <a:pt x="74" y="367"/>
                  </a:lnTo>
                  <a:lnTo>
                    <a:pt x="42" y="420"/>
                  </a:lnTo>
                  <a:lnTo>
                    <a:pt x="21" y="479"/>
                  </a:lnTo>
                  <a:lnTo>
                    <a:pt x="0" y="532"/>
                  </a:lnTo>
                  <a:lnTo>
                    <a:pt x="0" y="592"/>
                  </a:lnTo>
                  <a:lnTo>
                    <a:pt x="0" y="652"/>
                  </a:lnTo>
                  <a:lnTo>
                    <a:pt x="11" y="712"/>
                  </a:lnTo>
                  <a:lnTo>
                    <a:pt x="32" y="771"/>
                  </a:lnTo>
                  <a:lnTo>
                    <a:pt x="53" y="831"/>
                  </a:lnTo>
                  <a:lnTo>
                    <a:pt x="94" y="891"/>
                  </a:lnTo>
                  <a:lnTo>
                    <a:pt x="136" y="944"/>
                  </a:lnTo>
                  <a:lnTo>
                    <a:pt x="178" y="996"/>
                  </a:lnTo>
                  <a:lnTo>
                    <a:pt x="241" y="1041"/>
                  </a:lnTo>
                  <a:lnTo>
                    <a:pt x="303" y="1079"/>
                  </a:lnTo>
                  <a:lnTo>
                    <a:pt x="366" y="1116"/>
                  </a:lnTo>
                  <a:lnTo>
                    <a:pt x="439" y="1146"/>
                  </a:lnTo>
                  <a:lnTo>
                    <a:pt x="512" y="1176"/>
                  </a:lnTo>
                  <a:lnTo>
                    <a:pt x="585" y="1198"/>
                  </a:lnTo>
                  <a:lnTo>
                    <a:pt x="668" y="1213"/>
                  </a:lnTo>
                  <a:lnTo>
                    <a:pt x="742" y="1221"/>
                  </a:lnTo>
                  <a:lnTo>
                    <a:pt x="825" y="1228"/>
                  </a:lnTo>
                  <a:lnTo>
                    <a:pt x="909" y="1221"/>
                  </a:lnTo>
                  <a:lnTo>
                    <a:pt x="992" y="1221"/>
                  </a:lnTo>
                  <a:lnTo>
                    <a:pt x="1076" y="1206"/>
                  </a:lnTo>
                  <a:lnTo>
                    <a:pt x="1159" y="1183"/>
                  </a:lnTo>
                  <a:lnTo>
                    <a:pt x="1243" y="1161"/>
                  </a:lnTo>
                  <a:lnTo>
                    <a:pt x="1316" y="1131"/>
                  </a:lnTo>
                  <a:lnTo>
                    <a:pt x="1389" y="1093"/>
                  </a:lnTo>
                  <a:lnTo>
                    <a:pt x="1451" y="1056"/>
                  </a:lnTo>
                  <a:lnTo>
                    <a:pt x="1503" y="1011"/>
                  </a:lnTo>
                  <a:lnTo>
                    <a:pt x="1556" y="959"/>
                  </a:lnTo>
                  <a:lnTo>
                    <a:pt x="1597" y="914"/>
                  </a:lnTo>
                  <a:lnTo>
                    <a:pt x="1639" y="861"/>
                  </a:lnTo>
                  <a:lnTo>
                    <a:pt x="1670" y="801"/>
                  </a:lnTo>
                  <a:lnTo>
                    <a:pt x="1691" y="749"/>
                  </a:lnTo>
                  <a:lnTo>
                    <a:pt x="1702" y="689"/>
                  </a:lnTo>
                  <a:lnTo>
                    <a:pt x="1712" y="629"/>
                  </a:lnTo>
                  <a:lnTo>
                    <a:pt x="1712" y="569"/>
                  </a:lnTo>
                  <a:lnTo>
                    <a:pt x="1702" y="509"/>
                  </a:lnTo>
                  <a:lnTo>
                    <a:pt x="1681" y="449"/>
                  </a:lnTo>
                  <a:lnTo>
                    <a:pt x="1650" y="390"/>
                  </a:lnTo>
                  <a:lnTo>
                    <a:pt x="1618" y="337"/>
                  </a:lnTo>
                  <a:lnTo>
                    <a:pt x="1576" y="277"/>
                  </a:lnTo>
                  <a:lnTo>
                    <a:pt x="1524" y="232"/>
                  </a:lnTo>
                  <a:lnTo>
                    <a:pt x="1472" y="187"/>
                  </a:lnTo>
                  <a:lnTo>
                    <a:pt x="1409" y="142"/>
                  </a:lnTo>
                  <a:lnTo>
                    <a:pt x="1347" y="105"/>
                  </a:lnTo>
                  <a:lnTo>
                    <a:pt x="1274" y="75"/>
                  </a:lnTo>
                  <a:lnTo>
                    <a:pt x="1201" y="53"/>
                  </a:lnTo>
                  <a:lnTo>
                    <a:pt x="1117" y="30"/>
                  </a:lnTo>
                  <a:lnTo>
                    <a:pt x="1044" y="15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4"/>
            <p:cNvSpPr/>
            <p:nvPr/>
          </p:nvSpPr>
          <p:spPr>
            <a:xfrm>
              <a:off x="6392622" y="4421440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3" y="23"/>
                  </a:lnTo>
                  <a:lnTo>
                    <a:pt x="11" y="53"/>
                  </a:lnTo>
                  <a:lnTo>
                    <a:pt x="1" y="98"/>
                  </a:lnTo>
                  <a:lnTo>
                    <a:pt x="1" y="121"/>
                  </a:lnTo>
                  <a:lnTo>
                    <a:pt x="11" y="151"/>
                  </a:lnTo>
                  <a:lnTo>
                    <a:pt x="32" y="166"/>
                  </a:lnTo>
                  <a:lnTo>
                    <a:pt x="53" y="188"/>
                  </a:lnTo>
                  <a:lnTo>
                    <a:pt x="63" y="196"/>
                  </a:lnTo>
                  <a:lnTo>
                    <a:pt x="731" y="555"/>
                  </a:lnTo>
                  <a:lnTo>
                    <a:pt x="1045" y="735"/>
                  </a:lnTo>
                  <a:lnTo>
                    <a:pt x="1347" y="914"/>
                  </a:lnTo>
                  <a:lnTo>
                    <a:pt x="1650" y="1102"/>
                  </a:lnTo>
                  <a:lnTo>
                    <a:pt x="1942" y="1296"/>
                  </a:lnTo>
                  <a:lnTo>
                    <a:pt x="2224" y="1491"/>
                  </a:lnTo>
                  <a:lnTo>
                    <a:pt x="2485" y="1701"/>
                  </a:lnTo>
                  <a:lnTo>
                    <a:pt x="2756" y="1910"/>
                  </a:lnTo>
                  <a:lnTo>
                    <a:pt x="3017" y="2120"/>
                  </a:lnTo>
                  <a:lnTo>
                    <a:pt x="3278" y="2337"/>
                  </a:lnTo>
                  <a:lnTo>
                    <a:pt x="3539" y="2562"/>
                  </a:lnTo>
                  <a:lnTo>
                    <a:pt x="4050" y="3026"/>
                  </a:lnTo>
                  <a:lnTo>
                    <a:pt x="4572" y="3506"/>
                  </a:lnTo>
                  <a:lnTo>
                    <a:pt x="4583" y="3506"/>
                  </a:lnTo>
                  <a:lnTo>
                    <a:pt x="4604" y="3521"/>
                  </a:lnTo>
                  <a:lnTo>
                    <a:pt x="4635" y="3528"/>
                  </a:lnTo>
                  <a:lnTo>
                    <a:pt x="4666" y="3528"/>
                  </a:lnTo>
                  <a:lnTo>
                    <a:pt x="4698" y="3521"/>
                  </a:lnTo>
                  <a:lnTo>
                    <a:pt x="4718" y="3491"/>
                  </a:lnTo>
                  <a:lnTo>
                    <a:pt x="4729" y="3468"/>
                  </a:lnTo>
                  <a:lnTo>
                    <a:pt x="4698" y="3303"/>
                  </a:lnTo>
                  <a:lnTo>
                    <a:pt x="4666" y="3146"/>
                  </a:lnTo>
                  <a:lnTo>
                    <a:pt x="4624" y="2996"/>
                  </a:lnTo>
                  <a:lnTo>
                    <a:pt x="456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3" y="2390"/>
                  </a:lnTo>
                  <a:lnTo>
                    <a:pt x="4249" y="2247"/>
                  </a:lnTo>
                  <a:lnTo>
                    <a:pt x="4155" y="2105"/>
                  </a:lnTo>
                  <a:lnTo>
                    <a:pt x="4040" y="1963"/>
                  </a:lnTo>
                  <a:lnTo>
                    <a:pt x="3925" y="1828"/>
                  </a:lnTo>
                  <a:lnTo>
                    <a:pt x="3810" y="1693"/>
                  </a:lnTo>
                  <a:lnTo>
                    <a:pt x="3685" y="1566"/>
                  </a:lnTo>
                  <a:lnTo>
                    <a:pt x="3549" y="1439"/>
                  </a:lnTo>
                  <a:lnTo>
                    <a:pt x="3403" y="1311"/>
                  </a:lnTo>
                  <a:lnTo>
                    <a:pt x="3257" y="1192"/>
                  </a:lnTo>
                  <a:lnTo>
                    <a:pt x="3111" y="1072"/>
                  </a:lnTo>
                  <a:lnTo>
                    <a:pt x="2944" y="959"/>
                  </a:lnTo>
                  <a:lnTo>
                    <a:pt x="2777" y="847"/>
                  </a:lnTo>
                  <a:lnTo>
                    <a:pt x="2610" y="742"/>
                  </a:lnTo>
                  <a:lnTo>
                    <a:pt x="2433" y="645"/>
                  </a:lnTo>
                  <a:lnTo>
                    <a:pt x="2245" y="555"/>
                  </a:lnTo>
                  <a:lnTo>
                    <a:pt x="2057" y="465"/>
                  </a:lnTo>
                  <a:lnTo>
                    <a:pt x="1859" y="383"/>
                  </a:lnTo>
                  <a:lnTo>
                    <a:pt x="1660" y="308"/>
                  </a:lnTo>
                  <a:lnTo>
                    <a:pt x="1462" y="233"/>
                  </a:lnTo>
                  <a:lnTo>
                    <a:pt x="1253" y="181"/>
                  </a:lnTo>
                  <a:lnTo>
                    <a:pt x="1034" y="128"/>
                  </a:lnTo>
                  <a:lnTo>
                    <a:pt x="815" y="83"/>
                  </a:lnTo>
                  <a:lnTo>
                    <a:pt x="596" y="53"/>
                  </a:lnTo>
                  <a:lnTo>
                    <a:pt x="377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4"/>
            <p:cNvSpPr/>
            <p:nvPr/>
          </p:nvSpPr>
          <p:spPr>
            <a:xfrm>
              <a:off x="6162612" y="4874849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438" y="1"/>
                  </a:moveTo>
                  <a:lnTo>
                    <a:pt x="10167" y="8"/>
                  </a:lnTo>
                  <a:lnTo>
                    <a:pt x="9906" y="16"/>
                  </a:lnTo>
                  <a:lnTo>
                    <a:pt x="9645" y="31"/>
                  </a:lnTo>
                  <a:lnTo>
                    <a:pt x="9373" y="53"/>
                  </a:lnTo>
                  <a:lnTo>
                    <a:pt x="9113" y="83"/>
                  </a:lnTo>
                  <a:lnTo>
                    <a:pt x="8852" y="113"/>
                  </a:lnTo>
                  <a:lnTo>
                    <a:pt x="8580" y="151"/>
                  </a:lnTo>
                  <a:lnTo>
                    <a:pt x="8319" y="188"/>
                  </a:lnTo>
                  <a:lnTo>
                    <a:pt x="8048" y="233"/>
                  </a:lnTo>
                  <a:lnTo>
                    <a:pt x="7787" y="285"/>
                  </a:lnTo>
                  <a:lnTo>
                    <a:pt x="7526" y="345"/>
                  </a:lnTo>
                  <a:lnTo>
                    <a:pt x="7255" y="405"/>
                  </a:lnTo>
                  <a:lnTo>
                    <a:pt x="7004" y="473"/>
                  </a:lnTo>
                  <a:lnTo>
                    <a:pt x="6743" y="540"/>
                  </a:lnTo>
                  <a:lnTo>
                    <a:pt x="6493" y="615"/>
                  </a:lnTo>
                  <a:lnTo>
                    <a:pt x="6253" y="690"/>
                  </a:lnTo>
                  <a:lnTo>
                    <a:pt x="6002" y="772"/>
                  </a:lnTo>
                  <a:lnTo>
                    <a:pt x="5762" y="862"/>
                  </a:lnTo>
                  <a:lnTo>
                    <a:pt x="5533" y="952"/>
                  </a:lnTo>
                  <a:lnTo>
                    <a:pt x="5303" y="1042"/>
                  </a:lnTo>
                  <a:lnTo>
                    <a:pt x="5073" y="1139"/>
                  </a:lnTo>
                  <a:lnTo>
                    <a:pt x="4854" y="1244"/>
                  </a:lnTo>
                  <a:lnTo>
                    <a:pt x="4635" y="1349"/>
                  </a:lnTo>
                  <a:lnTo>
                    <a:pt x="4416" y="1454"/>
                  </a:lnTo>
                  <a:lnTo>
                    <a:pt x="4207" y="1566"/>
                  </a:lnTo>
                  <a:lnTo>
                    <a:pt x="3998" y="1686"/>
                  </a:lnTo>
                  <a:lnTo>
                    <a:pt x="3800" y="1798"/>
                  </a:lnTo>
                  <a:lnTo>
                    <a:pt x="3602" y="1925"/>
                  </a:lnTo>
                  <a:lnTo>
                    <a:pt x="3414" y="2045"/>
                  </a:lnTo>
                  <a:lnTo>
                    <a:pt x="3226" y="2180"/>
                  </a:lnTo>
                  <a:lnTo>
                    <a:pt x="3038" y="2307"/>
                  </a:lnTo>
                  <a:lnTo>
                    <a:pt x="2694" y="2577"/>
                  </a:lnTo>
                  <a:lnTo>
                    <a:pt x="2360" y="2861"/>
                  </a:lnTo>
                  <a:lnTo>
                    <a:pt x="2047" y="3153"/>
                  </a:lnTo>
                  <a:lnTo>
                    <a:pt x="1754" y="3460"/>
                  </a:lnTo>
                  <a:lnTo>
                    <a:pt x="1483" y="3768"/>
                  </a:lnTo>
                  <a:lnTo>
                    <a:pt x="1232" y="4090"/>
                  </a:lnTo>
                  <a:lnTo>
                    <a:pt x="1003" y="4419"/>
                  </a:lnTo>
                  <a:lnTo>
                    <a:pt x="805" y="4756"/>
                  </a:lnTo>
                  <a:lnTo>
                    <a:pt x="617" y="5100"/>
                  </a:lnTo>
                  <a:lnTo>
                    <a:pt x="460" y="5452"/>
                  </a:lnTo>
                  <a:lnTo>
                    <a:pt x="324" y="5804"/>
                  </a:lnTo>
                  <a:lnTo>
                    <a:pt x="210" y="6171"/>
                  </a:lnTo>
                  <a:lnTo>
                    <a:pt x="157" y="6351"/>
                  </a:lnTo>
                  <a:lnTo>
                    <a:pt x="116" y="6538"/>
                  </a:lnTo>
                  <a:lnTo>
                    <a:pt x="84" y="6718"/>
                  </a:lnTo>
                  <a:lnTo>
                    <a:pt x="53" y="6905"/>
                  </a:lnTo>
                  <a:lnTo>
                    <a:pt x="32" y="7092"/>
                  </a:lnTo>
                  <a:lnTo>
                    <a:pt x="11" y="7280"/>
                  </a:lnTo>
                  <a:lnTo>
                    <a:pt x="1" y="7467"/>
                  </a:lnTo>
                  <a:lnTo>
                    <a:pt x="1" y="7654"/>
                  </a:lnTo>
                  <a:lnTo>
                    <a:pt x="1" y="7841"/>
                  </a:lnTo>
                  <a:lnTo>
                    <a:pt x="11" y="8029"/>
                  </a:lnTo>
                  <a:lnTo>
                    <a:pt x="32" y="8223"/>
                  </a:lnTo>
                  <a:lnTo>
                    <a:pt x="53" y="8410"/>
                  </a:lnTo>
                  <a:lnTo>
                    <a:pt x="84" y="8598"/>
                  </a:lnTo>
                  <a:lnTo>
                    <a:pt x="116" y="8792"/>
                  </a:lnTo>
                  <a:lnTo>
                    <a:pt x="157" y="8980"/>
                  </a:lnTo>
                  <a:lnTo>
                    <a:pt x="210" y="9174"/>
                  </a:lnTo>
                  <a:lnTo>
                    <a:pt x="272" y="9361"/>
                  </a:lnTo>
                  <a:lnTo>
                    <a:pt x="335" y="9549"/>
                  </a:lnTo>
                  <a:lnTo>
                    <a:pt x="408" y="9743"/>
                  </a:lnTo>
                  <a:lnTo>
                    <a:pt x="481" y="9931"/>
                  </a:lnTo>
                  <a:lnTo>
                    <a:pt x="564" y="10118"/>
                  </a:lnTo>
                  <a:lnTo>
                    <a:pt x="658" y="10305"/>
                  </a:lnTo>
                  <a:lnTo>
                    <a:pt x="752" y="10485"/>
                  </a:lnTo>
                  <a:lnTo>
                    <a:pt x="857" y="10672"/>
                  </a:lnTo>
                  <a:lnTo>
                    <a:pt x="972" y="10844"/>
                  </a:lnTo>
                  <a:lnTo>
                    <a:pt x="1086" y="11024"/>
                  </a:lnTo>
                  <a:lnTo>
                    <a:pt x="1201" y="11189"/>
                  </a:lnTo>
                  <a:lnTo>
                    <a:pt x="1326" y="11361"/>
                  </a:lnTo>
                  <a:lnTo>
                    <a:pt x="1462" y="11526"/>
                  </a:lnTo>
                  <a:lnTo>
                    <a:pt x="1598" y="11690"/>
                  </a:lnTo>
                  <a:lnTo>
                    <a:pt x="1733" y="11848"/>
                  </a:lnTo>
                  <a:lnTo>
                    <a:pt x="1880" y="12005"/>
                  </a:lnTo>
                  <a:lnTo>
                    <a:pt x="2036" y="12162"/>
                  </a:lnTo>
                  <a:lnTo>
                    <a:pt x="2193" y="12312"/>
                  </a:lnTo>
                  <a:lnTo>
                    <a:pt x="2349" y="12462"/>
                  </a:lnTo>
                  <a:lnTo>
                    <a:pt x="2516" y="12604"/>
                  </a:lnTo>
                  <a:lnTo>
                    <a:pt x="2683" y="12746"/>
                  </a:lnTo>
                  <a:lnTo>
                    <a:pt x="2861" y="12881"/>
                  </a:lnTo>
                  <a:lnTo>
                    <a:pt x="3038" y="13016"/>
                  </a:lnTo>
                  <a:lnTo>
                    <a:pt x="3226" y="13143"/>
                  </a:lnTo>
                  <a:lnTo>
                    <a:pt x="3602" y="13398"/>
                  </a:lnTo>
                  <a:lnTo>
                    <a:pt x="3998" y="13637"/>
                  </a:lnTo>
                  <a:lnTo>
                    <a:pt x="4405" y="13862"/>
                  </a:lnTo>
                  <a:lnTo>
                    <a:pt x="4823" y="14072"/>
                  </a:lnTo>
                  <a:lnTo>
                    <a:pt x="5261" y="14267"/>
                  </a:lnTo>
                  <a:lnTo>
                    <a:pt x="5710" y="14446"/>
                  </a:lnTo>
                  <a:lnTo>
                    <a:pt x="6169" y="14603"/>
                  </a:lnTo>
                  <a:lnTo>
                    <a:pt x="6639" y="14753"/>
                  </a:lnTo>
                  <a:lnTo>
                    <a:pt x="7119" y="14888"/>
                  </a:lnTo>
                  <a:lnTo>
                    <a:pt x="7599" y="15000"/>
                  </a:lnTo>
                  <a:lnTo>
                    <a:pt x="8100" y="15098"/>
                  </a:lnTo>
                  <a:lnTo>
                    <a:pt x="8601" y="15180"/>
                  </a:lnTo>
                  <a:lnTo>
                    <a:pt x="8862" y="15218"/>
                  </a:lnTo>
                  <a:lnTo>
                    <a:pt x="9113" y="15248"/>
                  </a:lnTo>
                  <a:lnTo>
                    <a:pt x="9373" y="15270"/>
                  </a:lnTo>
                  <a:lnTo>
                    <a:pt x="9624" y="15292"/>
                  </a:lnTo>
                  <a:lnTo>
                    <a:pt x="9885" y="15307"/>
                  </a:lnTo>
                  <a:lnTo>
                    <a:pt x="10146" y="15315"/>
                  </a:lnTo>
                  <a:lnTo>
                    <a:pt x="10407" y="15322"/>
                  </a:lnTo>
                  <a:lnTo>
                    <a:pt x="10668" y="15330"/>
                  </a:lnTo>
                  <a:lnTo>
                    <a:pt x="10939" y="15322"/>
                  </a:lnTo>
                  <a:lnTo>
                    <a:pt x="11200" y="15322"/>
                  </a:lnTo>
                  <a:lnTo>
                    <a:pt x="11461" y="15307"/>
                  </a:lnTo>
                  <a:lnTo>
                    <a:pt x="11732" y="15292"/>
                  </a:lnTo>
                  <a:lnTo>
                    <a:pt x="11993" y="15270"/>
                  </a:lnTo>
                  <a:lnTo>
                    <a:pt x="12254" y="15240"/>
                  </a:lnTo>
                  <a:lnTo>
                    <a:pt x="12526" y="15210"/>
                  </a:lnTo>
                  <a:lnTo>
                    <a:pt x="12786" y="15180"/>
                  </a:lnTo>
                  <a:lnTo>
                    <a:pt x="13058" y="15135"/>
                  </a:lnTo>
                  <a:lnTo>
                    <a:pt x="13319" y="15090"/>
                  </a:lnTo>
                  <a:lnTo>
                    <a:pt x="13580" y="15038"/>
                  </a:lnTo>
                  <a:lnTo>
                    <a:pt x="13851" y="14985"/>
                  </a:lnTo>
                  <a:lnTo>
                    <a:pt x="14112" y="14918"/>
                  </a:lnTo>
                  <a:lnTo>
                    <a:pt x="14373" y="14858"/>
                  </a:lnTo>
                  <a:lnTo>
                    <a:pt x="14623" y="14783"/>
                  </a:lnTo>
                  <a:lnTo>
                    <a:pt x="14874" y="14716"/>
                  </a:lnTo>
                  <a:lnTo>
                    <a:pt x="15124" y="14633"/>
                  </a:lnTo>
                  <a:lnTo>
                    <a:pt x="15364" y="14551"/>
                  </a:lnTo>
                  <a:lnTo>
                    <a:pt x="15604" y="14469"/>
                  </a:lnTo>
                  <a:lnTo>
                    <a:pt x="15845" y="14379"/>
                  </a:lnTo>
                  <a:lnTo>
                    <a:pt x="16074" y="14281"/>
                  </a:lnTo>
                  <a:lnTo>
                    <a:pt x="16293" y="14184"/>
                  </a:lnTo>
                  <a:lnTo>
                    <a:pt x="16523" y="14087"/>
                  </a:lnTo>
                  <a:lnTo>
                    <a:pt x="16742" y="13982"/>
                  </a:lnTo>
                  <a:lnTo>
                    <a:pt x="16951" y="13870"/>
                  </a:lnTo>
                  <a:lnTo>
                    <a:pt x="17160" y="13757"/>
                  </a:lnTo>
                  <a:lnTo>
                    <a:pt x="17368" y="13645"/>
                  </a:lnTo>
                  <a:lnTo>
                    <a:pt x="17567" y="13525"/>
                  </a:lnTo>
                  <a:lnTo>
                    <a:pt x="17765" y="13405"/>
                  </a:lnTo>
                  <a:lnTo>
                    <a:pt x="17963" y="13278"/>
                  </a:lnTo>
                  <a:lnTo>
                    <a:pt x="18151" y="13151"/>
                  </a:lnTo>
                  <a:lnTo>
                    <a:pt x="18329" y="13016"/>
                  </a:lnTo>
                  <a:lnTo>
                    <a:pt x="18683" y="12746"/>
                  </a:lnTo>
                  <a:lnTo>
                    <a:pt x="19007" y="12462"/>
                  </a:lnTo>
                  <a:lnTo>
                    <a:pt x="19320" y="12170"/>
                  </a:lnTo>
                  <a:lnTo>
                    <a:pt x="19612" y="11870"/>
                  </a:lnTo>
                  <a:lnTo>
                    <a:pt x="19884" y="11556"/>
                  </a:lnTo>
                  <a:lnTo>
                    <a:pt x="20134" y="11234"/>
                  </a:lnTo>
                  <a:lnTo>
                    <a:pt x="20364" y="10904"/>
                  </a:lnTo>
                  <a:lnTo>
                    <a:pt x="20573" y="10567"/>
                  </a:lnTo>
                  <a:lnTo>
                    <a:pt x="20750" y="10223"/>
                  </a:lnTo>
                  <a:lnTo>
                    <a:pt x="20917" y="9871"/>
                  </a:lnTo>
                  <a:lnTo>
                    <a:pt x="21053" y="9519"/>
                  </a:lnTo>
                  <a:lnTo>
                    <a:pt x="21168" y="9159"/>
                  </a:lnTo>
                  <a:lnTo>
                    <a:pt x="21209" y="8972"/>
                  </a:lnTo>
                  <a:lnTo>
                    <a:pt x="21251" y="8792"/>
                  </a:lnTo>
                  <a:lnTo>
                    <a:pt x="21282" y="8605"/>
                  </a:lnTo>
                  <a:lnTo>
                    <a:pt x="21314" y="8418"/>
                  </a:lnTo>
                  <a:lnTo>
                    <a:pt x="21335" y="8238"/>
                  </a:lnTo>
                  <a:lnTo>
                    <a:pt x="21355" y="8051"/>
                  </a:lnTo>
                  <a:lnTo>
                    <a:pt x="21366" y="7864"/>
                  </a:lnTo>
                  <a:lnTo>
                    <a:pt x="21366" y="7669"/>
                  </a:lnTo>
                  <a:lnTo>
                    <a:pt x="21366" y="7482"/>
                  </a:lnTo>
                  <a:lnTo>
                    <a:pt x="21355" y="7295"/>
                  </a:lnTo>
                  <a:lnTo>
                    <a:pt x="21335" y="7107"/>
                  </a:lnTo>
                  <a:lnTo>
                    <a:pt x="21314" y="6913"/>
                  </a:lnTo>
                  <a:lnTo>
                    <a:pt x="21282" y="6726"/>
                  </a:lnTo>
                  <a:lnTo>
                    <a:pt x="21251" y="6531"/>
                  </a:lnTo>
                  <a:lnTo>
                    <a:pt x="21209" y="6344"/>
                  </a:lnTo>
                  <a:lnTo>
                    <a:pt x="21157" y="6156"/>
                  </a:lnTo>
                  <a:lnTo>
                    <a:pt x="21105" y="5962"/>
                  </a:lnTo>
                  <a:lnTo>
                    <a:pt x="21032" y="5774"/>
                  </a:lnTo>
                  <a:lnTo>
                    <a:pt x="20969" y="5580"/>
                  </a:lnTo>
                  <a:lnTo>
                    <a:pt x="20886" y="5393"/>
                  </a:lnTo>
                  <a:lnTo>
                    <a:pt x="20802" y="5205"/>
                  </a:lnTo>
                  <a:lnTo>
                    <a:pt x="20708" y="5018"/>
                  </a:lnTo>
                  <a:lnTo>
                    <a:pt x="20614" y="4838"/>
                  </a:lnTo>
                  <a:lnTo>
                    <a:pt x="20510" y="4659"/>
                  </a:lnTo>
                  <a:lnTo>
                    <a:pt x="20406" y="4479"/>
                  </a:lnTo>
                  <a:lnTo>
                    <a:pt x="20291" y="4307"/>
                  </a:lnTo>
                  <a:lnTo>
                    <a:pt x="20166" y="4134"/>
                  </a:lnTo>
                  <a:lnTo>
                    <a:pt x="20040" y="3962"/>
                  </a:lnTo>
                  <a:lnTo>
                    <a:pt x="19915" y="3797"/>
                  </a:lnTo>
                  <a:lnTo>
                    <a:pt x="19779" y="3633"/>
                  </a:lnTo>
                  <a:lnTo>
                    <a:pt x="19633" y="3475"/>
                  </a:lnTo>
                  <a:lnTo>
                    <a:pt x="19487" y="3318"/>
                  </a:lnTo>
                  <a:lnTo>
                    <a:pt x="19341" y="3168"/>
                  </a:lnTo>
                  <a:lnTo>
                    <a:pt x="19184" y="3011"/>
                  </a:lnTo>
                  <a:lnTo>
                    <a:pt x="19017" y="2869"/>
                  </a:lnTo>
                  <a:lnTo>
                    <a:pt x="18850" y="2719"/>
                  </a:lnTo>
                  <a:lnTo>
                    <a:pt x="18683" y="2584"/>
                  </a:lnTo>
                  <a:lnTo>
                    <a:pt x="18506" y="2442"/>
                  </a:lnTo>
                  <a:lnTo>
                    <a:pt x="18329" y="2307"/>
                  </a:lnTo>
                  <a:lnTo>
                    <a:pt x="18151" y="2180"/>
                  </a:lnTo>
                  <a:lnTo>
                    <a:pt x="17765" y="1925"/>
                  </a:lnTo>
                  <a:lnTo>
                    <a:pt x="17379" y="1686"/>
                  </a:lnTo>
                  <a:lnTo>
                    <a:pt x="16972" y="1461"/>
                  </a:lnTo>
                  <a:lnTo>
                    <a:pt x="16544" y="1259"/>
                  </a:lnTo>
                  <a:lnTo>
                    <a:pt x="16105" y="1064"/>
                  </a:lnTo>
                  <a:lnTo>
                    <a:pt x="15667" y="884"/>
                  </a:lnTo>
                  <a:lnTo>
                    <a:pt x="15208" y="720"/>
                  </a:lnTo>
                  <a:lnTo>
                    <a:pt x="14738" y="570"/>
                  </a:lnTo>
                  <a:lnTo>
                    <a:pt x="14258" y="443"/>
                  </a:lnTo>
                  <a:lnTo>
                    <a:pt x="13768" y="323"/>
                  </a:lnTo>
                  <a:lnTo>
                    <a:pt x="13267" y="225"/>
                  </a:lnTo>
                  <a:lnTo>
                    <a:pt x="12766" y="143"/>
                  </a:lnTo>
                  <a:lnTo>
                    <a:pt x="12515" y="113"/>
                  </a:lnTo>
                  <a:lnTo>
                    <a:pt x="12254" y="83"/>
                  </a:lnTo>
                  <a:lnTo>
                    <a:pt x="12004" y="53"/>
                  </a:lnTo>
                  <a:lnTo>
                    <a:pt x="11743" y="38"/>
                  </a:lnTo>
                  <a:lnTo>
                    <a:pt x="11482" y="16"/>
                  </a:lnTo>
                  <a:lnTo>
                    <a:pt x="11221" y="8"/>
                  </a:lnTo>
                  <a:lnTo>
                    <a:pt x="1096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4"/>
            <p:cNvSpPr/>
            <p:nvPr/>
          </p:nvSpPr>
          <p:spPr>
            <a:xfrm>
              <a:off x="6212758" y="4995605"/>
              <a:ext cx="106386" cy="49812"/>
            </a:xfrm>
            <a:custGeom>
              <a:avLst/>
              <a:gdLst/>
              <a:ahLst/>
              <a:cxnLst/>
              <a:rect l="l" t="t" r="r" b="b"/>
              <a:pathLst>
                <a:path w="11847" h="4726" extrusionOk="0">
                  <a:moveTo>
                    <a:pt x="6221" y="0"/>
                  </a:moveTo>
                  <a:lnTo>
                    <a:pt x="6117" y="8"/>
                  </a:lnTo>
                  <a:lnTo>
                    <a:pt x="6023" y="15"/>
                  </a:lnTo>
                  <a:lnTo>
                    <a:pt x="5919" y="30"/>
                  </a:lnTo>
                  <a:lnTo>
                    <a:pt x="5825" y="53"/>
                  </a:lnTo>
                  <a:lnTo>
                    <a:pt x="5731" y="75"/>
                  </a:lnTo>
                  <a:lnTo>
                    <a:pt x="5647" y="105"/>
                  </a:lnTo>
                  <a:lnTo>
                    <a:pt x="5553" y="143"/>
                  </a:lnTo>
                  <a:lnTo>
                    <a:pt x="5480" y="180"/>
                  </a:lnTo>
                  <a:lnTo>
                    <a:pt x="5397" y="225"/>
                  </a:lnTo>
                  <a:lnTo>
                    <a:pt x="5324" y="277"/>
                  </a:lnTo>
                  <a:lnTo>
                    <a:pt x="5261" y="330"/>
                  </a:lnTo>
                  <a:lnTo>
                    <a:pt x="5199" y="397"/>
                  </a:lnTo>
                  <a:lnTo>
                    <a:pt x="5136" y="472"/>
                  </a:lnTo>
                  <a:lnTo>
                    <a:pt x="5094" y="547"/>
                  </a:lnTo>
                  <a:lnTo>
                    <a:pt x="5052" y="622"/>
                  </a:lnTo>
                  <a:lnTo>
                    <a:pt x="5021" y="704"/>
                  </a:lnTo>
                  <a:lnTo>
                    <a:pt x="5000" y="779"/>
                  </a:lnTo>
                  <a:lnTo>
                    <a:pt x="4990" y="861"/>
                  </a:lnTo>
                  <a:lnTo>
                    <a:pt x="4979" y="951"/>
                  </a:lnTo>
                  <a:lnTo>
                    <a:pt x="4979" y="1116"/>
                  </a:lnTo>
                  <a:lnTo>
                    <a:pt x="4990" y="1288"/>
                  </a:lnTo>
                  <a:lnTo>
                    <a:pt x="5021" y="1461"/>
                  </a:lnTo>
                  <a:lnTo>
                    <a:pt x="5052" y="1633"/>
                  </a:lnTo>
                  <a:lnTo>
                    <a:pt x="5215" y="2312"/>
                  </a:lnTo>
                  <a:lnTo>
                    <a:pt x="4844" y="2090"/>
                  </a:lnTo>
                  <a:lnTo>
                    <a:pt x="4604" y="1955"/>
                  </a:lnTo>
                  <a:lnTo>
                    <a:pt x="4374" y="1820"/>
                  </a:lnTo>
                  <a:lnTo>
                    <a:pt x="4123" y="1693"/>
                  </a:lnTo>
                  <a:lnTo>
                    <a:pt x="3883" y="1580"/>
                  </a:lnTo>
                  <a:lnTo>
                    <a:pt x="3633" y="1476"/>
                  </a:lnTo>
                  <a:lnTo>
                    <a:pt x="3382" y="1378"/>
                  </a:lnTo>
                  <a:lnTo>
                    <a:pt x="3122" y="1303"/>
                  </a:lnTo>
                  <a:lnTo>
                    <a:pt x="2861" y="1243"/>
                  </a:lnTo>
                  <a:lnTo>
                    <a:pt x="2589" y="1191"/>
                  </a:lnTo>
                  <a:lnTo>
                    <a:pt x="2454" y="1176"/>
                  </a:lnTo>
                  <a:lnTo>
                    <a:pt x="2318" y="1161"/>
                  </a:lnTo>
                  <a:lnTo>
                    <a:pt x="2182" y="1154"/>
                  </a:lnTo>
                  <a:lnTo>
                    <a:pt x="2046" y="1146"/>
                  </a:lnTo>
                  <a:lnTo>
                    <a:pt x="1900" y="1154"/>
                  </a:lnTo>
                  <a:lnTo>
                    <a:pt x="1765" y="1154"/>
                  </a:lnTo>
                  <a:lnTo>
                    <a:pt x="1629" y="1169"/>
                  </a:lnTo>
                  <a:lnTo>
                    <a:pt x="1493" y="1183"/>
                  </a:lnTo>
                  <a:lnTo>
                    <a:pt x="1368" y="1206"/>
                  </a:lnTo>
                  <a:lnTo>
                    <a:pt x="1232" y="1236"/>
                  </a:lnTo>
                  <a:lnTo>
                    <a:pt x="1107" y="1273"/>
                  </a:lnTo>
                  <a:lnTo>
                    <a:pt x="982" y="1318"/>
                  </a:lnTo>
                  <a:lnTo>
                    <a:pt x="857" y="1371"/>
                  </a:lnTo>
                  <a:lnTo>
                    <a:pt x="742" y="1423"/>
                  </a:lnTo>
                  <a:lnTo>
                    <a:pt x="637" y="1483"/>
                  </a:lnTo>
                  <a:lnTo>
                    <a:pt x="533" y="1550"/>
                  </a:lnTo>
                  <a:lnTo>
                    <a:pt x="439" y="1625"/>
                  </a:lnTo>
                  <a:lnTo>
                    <a:pt x="345" y="1700"/>
                  </a:lnTo>
                  <a:lnTo>
                    <a:pt x="262" y="1783"/>
                  </a:lnTo>
                  <a:lnTo>
                    <a:pt x="199" y="1865"/>
                  </a:lnTo>
                  <a:lnTo>
                    <a:pt x="136" y="1955"/>
                  </a:lnTo>
                  <a:lnTo>
                    <a:pt x="84" y="2045"/>
                  </a:lnTo>
                  <a:lnTo>
                    <a:pt x="43" y="2135"/>
                  </a:lnTo>
                  <a:lnTo>
                    <a:pt x="22" y="2232"/>
                  </a:lnTo>
                  <a:lnTo>
                    <a:pt x="1" y="2329"/>
                  </a:lnTo>
                  <a:lnTo>
                    <a:pt x="1" y="2427"/>
                  </a:lnTo>
                  <a:lnTo>
                    <a:pt x="22" y="2554"/>
                  </a:lnTo>
                  <a:lnTo>
                    <a:pt x="63" y="2666"/>
                  </a:lnTo>
                  <a:lnTo>
                    <a:pt x="116" y="2786"/>
                  </a:lnTo>
                  <a:lnTo>
                    <a:pt x="189" y="2891"/>
                  </a:lnTo>
                  <a:lnTo>
                    <a:pt x="272" y="2996"/>
                  </a:lnTo>
                  <a:lnTo>
                    <a:pt x="366" y="3093"/>
                  </a:lnTo>
                  <a:lnTo>
                    <a:pt x="481" y="3190"/>
                  </a:lnTo>
                  <a:lnTo>
                    <a:pt x="606" y="3280"/>
                  </a:lnTo>
                  <a:lnTo>
                    <a:pt x="731" y="3370"/>
                  </a:lnTo>
                  <a:lnTo>
                    <a:pt x="878" y="3453"/>
                  </a:lnTo>
                  <a:lnTo>
                    <a:pt x="1024" y="3527"/>
                  </a:lnTo>
                  <a:lnTo>
                    <a:pt x="1170" y="3602"/>
                  </a:lnTo>
                  <a:lnTo>
                    <a:pt x="1326" y="3670"/>
                  </a:lnTo>
                  <a:lnTo>
                    <a:pt x="1493" y="3730"/>
                  </a:lnTo>
                  <a:lnTo>
                    <a:pt x="1806" y="3849"/>
                  </a:lnTo>
                  <a:lnTo>
                    <a:pt x="2099" y="3939"/>
                  </a:lnTo>
                  <a:lnTo>
                    <a:pt x="2380" y="4029"/>
                  </a:lnTo>
                  <a:lnTo>
                    <a:pt x="2673" y="4112"/>
                  </a:lnTo>
                  <a:lnTo>
                    <a:pt x="2965" y="4186"/>
                  </a:lnTo>
                  <a:lnTo>
                    <a:pt x="3268" y="4261"/>
                  </a:lnTo>
                  <a:lnTo>
                    <a:pt x="3560" y="4329"/>
                  </a:lnTo>
                  <a:lnTo>
                    <a:pt x="3863" y="4396"/>
                  </a:lnTo>
                  <a:lnTo>
                    <a:pt x="4165" y="4449"/>
                  </a:lnTo>
                  <a:lnTo>
                    <a:pt x="4468" y="4501"/>
                  </a:lnTo>
                  <a:lnTo>
                    <a:pt x="4781" y="4553"/>
                  </a:lnTo>
                  <a:lnTo>
                    <a:pt x="5084" y="4591"/>
                  </a:lnTo>
                  <a:lnTo>
                    <a:pt x="5397" y="4628"/>
                  </a:lnTo>
                  <a:lnTo>
                    <a:pt x="5699" y="4666"/>
                  </a:lnTo>
                  <a:lnTo>
                    <a:pt x="6013" y="4688"/>
                  </a:lnTo>
                  <a:lnTo>
                    <a:pt x="6326" y="4711"/>
                  </a:lnTo>
                  <a:lnTo>
                    <a:pt x="6639" y="4726"/>
                  </a:lnTo>
                  <a:lnTo>
                    <a:pt x="6733" y="4726"/>
                  </a:lnTo>
                  <a:lnTo>
                    <a:pt x="6816" y="4718"/>
                  </a:lnTo>
                  <a:lnTo>
                    <a:pt x="6910" y="4711"/>
                  </a:lnTo>
                  <a:lnTo>
                    <a:pt x="7004" y="4696"/>
                  </a:lnTo>
                  <a:lnTo>
                    <a:pt x="7182" y="4651"/>
                  </a:lnTo>
                  <a:lnTo>
                    <a:pt x="7369" y="4598"/>
                  </a:lnTo>
                  <a:lnTo>
                    <a:pt x="7735" y="4471"/>
                  </a:lnTo>
                  <a:lnTo>
                    <a:pt x="7912" y="4411"/>
                  </a:lnTo>
                  <a:lnTo>
                    <a:pt x="8079" y="4359"/>
                  </a:lnTo>
                  <a:lnTo>
                    <a:pt x="8413" y="4254"/>
                  </a:lnTo>
                  <a:lnTo>
                    <a:pt x="8726" y="4141"/>
                  </a:lnTo>
                  <a:lnTo>
                    <a:pt x="9039" y="4007"/>
                  </a:lnTo>
                  <a:lnTo>
                    <a:pt x="9342" y="3872"/>
                  </a:lnTo>
                  <a:lnTo>
                    <a:pt x="9645" y="3722"/>
                  </a:lnTo>
                  <a:lnTo>
                    <a:pt x="9927" y="3565"/>
                  </a:lnTo>
                  <a:lnTo>
                    <a:pt x="10208" y="3400"/>
                  </a:lnTo>
                  <a:lnTo>
                    <a:pt x="10490" y="3235"/>
                  </a:lnTo>
                  <a:lnTo>
                    <a:pt x="10751" y="3071"/>
                  </a:lnTo>
                  <a:lnTo>
                    <a:pt x="11002" y="2898"/>
                  </a:lnTo>
                  <a:lnTo>
                    <a:pt x="11116" y="2801"/>
                  </a:lnTo>
                  <a:lnTo>
                    <a:pt x="11231" y="2711"/>
                  </a:lnTo>
                  <a:lnTo>
                    <a:pt x="11346" y="2614"/>
                  </a:lnTo>
                  <a:lnTo>
                    <a:pt x="11440" y="2516"/>
                  </a:lnTo>
                  <a:lnTo>
                    <a:pt x="11534" y="2412"/>
                  </a:lnTo>
                  <a:lnTo>
                    <a:pt x="11617" y="2307"/>
                  </a:lnTo>
                  <a:lnTo>
                    <a:pt x="11690" y="2202"/>
                  </a:lnTo>
                  <a:lnTo>
                    <a:pt x="11753" y="2090"/>
                  </a:lnTo>
                  <a:lnTo>
                    <a:pt x="11795" y="1977"/>
                  </a:lnTo>
                  <a:lnTo>
                    <a:pt x="11826" y="1865"/>
                  </a:lnTo>
                  <a:lnTo>
                    <a:pt x="11847" y="1745"/>
                  </a:lnTo>
                  <a:lnTo>
                    <a:pt x="11847" y="1625"/>
                  </a:lnTo>
                  <a:lnTo>
                    <a:pt x="11837" y="1558"/>
                  </a:lnTo>
                  <a:lnTo>
                    <a:pt x="11816" y="1483"/>
                  </a:lnTo>
                  <a:lnTo>
                    <a:pt x="11795" y="1416"/>
                  </a:lnTo>
                  <a:lnTo>
                    <a:pt x="11753" y="1348"/>
                  </a:lnTo>
                  <a:lnTo>
                    <a:pt x="11722" y="1281"/>
                  </a:lnTo>
                  <a:lnTo>
                    <a:pt x="11670" y="1221"/>
                  </a:lnTo>
                  <a:lnTo>
                    <a:pt x="11607" y="1169"/>
                  </a:lnTo>
                  <a:lnTo>
                    <a:pt x="11544" y="1116"/>
                  </a:lnTo>
                  <a:lnTo>
                    <a:pt x="11482" y="1079"/>
                  </a:lnTo>
                  <a:lnTo>
                    <a:pt x="11419" y="1049"/>
                  </a:lnTo>
                  <a:lnTo>
                    <a:pt x="11356" y="1019"/>
                  </a:lnTo>
                  <a:lnTo>
                    <a:pt x="11283" y="996"/>
                  </a:lnTo>
                  <a:lnTo>
                    <a:pt x="11148" y="966"/>
                  </a:lnTo>
                  <a:lnTo>
                    <a:pt x="10991" y="944"/>
                  </a:lnTo>
                  <a:lnTo>
                    <a:pt x="10835" y="936"/>
                  </a:lnTo>
                  <a:lnTo>
                    <a:pt x="10678" y="944"/>
                  </a:lnTo>
                  <a:lnTo>
                    <a:pt x="10521" y="959"/>
                  </a:lnTo>
                  <a:lnTo>
                    <a:pt x="10365" y="981"/>
                  </a:lnTo>
                  <a:lnTo>
                    <a:pt x="10219" y="1019"/>
                  </a:lnTo>
                  <a:lnTo>
                    <a:pt x="10073" y="1049"/>
                  </a:lnTo>
                  <a:lnTo>
                    <a:pt x="9927" y="1094"/>
                  </a:lnTo>
                  <a:lnTo>
                    <a:pt x="9791" y="1139"/>
                  </a:lnTo>
                  <a:lnTo>
                    <a:pt x="9655" y="1191"/>
                  </a:lnTo>
                  <a:lnTo>
                    <a:pt x="9520" y="1251"/>
                  </a:lnTo>
                  <a:lnTo>
                    <a:pt x="9259" y="1371"/>
                  </a:lnTo>
                  <a:lnTo>
                    <a:pt x="9019" y="1513"/>
                  </a:lnTo>
                  <a:lnTo>
                    <a:pt x="8778" y="1663"/>
                  </a:lnTo>
                  <a:lnTo>
                    <a:pt x="8559" y="1820"/>
                  </a:lnTo>
                  <a:lnTo>
                    <a:pt x="8351" y="1985"/>
                  </a:lnTo>
                  <a:lnTo>
                    <a:pt x="8319" y="1842"/>
                  </a:lnTo>
                  <a:lnTo>
                    <a:pt x="8288" y="1685"/>
                  </a:lnTo>
                  <a:lnTo>
                    <a:pt x="8246" y="1528"/>
                  </a:lnTo>
                  <a:lnTo>
                    <a:pt x="8194" y="1371"/>
                  </a:lnTo>
                  <a:lnTo>
                    <a:pt x="8131" y="1221"/>
                  </a:lnTo>
                  <a:lnTo>
                    <a:pt x="8058" y="1071"/>
                  </a:lnTo>
                  <a:lnTo>
                    <a:pt x="7975" y="929"/>
                  </a:lnTo>
                  <a:lnTo>
                    <a:pt x="7891" y="794"/>
                  </a:lnTo>
                  <a:lnTo>
                    <a:pt x="7787" y="667"/>
                  </a:lnTo>
                  <a:lnTo>
                    <a:pt x="7672" y="547"/>
                  </a:lnTo>
                  <a:lnTo>
                    <a:pt x="7547" y="435"/>
                  </a:lnTo>
                  <a:lnTo>
                    <a:pt x="7401" y="330"/>
                  </a:lnTo>
                  <a:lnTo>
                    <a:pt x="7244" y="240"/>
                  </a:lnTo>
                  <a:lnTo>
                    <a:pt x="7088" y="158"/>
                  </a:lnTo>
                  <a:lnTo>
                    <a:pt x="6910" y="98"/>
                  </a:lnTo>
                  <a:lnTo>
                    <a:pt x="6722" y="45"/>
                  </a:lnTo>
                  <a:lnTo>
                    <a:pt x="6618" y="23"/>
                  </a:lnTo>
                  <a:lnTo>
                    <a:pt x="6524" y="8"/>
                  </a:lnTo>
                  <a:lnTo>
                    <a:pt x="64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6273868" y="4881794"/>
              <a:ext cx="15383" cy="12954"/>
            </a:xfrm>
            <a:custGeom>
              <a:avLst/>
              <a:gdLst/>
              <a:ahLst/>
              <a:cxnLst/>
              <a:rect l="l" t="t" r="r" b="b"/>
              <a:pathLst>
                <a:path w="1713" h="1229" extrusionOk="0">
                  <a:moveTo>
                    <a:pt x="878" y="1"/>
                  </a:moveTo>
                  <a:lnTo>
                    <a:pt x="805" y="8"/>
                  </a:lnTo>
                  <a:lnTo>
                    <a:pt x="721" y="16"/>
                  </a:lnTo>
                  <a:lnTo>
                    <a:pt x="638" y="23"/>
                  </a:lnTo>
                  <a:lnTo>
                    <a:pt x="554" y="46"/>
                  </a:lnTo>
                  <a:lnTo>
                    <a:pt x="471" y="68"/>
                  </a:lnTo>
                  <a:lnTo>
                    <a:pt x="397" y="98"/>
                  </a:lnTo>
                  <a:lnTo>
                    <a:pt x="324" y="136"/>
                  </a:lnTo>
                  <a:lnTo>
                    <a:pt x="262" y="180"/>
                  </a:lnTo>
                  <a:lnTo>
                    <a:pt x="210" y="218"/>
                  </a:lnTo>
                  <a:lnTo>
                    <a:pt x="157" y="270"/>
                  </a:lnTo>
                  <a:lnTo>
                    <a:pt x="116" y="315"/>
                  </a:lnTo>
                  <a:lnTo>
                    <a:pt x="74" y="368"/>
                  </a:lnTo>
                  <a:lnTo>
                    <a:pt x="43" y="428"/>
                  </a:lnTo>
                  <a:lnTo>
                    <a:pt x="22" y="480"/>
                  </a:lnTo>
                  <a:lnTo>
                    <a:pt x="11" y="540"/>
                  </a:lnTo>
                  <a:lnTo>
                    <a:pt x="1" y="600"/>
                  </a:lnTo>
                  <a:lnTo>
                    <a:pt x="1" y="660"/>
                  </a:lnTo>
                  <a:lnTo>
                    <a:pt x="11" y="720"/>
                  </a:lnTo>
                  <a:lnTo>
                    <a:pt x="32" y="780"/>
                  </a:lnTo>
                  <a:lnTo>
                    <a:pt x="53" y="839"/>
                  </a:lnTo>
                  <a:lnTo>
                    <a:pt x="95" y="892"/>
                  </a:lnTo>
                  <a:lnTo>
                    <a:pt x="137" y="952"/>
                  </a:lnTo>
                  <a:lnTo>
                    <a:pt x="189" y="997"/>
                  </a:lnTo>
                  <a:lnTo>
                    <a:pt x="241" y="1042"/>
                  </a:lnTo>
                  <a:lnTo>
                    <a:pt x="304" y="1087"/>
                  </a:lnTo>
                  <a:lnTo>
                    <a:pt x="366" y="1124"/>
                  </a:lnTo>
                  <a:lnTo>
                    <a:pt x="439" y="1154"/>
                  </a:lnTo>
                  <a:lnTo>
                    <a:pt x="512" y="1176"/>
                  </a:lnTo>
                  <a:lnTo>
                    <a:pt x="585" y="1199"/>
                  </a:lnTo>
                  <a:lnTo>
                    <a:pt x="669" y="1214"/>
                  </a:lnTo>
                  <a:lnTo>
                    <a:pt x="752" y="1229"/>
                  </a:lnTo>
                  <a:lnTo>
                    <a:pt x="919" y="1229"/>
                  </a:lnTo>
                  <a:lnTo>
                    <a:pt x="1003" y="1221"/>
                  </a:lnTo>
                  <a:lnTo>
                    <a:pt x="1076" y="1214"/>
                  </a:lnTo>
                  <a:lnTo>
                    <a:pt x="1159" y="1191"/>
                  </a:lnTo>
                  <a:lnTo>
                    <a:pt x="1243" y="1169"/>
                  </a:lnTo>
                  <a:lnTo>
                    <a:pt x="1316" y="1132"/>
                  </a:lnTo>
                  <a:lnTo>
                    <a:pt x="1389" y="1102"/>
                  </a:lnTo>
                  <a:lnTo>
                    <a:pt x="1452" y="1057"/>
                  </a:lnTo>
                  <a:lnTo>
                    <a:pt x="1514" y="1019"/>
                  </a:lnTo>
                  <a:lnTo>
                    <a:pt x="1556" y="967"/>
                  </a:lnTo>
                  <a:lnTo>
                    <a:pt x="1608" y="922"/>
                  </a:lnTo>
                  <a:lnTo>
                    <a:pt x="1639" y="862"/>
                  </a:lnTo>
                  <a:lnTo>
                    <a:pt x="1671" y="810"/>
                  </a:lnTo>
                  <a:lnTo>
                    <a:pt x="1692" y="757"/>
                  </a:lnTo>
                  <a:lnTo>
                    <a:pt x="1702" y="697"/>
                  </a:lnTo>
                  <a:lnTo>
                    <a:pt x="1713" y="637"/>
                  </a:lnTo>
                  <a:lnTo>
                    <a:pt x="1713" y="577"/>
                  </a:lnTo>
                  <a:lnTo>
                    <a:pt x="1702" y="517"/>
                  </a:lnTo>
                  <a:lnTo>
                    <a:pt x="1681" y="458"/>
                  </a:lnTo>
                  <a:lnTo>
                    <a:pt x="1660" y="398"/>
                  </a:lnTo>
                  <a:lnTo>
                    <a:pt x="1619" y="345"/>
                  </a:lnTo>
                  <a:lnTo>
                    <a:pt x="1577" y="285"/>
                  </a:lnTo>
                  <a:lnTo>
                    <a:pt x="1525" y="240"/>
                  </a:lnTo>
                  <a:lnTo>
                    <a:pt x="1472" y="188"/>
                  </a:lnTo>
                  <a:lnTo>
                    <a:pt x="1410" y="151"/>
                  </a:lnTo>
                  <a:lnTo>
                    <a:pt x="1347" y="113"/>
                  </a:lnTo>
                  <a:lnTo>
                    <a:pt x="1274" y="83"/>
                  </a:lnTo>
                  <a:lnTo>
                    <a:pt x="1201" y="53"/>
                  </a:lnTo>
                  <a:lnTo>
                    <a:pt x="1128" y="38"/>
                  </a:lnTo>
                  <a:lnTo>
                    <a:pt x="1045" y="16"/>
                  </a:lnTo>
                  <a:lnTo>
                    <a:pt x="961" y="8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4"/>
            <p:cNvSpPr/>
            <p:nvPr/>
          </p:nvSpPr>
          <p:spPr>
            <a:xfrm>
              <a:off x="6294307" y="4894104"/>
              <a:ext cx="42466" cy="37196"/>
            </a:xfrm>
            <a:custGeom>
              <a:avLst/>
              <a:gdLst/>
              <a:ahLst/>
              <a:cxnLst/>
              <a:rect l="l" t="t" r="r" b="b"/>
              <a:pathLst>
                <a:path w="4729" h="3529" extrusionOk="0">
                  <a:moveTo>
                    <a:pt x="157" y="1"/>
                  </a:moveTo>
                  <a:lnTo>
                    <a:pt x="105" y="8"/>
                  </a:lnTo>
                  <a:lnTo>
                    <a:pt x="52" y="23"/>
                  </a:lnTo>
                  <a:lnTo>
                    <a:pt x="21" y="53"/>
                  </a:lnTo>
                  <a:lnTo>
                    <a:pt x="0" y="91"/>
                  </a:lnTo>
                  <a:lnTo>
                    <a:pt x="0" y="121"/>
                  </a:lnTo>
                  <a:lnTo>
                    <a:pt x="11" y="143"/>
                  </a:lnTo>
                  <a:lnTo>
                    <a:pt x="31" y="166"/>
                  </a:lnTo>
                  <a:lnTo>
                    <a:pt x="52" y="188"/>
                  </a:lnTo>
                  <a:lnTo>
                    <a:pt x="63" y="188"/>
                  </a:lnTo>
                  <a:lnTo>
                    <a:pt x="731" y="555"/>
                  </a:lnTo>
                  <a:lnTo>
                    <a:pt x="1054" y="727"/>
                  </a:lnTo>
                  <a:lnTo>
                    <a:pt x="1357" y="915"/>
                  </a:lnTo>
                  <a:lnTo>
                    <a:pt x="1649" y="1102"/>
                  </a:lnTo>
                  <a:lnTo>
                    <a:pt x="1941" y="1296"/>
                  </a:lnTo>
                  <a:lnTo>
                    <a:pt x="2223" y="1491"/>
                  </a:lnTo>
                  <a:lnTo>
                    <a:pt x="2495" y="1701"/>
                  </a:lnTo>
                  <a:lnTo>
                    <a:pt x="2766" y="1903"/>
                  </a:lnTo>
                  <a:lnTo>
                    <a:pt x="3027" y="2120"/>
                  </a:lnTo>
                  <a:lnTo>
                    <a:pt x="3288" y="2337"/>
                  </a:lnTo>
                  <a:lnTo>
                    <a:pt x="3538" y="2562"/>
                  </a:lnTo>
                  <a:lnTo>
                    <a:pt x="4050" y="3026"/>
                  </a:lnTo>
                  <a:lnTo>
                    <a:pt x="4582" y="3506"/>
                  </a:lnTo>
                  <a:lnTo>
                    <a:pt x="4613" y="3521"/>
                  </a:lnTo>
                  <a:lnTo>
                    <a:pt x="4634" y="3528"/>
                  </a:lnTo>
                  <a:lnTo>
                    <a:pt x="4666" y="3528"/>
                  </a:lnTo>
                  <a:lnTo>
                    <a:pt x="4697" y="3513"/>
                  </a:lnTo>
                  <a:lnTo>
                    <a:pt x="4728" y="3491"/>
                  </a:lnTo>
                  <a:lnTo>
                    <a:pt x="4728" y="3468"/>
                  </a:lnTo>
                  <a:lnTo>
                    <a:pt x="4707" y="3303"/>
                  </a:lnTo>
                  <a:lnTo>
                    <a:pt x="4666" y="3146"/>
                  </a:lnTo>
                  <a:lnTo>
                    <a:pt x="4624" y="2989"/>
                  </a:lnTo>
                  <a:lnTo>
                    <a:pt x="4572" y="2839"/>
                  </a:lnTo>
                  <a:lnTo>
                    <a:pt x="4499" y="2689"/>
                  </a:lnTo>
                  <a:lnTo>
                    <a:pt x="4426" y="2540"/>
                  </a:lnTo>
                  <a:lnTo>
                    <a:pt x="4342" y="2390"/>
                  </a:lnTo>
                  <a:lnTo>
                    <a:pt x="4259" y="2248"/>
                  </a:lnTo>
                  <a:lnTo>
                    <a:pt x="4154" y="2105"/>
                  </a:lnTo>
                  <a:lnTo>
                    <a:pt x="4050" y="1963"/>
                  </a:lnTo>
                  <a:lnTo>
                    <a:pt x="3935" y="1828"/>
                  </a:lnTo>
                  <a:lnTo>
                    <a:pt x="3810" y="1693"/>
                  </a:lnTo>
                  <a:lnTo>
                    <a:pt x="3684" y="1559"/>
                  </a:lnTo>
                  <a:lnTo>
                    <a:pt x="3549" y="1431"/>
                  </a:lnTo>
                  <a:lnTo>
                    <a:pt x="3413" y="1311"/>
                  </a:lnTo>
                  <a:lnTo>
                    <a:pt x="3267" y="1184"/>
                  </a:lnTo>
                  <a:lnTo>
                    <a:pt x="3110" y="1072"/>
                  </a:lnTo>
                  <a:lnTo>
                    <a:pt x="2954" y="960"/>
                  </a:lnTo>
                  <a:lnTo>
                    <a:pt x="2787" y="847"/>
                  </a:lnTo>
                  <a:lnTo>
                    <a:pt x="2609" y="742"/>
                  </a:lnTo>
                  <a:lnTo>
                    <a:pt x="2432" y="645"/>
                  </a:lnTo>
                  <a:lnTo>
                    <a:pt x="2244" y="555"/>
                  </a:lnTo>
                  <a:lnTo>
                    <a:pt x="2056" y="465"/>
                  </a:lnTo>
                  <a:lnTo>
                    <a:pt x="1858" y="383"/>
                  </a:lnTo>
                  <a:lnTo>
                    <a:pt x="1670" y="301"/>
                  </a:lnTo>
                  <a:lnTo>
                    <a:pt x="1461" y="233"/>
                  </a:lnTo>
                  <a:lnTo>
                    <a:pt x="1253" y="173"/>
                  </a:lnTo>
                  <a:lnTo>
                    <a:pt x="1033" y="128"/>
                  </a:lnTo>
                  <a:lnTo>
                    <a:pt x="825" y="83"/>
                  </a:lnTo>
                  <a:lnTo>
                    <a:pt x="606" y="46"/>
                  </a:lnTo>
                  <a:lnTo>
                    <a:pt x="376" y="2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4"/>
            <p:cNvSpPr/>
            <p:nvPr/>
          </p:nvSpPr>
          <p:spPr>
            <a:xfrm>
              <a:off x="6604079" y="4964114"/>
              <a:ext cx="191867" cy="161578"/>
            </a:xfrm>
            <a:custGeom>
              <a:avLst/>
              <a:gdLst/>
              <a:ahLst/>
              <a:cxnLst/>
              <a:rect l="l" t="t" r="r" b="b"/>
              <a:pathLst>
                <a:path w="21366" h="15330" extrusionOk="0">
                  <a:moveTo>
                    <a:pt x="10792" y="0"/>
                  </a:moveTo>
                  <a:lnTo>
                    <a:pt x="10281" y="8"/>
                  </a:lnTo>
                  <a:lnTo>
                    <a:pt x="9769" y="30"/>
                  </a:lnTo>
                  <a:lnTo>
                    <a:pt x="9258" y="68"/>
                  </a:lnTo>
                  <a:lnTo>
                    <a:pt x="8747" y="128"/>
                  </a:lnTo>
                  <a:lnTo>
                    <a:pt x="8246" y="203"/>
                  </a:lnTo>
                  <a:lnTo>
                    <a:pt x="7755" y="292"/>
                  </a:lnTo>
                  <a:lnTo>
                    <a:pt x="7264" y="405"/>
                  </a:lnTo>
                  <a:lnTo>
                    <a:pt x="6784" y="532"/>
                  </a:lnTo>
                  <a:lnTo>
                    <a:pt x="6304" y="674"/>
                  </a:lnTo>
                  <a:lnTo>
                    <a:pt x="5845" y="832"/>
                  </a:lnTo>
                  <a:lnTo>
                    <a:pt x="5386" y="1004"/>
                  </a:lnTo>
                  <a:lnTo>
                    <a:pt x="4947" y="1199"/>
                  </a:lnTo>
                  <a:lnTo>
                    <a:pt x="4728" y="1296"/>
                  </a:lnTo>
                  <a:lnTo>
                    <a:pt x="4519" y="1401"/>
                  </a:lnTo>
                  <a:lnTo>
                    <a:pt x="4311" y="1513"/>
                  </a:lnTo>
                  <a:lnTo>
                    <a:pt x="4102" y="1625"/>
                  </a:lnTo>
                  <a:lnTo>
                    <a:pt x="3893" y="1738"/>
                  </a:lnTo>
                  <a:lnTo>
                    <a:pt x="3695" y="1865"/>
                  </a:lnTo>
                  <a:lnTo>
                    <a:pt x="3507" y="1985"/>
                  </a:lnTo>
                  <a:lnTo>
                    <a:pt x="3309" y="2112"/>
                  </a:lnTo>
                  <a:lnTo>
                    <a:pt x="3121" y="2247"/>
                  </a:lnTo>
                  <a:lnTo>
                    <a:pt x="2943" y="2382"/>
                  </a:lnTo>
                  <a:lnTo>
                    <a:pt x="2756" y="2524"/>
                  </a:lnTo>
                  <a:lnTo>
                    <a:pt x="2578" y="2666"/>
                  </a:lnTo>
                  <a:lnTo>
                    <a:pt x="2411" y="2809"/>
                  </a:lnTo>
                  <a:lnTo>
                    <a:pt x="2244" y="2958"/>
                  </a:lnTo>
                  <a:lnTo>
                    <a:pt x="2088" y="3116"/>
                  </a:lnTo>
                  <a:lnTo>
                    <a:pt x="1931" y="3273"/>
                  </a:lnTo>
                  <a:lnTo>
                    <a:pt x="1774" y="3430"/>
                  </a:lnTo>
                  <a:lnTo>
                    <a:pt x="1628" y="3595"/>
                  </a:lnTo>
                  <a:lnTo>
                    <a:pt x="1482" y="3767"/>
                  </a:lnTo>
                  <a:lnTo>
                    <a:pt x="1347" y="3939"/>
                  </a:lnTo>
                  <a:lnTo>
                    <a:pt x="1211" y="4112"/>
                  </a:lnTo>
                  <a:lnTo>
                    <a:pt x="1096" y="4291"/>
                  </a:lnTo>
                  <a:lnTo>
                    <a:pt x="971" y="4464"/>
                  </a:lnTo>
                  <a:lnTo>
                    <a:pt x="866" y="4643"/>
                  </a:lnTo>
                  <a:lnTo>
                    <a:pt x="762" y="4823"/>
                  </a:lnTo>
                  <a:lnTo>
                    <a:pt x="668" y="5003"/>
                  </a:lnTo>
                  <a:lnTo>
                    <a:pt x="574" y="5182"/>
                  </a:lnTo>
                  <a:lnTo>
                    <a:pt x="491" y="5362"/>
                  </a:lnTo>
                  <a:lnTo>
                    <a:pt x="418" y="5549"/>
                  </a:lnTo>
                  <a:lnTo>
                    <a:pt x="345" y="5729"/>
                  </a:lnTo>
                  <a:lnTo>
                    <a:pt x="282" y="5916"/>
                  </a:lnTo>
                  <a:lnTo>
                    <a:pt x="219" y="6096"/>
                  </a:lnTo>
                  <a:lnTo>
                    <a:pt x="167" y="6283"/>
                  </a:lnTo>
                  <a:lnTo>
                    <a:pt x="125" y="6470"/>
                  </a:lnTo>
                  <a:lnTo>
                    <a:pt x="94" y="6650"/>
                  </a:lnTo>
                  <a:lnTo>
                    <a:pt x="63" y="6837"/>
                  </a:lnTo>
                  <a:lnTo>
                    <a:pt x="31" y="7025"/>
                  </a:lnTo>
                  <a:lnTo>
                    <a:pt x="21" y="7212"/>
                  </a:lnTo>
                  <a:lnTo>
                    <a:pt x="0" y="7392"/>
                  </a:lnTo>
                  <a:lnTo>
                    <a:pt x="0" y="7579"/>
                  </a:lnTo>
                  <a:lnTo>
                    <a:pt x="11" y="7953"/>
                  </a:lnTo>
                  <a:lnTo>
                    <a:pt x="42" y="8320"/>
                  </a:lnTo>
                  <a:lnTo>
                    <a:pt x="94" y="8687"/>
                  </a:lnTo>
                  <a:lnTo>
                    <a:pt x="178" y="9047"/>
                  </a:lnTo>
                  <a:lnTo>
                    <a:pt x="282" y="9406"/>
                  </a:lnTo>
                  <a:lnTo>
                    <a:pt x="407" y="9765"/>
                  </a:lnTo>
                  <a:lnTo>
                    <a:pt x="564" y="10117"/>
                  </a:lnTo>
                  <a:lnTo>
                    <a:pt x="741" y="10462"/>
                  </a:lnTo>
                  <a:lnTo>
                    <a:pt x="939" y="10799"/>
                  </a:lnTo>
                  <a:lnTo>
                    <a:pt x="1159" y="11136"/>
                  </a:lnTo>
                  <a:lnTo>
                    <a:pt x="1399" y="11458"/>
                  </a:lnTo>
                  <a:lnTo>
                    <a:pt x="1670" y="11780"/>
                  </a:lnTo>
                  <a:lnTo>
                    <a:pt x="1806" y="11930"/>
                  </a:lnTo>
                  <a:lnTo>
                    <a:pt x="1952" y="12087"/>
                  </a:lnTo>
                  <a:lnTo>
                    <a:pt x="2108" y="12237"/>
                  </a:lnTo>
                  <a:lnTo>
                    <a:pt x="2265" y="12386"/>
                  </a:lnTo>
                  <a:lnTo>
                    <a:pt x="2422" y="12529"/>
                  </a:lnTo>
                  <a:lnTo>
                    <a:pt x="2589" y="12671"/>
                  </a:lnTo>
                  <a:lnTo>
                    <a:pt x="2766" y="12813"/>
                  </a:lnTo>
                  <a:lnTo>
                    <a:pt x="2943" y="12948"/>
                  </a:lnTo>
                  <a:lnTo>
                    <a:pt x="3131" y="13083"/>
                  </a:lnTo>
                  <a:lnTo>
                    <a:pt x="3319" y="13218"/>
                  </a:lnTo>
                  <a:lnTo>
                    <a:pt x="3517" y="13345"/>
                  </a:lnTo>
                  <a:lnTo>
                    <a:pt x="3716" y="13472"/>
                  </a:lnTo>
                  <a:lnTo>
                    <a:pt x="3914" y="13600"/>
                  </a:lnTo>
                  <a:lnTo>
                    <a:pt x="4123" y="13719"/>
                  </a:lnTo>
                  <a:lnTo>
                    <a:pt x="4342" y="13832"/>
                  </a:lnTo>
                  <a:lnTo>
                    <a:pt x="4561" y="13944"/>
                  </a:lnTo>
                  <a:lnTo>
                    <a:pt x="4780" y="14056"/>
                  </a:lnTo>
                  <a:lnTo>
                    <a:pt x="5010" y="14161"/>
                  </a:lnTo>
                  <a:lnTo>
                    <a:pt x="5250" y="14259"/>
                  </a:lnTo>
                  <a:lnTo>
                    <a:pt x="5490" y="14363"/>
                  </a:lnTo>
                  <a:lnTo>
                    <a:pt x="5730" y="14453"/>
                  </a:lnTo>
                  <a:lnTo>
                    <a:pt x="5970" y="14543"/>
                  </a:lnTo>
                  <a:lnTo>
                    <a:pt x="6221" y="14626"/>
                  </a:lnTo>
                  <a:lnTo>
                    <a:pt x="6471" y="14708"/>
                  </a:lnTo>
                  <a:lnTo>
                    <a:pt x="6722" y="14783"/>
                  </a:lnTo>
                  <a:lnTo>
                    <a:pt x="6972" y="14850"/>
                  </a:lnTo>
                  <a:lnTo>
                    <a:pt x="7223" y="14918"/>
                  </a:lnTo>
                  <a:lnTo>
                    <a:pt x="7473" y="14977"/>
                  </a:lnTo>
                  <a:lnTo>
                    <a:pt x="7724" y="15030"/>
                  </a:lnTo>
                  <a:lnTo>
                    <a:pt x="7985" y="15082"/>
                  </a:lnTo>
                  <a:lnTo>
                    <a:pt x="8235" y="15127"/>
                  </a:lnTo>
                  <a:lnTo>
                    <a:pt x="8496" y="15165"/>
                  </a:lnTo>
                  <a:lnTo>
                    <a:pt x="8757" y="15202"/>
                  </a:lnTo>
                  <a:lnTo>
                    <a:pt x="9007" y="15232"/>
                  </a:lnTo>
                  <a:lnTo>
                    <a:pt x="9268" y="15262"/>
                  </a:lnTo>
                  <a:lnTo>
                    <a:pt x="9529" y="15285"/>
                  </a:lnTo>
                  <a:lnTo>
                    <a:pt x="9790" y="15300"/>
                  </a:lnTo>
                  <a:lnTo>
                    <a:pt x="10051" y="15314"/>
                  </a:lnTo>
                  <a:lnTo>
                    <a:pt x="10302" y="15322"/>
                  </a:lnTo>
                  <a:lnTo>
                    <a:pt x="10563" y="15329"/>
                  </a:lnTo>
                  <a:lnTo>
                    <a:pt x="11074" y="15322"/>
                  </a:lnTo>
                  <a:lnTo>
                    <a:pt x="11596" y="15300"/>
                  </a:lnTo>
                  <a:lnTo>
                    <a:pt x="12107" y="15262"/>
                  </a:lnTo>
                  <a:lnTo>
                    <a:pt x="12608" y="15202"/>
                  </a:lnTo>
                  <a:lnTo>
                    <a:pt x="13109" y="15127"/>
                  </a:lnTo>
                  <a:lnTo>
                    <a:pt x="13610" y="15030"/>
                  </a:lnTo>
                  <a:lnTo>
                    <a:pt x="14101" y="14925"/>
                  </a:lnTo>
                  <a:lnTo>
                    <a:pt x="14581" y="14798"/>
                  </a:lnTo>
                  <a:lnTo>
                    <a:pt x="15051" y="14655"/>
                  </a:lnTo>
                  <a:lnTo>
                    <a:pt x="15520" y="14498"/>
                  </a:lnTo>
                  <a:lnTo>
                    <a:pt x="15969" y="14326"/>
                  </a:lnTo>
                  <a:lnTo>
                    <a:pt x="16407" y="14131"/>
                  </a:lnTo>
                  <a:lnTo>
                    <a:pt x="16627" y="14034"/>
                  </a:lnTo>
                  <a:lnTo>
                    <a:pt x="16846" y="13929"/>
                  </a:lnTo>
                  <a:lnTo>
                    <a:pt x="17055" y="13817"/>
                  </a:lnTo>
                  <a:lnTo>
                    <a:pt x="17263" y="13704"/>
                  </a:lnTo>
                  <a:lnTo>
                    <a:pt x="17462" y="13585"/>
                  </a:lnTo>
                  <a:lnTo>
                    <a:pt x="17660" y="13465"/>
                  </a:lnTo>
                  <a:lnTo>
                    <a:pt x="17858" y="13345"/>
                  </a:lnTo>
                  <a:lnTo>
                    <a:pt x="18046" y="13210"/>
                  </a:lnTo>
                  <a:lnTo>
                    <a:pt x="18234" y="13083"/>
                  </a:lnTo>
                  <a:lnTo>
                    <a:pt x="18422" y="12948"/>
                  </a:lnTo>
                  <a:lnTo>
                    <a:pt x="18599" y="12806"/>
                  </a:lnTo>
                  <a:lnTo>
                    <a:pt x="18777" y="12664"/>
                  </a:lnTo>
                  <a:lnTo>
                    <a:pt x="18944" y="12514"/>
                  </a:lnTo>
                  <a:lnTo>
                    <a:pt x="19111" y="12364"/>
                  </a:lnTo>
                  <a:lnTo>
                    <a:pt x="19278" y="12214"/>
                  </a:lnTo>
                  <a:lnTo>
                    <a:pt x="19434" y="12057"/>
                  </a:lnTo>
                  <a:lnTo>
                    <a:pt x="19591" y="11892"/>
                  </a:lnTo>
                  <a:lnTo>
                    <a:pt x="19737" y="11727"/>
                  </a:lnTo>
                  <a:lnTo>
                    <a:pt x="19873" y="11563"/>
                  </a:lnTo>
                  <a:lnTo>
                    <a:pt x="20019" y="11390"/>
                  </a:lnTo>
                  <a:lnTo>
                    <a:pt x="20144" y="11218"/>
                  </a:lnTo>
                  <a:lnTo>
                    <a:pt x="20269" y="11039"/>
                  </a:lnTo>
                  <a:lnTo>
                    <a:pt x="20384" y="10866"/>
                  </a:lnTo>
                  <a:lnTo>
                    <a:pt x="20499" y="10687"/>
                  </a:lnTo>
                  <a:lnTo>
                    <a:pt x="20603" y="10507"/>
                  </a:lnTo>
                  <a:lnTo>
                    <a:pt x="20697" y="10327"/>
                  </a:lnTo>
                  <a:lnTo>
                    <a:pt x="20791" y="10147"/>
                  </a:lnTo>
                  <a:lnTo>
                    <a:pt x="20875" y="9968"/>
                  </a:lnTo>
                  <a:lnTo>
                    <a:pt x="20948" y="9780"/>
                  </a:lnTo>
                  <a:lnTo>
                    <a:pt x="21021" y="9601"/>
                  </a:lnTo>
                  <a:lnTo>
                    <a:pt x="21083" y="9413"/>
                  </a:lnTo>
                  <a:lnTo>
                    <a:pt x="21135" y="9234"/>
                  </a:lnTo>
                  <a:lnTo>
                    <a:pt x="21188" y="9047"/>
                  </a:lnTo>
                  <a:lnTo>
                    <a:pt x="21229" y="8859"/>
                  </a:lnTo>
                  <a:lnTo>
                    <a:pt x="21271" y="8672"/>
                  </a:lnTo>
                  <a:lnTo>
                    <a:pt x="21302" y="8492"/>
                  </a:lnTo>
                  <a:lnTo>
                    <a:pt x="21323" y="8305"/>
                  </a:lnTo>
                  <a:lnTo>
                    <a:pt x="21344" y="8118"/>
                  </a:lnTo>
                  <a:lnTo>
                    <a:pt x="21355" y="7931"/>
                  </a:lnTo>
                  <a:lnTo>
                    <a:pt x="21365" y="7751"/>
                  </a:lnTo>
                  <a:lnTo>
                    <a:pt x="21355" y="7377"/>
                  </a:lnTo>
                  <a:lnTo>
                    <a:pt x="21323" y="7010"/>
                  </a:lnTo>
                  <a:lnTo>
                    <a:pt x="21271" y="6643"/>
                  </a:lnTo>
                  <a:lnTo>
                    <a:pt x="21188" y="6276"/>
                  </a:lnTo>
                  <a:lnTo>
                    <a:pt x="21083" y="5916"/>
                  </a:lnTo>
                  <a:lnTo>
                    <a:pt x="20948" y="5564"/>
                  </a:lnTo>
                  <a:lnTo>
                    <a:pt x="20802" y="5212"/>
                  </a:lnTo>
                  <a:lnTo>
                    <a:pt x="20624" y="4868"/>
                  </a:lnTo>
                  <a:lnTo>
                    <a:pt x="20426" y="4523"/>
                  </a:lnTo>
                  <a:lnTo>
                    <a:pt x="20207" y="4194"/>
                  </a:lnTo>
                  <a:lnTo>
                    <a:pt x="19956" y="3872"/>
                  </a:lnTo>
                  <a:lnTo>
                    <a:pt x="19695" y="3550"/>
                  </a:lnTo>
                  <a:lnTo>
                    <a:pt x="19549" y="3393"/>
                  </a:lnTo>
                  <a:lnTo>
                    <a:pt x="19403" y="3243"/>
                  </a:lnTo>
                  <a:lnTo>
                    <a:pt x="19257" y="3093"/>
                  </a:lnTo>
                  <a:lnTo>
                    <a:pt x="19100" y="2943"/>
                  </a:lnTo>
                  <a:lnTo>
                    <a:pt x="18933" y="2801"/>
                  </a:lnTo>
                  <a:lnTo>
                    <a:pt x="18766" y="2651"/>
                  </a:lnTo>
                  <a:lnTo>
                    <a:pt x="18589" y="2517"/>
                  </a:lnTo>
                  <a:lnTo>
                    <a:pt x="18411" y="2374"/>
                  </a:lnTo>
                  <a:lnTo>
                    <a:pt x="18234" y="2239"/>
                  </a:lnTo>
                  <a:lnTo>
                    <a:pt x="18046" y="2112"/>
                  </a:lnTo>
                  <a:lnTo>
                    <a:pt x="17848" y="1977"/>
                  </a:lnTo>
                  <a:lnTo>
                    <a:pt x="17649" y="1858"/>
                  </a:lnTo>
                  <a:lnTo>
                    <a:pt x="17441" y="1730"/>
                  </a:lnTo>
                  <a:lnTo>
                    <a:pt x="17232" y="1610"/>
                  </a:lnTo>
                  <a:lnTo>
                    <a:pt x="17023" y="1498"/>
                  </a:lnTo>
                  <a:lnTo>
                    <a:pt x="16804" y="1386"/>
                  </a:lnTo>
                  <a:lnTo>
                    <a:pt x="16574" y="1273"/>
                  </a:lnTo>
                  <a:lnTo>
                    <a:pt x="16345" y="1169"/>
                  </a:lnTo>
                  <a:lnTo>
                    <a:pt x="16115" y="1064"/>
                  </a:lnTo>
                  <a:lnTo>
                    <a:pt x="15875" y="966"/>
                  </a:lnTo>
                  <a:lnTo>
                    <a:pt x="15635" y="877"/>
                  </a:lnTo>
                  <a:lnTo>
                    <a:pt x="15385" y="787"/>
                  </a:lnTo>
                  <a:lnTo>
                    <a:pt x="15145" y="697"/>
                  </a:lnTo>
                  <a:lnTo>
                    <a:pt x="14894" y="622"/>
                  </a:lnTo>
                  <a:lnTo>
                    <a:pt x="14644" y="547"/>
                  </a:lnTo>
                  <a:lnTo>
                    <a:pt x="14393" y="480"/>
                  </a:lnTo>
                  <a:lnTo>
                    <a:pt x="14143" y="412"/>
                  </a:lnTo>
                  <a:lnTo>
                    <a:pt x="13882" y="352"/>
                  </a:lnTo>
                  <a:lnTo>
                    <a:pt x="13631" y="300"/>
                  </a:lnTo>
                  <a:lnTo>
                    <a:pt x="13381" y="247"/>
                  </a:lnTo>
                  <a:lnTo>
                    <a:pt x="13120" y="203"/>
                  </a:lnTo>
                  <a:lnTo>
                    <a:pt x="12869" y="158"/>
                  </a:lnTo>
                  <a:lnTo>
                    <a:pt x="12608" y="128"/>
                  </a:lnTo>
                  <a:lnTo>
                    <a:pt x="12347" y="90"/>
                  </a:lnTo>
                  <a:lnTo>
                    <a:pt x="12086" y="68"/>
                  </a:lnTo>
                  <a:lnTo>
                    <a:pt x="11836" y="45"/>
                  </a:lnTo>
                  <a:lnTo>
                    <a:pt x="11575" y="23"/>
                  </a:lnTo>
                  <a:lnTo>
                    <a:pt x="11314" y="15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4"/>
            <p:cNvSpPr/>
            <p:nvPr/>
          </p:nvSpPr>
          <p:spPr>
            <a:xfrm>
              <a:off x="6608013" y="5058817"/>
              <a:ext cx="87456" cy="67024"/>
            </a:xfrm>
            <a:custGeom>
              <a:avLst/>
              <a:gdLst/>
              <a:ahLst/>
              <a:cxnLst/>
              <a:rect l="l" t="t" r="r" b="b"/>
              <a:pathLst>
                <a:path w="9739" h="6359" extrusionOk="0">
                  <a:moveTo>
                    <a:pt x="1556" y="1"/>
                  </a:moveTo>
                  <a:lnTo>
                    <a:pt x="1420" y="8"/>
                  </a:lnTo>
                  <a:lnTo>
                    <a:pt x="1284" y="23"/>
                  </a:lnTo>
                  <a:lnTo>
                    <a:pt x="1149" y="46"/>
                  </a:lnTo>
                  <a:lnTo>
                    <a:pt x="1023" y="68"/>
                  </a:lnTo>
                  <a:lnTo>
                    <a:pt x="898" y="105"/>
                  </a:lnTo>
                  <a:lnTo>
                    <a:pt x="773" y="150"/>
                  </a:lnTo>
                  <a:lnTo>
                    <a:pt x="658" y="203"/>
                  </a:lnTo>
                  <a:lnTo>
                    <a:pt x="554" y="263"/>
                  </a:lnTo>
                  <a:lnTo>
                    <a:pt x="449" y="330"/>
                  </a:lnTo>
                  <a:lnTo>
                    <a:pt x="334" y="427"/>
                  </a:lnTo>
                  <a:lnTo>
                    <a:pt x="241" y="525"/>
                  </a:lnTo>
                  <a:lnTo>
                    <a:pt x="167" y="637"/>
                  </a:lnTo>
                  <a:lnTo>
                    <a:pt x="105" y="749"/>
                  </a:lnTo>
                  <a:lnTo>
                    <a:pt x="63" y="862"/>
                  </a:lnTo>
                  <a:lnTo>
                    <a:pt x="32" y="982"/>
                  </a:lnTo>
                  <a:lnTo>
                    <a:pt x="11" y="1109"/>
                  </a:lnTo>
                  <a:lnTo>
                    <a:pt x="0" y="1236"/>
                  </a:lnTo>
                  <a:lnTo>
                    <a:pt x="11" y="1364"/>
                  </a:lnTo>
                  <a:lnTo>
                    <a:pt x="21" y="1491"/>
                  </a:lnTo>
                  <a:lnTo>
                    <a:pt x="42" y="1618"/>
                  </a:lnTo>
                  <a:lnTo>
                    <a:pt x="74" y="1745"/>
                  </a:lnTo>
                  <a:lnTo>
                    <a:pt x="115" y="1873"/>
                  </a:lnTo>
                  <a:lnTo>
                    <a:pt x="157" y="2000"/>
                  </a:lnTo>
                  <a:lnTo>
                    <a:pt x="261" y="2247"/>
                  </a:lnTo>
                  <a:lnTo>
                    <a:pt x="366" y="2457"/>
                  </a:lnTo>
                  <a:lnTo>
                    <a:pt x="481" y="2674"/>
                  </a:lnTo>
                  <a:lnTo>
                    <a:pt x="595" y="2876"/>
                  </a:lnTo>
                  <a:lnTo>
                    <a:pt x="721" y="3086"/>
                  </a:lnTo>
                  <a:lnTo>
                    <a:pt x="856" y="3288"/>
                  </a:lnTo>
                  <a:lnTo>
                    <a:pt x="992" y="3490"/>
                  </a:lnTo>
                  <a:lnTo>
                    <a:pt x="1138" y="3693"/>
                  </a:lnTo>
                  <a:lnTo>
                    <a:pt x="1284" y="3887"/>
                  </a:lnTo>
                  <a:lnTo>
                    <a:pt x="1441" y="4082"/>
                  </a:lnTo>
                  <a:lnTo>
                    <a:pt x="1608" y="4277"/>
                  </a:lnTo>
                  <a:lnTo>
                    <a:pt x="1775" y="4464"/>
                  </a:lnTo>
                  <a:lnTo>
                    <a:pt x="1952" y="4651"/>
                  </a:lnTo>
                  <a:lnTo>
                    <a:pt x="2130" y="4831"/>
                  </a:lnTo>
                  <a:lnTo>
                    <a:pt x="2318" y="5010"/>
                  </a:lnTo>
                  <a:lnTo>
                    <a:pt x="2516" y="5190"/>
                  </a:lnTo>
                  <a:lnTo>
                    <a:pt x="2714" y="5362"/>
                  </a:lnTo>
                  <a:lnTo>
                    <a:pt x="2777" y="5407"/>
                  </a:lnTo>
                  <a:lnTo>
                    <a:pt x="2839" y="5452"/>
                  </a:lnTo>
                  <a:lnTo>
                    <a:pt x="2912" y="5490"/>
                  </a:lnTo>
                  <a:lnTo>
                    <a:pt x="2996" y="5527"/>
                  </a:lnTo>
                  <a:lnTo>
                    <a:pt x="3173" y="5595"/>
                  </a:lnTo>
                  <a:lnTo>
                    <a:pt x="3351" y="5655"/>
                  </a:lnTo>
                  <a:lnTo>
                    <a:pt x="3727" y="5759"/>
                  </a:lnTo>
                  <a:lnTo>
                    <a:pt x="3914" y="5804"/>
                  </a:lnTo>
                  <a:lnTo>
                    <a:pt x="4081" y="5857"/>
                  </a:lnTo>
                  <a:lnTo>
                    <a:pt x="4415" y="5954"/>
                  </a:lnTo>
                  <a:lnTo>
                    <a:pt x="4749" y="6044"/>
                  </a:lnTo>
                  <a:lnTo>
                    <a:pt x="5094" y="6111"/>
                  </a:lnTo>
                  <a:lnTo>
                    <a:pt x="5449" y="6171"/>
                  </a:lnTo>
                  <a:lnTo>
                    <a:pt x="5804" y="6224"/>
                  </a:lnTo>
                  <a:lnTo>
                    <a:pt x="6158" y="6261"/>
                  </a:lnTo>
                  <a:lnTo>
                    <a:pt x="6524" y="6299"/>
                  </a:lnTo>
                  <a:lnTo>
                    <a:pt x="6879" y="6328"/>
                  </a:lnTo>
                  <a:lnTo>
                    <a:pt x="7223" y="6351"/>
                  </a:lnTo>
                  <a:lnTo>
                    <a:pt x="7578" y="6358"/>
                  </a:lnTo>
                  <a:lnTo>
                    <a:pt x="7745" y="6358"/>
                  </a:lnTo>
                  <a:lnTo>
                    <a:pt x="7922" y="6351"/>
                  </a:lnTo>
                  <a:lnTo>
                    <a:pt x="8089" y="6343"/>
                  </a:lnTo>
                  <a:lnTo>
                    <a:pt x="8267" y="6328"/>
                  </a:lnTo>
                  <a:lnTo>
                    <a:pt x="8434" y="6306"/>
                  </a:lnTo>
                  <a:lnTo>
                    <a:pt x="8590" y="6276"/>
                  </a:lnTo>
                  <a:lnTo>
                    <a:pt x="8747" y="6239"/>
                  </a:lnTo>
                  <a:lnTo>
                    <a:pt x="8903" y="6194"/>
                  </a:lnTo>
                  <a:lnTo>
                    <a:pt x="9050" y="6141"/>
                  </a:lnTo>
                  <a:lnTo>
                    <a:pt x="9185" y="6081"/>
                  </a:lnTo>
                  <a:lnTo>
                    <a:pt x="9310" y="6006"/>
                  </a:lnTo>
                  <a:lnTo>
                    <a:pt x="9436" y="5924"/>
                  </a:lnTo>
                  <a:lnTo>
                    <a:pt x="9498" y="5864"/>
                  </a:lnTo>
                  <a:lnTo>
                    <a:pt x="9561" y="5812"/>
                  </a:lnTo>
                  <a:lnTo>
                    <a:pt x="9613" y="5752"/>
                  </a:lnTo>
                  <a:lnTo>
                    <a:pt x="9655" y="5684"/>
                  </a:lnTo>
                  <a:lnTo>
                    <a:pt x="9697" y="5617"/>
                  </a:lnTo>
                  <a:lnTo>
                    <a:pt x="9718" y="5550"/>
                  </a:lnTo>
                  <a:lnTo>
                    <a:pt x="9738" y="5482"/>
                  </a:lnTo>
                  <a:lnTo>
                    <a:pt x="9738" y="5407"/>
                  </a:lnTo>
                  <a:lnTo>
                    <a:pt x="9738" y="5355"/>
                  </a:lnTo>
                  <a:lnTo>
                    <a:pt x="9728" y="5303"/>
                  </a:lnTo>
                  <a:lnTo>
                    <a:pt x="9707" y="5250"/>
                  </a:lnTo>
                  <a:lnTo>
                    <a:pt x="9686" y="5198"/>
                  </a:lnTo>
                  <a:lnTo>
                    <a:pt x="9613" y="5100"/>
                  </a:lnTo>
                  <a:lnTo>
                    <a:pt x="9530" y="5010"/>
                  </a:lnTo>
                  <a:lnTo>
                    <a:pt x="9436" y="4921"/>
                  </a:lnTo>
                  <a:lnTo>
                    <a:pt x="9321" y="4846"/>
                  </a:lnTo>
                  <a:lnTo>
                    <a:pt x="9196" y="4778"/>
                  </a:lnTo>
                  <a:lnTo>
                    <a:pt x="9060" y="4711"/>
                  </a:lnTo>
                  <a:lnTo>
                    <a:pt x="8935" y="4659"/>
                  </a:lnTo>
                  <a:lnTo>
                    <a:pt x="8789" y="4606"/>
                  </a:lnTo>
                  <a:lnTo>
                    <a:pt x="8653" y="4561"/>
                  </a:lnTo>
                  <a:lnTo>
                    <a:pt x="8507" y="4524"/>
                  </a:lnTo>
                  <a:lnTo>
                    <a:pt x="8361" y="4486"/>
                  </a:lnTo>
                  <a:lnTo>
                    <a:pt x="8215" y="4456"/>
                  </a:lnTo>
                  <a:lnTo>
                    <a:pt x="7912" y="4411"/>
                  </a:lnTo>
                  <a:lnTo>
                    <a:pt x="7599" y="4374"/>
                  </a:lnTo>
                  <a:lnTo>
                    <a:pt x="7286" y="4359"/>
                  </a:lnTo>
                  <a:lnTo>
                    <a:pt x="6973" y="4351"/>
                  </a:lnTo>
                  <a:lnTo>
                    <a:pt x="6659" y="4351"/>
                  </a:lnTo>
                  <a:lnTo>
                    <a:pt x="6785" y="4239"/>
                  </a:lnTo>
                  <a:lnTo>
                    <a:pt x="6920" y="4119"/>
                  </a:lnTo>
                  <a:lnTo>
                    <a:pt x="7046" y="3985"/>
                  </a:lnTo>
                  <a:lnTo>
                    <a:pt x="7171" y="3850"/>
                  </a:lnTo>
                  <a:lnTo>
                    <a:pt x="7275" y="3707"/>
                  </a:lnTo>
                  <a:lnTo>
                    <a:pt x="7380" y="3573"/>
                  </a:lnTo>
                  <a:lnTo>
                    <a:pt x="7474" y="3430"/>
                  </a:lnTo>
                  <a:lnTo>
                    <a:pt x="7547" y="3296"/>
                  </a:lnTo>
                  <a:lnTo>
                    <a:pt x="7599" y="3153"/>
                  </a:lnTo>
                  <a:lnTo>
                    <a:pt x="7641" y="3011"/>
                  </a:lnTo>
                  <a:lnTo>
                    <a:pt x="7661" y="2869"/>
                  </a:lnTo>
                  <a:lnTo>
                    <a:pt x="7672" y="2726"/>
                  </a:lnTo>
                  <a:lnTo>
                    <a:pt x="7661" y="2577"/>
                  </a:lnTo>
                  <a:lnTo>
                    <a:pt x="7620" y="2442"/>
                  </a:lnTo>
                  <a:lnTo>
                    <a:pt x="7567" y="2300"/>
                  </a:lnTo>
                  <a:lnTo>
                    <a:pt x="7494" y="2172"/>
                  </a:lnTo>
                  <a:lnTo>
                    <a:pt x="7442" y="2105"/>
                  </a:lnTo>
                  <a:lnTo>
                    <a:pt x="7390" y="2045"/>
                  </a:lnTo>
                  <a:lnTo>
                    <a:pt x="7327" y="1985"/>
                  </a:lnTo>
                  <a:lnTo>
                    <a:pt x="7265" y="1933"/>
                  </a:lnTo>
                  <a:lnTo>
                    <a:pt x="7192" y="1880"/>
                  </a:lnTo>
                  <a:lnTo>
                    <a:pt x="7119" y="1835"/>
                  </a:lnTo>
                  <a:lnTo>
                    <a:pt x="7035" y="1790"/>
                  </a:lnTo>
                  <a:lnTo>
                    <a:pt x="6952" y="1745"/>
                  </a:lnTo>
                  <a:lnTo>
                    <a:pt x="6868" y="1716"/>
                  </a:lnTo>
                  <a:lnTo>
                    <a:pt x="6774" y="1678"/>
                  </a:lnTo>
                  <a:lnTo>
                    <a:pt x="6680" y="1656"/>
                  </a:lnTo>
                  <a:lnTo>
                    <a:pt x="6586" y="1633"/>
                  </a:lnTo>
                  <a:lnTo>
                    <a:pt x="6492" y="1618"/>
                  </a:lnTo>
                  <a:lnTo>
                    <a:pt x="6388" y="1611"/>
                  </a:lnTo>
                  <a:lnTo>
                    <a:pt x="6190" y="1611"/>
                  </a:lnTo>
                  <a:lnTo>
                    <a:pt x="6075" y="1626"/>
                  </a:lnTo>
                  <a:lnTo>
                    <a:pt x="5971" y="1648"/>
                  </a:lnTo>
                  <a:lnTo>
                    <a:pt x="5866" y="1671"/>
                  </a:lnTo>
                  <a:lnTo>
                    <a:pt x="5762" y="1708"/>
                  </a:lnTo>
                  <a:lnTo>
                    <a:pt x="5657" y="1745"/>
                  </a:lnTo>
                  <a:lnTo>
                    <a:pt x="5564" y="1790"/>
                  </a:lnTo>
                  <a:lnTo>
                    <a:pt x="5470" y="1835"/>
                  </a:lnTo>
                  <a:lnTo>
                    <a:pt x="5376" y="1888"/>
                  </a:lnTo>
                  <a:lnTo>
                    <a:pt x="5209" y="2008"/>
                  </a:lnTo>
                  <a:lnTo>
                    <a:pt x="5042" y="2135"/>
                  </a:lnTo>
                  <a:lnTo>
                    <a:pt x="4885" y="2270"/>
                  </a:lnTo>
                  <a:lnTo>
                    <a:pt x="4739" y="2404"/>
                  </a:lnTo>
                  <a:lnTo>
                    <a:pt x="4168" y="2944"/>
                  </a:lnTo>
                  <a:lnTo>
                    <a:pt x="4134" y="2607"/>
                  </a:lnTo>
                  <a:lnTo>
                    <a:pt x="4102" y="2389"/>
                  </a:lnTo>
                  <a:lnTo>
                    <a:pt x="4071" y="2180"/>
                  </a:lnTo>
                  <a:lnTo>
                    <a:pt x="4029" y="1963"/>
                  </a:lnTo>
                  <a:lnTo>
                    <a:pt x="3977" y="1753"/>
                  </a:lnTo>
                  <a:lnTo>
                    <a:pt x="3914" y="1551"/>
                  </a:lnTo>
                  <a:lnTo>
                    <a:pt x="3831" y="1356"/>
                  </a:lnTo>
                  <a:lnTo>
                    <a:pt x="3737" y="1176"/>
                  </a:lnTo>
                  <a:lnTo>
                    <a:pt x="3622" y="997"/>
                  </a:lnTo>
                  <a:lnTo>
                    <a:pt x="3476" y="817"/>
                  </a:lnTo>
                  <a:lnTo>
                    <a:pt x="3403" y="735"/>
                  </a:lnTo>
                  <a:lnTo>
                    <a:pt x="3320" y="660"/>
                  </a:lnTo>
                  <a:lnTo>
                    <a:pt x="3236" y="577"/>
                  </a:lnTo>
                  <a:lnTo>
                    <a:pt x="3142" y="502"/>
                  </a:lnTo>
                  <a:lnTo>
                    <a:pt x="3048" y="435"/>
                  </a:lnTo>
                  <a:lnTo>
                    <a:pt x="2944" y="368"/>
                  </a:lnTo>
                  <a:lnTo>
                    <a:pt x="2839" y="308"/>
                  </a:lnTo>
                  <a:lnTo>
                    <a:pt x="2735" y="248"/>
                  </a:lnTo>
                  <a:lnTo>
                    <a:pt x="2620" y="195"/>
                  </a:lnTo>
                  <a:lnTo>
                    <a:pt x="2495" y="150"/>
                  </a:lnTo>
                  <a:lnTo>
                    <a:pt x="2370" y="105"/>
                  </a:lnTo>
                  <a:lnTo>
                    <a:pt x="2245" y="68"/>
                  </a:lnTo>
                  <a:lnTo>
                    <a:pt x="2109" y="46"/>
                  </a:lnTo>
                  <a:lnTo>
                    <a:pt x="1973" y="23"/>
                  </a:lnTo>
                  <a:lnTo>
                    <a:pt x="1837" y="8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14"/>
          <p:cNvSpPr/>
          <p:nvPr/>
        </p:nvSpPr>
        <p:spPr>
          <a:xfrm>
            <a:off x="6765947" y="5005943"/>
            <a:ext cx="15374" cy="12954"/>
          </a:xfrm>
          <a:custGeom>
            <a:avLst/>
            <a:gdLst/>
            <a:ahLst/>
            <a:cxnLst/>
            <a:rect l="l" t="t" r="r" b="b"/>
            <a:pathLst>
              <a:path w="1712" h="1229" extrusionOk="0">
                <a:moveTo>
                  <a:pt x="814" y="0"/>
                </a:moveTo>
                <a:lnTo>
                  <a:pt x="731" y="8"/>
                </a:lnTo>
                <a:lnTo>
                  <a:pt x="647" y="15"/>
                </a:lnTo>
                <a:lnTo>
                  <a:pt x="564" y="38"/>
                </a:lnTo>
                <a:lnTo>
                  <a:pt x="491" y="60"/>
                </a:lnTo>
                <a:lnTo>
                  <a:pt x="418" y="90"/>
                </a:lnTo>
                <a:lnTo>
                  <a:pt x="355" y="120"/>
                </a:lnTo>
                <a:lnTo>
                  <a:pt x="292" y="158"/>
                </a:lnTo>
                <a:lnTo>
                  <a:pt x="230" y="202"/>
                </a:lnTo>
                <a:lnTo>
                  <a:pt x="178" y="247"/>
                </a:lnTo>
                <a:lnTo>
                  <a:pt x="125" y="292"/>
                </a:lnTo>
                <a:lnTo>
                  <a:pt x="84" y="352"/>
                </a:lnTo>
                <a:lnTo>
                  <a:pt x="52" y="405"/>
                </a:lnTo>
                <a:lnTo>
                  <a:pt x="32" y="465"/>
                </a:lnTo>
                <a:lnTo>
                  <a:pt x="11" y="532"/>
                </a:lnTo>
                <a:lnTo>
                  <a:pt x="0" y="592"/>
                </a:lnTo>
                <a:lnTo>
                  <a:pt x="11" y="652"/>
                </a:lnTo>
                <a:lnTo>
                  <a:pt x="11" y="712"/>
                </a:lnTo>
                <a:lnTo>
                  <a:pt x="32" y="764"/>
                </a:lnTo>
                <a:lnTo>
                  <a:pt x="52" y="824"/>
                </a:lnTo>
                <a:lnTo>
                  <a:pt x="84" y="876"/>
                </a:lnTo>
                <a:lnTo>
                  <a:pt x="125" y="929"/>
                </a:lnTo>
                <a:lnTo>
                  <a:pt x="167" y="981"/>
                </a:lnTo>
                <a:lnTo>
                  <a:pt x="219" y="1026"/>
                </a:lnTo>
                <a:lnTo>
                  <a:pt x="282" y="1064"/>
                </a:lnTo>
                <a:lnTo>
                  <a:pt x="345" y="1101"/>
                </a:lnTo>
                <a:lnTo>
                  <a:pt x="418" y="1139"/>
                </a:lnTo>
                <a:lnTo>
                  <a:pt x="491" y="1169"/>
                </a:lnTo>
                <a:lnTo>
                  <a:pt x="574" y="1191"/>
                </a:lnTo>
                <a:lnTo>
                  <a:pt x="658" y="1213"/>
                </a:lnTo>
                <a:lnTo>
                  <a:pt x="741" y="1221"/>
                </a:lnTo>
                <a:lnTo>
                  <a:pt x="825" y="1228"/>
                </a:lnTo>
                <a:lnTo>
                  <a:pt x="908" y="1228"/>
                </a:lnTo>
                <a:lnTo>
                  <a:pt x="992" y="1221"/>
                </a:lnTo>
                <a:lnTo>
                  <a:pt x="1075" y="1206"/>
                </a:lnTo>
                <a:lnTo>
                  <a:pt x="1148" y="1191"/>
                </a:lnTo>
                <a:lnTo>
                  <a:pt x="1232" y="1169"/>
                </a:lnTo>
                <a:lnTo>
                  <a:pt x="1305" y="1139"/>
                </a:lnTo>
                <a:lnTo>
                  <a:pt x="1367" y="1109"/>
                </a:lnTo>
                <a:lnTo>
                  <a:pt x="1430" y="1071"/>
                </a:lnTo>
                <a:lnTo>
                  <a:pt x="1493" y="1026"/>
                </a:lnTo>
                <a:lnTo>
                  <a:pt x="1545" y="981"/>
                </a:lnTo>
                <a:lnTo>
                  <a:pt x="1597" y="929"/>
                </a:lnTo>
                <a:lnTo>
                  <a:pt x="1628" y="876"/>
                </a:lnTo>
                <a:lnTo>
                  <a:pt x="1670" y="817"/>
                </a:lnTo>
                <a:lnTo>
                  <a:pt x="1691" y="757"/>
                </a:lnTo>
                <a:lnTo>
                  <a:pt x="1712" y="697"/>
                </a:lnTo>
                <a:lnTo>
                  <a:pt x="1712" y="637"/>
                </a:lnTo>
                <a:lnTo>
                  <a:pt x="1712" y="577"/>
                </a:lnTo>
                <a:lnTo>
                  <a:pt x="1701" y="517"/>
                </a:lnTo>
                <a:lnTo>
                  <a:pt x="1691" y="457"/>
                </a:lnTo>
                <a:lnTo>
                  <a:pt x="1660" y="405"/>
                </a:lnTo>
                <a:lnTo>
                  <a:pt x="1628" y="352"/>
                </a:lnTo>
                <a:lnTo>
                  <a:pt x="1597" y="300"/>
                </a:lnTo>
                <a:lnTo>
                  <a:pt x="1545" y="247"/>
                </a:lnTo>
                <a:lnTo>
                  <a:pt x="1493" y="202"/>
                </a:lnTo>
                <a:lnTo>
                  <a:pt x="1441" y="158"/>
                </a:lnTo>
                <a:lnTo>
                  <a:pt x="1378" y="120"/>
                </a:lnTo>
                <a:lnTo>
                  <a:pt x="1305" y="90"/>
                </a:lnTo>
                <a:lnTo>
                  <a:pt x="1232" y="60"/>
                </a:lnTo>
                <a:lnTo>
                  <a:pt x="1148" y="38"/>
                </a:lnTo>
                <a:lnTo>
                  <a:pt x="1065" y="15"/>
                </a:lnTo>
                <a:lnTo>
                  <a:pt x="981" y="8"/>
                </a:lnTo>
                <a:lnTo>
                  <a:pt x="8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4"/>
          <p:cNvSpPr/>
          <p:nvPr/>
        </p:nvSpPr>
        <p:spPr>
          <a:xfrm>
            <a:off x="6774191" y="5024650"/>
            <a:ext cx="12940" cy="50834"/>
          </a:xfrm>
          <a:custGeom>
            <a:avLst/>
            <a:gdLst/>
            <a:ahLst/>
            <a:cxnLst/>
            <a:rect l="l" t="t" r="r" b="b"/>
            <a:pathLst>
              <a:path w="1441" h="4823" extrusionOk="0">
                <a:moveTo>
                  <a:pt x="324" y="0"/>
                </a:moveTo>
                <a:lnTo>
                  <a:pt x="272" y="23"/>
                </a:lnTo>
                <a:lnTo>
                  <a:pt x="251" y="38"/>
                </a:lnTo>
                <a:lnTo>
                  <a:pt x="230" y="60"/>
                </a:lnTo>
                <a:lnTo>
                  <a:pt x="220" y="82"/>
                </a:lnTo>
                <a:lnTo>
                  <a:pt x="220" y="112"/>
                </a:lnTo>
                <a:lnTo>
                  <a:pt x="220" y="120"/>
                </a:lnTo>
                <a:lnTo>
                  <a:pt x="314" y="719"/>
                </a:lnTo>
                <a:lnTo>
                  <a:pt x="356" y="1004"/>
                </a:lnTo>
                <a:lnTo>
                  <a:pt x="376" y="1288"/>
                </a:lnTo>
                <a:lnTo>
                  <a:pt x="397" y="1573"/>
                </a:lnTo>
                <a:lnTo>
                  <a:pt x="408" y="1857"/>
                </a:lnTo>
                <a:lnTo>
                  <a:pt x="397" y="2134"/>
                </a:lnTo>
                <a:lnTo>
                  <a:pt x="376" y="2419"/>
                </a:lnTo>
                <a:lnTo>
                  <a:pt x="356" y="2703"/>
                </a:lnTo>
                <a:lnTo>
                  <a:pt x="324" y="2988"/>
                </a:lnTo>
                <a:lnTo>
                  <a:pt x="282" y="3273"/>
                </a:lnTo>
                <a:lnTo>
                  <a:pt x="230" y="3565"/>
                </a:lnTo>
                <a:lnTo>
                  <a:pt x="115" y="4149"/>
                </a:lnTo>
                <a:lnTo>
                  <a:pt x="1" y="4748"/>
                </a:lnTo>
                <a:lnTo>
                  <a:pt x="1" y="4755"/>
                </a:lnTo>
                <a:lnTo>
                  <a:pt x="1" y="4778"/>
                </a:lnTo>
                <a:lnTo>
                  <a:pt x="11" y="4800"/>
                </a:lnTo>
                <a:lnTo>
                  <a:pt x="42" y="4815"/>
                </a:lnTo>
                <a:lnTo>
                  <a:pt x="74" y="4823"/>
                </a:lnTo>
                <a:lnTo>
                  <a:pt x="105" y="4815"/>
                </a:lnTo>
                <a:lnTo>
                  <a:pt x="147" y="4800"/>
                </a:lnTo>
                <a:lnTo>
                  <a:pt x="282" y="4680"/>
                </a:lnTo>
                <a:lnTo>
                  <a:pt x="418" y="4553"/>
                </a:lnTo>
                <a:lnTo>
                  <a:pt x="543" y="4418"/>
                </a:lnTo>
                <a:lnTo>
                  <a:pt x="658" y="4284"/>
                </a:lnTo>
                <a:lnTo>
                  <a:pt x="773" y="4149"/>
                </a:lnTo>
                <a:lnTo>
                  <a:pt x="867" y="4006"/>
                </a:lnTo>
                <a:lnTo>
                  <a:pt x="961" y="3857"/>
                </a:lnTo>
                <a:lnTo>
                  <a:pt x="1044" y="3714"/>
                </a:lnTo>
                <a:lnTo>
                  <a:pt x="1117" y="3565"/>
                </a:lnTo>
                <a:lnTo>
                  <a:pt x="1180" y="3407"/>
                </a:lnTo>
                <a:lnTo>
                  <a:pt x="1243" y="3258"/>
                </a:lnTo>
                <a:lnTo>
                  <a:pt x="1295" y="3100"/>
                </a:lnTo>
                <a:lnTo>
                  <a:pt x="1337" y="2943"/>
                </a:lnTo>
                <a:lnTo>
                  <a:pt x="1378" y="2786"/>
                </a:lnTo>
                <a:lnTo>
                  <a:pt x="1399" y="2629"/>
                </a:lnTo>
                <a:lnTo>
                  <a:pt x="1431" y="2464"/>
                </a:lnTo>
                <a:lnTo>
                  <a:pt x="1441" y="2307"/>
                </a:lnTo>
                <a:lnTo>
                  <a:pt x="1441" y="2149"/>
                </a:lnTo>
                <a:lnTo>
                  <a:pt x="1441" y="1985"/>
                </a:lnTo>
                <a:lnTo>
                  <a:pt x="1420" y="1820"/>
                </a:lnTo>
                <a:lnTo>
                  <a:pt x="1399" y="1663"/>
                </a:lnTo>
                <a:lnTo>
                  <a:pt x="1368" y="1505"/>
                </a:lnTo>
                <a:lnTo>
                  <a:pt x="1326" y="1341"/>
                </a:lnTo>
                <a:lnTo>
                  <a:pt x="1264" y="1183"/>
                </a:lnTo>
                <a:lnTo>
                  <a:pt x="1211" y="1026"/>
                </a:lnTo>
                <a:lnTo>
                  <a:pt x="1138" y="876"/>
                </a:lnTo>
                <a:lnTo>
                  <a:pt x="1055" y="726"/>
                </a:lnTo>
                <a:lnTo>
                  <a:pt x="961" y="577"/>
                </a:lnTo>
                <a:lnTo>
                  <a:pt x="846" y="434"/>
                </a:lnTo>
                <a:lnTo>
                  <a:pt x="731" y="300"/>
                </a:lnTo>
                <a:lnTo>
                  <a:pt x="606" y="165"/>
                </a:lnTo>
                <a:lnTo>
                  <a:pt x="481" y="38"/>
                </a:lnTo>
                <a:lnTo>
                  <a:pt x="429" y="15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14"/>
          <p:cNvGrpSpPr/>
          <p:nvPr/>
        </p:nvGrpSpPr>
        <p:grpSpPr>
          <a:xfrm flipH="1">
            <a:off x="-4" y="3322331"/>
            <a:ext cx="795204" cy="684872"/>
            <a:chOff x="8432491" y="2068381"/>
            <a:chExt cx="795204" cy="684872"/>
          </a:xfrm>
        </p:grpSpPr>
        <p:sp>
          <p:nvSpPr>
            <p:cNvPr id="931" name="Google Shape;931;p14"/>
            <p:cNvSpPr/>
            <p:nvPr/>
          </p:nvSpPr>
          <p:spPr>
            <a:xfrm rot="1355548">
              <a:off x="8480778" y="2337648"/>
              <a:ext cx="732455" cy="281500"/>
            </a:xfrm>
            <a:custGeom>
              <a:avLst/>
              <a:gdLst/>
              <a:ahLst/>
              <a:cxnLst/>
              <a:rect l="l" t="t" r="r" b="b"/>
              <a:pathLst>
                <a:path w="79209" h="23388" extrusionOk="0">
                  <a:moveTo>
                    <a:pt x="595" y="0"/>
                  </a:moveTo>
                  <a:lnTo>
                    <a:pt x="481" y="8"/>
                  </a:lnTo>
                  <a:lnTo>
                    <a:pt x="366" y="38"/>
                  </a:lnTo>
                  <a:lnTo>
                    <a:pt x="261" y="75"/>
                  </a:lnTo>
                  <a:lnTo>
                    <a:pt x="178" y="128"/>
                  </a:lnTo>
                  <a:lnTo>
                    <a:pt x="136" y="165"/>
                  </a:lnTo>
                  <a:lnTo>
                    <a:pt x="94" y="203"/>
                  </a:lnTo>
                  <a:lnTo>
                    <a:pt x="63" y="240"/>
                  </a:lnTo>
                  <a:lnTo>
                    <a:pt x="42" y="277"/>
                  </a:lnTo>
                  <a:lnTo>
                    <a:pt x="11" y="360"/>
                  </a:lnTo>
                  <a:lnTo>
                    <a:pt x="1" y="450"/>
                  </a:lnTo>
                  <a:lnTo>
                    <a:pt x="21" y="532"/>
                  </a:lnTo>
                  <a:lnTo>
                    <a:pt x="53" y="607"/>
                  </a:lnTo>
                  <a:lnTo>
                    <a:pt x="105" y="682"/>
                  </a:lnTo>
                  <a:lnTo>
                    <a:pt x="188" y="749"/>
                  </a:lnTo>
                  <a:lnTo>
                    <a:pt x="230" y="779"/>
                  </a:lnTo>
                  <a:lnTo>
                    <a:pt x="282" y="802"/>
                  </a:lnTo>
                  <a:lnTo>
                    <a:pt x="1681" y="1438"/>
                  </a:lnTo>
                  <a:lnTo>
                    <a:pt x="3100" y="2067"/>
                  </a:lnTo>
                  <a:lnTo>
                    <a:pt x="4530" y="2696"/>
                  </a:lnTo>
                  <a:lnTo>
                    <a:pt x="5981" y="3318"/>
                  </a:lnTo>
                  <a:lnTo>
                    <a:pt x="7453" y="3932"/>
                  </a:lnTo>
                  <a:lnTo>
                    <a:pt x="8945" y="4546"/>
                  </a:lnTo>
                  <a:lnTo>
                    <a:pt x="10459" y="5152"/>
                  </a:lnTo>
                  <a:lnTo>
                    <a:pt x="11993" y="5759"/>
                  </a:lnTo>
                  <a:lnTo>
                    <a:pt x="13548" y="6358"/>
                  </a:lnTo>
                  <a:lnTo>
                    <a:pt x="15124" y="6950"/>
                  </a:lnTo>
                  <a:lnTo>
                    <a:pt x="16721" y="7549"/>
                  </a:lnTo>
                  <a:lnTo>
                    <a:pt x="18339" y="8133"/>
                  </a:lnTo>
                  <a:lnTo>
                    <a:pt x="19988" y="8725"/>
                  </a:lnTo>
                  <a:lnTo>
                    <a:pt x="21668" y="9309"/>
                  </a:lnTo>
                  <a:lnTo>
                    <a:pt x="23359" y="9893"/>
                  </a:lnTo>
                  <a:lnTo>
                    <a:pt x="25092" y="10477"/>
                  </a:lnTo>
                  <a:lnTo>
                    <a:pt x="26522" y="10949"/>
                  </a:lnTo>
                  <a:lnTo>
                    <a:pt x="27972" y="11420"/>
                  </a:lnTo>
                  <a:lnTo>
                    <a:pt x="29433" y="11900"/>
                  </a:lnTo>
                  <a:lnTo>
                    <a:pt x="30926" y="12371"/>
                  </a:lnTo>
                  <a:lnTo>
                    <a:pt x="32439" y="12843"/>
                  </a:lnTo>
                  <a:lnTo>
                    <a:pt x="33984" y="13322"/>
                  </a:lnTo>
                  <a:lnTo>
                    <a:pt x="35550" y="13794"/>
                  </a:lnTo>
                  <a:lnTo>
                    <a:pt x="37147" y="14274"/>
                  </a:lnTo>
                  <a:lnTo>
                    <a:pt x="38775" y="14760"/>
                  </a:lnTo>
                  <a:lnTo>
                    <a:pt x="40434" y="15247"/>
                  </a:lnTo>
                  <a:lnTo>
                    <a:pt x="42125" y="15734"/>
                  </a:lnTo>
                  <a:lnTo>
                    <a:pt x="43858" y="16228"/>
                  </a:lnTo>
                  <a:lnTo>
                    <a:pt x="45632" y="16730"/>
                  </a:lnTo>
                  <a:lnTo>
                    <a:pt x="47438" y="17232"/>
                  </a:lnTo>
                  <a:lnTo>
                    <a:pt x="49285" y="17741"/>
                  </a:lnTo>
                  <a:lnTo>
                    <a:pt x="51174" y="18257"/>
                  </a:lnTo>
                  <a:lnTo>
                    <a:pt x="53001" y="18752"/>
                  </a:lnTo>
                  <a:lnTo>
                    <a:pt x="54754" y="19216"/>
                  </a:lnTo>
                  <a:lnTo>
                    <a:pt x="56466" y="19658"/>
                  </a:lnTo>
                  <a:lnTo>
                    <a:pt x="58125" y="20077"/>
                  </a:lnTo>
                  <a:lnTo>
                    <a:pt x="59764" y="20474"/>
                  </a:lnTo>
                  <a:lnTo>
                    <a:pt x="61382" y="20856"/>
                  </a:lnTo>
                  <a:lnTo>
                    <a:pt x="62196" y="21036"/>
                  </a:lnTo>
                  <a:lnTo>
                    <a:pt x="63000" y="21215"/>
                  </a:lnTo>
                  <a:lnTo>
                    <a:pt x="63803" y="21388"/>
                  </a:lnTo>
                  <a:lnTo>
                    <a:pt x="64607" y="21552"/>
                  </a:lnTo>
                  <a:lnTo>
                    <a:pt x="65557" y="21740"/>
                  </a:lnTo>
                  <a:lnTo>
                    <a:pt x="66486" y="21919"/>
                  </a:lnTo>
                  <a:lnTo>
                    <a:pt x="67415" y="22084"/>
                  </a:lnTo>
                  <a:lnTo>
                    <a:pt x="68323" y="22249"/>
                  </a:lnTo>
                  <a:lnTo>
                    <a:pt x="69220" y="22391"/>
                  </a:lnTo>
                  <a:lnTo>
                    <a:pt x="70118" y="22533"/>
                  </a:lnTo>
                  <a:lnTo>
                    <a:pt x="70994" y="22661"/>
                  </a:lnTo>
                  <a:lnTo>
                    <a:pt x="71871" y="22781"/>
                  </a:lnTo>
                  <a:lnTo>
                    <a:pt x="72737" y="22885"/>
                  </a:lnTo>
                  <a:lnTo>
                    <a:pt x="73593" y="22990"/>
                  </a:lnTo>
                  <a:lnTo>
                    <a:pt x="74439" y="23080"/>
                  </a:lnTo>
                  <a:lnTo>
                    <a:pt x="75274" y="23155"/>
                  </a:lnTo>
                  <a:lnTo>
                    <a:pt x="76109" y="23230"/>
                  </a:lnTo>
                  <a:lnTo>
                    <a:pt x="76933" y="23290"/>
                  </a:lnTo>
                  <a:lnTo>
                    <a:pt x="77747" y="23342"/>
                  </a:lnTo>
                  <a:lnTo>
                    <a:pt x="78561" y="23387"/>
                  </a:lnTo>
                  <a:lnTo>
                    <a:pt x="78603" y="23387"/>
                  </a:lnTo>
                  <a:lnTo>
                    <a:pt x="78718" y="23380"/>
                  </a:lnTo>
                  <a:lnTo>
                    <a:pt x="78822" y="23350"/>
                  </a:lnTo>
                  <a:lnTo>
                    <a:pt x="78927" y="23320"/>
                  </a:lnTo>
                  <a:lnTo>
                    <a:pt x="79010" y="23267"/>
                  </a:lnTo>
                  <a:lnTo>
                    <a:pt x="79094" y="23207"/>
                  </a:lnTo>
                  <a:lnTo>
                    <a:pt x="79146" y="23140"/>
                  </a:lnTo>
                  <a:lnTo>
                    <a:pt x="79188" y="23058"/>
                  </a:lnTo>
                  <a:lnTo>
                    <a:pt x="79209" y="22975"/>
                  </a:lnTo>
                  <a:lnTo>
                    <a:pt x="79209" y="22930"/>
                  </a:lnTo>
                  <a:lnTo>
                    <a:pt x="79198" y="22885"/>
                  </a:lnTo>
                  <a:lnTo>
                    <a:pt x="79177" y="22803"/>
                  </a:lnTo>
                  <a:lnTo>
                    <a:pt x="79125" y="22728"/>
                  </a:lnTo>
                  <a:lnTo>
                    <a:pt x="79052" y="22661"/>
                  </a:lnTo>
                  <a:lnTo>
                    <a:pt x="78969" y="22601"/>
                  </a:lnTo>
                  <a:lnTo>
                    <a:pt x="78875" y="22556"/>
                  </a:lnTo>
                  <a:lnTo>
                    <a:pt x="78760" y="22526"/>
                  </a:lnTo>
                  <a:lnTo>
                    <a:pt x="78697" y="22518"/>
                  </a:lnTo>
                  <a:lnTo>
                    <a:pt x="78635" y="22511"/>
                  </a:lnTo>
                  <a:lnTo>
                    <a:pt x="77841" y="22474"/>
                  </a:lnTo>
                  <a:lnTo>
                    <a:pt x="77038" y="22421"/>
                  </a:lnTo>
                  <a:lnTo>
                    <a:pt x="76234" y="22361"/>
                  </a:lnTo>
                  <a:lnTo>
                    <a:pt x="75420" y="22294"/>
                  </a:lnTo>
                  <a:lnTo>
                    <a:pt x="74595" y="22211"/>
                  </a:lnTo>
                  <a:lnTo>
                    <a:pt x="73760" y="22122"/>
                  </a:lnTo>
                  <a:lnTo>
                    <a:pt x="72925" y="22024"/>
                  </a:lnTo>
                  <a:lnTo>
                    <a:pt x="72080" y="21919"/>
                  </a:lnTo>
                  <a:lnTo>
                    <a:pt x="71224" y="21800"/>
                  </a:lnTo>
                  <a:lnTo>
                    <a:pt x="70358" y="21680"/>
                  </a:lnTo>
                  <a:lnTo>
                    <a:pt x="69481" y="21537"/>
                  </a:lnTo>
                  <a:lnTo>
                    <a:pt x="68594" y="21395"/>
                  </a:lnTo>
                  <a:lnTo>
                    <a:pt x="67696" y="21238"/>
                  </a:lnTo>
                  <a:lnTo>
                    <a:pt x="66788" y="21073"/>
                  </a:lnTo>
                  <a:lnTo>
                    <a:pt x="65870" y="20893"/>
                  </a:lnTo>
                  <a:lnTo>
                    <a:pt x="64941" y="20714"/>
                  </a:lnTo>
                  <a:lnTo>
                    <a:pt x="64137" y="20549"/>
                  </a:lnTo>
                  <a:lnTo>
                    <a:pt x="63344" y="20377"/>
                  </a:lnTo>
                  <a:lnTo>
                    <a:pt x="62540" y="20204"/>
                  </a:lnTo>
                  <a:lnTo>
                    <a:pt x="61747" y="20025"/>
                  </a:lnTo>
                  <a:lnTo>
                    <a:pt x="60140" y="19643"/>
                  </a:lnTo>
                  <a:lnTo>
                    <a:pt x="58512" y="19253"/>
                  </a:lnTo>
                  <a:lnTo>
                    <a:pt x="56862" y="18834"/>
                  </a:lnTo>
                  <a:lnTo>
                    <a:pt x="55161" y="18392"/>
                  </a:lnTo>
                  <a:lnTo>
                    <a:pt x="53418" y="17928"/>
                  </a:lnTo>
                  <a:lnTo>
                    <a:pt x="51613" y="17441"/>
                  </a:lnTo>
                  <a:lnTo>
                    <a:pt x="49723" y="16924"/>
                  </a:lnTo>
                  <a:lnTo>
                    <a:pt x="47876" y="16415"/>
                  </a:lnTo>
                  <a:lnTo>
                    <a:pt x="46070" y="15914"/>
                  </a:lnTo>
                  <a:lnTo>
                    <a:pt x="44317" y="15419"/>
                  </a:lnTo>
                  <a:lnTo>
                    <a:pt x="42584" y="14925"/>
                  </a:lnTo>
                  <a:lnTo>
                    <a:pt x="40894" y="14438"/>
                  </a:lnTo>
                  <a:lnTo>
                    <a:pt x="39244" y="13952"/>
                  </a:lnTo>
                  <a:lnTo>
                    <a:pt x="37616" y="13472"/>
                  </a:lnTo>
                  <a:lnTo>
                    <a:pt x="36030" y="12993"/>
                  </a:lnTo>
                  <a:lnTo>
                    <a:pt x="34464" y="12521"/>
                  </a:lnTo>
                  <a:lnTo>
                    <a:pt x="32930" y="12042"/>
                  </a:lnTo>
                  <a:lnTo>
                    <a:pt x="31427" y="11570"/>
                  </a:lnTo>
                  <a:lnTo>
                    <a:pt x="29934" y="11098"/>
                  </a:lnTo>
                  <a:lnTo>
                    <a:pt x="28473" y="10627"/>
                  </a:lnTo>
                  <a:lnTo>
                    <a:pt x="27033" y="10155"/>
                  </a:lnTo>
                  <a:lnTo>
                    <a:pt x="25603" y="9683"/>
                  </a:lnTo>
                  <a:lnTo>
                    <a:pt x="23891" y="9106"/>
                  </a:lnTo>
                  <a:lnTo>
                    <a:pt x="22201" y="8522"/>
                  </a:lnTo>
                  <a:lnTo>
                    <a:pt x="20531" y="7946"/>
                  </a:lnTo>
                  <a:lnTo>
                    <a:pt x="18892" y="7354"/>
                  </a:lnTo>
                  <a:lnTo>
                    <a:pt x="17285" y="6770"/>
                  </a:lnTo>
                  <a:lnTo>
                    <a:pt x="15688" y="6178"/>
                  </a:lnTo>
                  <a:lnTo>
                    <a:pt x="14122" y="5587"/>
                  </a:lnTo>
                  <a:lnTo>
                    <a:pt x="12577" y="4988"/>
                  </a:lnTo>
                  <a:lnTo>
                    <a:pt x="11054" y="4389"/>
                  </a:lnTo>
                  <a:lnTo>
                    <a:pt x="9551" y="3790"/>
                  </a:lnTo>
                  <a:lnTo>
                    <a:pt x="8069" y="3175"/>
                  </a:lnTo>
                  <a:lnTo>
                    <a:pt x="6607" y="2569"/>
                  </a:lnTo>
                  <a:lnTo>
                    <a:pt x="5167" y="1947"/>
                  </a:lnTo>
                  <a:lnTo>
                    <a:pt x="3737" y="1326"/>
                  </a:lnTo>
                  <a:lnTo>
                    <a:pt x="2328" y="704"/>
                  </a:lnTo>
                  <a:lnTo>
                    <a:pt x="940" y="68"/>
                  </a:lnTo>
                  <a:lnTo>
                    <a:pt x="888" y="45"/>
                  </a:lnTo>
                  <a:lnTo>
                    <a:pt x="825" y="30"/>
                  </a:lnTo>
                  <a:lnTo>
                    <a:pt x="710" y="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4"/>
            <p:cNvSpPr/>
            <p:nvPr/>
          </p:nvSpPr>
          <p:spPr>
            <a:xfrm rot="1355548">
              <a:off x="8817219" y="2282504"/>
              <a:ext cx="164367" cy="289252"/>
            </a:xfrm>
            <a:custGeom>
              <a:avLst/>
              <a:gdLst/>
              <a:ahLst/>
              <a:cxnLst/>
              <a:rect l="l" t="t" r="r" b="b"/>
              <a:pathLst>
                <a:path w="17775" h="24032" extrusionOk="0">
                  <a:moveTo>
                    <a:pt x="616" y="0"/>
                  </a:moveTo>
                  <a:lnTo>
                    <a:pt x="501" y="8"/>
                  </a:lnTo>
                  <a:lnTo>
                    <a:pt x="439" y="15"/>
                  </a:lnTo>
                  <a:lnTo>
                    <a:pt x="386" y="30"/>
                  </a:lnTo>
                  <a:lnTo>
                    <a:pt x="324" y="45"/>
                  </a:lnTo>
                  <a:lnTo>
                    <a:pt x="272" y="68"/>
                  </a:lnTo>
                  <a:lnTo>
                    <a:pt x="178" y="128"/>
                  </a:lnTo>
                  <a:lnTo>
                    <a:pt x="105" y="188"/>
                  </a:lnTo>
                  <a:lnTo>
                    <a:pt x="52" y="262"/>
                  </a:lnTo>
                  <a:lnTo>
                    <a:pt x="21" y="345"/>
                  </a:lnTo>
                  <a:lnTo>
                    <a:pt x="0" y="427"/>
                  </a:lnTo>
                  <a:lnTo>
                    <a:pt x="11" y="510"/>
                  </a:lnTo>
                  <a:lnTo>
                    <a:pt x="32" y="555"/>
                  </a:lnTo>
                  <a:lnTo>
                    <a:pt x="42" y="599"/>
                  </a:lnTo>
                  <a:lnTo>
                    <a:pt x="480" y="1356"/>
                  </a:lnTo>
                  <a:lnTo>
                    <a:pt x="908" y="2105"/>
                  </a:lnTo>
                  <a:lnTo>
                    <a:pt x="1347" y="2861"/>
                  </a:lnTo>
                  <a:lnTo>
                    <a:pt x="1795" y="3610"/>
                  </a:lnTo>
                  <a:lnTo>
                    <a:pt x="2255" y="4359"/>
                  </a:lnTo>
                  <a:lnTo>
                    <a:pt x="2703" y="5108"/>
                  </a:lnTo>
                  <a:lnTo>
                    <a:pt x="3173" y="5856"/>
                  </a:lnTo>
                  <a:lnTo>
                    <a:pt x="3643" y="6598"/>
                  </a:lnTo>
                  <a:lnTo>
                    <a:pt x="4123" y="7339"/>
                  </a:lnTo>
                  <a:lnTo>
                    <a:pt x="4603" y="8081"/>
                  </a:lnTo>
                  <a:lnTo>
                    <a:pt x="5094" y="8822"/>
                  </a:lnTo>
                  <a:lnTo>
                    <a:pt x="5584" y="9556"/>
                  </a:lnTo>
                  <a:lnTo>
                    <a:pt x="6085" y="10290"/>
                  </a:lnTo>
                  <a:lnTo>
                    <a:pt x="6586" y="11024"/>
                  </a:lnTo>
                  <a:lnTo>
                    <a:pt x="7098" y="11750"/>
                  </a:lnTo>
                  <a:lnTo>
                    <a:pt x="7619" y="12484"/>
                  </a:lnTo>
                  <a:lnTo>
                    <a:pt x="8141" y="13210"/>
                  </a:lnTo>
                  <a:lnTo>
                    <a:pt x="8674" y="13937"/>
                  </a:lnTo>
                  <a:lnTo>
                    <a:pt x="9206" y="14656"/>
                  </a:lnTo>
                  <a:lnTo>
                    <a:pt x="9749" y="15374"/>
                  </a:lnTo>
                  <a:lnTo>
                    <a:pt x="10291" y="16093"/>
                  </a:lnTo>
                  <a:lnTo>
                    <a:pt x="10844" y="16812"/>
                  </a:lnTo>
                  <a:lnTo>
                    <a:pt x="11398" y="17524"/>
                  </a:lnTo>
                  <a:lnTo>
                    <a:pt x="11961" y="18235"/>
                  </a:lnTo>
                  <a:lnTo>
                    <a:pt x="12525" y="18939"/>
                  </a:lnTo>
                  <a:lnTo>
                    <a:pt x="13099" y="19650"/>
                  </a:lnTo>
                  <a:lnTo>
                    <a:pt x="13673" y="20354"/>
                  </a:lnTo>
                  <a:lnTo>
                    <a:pt x="14257" y="21051"/>
                  </a:lnTo>
                  <a:lnTo>
                    <a:pt x="14852" y="21755"/>
                  </a:lnTo>
                  <a:lnTo>
                    <a:pt x="15447" y="22444"/>
                  </a:lnTo>
                  <a:lnTo>
                    <a:pt x="16042" y="23140"/>
                  </a:lnTo>
                  <a:lnTo>
                    <a:pt x="16648" y="23829"/>
                  </a:lnTo>
                  <a:lnTo>
                    <a:pt x="16700" y="23874"/>
                  </a:lnTo>
                  <a:lnTo>
                    <a:pt x="16752" y="23919"/>
                  </a:lnTo>
                  <a:lnTo>
                    <a:pt x="16804" y="23949"/>
                  </a:lnTo>
                  <a:lnTo>
                    <a:pt x="16877" y="23979"/>
                  </a:lnTo>
                  <a:lnTo>
                    <a:pt x="16940" y="24001"/>
                  </a:lnTo>
                  <a:lnTo>
                    <a:pt x="17013" y="24024"/>
                  </a:lnTo>
                  <a:lnTo>
                    <a:pt x="17086" y="24031"/>
                  </a:lnTo>
                  <a:lnTo>
                    <a:pt x="17243" y="24031"/>
                  </a:lnTo>
                  <a:lnTo>
                    <a:pt x="17326" y="24016"/>
                  </a:lnTo>
                  <a:lnTo>
                    <a:pt x="17410" y="23994"/>
                  </a:lnTo>
                  <a:lnTo>
                    <a:pt x="17483" y="23964"/>
                  </a:lnTo>
                  <a:lnTo>
                    <a:pt x="17535" y="23941"/>
                  </a:lnTo>
                  <a:lnTo>
                    <a:pt x="17587" y="23911"/>
                  </a:lnTo>
                  <a:lnTo>
                    <a:pt x="17660" y="23844"/>
                  </a:lnTo>
                  <a:lnTo>
                    <a:pt x="17723" y="23769"/>
                  </a:lnTo>
                  <a:lnTo>
                    <a:pt x="17754" y="23694"/>
                  </a:lnTo>
                  <a:lnTo>
                    <a:pt x="17775" y="23612"/>
                  </a:lnTo>
                  <a:lnTo>
                    <a:pt x="17764" y="23529"/>
                  </a:lnTo>
                  <a:lnTo>
                    <a:pt x="17733" y="23440"/>
                  </a:lnTo>
                  <a:lnTo>
                    <a:pt x="17702" y="23402"/>
                  </a:lnTo>
                  <a:lnTo>
                    <a:pt x="17681" y="23365"/>
                  </a:lnTo>
                  <a:lnTo>
                    <a:pt x="17076" y="22676"/>
                  </a:lnTo>
                  <a:lnTo>
                    <a:pt x="16481" y="21987"/>
                  </a:lnTo>
                  <a:lnTo>
                    <a:pt x="15886" y="21298"/>
                  </a:lnTo>
                  <a:lnTo>
                    <a:pt x="15301" y="20601"/>
                  </a:lnTo>
                  <a:lnTo>
                    <a:pt x="14727" y="19905"/>
                  </a:lnTo>
                  <a:lnTo>
                    <a:pt x="14153" y="19209"/>
                  </a:lnTo>
                  <a:lnTo>
                    <a:pt x="13579" y="18505"/>
                  </a:lnTo>
                  <a:lnTo>
                    <a:pt x="13015" y="17801"/>
                  </a:lnTo>
                  <a:lnTo>
                    <a:pt x="12452" y="17097"/>
                  </a:lnTo>
                  <a:lnTo>
                    <a:pt x="11899" y="16385"/>
                  </a:lnTo>
                  <a:lnTo>
                    <a:pt x="11356" y="15674"/>
                  </a:lnTo>
                  <a:lnTo>
                    <a:pt x="10813" y="14963"/>
                  </a:lnTo>
                  <a:lnTo>
                    <a:pt x="10281" y="14244"/>
                  </a:lnTo>
                  <a:lnTo>
                    <a:pt x="9749" y="13525"/>
                  </a:lnTo>
                  <a:lnTo>
                    <a:pt x="9216" y="12806"/>
                  </a:lnTo>
                  <a:lnTo>
                    <a:pt x="8705" y="12087"/>
                  </a:lnTo>
                  <a:lnTo>
                    <a:pt x="8183" y="11361"/>
                  </a:lnTo>
                  <a:lnTo>
                    <a:pt x="7682" y="10634"/>
                  </a:lnTo>
                  <a:lnTo>
                    <a:pt x="7181" y="9908"/>
                  </a:lnTo>
                  <a:lnTo>
                    <a:pt x="6680" y="9174"/>
                  </a:lnTo>
                  <a:lnTo>
                    <a:pt x="6190" y="8440"/>
                  </a:lnTo>
                  <a:lnTo>
                    <a:pt x="5699" y="7706"/>
                  </a:lnTo>
                  <a:lnTo>
                    <a:pt x="5219" y="6972"/>
                  </a:lnTo>
                  <a:lnTo>
                    <a:pt x="4749" y="6231"/>
                  </a:lnTo>
                  <a:lnTo>
                    <a:pt x="4279" y="5497"/>
                  </a:lnTo>
                  <a:lnTo>
                    <a:pt x="3820" y="4756"/>
                  </a:lnTo>
                  <a:lnTo>
                    <a:pt x="3361" y="4007"/>
                  </a:lnTo>
                  <a:lnTo>
                    <a:pt x="2912" y="3265"/>
                  </a:lnTo>
                  <a:lnTo>
                    <a:pt x="2474" y="2517"/>
                  </a:lnTo>
                  <a:lnTo>
                    <a:pt x="2035" y="1775"/>
                  </a:lnTo>
                  <a:lnTo>
                    <a:pt x="1597" y="1019"/>
                  </a:lnTo>
                  <a:lnTo>
                    <a:pt x="1180" y="270"/>
                  </a:lnTo>
                  <a:lnTo>
                    <a:pt x="1148" y="233"/>
                  </a:lnTo>
                  <a:lnTo>
                    <a:pt x="1117" y="195"/>
                  </a:lnTo>
                  <a:lnTo>
                    <a:pt x="1044" y="128"/>
                  </a:lnTo>
                  <a:lnTo>
                    <a:pt x="950" y="75"/>
                  </a:lnTo>
                  <a:lnTo>
                    <a:pt x="846" y="30"/>
                  </a:lnTo>
                  <a:lnTo>
                    <a:pt x="741" y="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 rot="1355548">
              <a:off x="8557965" y="2444050"/>
              <a:ext cx="281824" cy="38142"/>
            </a:xfrm>
            <a:custGeom>
              <a:avLst/>
              <a:gdLst/>
              <a:ahLst/>
              <a:cxnLst/>
              <a:rect l="l" t="t" r="r" b="b"/>
              <a:pathLst>
                <a:path w="30477" h="3169" extrusionOk="0">
                  <a:moveTo>
                    <a:pt x="29788" y="1"/>
                  </a:moveTo>
                  <a:lnTo>
                    <a:pt x="29725" y="8"/>
                  </a:lnTo>
                  <a:lnTo>
                    <a:pt x="28838" y="166"/>
                  </a:lnTo>
                  <a:lnTo>
                    <a:pt x="27941" y="315"/>
                  </a:lnTo>
                  <a:lnTo>
                    <a:pt x="27043" y="458"/>
                  </a:lnTo>
                  <a:lnTo>
                    <a:pt x="26145" y="600"/>
                  </a:lnTo>
                  <a:lnTo>
                    <a:pt x="25248" y="727"/>
                  </a:lnTo>
                  <a:lnTo>
                    <a:pt x="24350" y="855"/>
                  </a:lnTo>
                  <a:lnTo>
                    <a:pt x="23442" y="982"/>
                  </a:lnTo>
                  <a:lnTo>
                    <a:pt x="22545" y="1094"/>
                  </a:lnTo>
                  <a:lnTo>
                    <a:pt x="21637" y="1207"/>
                  </a:lnTo>
                  <a:lnTo>
                    <a:pt x="20729" y="1311"/>
                  </a:lnTo>
                  <a:lnTo>
                    <a:pt x="19820" y="1416"/>
                  </a:lnTo>
                  <a:lnTo>
                    <a:pt x="18923" y="1506"/>
                  </a:lnTo>
                  <a:lnTo>
                    <a:pt x="18004" y="1596"/>
                  </a:lnTo>
                  <a:lnTo>
                    <a:pt x="17096" y="1686"/>
                  </a:lnTo>
                  <a:lnTo>
                    <a:pt x="16188" y="1761"/>
                  </a:lnTo>
                  <a:lnTo>
                    <a:pt x="15280" y="1836"/>
                  </a:lnTo>
                  <a:lnTo>
                    <a:pt x="14362" y="1903"/>
                  </a:lnTo>
                  <a:lnTo>
                    <a:pt x="13454" y="1963"/>
                  </a:lnTo>
                  <a:lnTo>
                    <a:pt x="12535" y="2023"/>
                  </a:lnTo>
                  <a:lnTo>
                    <a:pt x="11627" y="2075"/>
                  </a:lnTo>
                  <a:lnTo>
                    <a:pt x="10709" y="2120"/>
                  </a:lnTo>
                  <a:lnTo>
                    <a:pt x="9790" y="2165"/>
                  </a:lnTo>
                  <a:lnTo>
                    <a:pt x="8882" y="2195"/>
                  </a:lnTo>
                  <a:lnTo>
                    <a:pt x="7964" y="2225"/>
                  </a:lnTo>
                  <a:lnTo>
                    <a:pt x="7045" y="2248"/>
                  </a:lnTo>
                  <a:lnTo>
                    <a:pt x="6127" y="2270"/>
                  </a:lnTo>
                  <a:lnTo>
                    <a:pt x="5208" y="2285"/>
                  </a:lnTo>
                  <a:lnTo>
                    <a:pt x="4290" y="2292"/>
                  </a:lnTo>
                  <a:lnTo>
                    <a:pt x="2453" y="2292"/>
                  </a:lnTo>
                  <a:lnTo>
                    <a:pt x="1534" y="2285"/>
                  </a:lnTo>
                  <a:lnTo>
                    <a:pt x="616" y="2270"/>
                  </a:lnTo>
                  <a:lnTo>
                    <a:pt x="606" y="2270"/>
                  </a:lnTo>
                  <a:lnTo>
                    <a:pt x="480" y="2277"/>
                  </a:lnTo>
                  <a:lnTo>
                    <a:pt x="376" y="2300"/>
                  </a:lnTo>
                  <a:lnTo>
                    <a:pt x="272" y="2345"/>
                  </a:lnTo>
                  <a:lnTo>
                    <a:pt x="178" y="2390"/>
                  </a:lnTo>
                  <a:lnTo>
                    <a:pt x="105" y="2457"/>
                  </a:lnTo>
                  <a:lnTo>
                    <a:pt x="52" y="2525"/>
                  </a:lnTo>
                  <a:lnTo>
                    <a:pt x="11" y="2607"/>
                  </a:lnTo>
                  <a:lnTo>
                    <a:pt x="0" y="2697"/>
                  </a:lnTo>
                  <a:lnTo>
                    <a:pt x="0" y="2742"/>
                  </a:lnTo>
                  <a:lnTo>
                    <a:pt x="11" y="2779"/>
                  </a:lnTo>
                  <a:lnTo>
                    <a:pt x="42" y="2862"/>
                  </a:lnTo>
                  <a:lnTo>
                    <a:pt x="94" y="2944"/>
                  </a:lnTo>
                  <a:lnTo>
                    <a:pt x="167" y="3004"/>
                  </a:lnTo>
                  <a:lnTo>
                    <a:pt x="251" y="3064"/>
                  </a:lnTo>
                  <a:lnTo>
                    <a:pt x="355" y="3101"/>
                  </a:lnTo>
                  <a:lnTo>
                    <a:pt x="470" y="3131"/>
                  </a:lnTo>
                  <a:lnTo>
                    <a:pt x="522" y="3139"/>
                  </a:lnTo>
                  <a:lnTo>
                    <a:pt x="585" y="3139"/>
                  </a:lnTo>
                  <a:lnTo>
                    <a:pt x="1994" y="3161"/>
                  </a:lnTo>
                  <a:lnTo>
                    <a:pt x="3403" y="3169"/>
                  </a:lnTo>
                  <a:lnTo>
                    <a:pt x="4238" y="3169"/>
                  </a:lnTo>
                  <a:lnTo>
                    <a:pt x="5083" y="3161"/>
                  </a:lnTo>
                  <a:lnTo>
                    <a:pt x="5918" y="3146"/>
                  </a:lnTo>
                  <a:lnTo>
                    <a:pt x="6764" y="3131"/>
                  </a:lnTo>
                  <a:lnTo>
                    <a:pt x="7598" y="3109"/>
                  </a:lnTo>
                  <a:lnTo>
                    <a:pt x="8444" y="3086"/>
                  </a:lnTo>
                  <a:lnTo>
                    <a:pt x="9279" y="3056"/>
                  </a:lnTo>
                  <a:lnTo>
                    <a:pt x="10114" y="3019"/>
                  </a:lnTo>
                  <a:lnTo>
                    <a:pt x="10959" y="2981"/>
                  </a:lnTo>
                  <a:lnTo>
                    <a:pt x="11794" y="2944"/>
                  </a:lnTo>
                  <a:lnTo>
                    <a:pt x="12629" y="2892"/>
                  </a:lnTo>
                  <a:lnTo>
                    <a:pt x="13464" y="2839"/>
                  </a:lnTo>
                  <a:lnTo>
                    <a:pt x="14299" y="2787"/>
                  </a:lnTo>
                  <a:lnTo>
                    <a:pt x="15134" y="2727"/>
                  </a:lnTo>
                  <a:lnTo>
                    <a:pt x="15969" y="2659"/>
                  </a:lnTo>
                  <a:lnTo>
                    <a:pt x="16804" y="2592"/>
                  </a:lnTo>
                  <a:lnTo>
                    <a:pt x="17639" y="2517"/>
                  </a:lnTo>
                  <a:lnTo>
                    <a:pt x="18464" y="2435"/>
                  </a:lnTo>
                  <a:lnTo>
                    <a:pt x="19299" y="2352"/>
                  </a:lnTo>
                  <a:lnTo>
                    <a:pt x="20134" y="2262"/>
                  </a:lnTo>
                  <a:lnTo>
                    <a:pt x="20958" y="2173"/>
                  </a:lnTo>
                  <a:lnTo>
                    <a:pt x="21793" y="2075"/>
                  </a:lnTo>
                  <a:lnTo>
                    <a:pt x="22618" y="1970"/>
                  </a:lnTo>
                  <a:lnTo>
                    <a:pt x="23442" y="1866"/>
                  </a:lnTo>
                  <a:lnTo>
                    <a:pt x="24267" y="1753"/>
                  </a:lnTo>
                  <a:lnTo>
                    <a:pt x="25091" y="1641"/>
                  </a:lnTo>
                  <a:lnTo>
                    <a:pt x="25916" y="1521"/>
                  </a:lnTo>
                  <a:lnTo>
                    <a:pt x="26740" y="1401"/>
                  </a:lnTo>
                  <a:lnTo>
                    <a:pt x="27565" y="1274"/>
                  </a:lnTo>
                  <a:lnTo>
                    <a:pt x="28379" y="1139"/>
                  </a:lnTo>
                  <a:lnTo>
                    <a:pt x="29204" y="1004"/>
                  </a:lnTo>
                  <a:lnTo>
                    <a:pt x="30018" y="862"/>
                  </a:lnTo>
                  <a:lnTo>
                    <a:pt x="30080" y="847"/>
                  </a:lnTo>
                  <a:lnTo>
                    <a:pt x="30132" y="832"/>
                  </a:lnTo>
                  <a:lnTo>
                    <a:pt x="30237" y="787"/>
                  </a:lnTo>
                  <a:lnTo>
                    <a:pt x="30320" y="727"/>
                  </a:lnTo>
                  <a:lnTo>
                    <a:pt x="30393" y="660"/>
                  </a:lnTo>
                  <a:lnTo>
                    <a:pt x="30446" y="585"/>
                  </a:lnTo>
                  <a:lnTo>
                    <a:pt x="30477" y="503"/>
                  </a:lnTo>
                  <a:lnTo>
                    <a:pt x="30477" y="420"/>
                  </a:lnTo>
                  <a:lnTo>
                    <a:pt x="30477" y="375"/>
                  </a:lnTo>
                  <a:lnTo>
                    <a:pt x="30466" y="330"/>
                  </a:lnTo>
                  <a:lnTo>
                    <a:pt x="30446" y="286"/>
                  </a:lnTo>
                  <a:lnTo>
                    <a:pt x="30425" y="248"/>
                  </a:lnTo>
                  <a:lnTo>
                    <a:pt x="30362" y="173"/>
                  </a:lnTo>
                  <a:lnTo>
                    <a:pt x="30279" y="113"/>
                  </a:lnTo>
                  <a:lnTo>
                    <a:pt x="30185" y="61"/>
                  </a:lnTo>
                  <a:lnTo>
                    <a:pt x="30080" y="23"/>
                  </a:lnTo>
                  <a:lnTo>
                    <a:pt x="29965" y="8"/>
                  </a:lnTo>
                  <a:lnTo>
                    <a:pt x="298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 rot="1355548">
              <a:off x="8759493" y="2124606"/>
              <a:ext cx="208190" cy="194431"/>
            </a:xfrm>
            <a:custGeom>
              <a:avLst/>
              <a:gdLst/>
              <a:ahLst/>
              <a:cxnLst/>
              <a:rect l="l" t="t" r="r" b="b"/>
              <a:pathLst>
                <a:path w="22514" h="16154" extrusionOk="0">
                  <a:moveTo>
                    <a:pt x="11022" y="1"/>
                  </a:moveTo>
                  <a:lnTo>
                    <a:pt x="10761" y="8"/>
                  </a:lnTo>
                  <a:lnTo>
                    <a:pt x="10490" y="16"/>
                  </a:lnTo>
                  <a:lnTo>
                    <a:pt x="10218" y="31"/>
                  </a:lnTo>
                  <a:lnTo>
                    <a:pt x="9947" y="53"/>
                  </a:lnTo>
                  <a:lnTo>
                    <a:pt x="9676" y="76"/>
                  </a:lnTo>
                  <a:lnTo>
                    <a:pt x="9415" y="106"/>
                  </a:lnTo>
                  <a:lnTo>
                    <a:pt x="9143" y="143"/>
                  </a:lnTo>
                  <a:lnTo>
                    <a:pt x="8882" y="180"/>
                  </a:lnTo>
                  <a:lnTo>
                    <a:pt x="8621" y="225"/>
                  </a:lnTo>
                  <a:lnTo>
                    <a:pt x="8350" y="270"/>
                  </a:lnTo>
                  <a:lnTo>
                    <a:pt x="8089" y="323"/>
                  </a:lnTo>
                  <a:lnTo>
                    <a:pt x="7828" y="383"/>
                  </a:lnTo>
                  <a:lnTo>
                    <a:pt x="7578" y="443"/>
                  </a:lnTo>
                  <a:lnTo>
                    <a:pt x="7317" y="510"/>
                  </a:lnTo>
                  <a:lnTo>
                    <a:pt x="7066" y="577"/>
                  </a:lnTo>
                  <a:lnTo>
                    <a:pt x="6805" y="652"/>
                  </a:lnTo>
                  <a:lnTo>
                    <a:pt x="6555" y="735"/>
                  </a:lnTo>
                  <a:lnTo>
                    <a:pt x="6304" y="817"/>
                  </a:lnTo>
                  <a:lnTo>
                    <a:pt x="6064" y="907"/>
                  </a:lnTo>
                  <a:lnTo>
                    <a:pt x="5814" y="1004"/>
                  </a:lnTo>
                  <a:lnTo>
                    <a:pt x="5574" y="1102"/>
                  </a:lnTo>
                  <a:lnTo>
                    <a:pt x="5344" y="1199"/>
                  </a:lnTo>
                  <a:lnTo>
                    <a:pt x="5104" y="1311"/>
                  </a:lnTo>
                  <a:lnTo>
                    <a:pt x="4875" y="1424"/>
                  </a:lnTo>
                  <a:lnTo>
                    <a:pt x="4645" y="1536"/>
                  </a:lnTo>
                  <a:lnTo>
                    <a:pt x="4415" y="1656"/>
                  </a:lnTo>
                  <a:lnTo>
                    <a:pt x="4196" y="1783"/>
                  </a:lnTo>
                  <a:lnTo>
                    <a:pt x="3977" y="1918"/>
                  </a:lnTo>
                  <a:lnTo>
                    <a:pt x="3758" y="2053"/>
                  </a:lnTo>
                  <a:lnTo>
                    <a:pt x="3549" y="2187"/>
                  </a:lnTo>
                  <a:lnTo>
                    <a:pt x="3340" y="2337"/>
                  </a:lnTo>
                  <a:lnTo>
                    <a:pt x="3132" y="2479"/>
                  </a:lnTo>
                  <a:lnTo>
                    <a:pt x="2933" y="2637"/>
                  </a:lnTo>
                  <a:lnTo>
                    <a:pt x="2745" y="2786"/>
                  </a:lnTo>
                  <a:lnTo>
                    <a:pt x="2557" y="2944"/>
                  </a:lnTo>
                  <a:lnTo>
                    <a:pt x="2380" y="3108"/>
                  </a:lnTo>
                  <a:lnTo>
                    <a:pt x="2213" y="3266"/>
                  </a:lnTo>
                  <a:lnTo>
                    <a:pt x="2046" y="3431"/>
                  </a:lnTo>
                  <a:lnTo>
                    <a:pt x="1879" y="3603"/>
                  </a:lnTo>
                  <a:lnTo>
                    <a:pt x="1733" y="3767"/>
                  </a:lnTo>
                  <a:lnTo>
                    <a:pt x="1587" y="3940"/>
                  </a:lnTo>
                  <a:lnTo>
                    <a:pt x="1441" y="4112"/>
                  </a:lnTo>
                  <a:lnTo>
                    <a:pt x="1315" y="4292"/>
                  </a:lnTo>
                  <a:lnTo>
                    <a:pt x="1180" y="4464"/>
                  </a:lnTo>
                  <a:lnTo>
                    <a:pt x="1065" y="4644"/>
                  </a:lnTo>
                  <a:lnTo>
                    <a:pt x="950" y="4823"/>
                  </a:lnTo>
                  <a:lnTo>
                    <a:pt x="846" y="5011"/>
                  </a:lnTo>
                  <a:lnTo>
                    <a:pt x="741" y="5190"/>
                  </a:lnTo>
                  <a:lnTo>
                    <a:pt x="647" y="5378"/>
                  </a:lnTo>
                  <a:lnTo>
                    <a:pt x="554" y="5557"/>
                  </a:lnTo>
                  <a:lnTo>
                    <a:pt x="480" y="5744"/>
                  </a:lnTo>
                  <a:lnTo>
                    <a:pt x="397" y="5932"/>
                  </a:lnTo>
                  <a:lnTo>
                    <a:pt x="334" y="6126"/>
                  </a:lnTo>
                  <a:lnTo>
                    <a:pt x="272" y="6314"/>
                  </a:lnTo>
                  <a:lnTo>
                    <a:pt x="220" y="6501"/>
                  </a:lnTo>
                  <a:lnTo>
                    <a:pt x="167" y="6696"/>
                  </a:lnTo>
                  <a:lnTo>
                    <a:pt x="126" y="6890"/>
                  </a:lnTo>
                  <a:lnTo>
                    <a:pt x="84" y="7077"/>
                  </a:lnTo>
                  <a:lnTo>
                    <a:pt x="53" y="7272"/>
                  </a:lnTo>
                  <a:lnTo>
                    <a:pt x="32" y="7467"/>
                  </a:lnTo>
                  <a:lnTo>
                    <a:pt x="21" y="7662"/>
                  </a:lnTo>
                  <a:lnTo>
                    <a:pt x="0" y="7856"/>
                  </a:lnTo>
                  <a:lnTo>
                    <a:pt x="0" y="8043"/>
                  </a:lnTo>
                  <a:lnTo>
                    <a:pt x="0" y="8238"/>
                  </a:lnTo>
                  <a:lnTo>
                    <a:pt x="11" y="8433"/>
                  </a:lnTo>
                  <a:lnTo>
                    <a:pt x="32" y="8628"/>
                  </a:lnTo>
                  <a:lnTo>
                    <a:pt x="53" y="8822"/>
                  </a:lnTo>
                  <a:lnTo>
                    <a:pt x="73" y="9017"/>
                  </a:lnTo>
                  <a:lnTo>
                    <a:pt x="115" y="9204"/>
                  </a:lnTo>
                  <a:lnTo>
                    <a:pt x="157" y="9399"/>
                  </a:lnTo>
                  <a:lnTo>
                    <a:pt x="199" y="9586"/>
                  </a:lnTo>
                  <a:lnTo>
                    <a:pt x="251" y="9781"/>
                  </a:lnTo>
                  <a:lnTo>
                    <a:pt x="313" y="9968"/>
                  </a:lnTo>
                  <a:lnTo>
                    <a:pt x="376" y="10155"/>
                  </a:lnTo>
                  <a:lnTo>
                    <a:pt x="449" y="10350"/>
                  </a:lnTo>
                  <a:lnTo>
                    <a:pt x="533" y="10530"/>
                  </a:lnTo>
                  <a:lnTo>
                    <a:pt x="616" y="10717"/>
                  </a:lnTo>
                  <a:lnTo>
                    <a:pt x="710" y="10904"/>
                  </a:lnTo>
                  <a:lnTo>
                    <a:pt x="814" y="11084"/>
                  </a:lnTo>
                  <a:lnTo>
                    <a:pt x="919" y="11264"/>
                  </a:lnTo>
                  <a:lnTo>
                    <a:pt x="1023" y="11451"/>
                  </a:lnTo>
                  <a:lnTo>
                    <a:pt x="1148" y="11623"/>
                  </a:lnTo>
                  <a:lnTo>
                    <a:pt x="1274" y="11803"/>
                  </a:lnTo>
                  <a:lnTo>
                    <a:pt x="1399" y="11975"/>
                  </a:lnTo>
                  <a:lnTo>
                    <a:pt x="1535" y="12147"/>
                  </a:lnTo>
                  <a:lnTo>
                    <a:pt x="1681" y="12319"/>
                  </a:lnTo>
                  <a:lnTo>
                    <a:pt x="1827" y="12492"/>
                  </a:lnTo>
                  <a:lnTo>
                    <a:pt x="1983" y="12656"/>
                  </a:lnTo>
                  <a:lnTo>
                    <a:pt x="2150" y="12821"/>
                  </a:lnTo>
                  <a:lnTo>
                    <a:pt x="2317" y="12986"/>
                  </a:lnTo>
                  <a:lnTo>
                    <a:pt x="2495" y="13143"/>
                  </a:lnTo>
                  <a:lnTo>
                    <a:pt x="2672" y="13300"/>
                  </a:lnTo>
                  <a:lnTo>
                    <a:pt x="2860" y="13458"/>
                  </a:lnTo>
                  <a:lnTo>
                    <a:pt x="3058" y="13607"/>
                  </a:lnTo>
                  <a:lnTo>
                    <a:pt x="3257" y="13757"/>
                  </a:lnTo>
                  <a:lnTo>
                    <a:pt x="3465" y="13900"/>
                  </a:lnTo>
                  <a:lnTo>
                    <a:pt x="3674" y="14042"/>
                  </a:lnTo>
                  <a:lnTo>
                    <a:pt x="3893" y="14184"/>
                  </a:lnTo>
                  <a:lnTo>
                    <a:pt x="4113" y="14319"/>
                  </a:lnTo>
                  <a:lnTo>
                    <a:pt x="4332" y="14446"/>
                  </a:lnTo>
                  <a:lnTo>
                    <a:pt x="4561" y="14566"/>
                  </a:lnTo>
                  <a:lnTo>
                    <a:pt x="4791" y="14686"/>
                  </a:lnTo>
                  <a:lnTo>
                    <a:pt x="5021" y="14798"/>
                  </a:lnTo>
                  <a:lnTo>
                    <a:pt x="5261" y="14910"/>
                  </a:lnTo>
                  <a:lnTo>
                    <a:pt x="5501" y="15015"/>
                  </a:lnTo>
                  <a:lnTo>
                    <a:pt x="5741" y="15113"/>
                  </a:lnTo>
                  <a:lnTo>
                    <a:pt x="5981" y="15210"/>
                  </a:lnTo>
                  <a:lnTo>
                    <a:pt x="6231" y="15300"/>
                  </a:lnTo>
                  <a:lnTo>
                    <a:pt x="6482" y="15390"/>
                  </a:lnTo>
                  <a:lnTo>
                    <a:pt x="6732" y="15472"/>
                  </a:lnTo>
                  <a:lnTo>
                    <a:pt x="6983" y="15547"/>
                  </a:lnTo>
                  <a:lnTo>
                    <a:pt x="7233" y="15622"/>
                  </a:lnTo>
                  <a:lnTo>
                    <a:pt x="7494" y="15689"/>
                  </a:lnTo>
                  <a:lnTo>
                    <a:pt x="7755" y="15749"/>
                  </a:lnTo>
                  <a:lnTo>
                    <a:pt x="8016" y="15809"/>
                  </a:lnTo>
                  <a:lnTo>
                    <a:pt x="8277" y="15862"/>
                  </a:lnTo>
                  <a:lnTo>
                    <a:pt x="8538" y="15914"/>
                  </a:lnTo>
                  <a:lnTo>
                    <a:pt x="8809" y="15959"/>
                  </a:lnTo>
                  <a:lnTo>
                    <a:pt x="9070" y="15996"/>
                  </a:lnTo>
                  <a:lnTo>
                    <a:pt x="9342" y="16034"/>
                  </a:lnTo>
                  <a:lnTo>
                    <a:pt x="9603" y="16064"/>
                  </a:lnTo>
                  <a:lnTo>
                    <a:pt x="9874" y="16094"/>
                  </a:lnTo>
                  <a:lnTo>
                    <a:pt x="10145" y="16109"/>
                  </a:lnTo>
                  <a:lnTo>
                    <a:pt x="10406" y="16131"/>
                  </a:lnTo>
                  <a:lnTo>
                    <a:pt x="10678" y="16139"/>
                  </a:lnTo>
                  <a:lnTo>
                    <a:pt x="10949" y="16146"/>
                  </a:lnTo>
                  <a:lnTo>
                    <a:pt x="11220" y="16154"/>
                  </a:lnTo>
                  <a:lnTo>
                    <a:pt x="11492" y="16146"/>
                  </a:lnTo>
                  <a:lnTo>
                    <a:pt x="11763" y="16146"/>
                  </a:lnTo>
                  <a:lnTo>
                    <a:pt x="12034" y="16131"/>
                  </a:lnTo>
                  <a:lnTo>
                    <a:pt x="12295" y="16116"/>
                  </a:lnTo>
                  <a:lnTo>
                    <a:pt x="12567" y="16094"/>
                  </a:lnTo>
                  <a:lnTo>
                    <a:pt x="12838" y="16071"/>
                  </a:lnTo>
                  <a:lnTo>
                    <a:pt x="13099" y="16041"/>
                  </a:lnTo>
                  <a:lnTo>
                    <a:pt x="13370" y="16011"/>
                  </a:lnTo>
                  <a:lnTo>
                    <a:pt x="13631" y="15966"/>
                  </a:lnTo>
                  <a:lnTo>
                    <a:pt x="13903" y="15929"/>
                  </a:lnTo>
                  <a:lnTo>
                    <a:pt x="14164" y="15877"/>
                  </a:lnTo>
                  <a:lnTo>
                    <a:pt x="14425" y="15824"/>
                  </a:lnTo>
                  <a:lnTo>
                    <a:pt x="14685" y="15772"/>
                  </a:lnTo>
                  <a:lnTo>
                    <a:pt x="14946" y="15704"/>
                  </a:lnTo>
                  <a:lnTo>
                    <a:pt x="15197" y="15644"/>
                  </a:lnTo>
                  <a:lnTo>
                    <a:pt x="15458" y="15569"/>
                  </a:lnTo>
                  <a:lnTo>
                    <a:pt x="15708" y="15495"/>
                  </a:lnTo>
                  <a:lnTo>
                    <a:pt x="15959" y="15412"/>
                  </a:lnTo>
                  <a:lnTo>
                    <a:pt x="16209" y="15330"/>
                  </a:lnTo>
                  <a:lnTo>
                    <a:pt x="16449" y="15240"/>
                  </a:lnTo>
                  <a:lnTo>
                    <a:pt x="16700" y="15150"/>
                  </a:lnTo>
                  <a:lnTo>
                    <a:pt x="16940" y="15053"/>
                  </a:lnTo>
                  <a:lnTo>
                    <a:pt x="17180" y="14948"/>
                  </a:lnTo>
                  <a:lnTo>
                    <a:pt x="17410" y="14843"/>
                  </a:lnTo>
                  <a:lnTo>
                    <a:pt x="17650" y="14731"/>
                  </a:lnTo>
                  <a:lnTo>
                    <a:pt x="17869" y="14611"/>
                  </a:lnTo>
                  <a:lnTo>
                    <a:pt x="18098" y="14491"/>
                  </a:lnTo>
                  <a:lnTo>
                    <a:pt x="18318" y="14364"/>
                  </a:lnTo>
                  <a:lnTo>
                    <a:pt x="18537" y="14237"/>
                  </a:lnTo>
                  <a:lnTo>
                    <a:pt x="18756" y="14102"/>
                  </a:lnTo>
                  <a:lnTo>
                    <a:pt x="18965" y="13959"/>
                  </a:lnTo>
                  <a:lnTo>
                    <a:pt x="19173" y="13817"/>
                  </a:lnTo>
                  <a:lnTo>
                    <a:pt x="19382" y="13667"/>
                  </a:lnTo>
                  <a:lnTo>
                    <a:pt x="19581" y="13518"/>
                  </a:lnTo>
                  <a:lnTo>
                    <a:pt x="19768" y="13360"/>
                  </a:lnTo>
                  <a:lnTo>
                    <a:pt x="19956" y="13203"/>
                  </a:lnTo>
                  <a:lnTo>
                    <a:pt x="20134" y="13038"/>
                  </a:lnTo>
                  <a:lnTo>
                    <a:pt x="20311" y="12881"/>
                  </a:lnTo>
                  <a:lnTo>
                    <a:pt x="20478" y="12716"/>
                  </a:lnTo>
                  <a:lnTo>
                    <a:pt x="20635" y="12544"/>
                  </a:lnTo>
                  <a:lnTo>
                    <a:pt x="20791" y="12379"/>
                  </a:lnTo>
                  <a:lnTo>
                    <a:pt x="20937" y="12207"/>
                  </a:lnTo>
                  <a:lnTo>
                    <a:pt x="21073" y="12035"/>
                  </a:lnTo>
                  <a:lnTo>
                    <a:pt x="21209" y="11863"/>
                  </a:lnTo>
                  <a:lnTo>
                    <a:pt x="21334" y="11683"/>
                  </a:lnTo>
                  <a:lnTo>
                    <a:pt x="21449" y="11503"/>
                  </a:lnTo>
                  <a:lnTo>
                    <a:pt x="21564" y="11323"/>
                  </a:lnTo>
                  <a:lnTo>
                    <a:pt x="21678" y="11144"/>
                  </a:lnTo>
                  <a:lnTo>
                    <a:pt x="21772" y="10957"/>
                  </a:lnTo>
                  <a:lnTo>
                    <a:pt x="21866" y="10777"/>
                  </a:lnTo>
                  <a:lnTo>
                    <a:pt x="21960" y="10590"/>
                  </a:lnTo>
                  <a:lnTo>
                    <a:pt x="22044" y="10402"/>
                  </a:lnTo>
                  <a:lnTo>
                    <a:pt x="22117" y="10215"/>
                  </a:lnTo>
                  <a:lnTo>
                    <a:pt x="22179" y="10028"/>
                  </a:lnTo>
                  <a:lnTo>
                    <a:pt x="22242" y="9833"/>
                  </a:lnTo>
                  <a:lnTo>
                    <a:pt x="22305" y="9646"/>
                  </a:lnTo>
                  <a:lnTo>
                    <a:pt x="22346" y="9451"/>
                  </a:lnTo>
                  <a:lnTo>
                    <a:pt x="22399" y="9264"/>
                  </a:lnTo>
                  <a:lnTo>
                    <a:pt x="22430" y="9069"/>
                  </a:lnTo>
                  <a:lnTo>
                    <a:pt x="22461" y="8875"/>
                  </a:lnTo>
                  <a:lnTo>
                    <a:pt x="22482" y="8680"/>
                  </a:lnTo>
                  <a:lnTo>
                    <a:pt x="22503" y="8493"/>
                  </a:lnTo>
                  <a:lnTo>
                    <a:pt x="22513" y="8298"/>
                  </a:lnTo>
                  <a:lnTo>
                    <a:pt x="22513" y="8103"/>
                  </a:lnTo>
                  <a:lnTo>
                    <a:pt x="22513" y="7909"/>
                  </a:lnTo>
                  <a:lnTo>
                    <a:pt x="22503" y="7714"/>
                  </a:lnTo>
                  <a:lnTo>
                    <a:pt x="22493" y="7519"/>
                  </a:lnTo>
                  <a:lnTo>
                    <a:pt x="22472" y="7325"/>
                  </a:lnTo>
                  <a:lnTo>
                    <a:pt x="22440" y="7137"/>
                  </a:lnTo>
                  <a:lnTo>
                    <a:pt x="22409" y="6943"/>
                  </a:lnTo>
                  <a:lnTo>
                    <a:pt x="22367" y="6748"/>
                  </a:lnTo>
                  <a:lnTo>
                    <a:pt x="22315" y="6561"/>
                  </a:lnTo>
                  <a:lnTo>
                    <a:pt x="22263" y="6366"/>
                  </a:lnTo>
                  <a:lnTo>
                    <a:pt x="22200" y="6179"/>
                  </a:lnTo>
                  <a:lnTo>
                    <a:pt x="22138" y="5992"/>
                  </a:lnTo>
                  <a:lnTo>
                    <a:pt x="22065" y="5804"/>
                  </a:lnTo>
                  <a:lnTo>
                    <a:pt x="21981" y="5617"/>
                  </a:lnTo>
                  <a:lnTo>
                    <a:pt x="21898" y="5430"/>
                  </a:lnTo>
                  <a:lnTo>
                    <a:pt x="21804" y="5243"/>
                  </a:lnTo>
                  <a:lnTo>
                    <a:pt x="21710" y="5063"/>
                  </a:lnTo>
                  <a:lnTo>
                    <a:pt x="21605" y="4883"/>
                  </a:lnTo>
                  <a:lnTo>
                    <a:pt x="21491" y="4704"/>
                  </a:lnTo>
                  <a:lnTo>
                    <a:pt x="21376" y="4524"/>
                  </a:lnTo>
                  <a:lnTo>
                    <a:pt x="21251" y="4344"/>
                  </a:lnTo>
                  <a:lnTo>
                    <a:pt x="21115" y="4172"/>
                  </a:lnTo>
                  <a:lnTo>
                    <a:pt x="20979" y="4000"/>
                  </a:lnTo>
                  <a:lnTo>
                    <a:pt x="20833" y="3827"/>
                  </a:lnTo>
                  <a:lnTo>
                    <a:pt x="20687" y="3655"/>
                  </a:lnTo>
                  <a:lnTo>
                    <a:pt x="20530" y="3490"/>
                  </a:lnTo>
                  <a:lnTo>
                    <a:pt x="20363" y="3326"/>
                  </a:lnTo>
                  <a:lnTo>
                    <a:pt x="20196" y="3168"/>
                  </a:lnTo>
                  <a:lnTo>
                    <a:pt x="20029" y="3004"/>
                  </a:lnTo>
                  <a:lnTo>
                    <a:pt x="19841" y="2846"/>
                  </a:lnTo>
                  <a:lnTo>
                    <a:pt x="19654" y="2697"/>
                  </a:lnTo>
                  <a:lnTo>
                    <a:pt x="19455" y="2539"/>
                  </a:lnTo>
                  <a:lnTo>
                    <a:pt x="19257" y="2390"/>
                  </a:lnTo>
                  <a:lnTo>
                    <a:pt x="19048" y="2247"/>
                  </a:lnTo>
                  <a:lnTo>
                    <a:pt x="18840" y="2105"/>
                  </a:lnTo>
                  <a:lnTo>
                    <a:pt x="18620" y="1970"/>
                  </a:lnTo>
                  <a:lnTo>
                    <a:pt x="18401" y="1835"/>
                  </a:lnTo>
                  <a:lnTo>
                    <a:pt x="18182" y="1708"/>
                  </a:lnTo>
                  <a:lnTo>
                    <a:pt x="17952" y="1581"/>
                  </a:lnTo>
                  <a:lnTo>
                    <a:pt x="17723" y="1461"/>
                  </a:lnTo>
                  <a:lnTo>
                    <a:pt x="17493" y="1349"/>
                  </a:lnTo>
                  <a:lnTo>
                    <a:pt x="17253" y="1236"/>
                  </a:lnTo>
                  <a:lnTo>
                    <a:pt x="17023" y="1132"/>
                  </a:lnTo>
                  <a:lnTo>
                    <a:pt x="16773" y="1034"/>
                  </a:lnTo>
                  <a:lnTo>
                    <a:pt x="16533" y="937"/>
                  </a:lnTo>
                  <a:lnTo>
                    <a:pt x="16282" y="847"/>
                  </a:lnTo>
                  <a:lnTo>
                    <a:pt x="16042" y="757"/>
                  </a:lnTo>
                  <a:lnTo>
                    <a:pt x="15792" y="675"/>
                  </a:lnTo>
                  <a:lnTo>
                    <a:pt x="15531" y="600"/>
                  </a:lnTo>
                  <a:lnTo>
                    <a:pt x="15280" y="525"/>
                  </a:lnTo>
                  <a:lnTo>
                    <a:pt x="15019" y="458"/>
                  </a:lnTo>
                  <a:lnTo>
                    <a:pt x="14759" y="398"/>
                  </a:lnTo>
                  <a:lnTo>
                    <a:pt x="14498" y="338"/>
                  </a:lnTo>
                  <a:lnTo>
                    <a:pt x="14237" y="285"/>
                  </a:lnTo>
                  <a:lnTo>
                    <a:pt x="13976" y="233"/>
                  </a:lnTo>
                  <a:lnTo>
                    <a:pt x="13715" y="188"/>
                  </a:lnTo>
                  <a:lnTo>
                    <a:pt x="13443" y="151"/>
                  </a:lnTo>
                  <a:lnTo>
                    <a:pt x="13183" y="113"/>
                  </a:lnTo>
                  <a:lnTo>
                    <a:pt x="12911" y="83"/>
                  </a:lnTo>
                  <a:lnTo>
                    <a:pt x="12640" y="61"/>
                  </a:lnTo>
                  <a:lnTo>
                    <a:pt x="12379" y="38"/>
                  </a:lnTo>
                  <a:lnTo>
                    <a:pt x="12108" y="23"/>
                  </a:lnTo>
                  <a:lnTo>
                    <a:pt x="11836" y="8"/>
                  </a:lnTo>
                  <a:lnTo>
                    <a:pt x="1156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 rot="1355548">
              <a:off x="8458893" y="2103837"/>
              <a:ext cx="208291" cy="194516"/>
            </a:xfrm>
            <a:custGeom>
              <a:avLst/>
              <a:gdLst/>
              <a:ahLst/>
              <a:cxnLst/>
              <a:rect l="l" t="t" r="r" b="b"/>
              <a:pathLst>
                <a:path w="22525" h="16161" extrusionOk="0">
                  <a:moveTo>
                    <a:pt x="11252" y="0"/>
                  </a:moveTo>
                  <a:lnTo>
                    <a:pt x="10981" y="8"/>
                  </a:lnTo>
                  <a:lnTo>
                    <a:pt x="10709" y="15"/>
                  </a:lnTo>
                  <a:lnTo>
                    <a:pt x="10427" y="23"/>
                  </a:lnTo>
                  <a:lnTo>
                    <a:pt x="10166" y="45"/>
                  </a:lnTo>
                  <a:lnTo>
                    <a:pt x="9895" y="60"/>
                  </a:lnTo>
                  <a:lnTo>
                    <a:pt x="9624" y="90"/>
                  </a:lnTo>
                  <a:lnTo>
                    <a:pt x="9352" y="120"/>
                  </a:lnTo>
                  <a:lnTo>
                    <a:pt x="9091" y="158"/>
                  </a:lnTo>
                  <a:lnTo>
                    <a:pt x="8820" y="195"/>
                  </a:lnTo>
                  <a:lnTo>
                    <a:pt x="8559" y="240"/>
                  </a:lnTo>
                  <a:lnTo>
                    <a:pt x="8298" y="293"/>
                  </a:lnTo>
                  <a:lnTo>
                    <a:pt x="8037" y="345"/>
                  </a:lnTo>
                  <a:lnTo>
                    <a:pt x="7776" y="397"/>
                  </a:lnTo>
                  <a:lnTo>
                    <a:pt x="7526" y="465"/>
                  </a:lnTo>
                  <a:lnTo>
                    <a:pt x="7275" y="532"/>
                  </a:lnTo>
                  <a:lnTo>
                    <a:pt x="7025" y="600"/>
                  </a:lnTo>
                  <a:lnTo>
                    <a:pt x="6774" y="674"/>
                  </a:lnTo>
                  <a:lnTo>
                    <a:pt x="6524" y="757"/>
                  </a:lnTo>
                  <a:lnTo>
                    <a:pt x="6284" y="839"/>
                  </a:lnTo>
                  <a:lnTo>
                    <a:pt x="6044" y="929"/>
                  </a:lnTo>
                  <a:lnTo>
                    <a:pt x="5804" y="1019"/>
                  </a:lnTo>
                  <a:lnTo>
                    <a:pt x="5564" y="1116"/>
                  </a:lnTo>
                  <a:lnTo>
                    <a:pt x="5334" y="1214"/>
                  </a:lnTo>
                  <a:lnTo>
                    <a:pt x="5104" y="1318"/>
                  </a:lnTo>
                  <a:lnTo>
                    <a:pt x="4875" y="1423"/>
                  </a:lnTo>
                  <a:lnTo>
                    <a:pt x="4656" y="1536"/>
                  </a:lnTo>
                  <a:lnTo>
                    <a:pt x="4436" y="1655"/>
                  </a:lnTo>
                  <a:lnTo>
                    <a:pt x="4228" y="1775"/>
                  </a:lnTo>
                  <a:lnTo>
                    <a:pt x="4008" y="1903"/>
                  </a:lnTo>
                  <a:lnTo>
                    <a:pt x="3810" y="2030"/>
                  </a:lnTo>
                  <a:lnTo>
                    <a:pt x="3601" y="2157"/>
                  </a:lnTo>
                  <a:lnTo>
                    <a:pt x="3403" y="2292"/>
                  </a:lnTo>
                  <a:lnTo>
                    <a:pt x="3205" y="2434"/>
                  </a:lnTo>
                  <a:lnTo>
                    <a:pt x="3017" y="2577"/>
                  </a:lnTo>
                  <a:lnTo>
                    <a:pt x="2829" y="2726"/>
                  </a:lnTo>
                  <a:lnTo>
                    <a:pt x="2652" y="2876"/>
                  </a:lnTo>
                  <a:lnTo>
                    <a:pt x="2474" y="3033"/>
                  </a:lnTo>
                  <a:lnTo>
                    <a:pt x="2307" y="3191"/>
                  </a:lnTo>
                  <a:lnTo>
                    <a:pt x="2140" y="3348"/>
                  </a:lnTo>
                  <a:lnTo>
                    <a:pt x="1973" y="3513"/>
                  </a:lnTo>
                  <a:lnTo>
                    <a:pt x="1817" y="3685"/>
                  </a:lnTo>
                  <a:lnTo>
                    <a:pt x="1671" y="3857"/>
                  </a:lnTo>
                  <a:lnTo>
                    <a:pt x="1524" y="4029"/>
                  </a:lnTo>
                  <a:lnTo>
                    <a:pt x="1378" y="4209"/>
                  </a:lnTo>
                  <a:lnTo>
                    <a:pt x="1253" y="4389"/>
                  </a:lnTo>
                  <a:lnTo>
                    <a:pt x="1117" y="4576"/>
                  </a:lnTo>
                  <a:lnTo>
                    <a:pt x="992" y="4763"/>
                  </a:lnTo>
                  <a:lnTo>
                    <a:pt x="877" y="4958"/>
                  </a:lnTo>
                  <a:lnTo>
                    <a:pt x="773" y="5153"/>
                  </a:lnTo>
                  <a:lnTo>
                    <a:pt x="669" y="5340"/>
                  </a:lnTo>
                  <a:lnTo>
                    <a:pt x="575" y="5535"/>
                  </a:lnTo>
                  <a:lnTo>
                    <a:pt x="491" y="5729"/>
                  </a:lnTo>
                  <a:lnTo>
                    <a:pt x="408" y="5924"/>
                  </a:lnTo>
                  <a:lnTo>
                    <a:pt x="335" y="6119"/>
                  </a:lnTo>
                  <a:lnTo>
                    <a:pt x="272" y="6321"/>
                  </a:lnTo>
                  <a:lnTo>
                    <a:pt x="220" y="6516"/>
                  </a:lnTo>
                  <a:lnTo>
                    <a:pt x="168" y="6710"/>
                  </a:lnTo>
                  <a:lnTo>
                    <a:pt x="126" y="6905"/>
                  </a:lnTo>
                  <a:lnTo>
                    <a:pt x="84" y="7107"/>
                  </a:lnTo>
                  <a:lnTo>
                    <a:pt x="53" y="7302"/>
                  </a:lnTo>
                  <a:lnTo>
                    <a:pt x="32" y="7497"/>
                  </a:lnTo>
                  <a:lnTo>
                    <a:pt x="11" y="7699"/>
                  </a:lnTo>
                  <a:lnTo>
                    <a:pt x="1" y="7893"/>
                  </a:lnTo>
                  <a:lnTo>
                    <a:pt x="1" y="8088"/>
                  </a:lnTo>
                  <a:lnTo>
                    <a:pt x="11" y="8283"/>
                  </a:lnTo>
                  <a:lnTo>
                    <a:pt x="21" y="8485"/>
                  </a:lnTo>
                  <a:lnTo>
                    <a:pt x="32" y="8680"/>
                  </a:lnTo>
                  <a:lnTo>
                    <a:pt x="53" y="8874"/>
                  </a:lnTo>
                  <a:lnTo>
                    <a:pt x="84" y="9062"/>
                  </a:lnTo>
                  <a:lnTo>
                    <a:pt x="126" y="9256"/>
                  </a:lnTo>
                  <a:lnTo>
                    <a:pt x="168" y="9451"/>
                  </a:lnTo>
                  <a:lnTo>
                    <a:pt x="220" y="9638"/>
                  </a:lnTo>
                  <a:lnTo>
                    <a:pt x="272" y="9833"/>
                  </a:lnTo>
                  <a:lnTo>
                    <a:pt x="335" y="10020"/>
                  </a:lnTo>
                  <a:lnTo>
                    <a:pt x="397" y="10207"/>
                  </a:lnTo>
                  <a:lnTo>
                    <a:pt x="481" y="10395"/>
                  </a:lnTo>
                  <a:lnTo>
                    <a:pt x="554" y="10582"/>
                  </a:lnTo>
                  <a:lnTo>
                    <a:pt x="648" y="10762"/>
                  </a:lnTo>
                  <a:lnTo>
                    <a:pt x="731" y="10941"/>
                  </a:lnTo>
                  <a:lnTo>
                    <a:pt x="836" y="11129"/>
                  </a:lnTo>
                  <a:lnTo>
                    <a:pt x="940" y="11301"/>
                  </a:lnTo>
                  <a:lnTo>
                    <a:pt x="1055" y="11480"/>
                  </a:lnTo>
                  <a:lnTo>
                    <a:pt x="1170" y="11653"/>
                  </a:lnTo>
                  <a:lnTo>
                    <a:pt x="1284" y="11825"/>
                  </a:lnTo>
                  <a:lnTo>
                    <a:pt x="1420" y="11997"/>
                  </a:lnTo>
                  <a:lnTo>
                    <a:pt x="1556" y="12169"/>
                  </a:lnTo>
                  <a:lnTo>
                    <a:pt x="1691" y="12334"/>
                  </a:lnTo>
                  <a:lnTo>
                    <a:pt x="1838" y="12499"/>
                  </a:lnTo>
                  <a:lnTo>
                    <a:pt x="1984" y="12664"/>
                  </a:lnTo>
                  <a:lnTo>
                    <a:pt x="2140" y="12821"/>
                  </a:lnTo>
                  <a:lnTo>
                    <a:pt x="2307" y="12978"/>
                  </a:lnTo>
                  <a:lnTo>
                    <a:pt x="2474" y="13128"/>
                  </a:lnTo>
                  <a:lnTo>
                    <a:pt x="2652" y="13285"/>
                  </a:lnTo>
                  <a:lnTo>
                    <a:pt x="2829" y="13435"/>
                  </a:lnTo>
                  <a:lnTo>
                    <a:pt x="3007" y="13577"/>
                  </a:lnTo>
                  <a:lnTo>
                    <a:pt x="3194" y="13720"/>
                  </a:lnTo>
                  <a:lnTo>
                    <a:pt x="3393" y="13862"/>
                  </a:lnTo>
                  <a:lnTo>
                    <a:pt x="3591" y="13997"/>
                  </a:lnTo>
                  <a:lnTo>
                    <a:pt x="3800" y="14131"/>
                  </a:lnTo>
                  <a:lnTo>
                    <a:pt x="4008" y="14259"/>
                  </a:lnTo>
                  <a:lnTo>
                    <a:pt x="4217" y="14386"/>
                  </a:lnTo>
                  <a:lnTo>
                    <a:pt x="4436" y="14506"/>
                  </a:lnTo>
                  <a:lnTo>
                    <a:pt x="4666" y="14626"/>
                  </a:lnTo>
                  <a:lnTo>
                    <a:pt x="4896" y="14746"/>
                  </a:lnTo>
                  <a:lnTo>
                    <a:pt x="5136" y="14858"/>
                  </a:lnTo>
                  <a:lnTo>
                    <a:pt x="5376" y="14963"/>
                  </a:lnTo>
                  <a:lnTo>
                    <a:pt x="5616" y="15068"/>
                  </a:lnTo>
                  <a:lnTo>
                    <a:pt x="5866" y="15172"/>
                  </a:lnTo>
                  <a:lnTo>
                    <a:pt x="6117" y="15270"/>
                  </a:lnTo>
                  <a:lnTo>
                    <a:pt x="6378" y="15360"/>
                  </a:lnTo>
                  <a:lnTo>
                    <a:pt x="6639" y="15449"/>
                  </a:lnTo>
                  <a:lnTo>
                    <a:pt x="6910" y="15532"/>
                  </a:lnTo>
                  <a:lnTo>
                    <a:pt x="7171" y="15607"/>
                  </a:lnTo>
                  <a:lnTo>
                    <a:pt x="7442" y="15682"/>
                  </a:lnTo>
                  <a:lnTo>
                    <a:pt x="7714" y="15749"/>
                  </a:lnTo>
                  <a:lnTo>
                    <a:pt x="7985" y="15809"/>
                  </a:lnTo>
                  <a:lnTo>
                    <a:pt x="8256" y="15869"/>
                  </a:lnTo>
                  <a:lnTo>
                    <a:pt x="8528" y="15921"/>
                  </a:lnTo>
                  <a:lnTo>
                    <a:pt x="8799" y="15966"/>
                  </a:lnTo>
                  <a:lnTo>
                    <a:pt x="9081" y="16004"/>
                  </a:lnTo>
                  <a:lnTo>
                    <a:pt x="9352" y="16041"/>
                  </a:lnTo>
                  <a:lnTo>
                    <a:pt x="9624" y="16071"/>
                  </a:lnTo>
                  <a:lnTo>
                    <a:pt x="9906" y="16101"/>
                  </a:lnTo>
                  <a:lnTo>
                    <a:pt x="10177" y="16123"/>
                  </a:lnTo>
                  <a:lnTo>
                    <a:pt x="10448" y="16138"/>
                  </a:lnTo>
                  <a:lnTo>
                    <a:pt x="10730" y="16153"/>
                  </a:lnTo>
                  <a:lnTo>
                    <a:pt x="11001" y="16161"/>
                  </a:lnTo>
                  <a:lnTo>
                    <a:pt x="11544" y="16161"/>
                  </a:lnTo>
                  <a:lnTo>
                    <a:pt x="11816" y="16153"/>
                  </a:lnTo>
                  <a:lnTo>
                    <a:pt x="12087" y="16138"/>
                  </a:lnTo>
                  <a:lnTo>
                    <a:pt x="12358" y="16123"/>
                  </a:lnTo>
                  <a:lnTo>
                    <a:pt x="12630" y="16101"/>
                  </a:lnTo>
                  <a:lnTo>
                    <a:pt x="12901" y="16071"/>
                  </a:lnTo>
                  <a:lnTo>
                    <a:pt x="13172" y="16041"/>
                  </a:lnTo>
                  <a:lnTo>
                    <a:pt x="13433" y="16004"/>
                  </a:lnTo>
                  <a:lnTo>
                    <a:pt x="13705" y="15966"/>
                  </a:lnTo>
                  <a:lnTo>
                    <a:pt x="13966" y="15921"/>
                  </a:lnTo>
                  <a:lnTo>
                    <a:pt x="14227" y="15876"/>
                  </a:lnTo>
                  <a:lnTo>
                    <a:pt x="14487" y="15816"/>
                  </a:lnTo>
                  <a:lnTo>
                    <a:pt x="14748" y="15764"/>
                  </a:lnTo>
                  <a:lnTo>
                    <a:pt x="14999" y="15697"/>
                  </a:lnTo>
                  <a:lnTo>
                    <a:pt x="15249" y="15637"/>
                  </a:lnTo>
                  <a:lnTo>
                    <a:pt x="15500" y="15562"/>
                  </a:lnTo>
                  <a:lnTo>
                    <a:pt x="15750" y="15487"/>
                  </a:lnTo>
                  <a:lnTo>
                    <a:pt x="16001" y="15404"/>
                  </a:lnTo>
                  <a:lnTo>
                    <a:pt x="16241" y="15322"/>
                  </a:lnTo>
                  <a:lnTo>
                    <a:pt x="16481" y="15240"/>
                  </a:lnTo>
                  <a:lnTo>
                    <a:pt x="16721" y="15142"/>
                  </a:lnTo>
                  <a:lnTo>
                    <a:pt x="16961" y="15045"/>
                  </a:lnTo>
                  <a:lnTo>
                    <a:pt x="17191" y="14948"/>
                  </a:lnTo>
                  <a:lnTo>
                    <a:pt x="17420" y="14843"/>
                  </a:lnTo>
                  <a:lnTo>
                    <a:pt x="17639" y="14738"/>
                  </a:lnTo>
                  <a:lnTo>
                    <a:pt x="17869" y="14626"/>
                  </a:lnTo>
                  <a:lnTo>
                    <a:pt x="18088" y="14506"/>
                  </a:lnTo>
                  <a:lnTo>
                    <a:pt x="18297" y="14386"/>
                  </a:lnTo>
                  <a:lnTo>
                    <a:pt x="18516" y="14266"/>
                  </a:lnTo>
                  <a:lnTo>
                    <a:pt x="18715" y="14131"/>
                  </a:lnTo>
                  <a:lnTo>
                    <a:pt x="18923" y="14004"/>
                  </a:lnTo>
                  <a:lnTo>
                    <a:pt x="19122" y="13869"/>
                  </a:lnTo>
                  <a:lnTo>
                    <a:pt x="19320" y="13727"/>
                  </a:lnTo>
                  <a:lnTo>
                    <a:pt x="19508" y="13585"/>
                  </a:lnTo>
                  <a:lnTo>
                    <a:pt x="19696" y="13435"/>
                  </a:lnTo>
                  <a:lnTo>
                    <a:pt x="19873" y="13285"/>
                  </a:lnTo>
                  <a:lnTo>
                    <a:pt x="20050" y="13135"/>
                  </a:lnTo>
                  <a:lnTo>
                    <a:pt x="20217" y="12978"/>
                  </a:lnTo>
                  <a:lnTo>
                    <a:pt x="20384" y="12813"/>
                  </a:lnTo>
                  <a:lnTo>
                    <a:pt x="20551" y="12649"/>
                  </a:lnTo>
                  <a:lnTo>
                    <a:pt x="20708" y="12484"/>
                  </a:lnTo>
                  <a:lnTo>
                    <a:pt x="20854" y="12312"/>
                  </a:lnTo>
                  <a:lnTo>
                    <a:pt x="21000" y="12132"/>
                  </a:lnTo>
                  <a:lnTo>
                    <a:pt x="21146" y="11952"/>
                  </a:lnTo>
                  <a:lnTo>
                    <a:pt x="21272" y="11773"/>
                  </a:lnTo>
                  <a:lnTo>
                    <a:pt x="21407" y="11585"/>
                  </a:lnTo>
                  <a:lnTo>
                    <a:pt x="21522" y="11398"/>
                  </a:lnTo>
                  <a:lnTo>
                    <a:pt x="21647" y="11203"/>
                  </a:lnTo>
                  <a:lnTo>
                    <a:pt x="21752" y="11016"/>
                  </a:lnTo>
                  <a:lnTo>
                    <a:pt x="21856" y="10821"/>
                  </a:lnTo>
                  <a:lnTo>
                    <a:pt x="21950" y="10627"/>
                  </a:lnTo>
                  <a:lnTo>
                    <a:pt x="22034" y="10432"/>
                  </a:lnTo>
                  <a:lnTo>
                    <a:pt x="22117" y="10237"/>
                  </a:lnTo>
                  <a:lnTo>
                    <a:pt x="22180" y="10043"/>
                  </a:lnTo>
                  <a:lnTo>
                    <a:pt x="22253" y="9848"/>
                  </a:lnTo>
                  <a:lnTo>
                    <a:pt x="22305" y="9646"/>
                  </a:lnTo>
                  <a:lnTo>
                    <a:pt x="22357" y="9451"/>
                  </a:lnTo>
                  <a:lnTo>
                    <a:pt x="22399" y="9256"/>
                  </a:lnTo>
                  <a:lnTo>
                    <a:pt x="22441" y="9054"/>
                  </a:lnTo>
                  <a:lnTo>
                    <a:pt x="22472" y="8859"/>
                  </a:lnTo>
                  <a:lnTo>
                    <a:pt x="22493" y="8665"/>
                  </a:lnTo>
                  <a:lnTo>
                    <a:pt x="22514" y="8470"/>
                  </a:lnTo>
                  <a:lnTo>
                    <a:pt x="22514" y="8268"/>
                  </a:lnTo>
                  <a:lnTo>
                    <a:pt x="22524" y="8073"/>
                  </a:lnTo>
                  <a:lnTo>
                    <a:pt x="22514" y="7878"/>
                  </a:lnTo>
                  <a:lnTo>
                    <a:pt x="22503" y="7684"/>
                  </a:lnTo>
                  <a:lnTo>
                    <a:pt x="22493" y="7489"/>
                  </a:lnTo>
                  <a:lnTo>
                    <a:pt x="22472" y="7294"/>
                  </a:lnTo>
                  <a:lnTo>
                    <a:pt x="22441" y="7100"/>
                  </a:lnTo>
                  <a:lnTo>
                    <a:pt x="22399" y="6905"/>
                  </a:lnTo>
                  <a:lnTo>
                    <a:pt x="22357" y="6710"/>
                  </a:lnTo>
                  <a:lnTo>
                    <a:pt x="22305" y="6523"/>
                  </a:lnTo>
                  <a:lnTo>
                    <a:pt x="22253" y="6328"/>
                  </a:lnTo>
                  <a:lnTo>
                    <a:pt x="22190" y="6141"/>
                  </a:lnTo>
                  <a:lnTo>
                    <a:pt x="22117" y="5954"/>
                  </a:lnTo>
                  <a:lnTo>
                    <a:pt x="22044" y="5767"/>
                  </a:lnTo>
                  <a:lnTo>
                    <a:pt x="21971" y="5587"/>
                  </a:lnTo>
                  <a:lnTo>
                    <a:pt x="21877" y="5400"/>
                  </a:lnTo>
                  <a:lnTo>
                    <a:pt x="21783" y="5220"/>
                  </a:lnTo>
                  <a:lnTo>
                    <a:pt x="21689" y="5040"/>
                  </a:lnTo>
                  <a:lnTo>
                    <a:pt x="21585" y="4861"/>
                  </a:lnTo>
                  <a:lnTo>
                    <a:pt x="21470" y="4681"/>
                  </a:lnTo>
                  <a:lnTo>
                    <a:pt x="21355" y="4509"/>
                  </a:lnTo>
                  <a:lnTo>
                    <a:pt x="21230" y="4336"/>
                  </a:lnTo>
                  <a:lnTo>
                    <a:pt x="21105" y="4164"/>
                  </a:lnTo>
                  <a:lnTo>
                    <a:pt x="20969" y="3992"/>
                  </a:lnTo>
                  <a:lnTo>
                    <a:pt x="20833" y="3827"/>
                  </a:lnTo>
                  <a:lnTo>
                    <a:pt x="20687" y="3662"/>
                  </a:lnTo>
                  <a:lnTo>
                    <a:pt x="20541" y="3505"/>
                  </a:lnTo>
                  <a:lnTo>
                    <a:pt x="20384" y="3340"/>
                  </a:lnTo>
                  <a:lnTo>
                    <a:pt x="20217" y="3183"/>
                  </a:lnTo>
                  <a:lnTo>
                    <a:pt x="20050" y="3033"/>
                  </a:lnTo>
                  <a:lnTo>
                    <a:pt x="19873" y="2884"/>
                  </a:lnTo>
                  <a:lnTo>
                    <a:pt x="19696" y="2734"/>
                  </a:lnTo>
                  <a:lnTo>
                    <a:pt x="19518" y="2584"/>
                  </a:lnTo>
                  <a:lnTo>
                    <a:pt x="19330" y="2442"/>
                  </a:lnTo>
                  <a:lnTo>
                    <a:pt x="19132" y="2307"/>
                  </a:lnTo>
                  <a:lnTo>
                    <a:pt x="18934" y="2165"/>
                  </a:lnTo>
                  <a:lnTo>
                    <a:pt x="18725" y="2030"/>
                  </a:lnTo>
                  <a:lnTo>
                    <a:pt x="18516" y="1903"/>
                  </a:lnTo>
                  <a:lnTo>
                    <a:pt x="18307" y="1775"/>
                  </a:lnTo>
                  <a:lnTo>
                    <a:pt x="18078" y="1655"/>
                  </a:lnTo>
                  <a:lnTo>
                    <a:pt x="17859" y="1536"/>
                  </a:lnTo>
                  <a:lnTo>
                    <a:pt x="17629" y="1416"/>
                  </a:lnTo>
                  <a:lnTo>
                    <a:pt x="17389" y="1304"/>
                  </a:lnTo>
                  <a:lnTo>
                    <a:pt x="17149" y="1199"/>
                  </a:lnTo>
                  <a:lnTo>
                    <a:pt x="16909" y="1094"/>
                  </a:lnTo>
                  <a:lnTo>
                    <a:pt x="16658" y="996"/>
                  </a:lnTo>
                  <a:lnTo>
                    <a:pt x="16408" y="899"/>
                  </a:lnTo>
                  <a:lnTo>
                    <a:pt x="16147" y="802"/>
                  </a:lnTo>
                  <a:lnTo>
                    <a:pt x="15886" y="719"/>
                  </a:lnTo>
                  <a:lnTo>
                    <a:pt x="15615" y="637"/>
                  </a:lnTo>
                  <a:lnTo>
                    <a:pt x="15354" y="555"/>
                  </a:lnTo>
                  <a:lnTo>
                    <a:pt x="15082" y="480"/>
                  </a:lnTo>
                  <a:lnTo>
                    <a:pt x="14811" y="412"/>
                  </a:lnTo>
                  <a:lnTo>
                    <a:pt x="14540" y="352"/>
                  </a:lnTo>
                  <a:lnTo>
                    <a:pt x="14268" y="300"/>
                  </a:lnTo>
                  <a:lnTo>
                    <a:pt x="13997" y="248"/>
                  </a:lnTo>
                  <a:lnTo>
                    <a:pt x="13715" y="195"/>
                  </a:lnTo>
                  <a:lnTo>
                    <a:pt x="13444" y="158"/>
                  </a:lnTo>
                  <a:lnTo>
                    <a:pt x="13172" y="120"/>
                  </a:lnTo>
                  <a:lnTo>
                    <a:pt x="12901" y="90"/>
                  </a:lnTo>
                  <a:lnTo>
                    <a:pt x="12619" y="60"/>
                  </a:lnTo>
                  <a:lnTo>
                    <a:pt x="12348" y="38"/>
                  </a:lnTo>
                  <a:lnTo>
                    <a:pt x="12076" y="23"/>
                  </a:lnTo>
                  <a:lnTo>
                    <a:pt x="11795" y="8"/>
                  </a:lnTo>
                  <a:lnTo>
                    <a:pt x="11523" y="8"/>
                  </a:lnTo>
                  <a:lnTo>
                    <a:pt x="1125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4"/>
            <p:cNvSpPr/>
            <p:nvPr/>
          </p:nvSpPr>
          <p:spPr>
            <a:xfrm rot="1355548">
              <a:off x="8554652" y="2116353"/>
              <a:ext cx="65544" cy="13444"/>
            </a:xfrm>
            <a:custGeom>
              <a:avLst/>
              <a:gdLst/>
              <a:ahLst/>
              <a:cxnLst/>
              <a:rect l="l" t="t" r="r" b="b"/>
              <a:pathLst>
                <a:path w="7088" h="1117" extrusionOk="0">
                  <a:moveTo>
                    <a:pt x="3278" y="0"/>
                  </a:moveTo>
                  <a:lnTo>
                    <a:pt x="3048" y="15"/>
                  </a:lnTo>
                  <a:lnTo>
                    <a:pt x="2808" y="30"/>
                  </a:lnTo>
                  <a:lnTo>
                    <a:pt x="2578" y="60"/>
                  </a:lnTo>
                  <a:lnTo>
                    <a:pt x="2338" y="90"/>
                  </a:lnTo>
                  <a:lnTo>
                    <a:pt x="2109" y="128"/>
                  </a:lnTo>
                  <a:lnTo>
                    <a:pt x="1879" y="180"/>
                  </a:lnTo>
                  <a:lnTo>
                    <a:pt x="1660" y="233"/>
                  </a:lnTo>
                  <a:lnTo>
                    <a:pt x="1430" y="285"/>
                  </a:lnTo>
                  <a:lnTo>
                    <a:pt x="1211" y="352"/>
                  </a:lnTo>
                  <a:lnTo>
                    <a:pt x="1002" y="435"/>
                  </a:lnTo>
                  <a:lnTo>
                    <a:pt x="794" y="517"/>
                  </a:lnTo>
                  <a:lnTo>
                    <a:pt x="595" y="614"/>
                  </a:lnTo>
                  <a:lnTo>
                    <a:pt x="407" y="712"/>
                  </a:lnTo>
                  <a:lnTo>
                    <a:pt x="220" y="817"/>
                  </a:lnTo>
                  <a:lnTo>
                    <a:pt x="42" y="929"/>
                  </a:lnTo>
                  <a:lnTo>
                    <a:pt x="11" y="966"/>
                  </a:lnTo>
                  <a:lnTo>
                    <a:pt x="0" y="1004"/>
                  </a:lnTo>
                  <a:lnTo>
                    <a:pt x="11" y="1049"/>
                  </a:lnTo>
                  <a:lnTo>
                    <a:pt x="32" y="1086"/>
                  </a:lnTo>
                  <a:lnTo>
                    <a:pt x="63" y="1101"/>
                  </a:lnTo>
                  <a:lnTo>
                    <a:pt x="105" y="1116"/>
                  </a:lnTo>
                  <a:lnTo>
                    <a:pt x="188" y="1116"/>
                  </a:lnTo>
                  <a:lnTo>
                    <a:pt x="1055" y="989"/>
                  </a:lnTo>
                  <a:lnTo>
                    <a:pt x="1472" y="936"/>
                  </a:lnTo>
                  <a:lnTo>
                    <a:pt x="1890" y="892"/>
                  </a:lnTo>
                  <a:lnTo>
                    <a:pt x="2297" y="854"/>
                  </a:lnTo>
                  <a:lnTo>
                    <a:pt x="2714" y="824"/>
                  </a:lnTo>
                  <a:lnTo>
                    <a:pt x="3121" y="802"/>
                  </a:lnTo>
                  <a:lnTo>
                    <a:pt x="3539" y="794"/>
                  </a:lnTo>
                  <a:lnTo>
                    <a:pt x="3956" y="787"/>
                  </a:lnTo>
                  <a:lnTo>
                    <a:pt x="4374" y="787"/>
                  </a:lnTo>
                  <a:lnTo>
                    <a:pt x="4801" y="794"/>
                  </a:lnTo>
                  <a:lnTo>
                    <a:pt x="5229" y="802"/>
                  </a:lnTo>
                  <a:lnTo>
                    <a:pt x="6096" y="832"/>
                  </a:lnTo>
                  <a:lnTo>
                    <a:pt x="6983" y="869"/>
                  </a:lnTo>
                  <a:lnTo>
                    <a:pt x="6993" y="869"/>
                  </a:lnTo>
                  <a:lnTo>
                    <a:pt x="7025" y="862"/>
                  </a:lnTo>
                  <a:lnTo>
                    <a:pt x="7056" y="854"/>
                  </a:lnTo>
                  <a:lnTo>
                    <a:pt x="7077" y="832"/>
                  </a:lnTo>
                  <a:lnTo>
                    <a:pt x="7087" y="809"/>
                  </a:lnTo>
                  <a:lnTo>
                    <a:pt x="7077" y="779"/>
                  </a:lnTo>
                  <a:lnTo>
                    <a:pt x="7045" y="757"/>
                  </a:lnTo>
                  <a:lnTo>
                    <a:pt x="6858" y="659"/>
                  </a:lnTo>
                  <a:lnTo>
                    <a:pt x="6659" y="570"/>
                  </a:lnTo>
                  <a:lnTo>
                    <a:pt x="6451" y="487"/>
                  </a:lnTo>
                  <a:lnTo>
                    <a:pt x="6242" y="412"/>
                  </a:lnTo>
                  <a:lnTo>
                    <a:pt x="6033" y="345"/>
                  </a:lnTo>
                  <a:lnTo>
                    <a:pt x="5814" y="277"/>
                  </a:lnTo>
                  <a:lnTo>
                    <a:pt x="5595" y="225"/>
                  </a:lnTo>
                  <a:lnTo>
                    <a:pt x="5376" y="173"/>
                  </a:lnTo>
                  <a:lnTo>
                    <a:pt x="5146" y="135"/>
                  </a:lnTo>
                  <a:lnTo>
                    <a:pt x="4916" y="98"/>
                  </a:lnTo>
                  <a:lnTo>
                    <a:pt x="4687" y="68"/>
                  </a:lnTo>
                  <a:lnTo>
                    <a:pt x="4457" y="38"/>
                  </a:lnTo>
                  <a:lnTo>
                    <a:pt x="4227" y="23"/>
                  </a:lnTo>
                  <a:lnTo>
                    <a:pt x="3987" y="8"/>
                  </a:lnTo>
                  <a:lnTo>
                    <a:pt x="3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 rot="1355548">
              <a:off x="8453918" y="2333475"/>
              <a:ext cx="208190" cy="194528"/>
            </a:xfrm>
            <a:custGeom>
              <a:avLst/>
              <a:gdLst/>
              <a:ahLst/>
              <a:cxnLst/>
              <a:rect l="l" t="t" r="r" b="b"/>
              <a:pathLst>
                <a:path w="22514" h="16162" extrusionOk="0">
                  <a:moveTo>
                    <a:pt x="11179" y="1"/>
                  </a:moveTo>
                  <a:lnTo>
                    <a:pt x="10897" y="8"/>
                  </a:lnTo>
                  <a:lnTo>
                    <a:pt x="10615" y="16"/>
                  </a:lnTo>
                  <a:lnTo>
                    <a:pt x="10334" y="31"/>
                  </a:lnTo>
                  <a:lnTo>
                    <a:pt x="10052" y="53"/>
                  </a:lnTo>
                  <a:lnTo>
                    <a:pt x="9770" y="76"/>
                  </a:lnTo>
                  <a:lnTo>
                    <a:pt x="9488" y="106"/>
                  </a:lnTo>
                  <a:lnTo>
                    <a:pt x="9206" y="143"/>
                  </a:lnTo>
                  <a:lnTo>
                    <a:pt x="8925" y="180"/>
                  </a:lnTo>
                  <a:lnTo>
                    <a:pt x="8632" y="225"/>
                  </a:lnTo>
                  <a:lnTo>
                    <a:pt x="8351" y="278"/>
                  </a:lnTo>
                  <a:lnTo>
                    <a:pt x="8079" y="330"/>
                  </a:lnTo>
                  <a:lnTo>
                    <a:pt x="7797" y="398"/>
                  </a:lnTo>
                  <a:lnTo>
                    <a:pt x="7526" y="458"/>
                  </a:lnTo>
                  <a:lnTo>
                    <a:pt x="7265" y="532"/>
                  </a:lnTo>
                  <a:lnTo>
                    <a:pt x="7004" y="600"/>
                  </a:lnTo>
                  <a:lnTo>
                    <a:pt x="6743" y="682"/>
                  </a:lnTo>
                  <a:lnTo>
                    <a:pt x="6482" y="765"/>
                  </a:lnTo>
                  <a:lnTo>
                    <a:pt x="6232" y="854"/>
                  </a:lnTo>
                  <a:lnTo>
                    <a:pt x="5981" y="944"/>
                  </a:lnTo>
                  <a:lnTo>
                    <a:pt x="5741" y="1042"/>
                  </a:lnTo>
                  <a:lnTo>
                    <a:pt x="5501" y="1139"/>
                  </a:lnTo>
                  <a:lnTo>
                    <a:pt x="5261" y="1244"/>
                  </a:lnTo>
                  <a:lnTo>
                    <a:pt x="5032" y="1349"/>
                  </a:lnTo>
                  <a:lnTo>
                    <a:pt x="4802" y="1461"/>
                  </a:lnTo>
                  <a:lnTo>
                    <a:pt x="4583" y="1573"/>
                  </a:lnTo>
                  <a:lnTo>
                    <a:pt x="4364" y="1693"/>
                  </a:lnTo>
                  <a:lnTo>
                    <a:pt x="4144" y="1813"/>
                  </a:lnTo>
                  <a:lnTo>
                    <a:pt x="3936" y="1940"/>
                  </a:lnTo>
                  <a:lnTo>
                    <a:pt x="3737" y="2068"/>
                  </a:lnTo>
                  <a:lnTo>
                    <a:pt x="3539" y="2202"/>
                  </a:lnTo>
                  <a:lnTo>
                    <a:pt x="3341" y="2337"/>
                  </a:lnTo>
                  <a:lnTo>
                    <a:pt x="3153" y="2479"/>
                  </a:lnTo>
                  <a:lnTo>
                    <a:pt x="2965" y="2622"/>
                  </a:lnTo>
                  <a:lnTo>
                    <a:pt x="2777" y="2764"/>
                  </a:lnTo>
                  <a:lnTo>
                    <a:pt x="2610" y="2914"/>
                  </a:lnTo>
                  <a:lnTo>
                    <a:pt x="2433" y="3064"/>
                  </a:lnTo>
                  <a:lnTo>
                    <a:pt x="2266" y="3213"/>
                  </a:lnTo>
                  <a:lnTo>
                    <a:pt x="2109" y="3371"/>
                  </a:lnTo>
                  <a:lnTo>
                    <a:pt x="1953" y="3528"/>
                  </a:lnTo>
                  <a:lnTo>
                    <a:pt x="1806" y="3693"/>
                  </a:lnTo>
                  <a:lnTo>
                    <a:pt x="1660" y="3857"/>
                  </a:lnTo>
                  <a:lnTo>
                    <a:pt x="1525" y="4022"/>
                  </a:lnTo>
                  <a:lnTo>
                    <a:pt x="1389" y="4187"/>
                  </a:lnTo>
                  <a:lnTo>
                    <a:pt x="1264" y="4359"/>
                  </a:lnTo>
                  <a:lnTo>
                    <a:pt x="1138" y="4531"/>
                  </a:lnTo>
                  <a:lnTo>
                    <a:pt x="1024" y="4711"/>
                  </a:lnTo>
                  <a:lnTo>
                    <a:pt x="919" y="4891"/>
                  </a:lnTo>
                  <a:lnTo>
                    <a:pt x="815" y="5063"/>
                  </a:lnTo>
                  <a:lnTo>
                    <a:pt x="711" y="5250"/>
                  </a:lnTo>
                  <a:lnTo>
                    <a:pt x="617" y="5430"/>
                  </a:lnTo>
                  <a:lnTo>
                    <a:pt x="533" y="5617"/>
                  </a:lnTo>
                  <a:lnTo>
                    <a:pt x="450" y="5804"/>
                  </a:lnTo>
                  <a:lnTo>
                    <a:pt x="377" y="5992"/>
                  </a:lnTo>
                  <a:lnTo>
                    <a:pt x="314" y="6179"/>
                  </a:lnTo>
                  <a:lnTo>
                    <a:pt x="251" y="6366"/>
                  </a:lnTo>
                  <a:lnTo>
                    <a:pt x="199" y="6561"/>
                  </a:lnTo>
                  <a:lnTo>
                    <a:pt x="147" y="6755"/>
                  </a:lnTo>
                  <a:lnTo>
                    <a:pt x="105" y="6950"/>
                  </a:lnTo>
                  <a:lnTo>
                    <a:pt x="74" y="7145"/>
                  </a:lnTo>
                  <a:lnTo>
                    <a:pt x="43" y="7340"/>
                  </a:lnTo>
                  <a:lnTo>
                    <a:pt x="22" y="7542"/>
                  </a:lnTo>
                  <a:lnTo>
                    <a:pt x="1" y="7736"/>
                  </a:lnTo>
                  <a:lnTo>
                    <a:pt x="1" y="7939"/>
                  </a:lnTo>
                  <a:lnTo>
                    <a:pt x="1" y="8141"/>
                  </a:lnTo>
                  <a:lnTo>
                    <a:pt x="1" y="8336"/>
                  </a:lnTo>
                  <a:lnTo>
                    <a:pt x="11" y="8538"/>
                  </a:lnTo>
                  <a:lnTo>
                    <a:pt x="32" y="8740"/>
                  </a:lnTo>
                  <a:lnTo>
                    <a:pt x="63" y="8942"/>
                  </a:lnTo>
                  <a:lnTo>
                    <a:pt x="95" y="9144"/>
                  </a:lnTo>
                  <a:lnTo>
                    <a:pt x="137" y="9354"/>
                  </a:lnTo>
                  <a:lnTo>
                    <a:pt x="189" y="9556"/>
                  </a:lnTo>
                  <a:lnTo>
                    <a:pt x="241" y="9758"/>
                  </a:lnTo>
                  <a:lnTo>
                    <a:pt x="304" y="9961"/>
                  </a:lnTo>
                  <a:lnTo>
                    <a:pt x="377" y="10163"/>
                  </a:lnTo>
                  <a:lnTo>
                    <a:pt x="460" y="10365"/>
                  </a:lnTo>
                  <a:lnTo>
                    <a:pt x="544" y="10560"/>
                  </a:lnTo>
                  <a:lnTo>
                    <a:pt x="627" y="10754"/>
                  </a:lnTo>
                  <a:lnTo>
                    <a:pt x="731" y="10949"/>
                  </a:lnTo>
                  <a:lnTo>
                    <a:pt x="836" y="11136"/>
                  </a:lnTo>
                  <a:lnTo>
                    <a:pt x="940" y="11323"/>
                  </a:lnTo>
                  <a:lnTo>
                    <a:pt x="1055" y="11503"/>
                  </a:lnTo>
                  <a:lnTo>
                    <a:pt x="1180" y="11683"/>
                  </a:lnTo>
                  <a:lnTo>
                    <a:pt x="1305" y="11863"/>
                  </a:lnTo>
                  <a:lnTo>
                    <a:pt x="1441" y="12042"/>
                  </a:lnTo>
                  <a:lnTo>
                    <a:pt x="1577" y="12215"/>
                  </a:lnTo>
                  <a:lnTo>
                    <a:pt x="1723" y="12379"/>
                  </a:lnTo>
                  <a:lnTo>
                    <a:pt x="1869" y="12544"/>
                  </a:lnTo>
                  <a:lnTo>
                    <a:pt x="2026" y="12709"/>
                  </a:lnTo>
                  <a:lnTo>
                    <a:pt x="2182" y="12874"/>
                  </a:lnTo>
                  <a:lnTo>
                    <a:pt x="2349" y="13023"/>
                  </a:lnTo>
                  <a:lnTo>
                    <a:pt x="2516" y="13181"/>
                  </a:lnTo>
                  <a:lnTo>
                    <a:pt x="2694" y="13330"/>
                  </a:lnTo>
                  <a:lnTo>
                    <a:pt x="2871" y="13480"/>
                  </a:lnTo>
                  <a:lnTo>
                    <a:pt x="3059" y="13622"/>
                  </a:lnTo>
                  <a:lnTo>
                    <a:pt x="3247" y="13765"/>
                  </a:lnTo>
                  <a:lnTo>
                    <a:pt x="3445" y="13900"/>
                  </a:lnTo>
                  <a:lnTo>
                    <a:pt x="3643" y="14034"/>
                  </a:lnTo>
                  <a:lnTo>
                    <a:pt x="3842" y="14162"/>
                  </a:lnTo>
                  <a:lnTo>
                    <a:pt x="4050" y="14289"/>
                  </a:lnTo>
                  <a:lnTo>
                    <a:pt x="4259" y="14409"/>
                  </a:lnTo>
                  <a:lnTo>
                    <a:pt x="4468" y="14529"/>
                  </a:lnTo>
                  <a:lnTo>
                    <a:pt x="4687" y="14641"/>
                  </a:lnTo>
                  <a:lnTo>
                    <a:pt x="4906" y="14753"/>
                  </a:lnTo>
                  <a:lnTo>
                    <a:pt x="5136" y="14858"/>
                  </a:lnTo>
                  <a:lnTo>
                    <a:pt x="5366" y="14963"/>
                  </a:lnTo>
                  <a:lnTo>
                    <a:pt x="5595" y="15068"/>
                  </a:lnTo>
                  <a:lnTo>
                    <a:pt x="5835" y="15158"/>
                  </a:lnTo>
                  <a:lnTo>
                    <a:pt x="6065" y="15248"/>
                  </a:lnTo>
                  <a:lnTo>
                    <a:pt x="6315" y="15337"/>
                  </a:lnTo>
                  <a:lnTo>
                    <a:pt x="6555" y="15420"/>
                  </a:lnTo>
                  <a:lnTo>
                    <a:pt x="6806" y="15502"/>
                  </a:lnTo>
                  <a:lnTo>
                    <a:pt x="7056" y="15577"/>
                  </a:lnTo>
                  <a:lnTo>
                    <a:pt x="7307" y="15644"/>
                  </a:lnTo>
                  <a:lnTo>
                    <a:pt x="7557" y="15712"/>
                  </a:lnTo>
                  <a:lnTo>
                    <a:pt x="7818" y="15772"/>
                  </a:lnTo>
                  <a:lnTo>
                    <a:pt x="8079" y="15832"/>
                  </a:lnTo>
                  <a:lnTo>
                    <a:pt x="8340" y="15884"/>
                  </a:lnTo>
                  <a:lnTo>
                    <a:pt x="8601" y="15936"/>
                  </a:lnTo>
                  <a:lnTo>
                    <a:pt x="8872" y="15974"/>
                  </a:lnTo>
                  <a:lnTo>
                    <a:pt x="9133" y="16019"/>
                  </a:lnTo>
                  <a:lnTo>
                    <a:pt x="9405" y="16049"/>
                  </a:lnTo>
                  <a:lnTo>
                    <a:pt x="9676" y="16079"/>
                  </a:lnTo>
                  <a:lnTo>
                    <a:pt x="9947" y="16109"/>
                  </a:lnTo>
                  <a:lnTo>
                    <a:pt x="10219" y="16124"/>
                  </a:lnTo>
                  <a:lnTo>
                    <a:pt x="10501" y="16146"/>
                  </a:lnTo>
                  <a:lnTo>
                    <a:pt x="10772" y="16154"/>
                  </a:lnTo>
                  <a:lnTo>
                    <a:pt x="11054" y="16161"/>
                  </a:lnTo>
                  <a:lnTo>
                    <a:pt x="11336" y="16161"/>
                  </a:lnTo>
                  <a:lnTo>
                    <a:pt x="11617" y="16154"/>
                  </a:lnTo>
                  <a:lnTo>
                    <a:pt x="11889" y="16146"/>
                  </a:lnTo>
                  <a:lnTo>
                    <a:pt x="12171" y="16131"/>
                  </a:lnTo>
                  <a:lnTo>
                    <a:pt x="12452" y="16116"/>
                  </a:lnTo>
                  <a:lnTo>
                    <a:pt x="12745" y="16086"/>
                  </a:lnTo>
                  <a:lnTo>
                    <a:pt x="13026" y="16056"/>
                  </a:lnTo>
                  <a:lnTo>
                    <a:pt x="13308" y="16026"/>
                  </a:lnTo>
                  <a:lnTo>
                    <a:pt x="13590" y="15981"/>
                  </a:lnTo>
                  <a:lnTo>
                    <a:pt x="13872" y="15936"/>
                  </a:lnTo>
                  <a:lnTo>
                    <a:pt x="14154" y="15884"/>
                  </a:lnTo>
                  <a:lnTo>
                    <a:pt x="14435" y="15832"/>
                  </a:lnTo>
                  <a:lnTo>
                    <a:pt x="14707" y="15772"/>
                  </a:lnTo>
                  <a:lnTo>
                    <a:pt x="14978" y="15704"/>
                  </a:lnTo>
                  <a:lnTo>
                    <a:pt x="15250" y="15637"/>
                  </a:lnTo>
                  <a:lnTo>
                    <a:pt x="15511" y="15562"/>
                  </a:lnTo>
                  <a:lnTo>
                    <a:pt x="15771" y="15480"/>
                  </a:lnTo>
                  <a:lnTo>
                    <a:pt x="16022" y="15397"/>
                  </a:lnTo>
                  <a:lnTo>
                    <a:pt x="16283" y="15315"/>
                  </a:lnTo>
                  <a:lnTo>
                    <a:pt x="16523" y="15218"/>
                  </a:lnTo>
                  <a:lnTo>
                    <a:pt x="16773" y="15128"/>
                  </a:lnTo>
                  <a:lnTo>
                    <a:pt x="17013" y="15023"/>
                  </a:lnTo>
                  <a:lnTo>
                    <a:pt x="17243" y="14926"/>
                  </a:lnTo>
                  <a:lnTo>
                    <a:pt x="17483" y="14813"/>
                  </a:lnTo>
                  <a:lnTo>
                    <a:pt x="17702" y="14701"/>
                  </a:lnTo>
                  <a:lnTo>
                    <a:pt x="17932" y="14589"/>
                  </a:lnTo>
                  <a:lnTo>
                    <a:pt x="18151" y="14469"/>
                  </a:lnTo>
                  <a:lnTo>
                    <a:pt x="18360" y="14349"/>
                  </a:lnTo>
                  <a:lnTo>
                    <a:pt x="18569" y="14222"/>
                  </a:lnTo>
                  <a:lnTo>
                    <a:pt x="18777" y="14094"/>
                  </a:lnTo>
                  <a:lnTo>
                    <a:pt x="18976" y="13959"/>
                  </a:lnTo>
                  <a:lnTo>
                    <a:pt x="19174" y="13825"/>
                  </a:lnTo>
                  <a:lnTo>
                    <a:pt x="19362" y="13690"/>
                  </a:lnTo>
                  <a:lnTo>
                    <a:pt x="19550" y="13548"/>
                  </a:lnTo>
                  <a:lnTo>
                    <a:pt x="19727" y="13398"/>
                  </a:lnTo>
                  <a:lnTo>
                    <a:pt x="19905" y="13256"/>
                  </a:lnTo>
                  <a:lnTo>
                    <a:pt x="20072" y="13106"/>
                  </a:lnTo>
                  <a:lnTo>
                    <a:pt x="20239" y="12949"/>
                  </a:lnTo>
                  <a:lnTo>
                    <a:pt x="20395" y="12791"/>
                  </a:lnTo>
                  <a:lnTo>
                    <a:pt x="20552" y="12634"/>
                  </a:lnTo>
                  <a:lnTo>
                    <a:pt x="20708" y="12469"/>
                  </a:lnTo>
                  <a:lnTo>
                    <a:pt x="20844" y="12312"/>
                  </a:lnTo>
                  <a:lnTo>
                    <a:pt x="20990" y="12140"/>
                  </a:lnTo>
                  <a:lnTo>
                    <a:pt x="21115" y="11975"/>
                  </a:lnTo>
                  <a:lnTo>
                    <a:pt x="21251" y="11803"/>
                  </a:lnTo>
                  <a:lnTo>
                    <a:pt x="21366" y="11631"/>
                  </a:lnTo>
                  <a:lnTo>
                    <a:pt x="21481" y="11451"/>
                  </a:lnTo>
                  <a:lnTo>
                    <a:pt x="21595" y="11279"/>
                  </a:lnTo>
                  <a:lnTo>
                    <a:pt x="21700" y="11099"/>
                  </a:lnTo>
                  <a:lnTo>
                    <a:pt x="21794" y="10919"/>
                  </a:lnTo>
                  <a:lnTo>
                    <a:pt x="21888" y="10732"/>
                  </a:lnTo>
                  <a:lnTo>
                    <a:pt x="21971" y="10552"/>
                  </a:lnTo>
                  <a:lnTo>
                    <a:pt x="22055" y="10365"/>
                  </a:lnTo>
                  <a:lnTo>
                    <a:pt x="22128" y="10178"/>
                  </a:lnTo>
                  <a:lnTo>
                    <a:pt x="22201" y="9983"/>
                  </a:lnTo>
                  <a:lnTo>
                    <a:pt x="22263" y="9796"/>
                  </a:lnTo>
                  <a:lnTo>
                    <a:pt x="22316" y="9601"/>
                  </a:lnTo>
                  <a:lnTo>
                    <a:pt x="22357" y="9406"/>
                  </a:lnTo>
                  <a:lnTo>
                    <a:pt x="22399" y="9212"/>
                  </a:lnTo>
                  <a:lnTo>
                    <a:pt x="22441" y="9017"/>
                  </a:lnTo>
                  <a:lnTo>
                    <a:pt x="22472" y="8822"/>
                  </a:lnTo>
                  <a:lnTo>
                    <a:pt x="22493" y="8628"/>
                  </a:lnTo>
                  <a:lnTo>
                    <a:pt x="22503" y="8425"/>
                  </a:lnTo>
                  <a:lnTo>
                    <a:pt x="22514" y="8223"/>
                  </a:lnTo>
                  <a:lnTo>
                    <a:pt x="22514" y="8029"/>
                  </a:lnTo>
                  <a:lnTo>
                    <a:pt x="22503" y="7826"/>
                  </a:lnTo>
                  <a:lnTo>
                    <a:pt x="22493" y="7624"/>
                  </a:lnTo>
                  <a:lnTo>
                    <a:pt x="22472" y="7422"/>
                  </a:lnTo>
                  <a:lnTo>
                    <a:pt x="22451" y="7220"/>
                  </a:lnTo>
                  <a:lnTo>
                    <a:pt x="22410" y="7018"/>
                  </a:lnTo>
                  <a:lnTo>
                    <a:pt x="22368" y="6815"/>
                  </a:lnTo>
                  <a:lnTo>
                    <a:pt x="22326" y="6613"/>
                  </a:lnTo>
                  <a:lnTo>
                    <a:pt x="22263" y="6404"/>
                  </a:lnTo>
                  <a:lnTo>
                    <a:pt x="22201" y="6201"/>
                  </a:lnTo>
                  <a:lnTo>
                    <a:pt x="22128" y="5999"/>
                  </a:lnTo>
                  <a:lnTo>
                    <a:pt x="22055" y="5804"/>
                  </a:lnTo>
                  <a:lnTo>
                    <a:pt x="21971" y="5602"/>
                  </a:lnTo>
                  <a:lnTo>
                    <a:pt x="21877" y="5408"/>
                  </a:lnTo>
                  <a:lnTo>
                    <a:pt x="21783" y="5220"/>
                  </a:lnTo>
                  <a:lnTo>
                    <a:pt x="21679" y="5026"/>
                  </a:lnTo>
                  <a:lnTo>
                    <a:pt x="21564" y="4846"/>
                  </a:lnTo>
                  <a:lnTo>
                    <a:pt x="21449" y="4659"/>
                  </a:lnTo>
                  <a:lnTo>
                    <a:pt x="21334" y="4479"/>
                  </a:lnTo>
                  <a:lnTo>
                    <a:pt x="21209" y="4299"/>
                  </a:lnTo>
                  <a:lnTo>
                    <a:pt x="21074" y="4127"/>
                  </a:lnTo>
                  <a:lnTo>
                    <a:pt x="20938" y="3955"/>
                  </a:lnTo>
                  <a:lnTo>
                    <a:pt x="20792" y="3783"/>
                  </a:lnTo>
                  <a:lnTo>
                    <a:pt x="20635" y="3618"/>
                  </a:lnTo>
                  <a:lnTo>
                    <a:pt x="20489" y="3453"/>
                  </a:lnTo>
                  <a:lnTo>
                    <a:pt x="20322" y="3296"/>
                  </a:lnTo>
                  <a:lnTo>
                    <a:pt x="20155" y="3138"/>
                  </a:lnTo>
                  <a:lnTo>
                    <a:pt x="19988" y="2981"/>
                  </a:lnTo>
                  <a:lnTo>
                    <a:pt x="19811" y="2831"/>
                  </a:lnTo>
                  <a:lnTo>
                    <a:pt x="19633" y="2689"/>
                  </a:lnTo>
                  <a:lnTo>
                    <a:pt x="19445" y="2539"/>
                  </a:lnTo>
                  <a:lnTo>
                    <a:pt x="19257" y="2405"/>
                  </a:lnTo>
                  <a:lnTo>
                    <a:pt x="19070" y="2262"/>
                  </a:lnTo>
                  <a:lnTo>
                    <a:pt x="18871" y="2135"/>
                  </a:lnTo>
                  <a:lnTo>
                    <a:pt x="18673" y="2000"/>
                  </a:lnTo>
                  <a:lnTo>
                    <a:pt x="18464" y="1880"/>
                  </a:lnTo>
                  <a:lnTo>
                    <a:pt x="18256" y="1753"/>
                  </a:lnTo>
                  <a:lnTo>
                    <a:pt x="18036" y="1633"/>
                  </a:lnTo>
                  <a:lnTo>
                    <a:pt x="17817" y="1521"/>
                  </a:lnTo>
                  <a:lnTo>
                    <a:pt x="17598" y="1409"/>
                  </a:lnTo>
                  <a:lnTo>
                    <a:pt x="17379" y="1304"/>
                  </a:lnTo>
                  <a:lnTo>
                    <a:pt x="17149" y="1199"/>
                  </a:lnTo>
                  <a:lnTo>
                    <a:pt x="16909" y="1102"/>
                  </a:lnTo>
                  <a:lnTo>
                    <a:pt x="16679" y="1004"/>
                  </a:lnTo>
                  <a:lnTo>
                    <a:pt x="16439" y="914"/>
                  </a:lnTo>
                  <a:lnTo>
                    <a:pt x="16199" y="825"/>
                  </a:lnTo>
                  <a:lnTo>
                    <a:pt x="15959" y="742"/>
                  </a:lnTo>
                  <a:lnTo>
                    <a:pt x="15709" y="660"/>
                  </a:lnTo>
                  <a:lnTo>
                    <a:pt x="15458" y="585"/>
                  </a:lnTo>
                  <a:lnTo>
                    <a:pt x="15208" y="517"/>
                  </a:lnTo>
                  <a:lnTo>
                    <a:pt x="14947" y="450"/>
                  </a:lnTo>
                  <a:lnTo>
                    <a:pt x="14696" y="390"/>
                  </a:lnTo>
                  <a:lnTo>
                    <a:pt x="14435" y="330"/>
                  </a:lnTo>
                  <a:lnTo>
                    <a:pt x="14175" y="278"/>
                  </a:lnTo>
                  <a:lnTo>
                    <a:pt x="13903" y="233"/>
                  </a:lnTo>
                  <a:lnTo>
                    <a:pt x="13642" y="188"/>
                  </a:lnTo>
                  <a:lnTo>
                    <a:pt x="13371" y="151"/>
                  </a:lnTo>
                  <a:lnTo>
                    <a:pt x="13100" y="113"/>
                  </a:lnTo>
                  <a:lnTo>
                    <a:pt x="12828" y="83"/>
                  </a:lnTo>
                  <a:lnTo>
                    <a:pt x="12557" y="61"/>
                  </a:lnTo>
                  <a:lnTo>
                    <a:pt x="12285" y="38"/>
                  </a:lnTo>
                  <a:lnTo>
                    <a:pt x="12014" y="23"/>
                  </a:lnTo>
                  <a:lnTo>
                    <a:pt x="11732" y="8"/>
                  </a:lnTo>
                  <a:lnTo>
                    <a:pt x="11461" y="8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 rot="1355548">
              <a:off x="8479904" y="2363025"/>
              <a:ext cx="16710" cy="15611"/>
            </a:xfrm>
            <a:custGeom>
              <a:avLst/>
              <a:gdLst/>
              <a:ahLst/>
              <a:cxnLst/>
              <a:rect l="l" t="t" r="r" b="b"/>
              <a:pathLst>
                <a:path w="1807" h="1297" extrusionOk="0">
                  <a:moveTo>
                    <a:pt x="898" y="1"/>
                  </a:moveTo>
                  <a:lnTo>
                    <a:pt x="815" y="8"/>
                  </a:lnTo>
                  <a:lnTo>
                    <a:pt x="731" y="16"/>
                  </a:lnTo>
                  <a:lnTo>
                    <a:pt x="637" y="31"/>
                  </a:lnTo>
                  <a:lnTo>
                    <a:pt x="554" y="53"/>
                  </a:lnTo>
                  <a:lnTo>
                    <a:pt x="470" y="83"/>
                  </a:lnTo>
                  <a:lnTo>
                    <a:pt x="387" y="120"/>
                  </a:lnTo>
                  <a:lnTo>
                    <a:pt x="324" y="158"/>
                  </a:lnTo>
                  <a:lnTo>
                    <a:pt x="262" y="203"/>
                  </a:lnTo>
                  <a:lnTo>
                    <a:pt x="199" y="248"/>
                  </a:lnTo>
                  <a:lnTo>
                    <a:pt x="147" y="300"/>
                  </a:lnTo>
                  <a:lnTo>
                    <a:pt x="105" y="353"/>
                  </a:lnTo>
                  <a:lnTo>
                    <a:pt x="63" y="405"/>
                  </a:lnTo>
                  <a:lnTo>
                    <a:pt x="43" y="465"/>
                  </a:lnTo>
                  <a:lnTo>
                    <a:pt x="22" y="525"/>
                  </a:lnTo>
                  <a:lnTo>
                    <a:pt x="11" y="592"/>
                  </a:lnTo>
                  <a:lnTo>
                    <a:pt x="1" y="652"/>
                  </a:lnTo>
                  <a:lnTo>
                    <a:pt x="11" y="712"/>
                  </a:lnTo>
                  <a:lnTo>
                    <a:pt x="22" y="779"/>
                  </a:lnTo>
                  <a:lnTo>
                    <a:pt x="43" y="839"/>
                  </a:lnTo>
                  <a:lnTo>
                    <a:pt x="74" y="907"/>
                  </a:lnTo>
                  <a:lnTo>
                    <a:pt x="116" y="967"/>
                  </a:lnTo>
                  <a:lnTo>
                    <a:pt x="157" y="1019"/>
                  </a:lnTo>
                  <a:lnTo>
                    <a:pt x="220" y="1071"/>
                  </a:lnTo>
                  <a:lnTo>
                    <a:pt x="272" y="1116"/>
                  </a:lnTo>
                  <a:lnTo>
                    <a:pt x="345" y="1154"/>
                  </a:lnTo>
                  <a:lnTo>
                    <a:pt x="408" y="1191"/>
                  </a:lnTo>
                  <a:lnTo>
                    <a:pt x="491" y="1221"/>
                  </a:lnTo>
                  <a:lnTo>
                    <a:pt x="564" y="1251"/>
                  </a:lnTo>
                  <a:lnTo>
                    <a:pt x="648" y="1274"/>
                  </a:lnTo>
                  <a:lnTo>
                    <a:pt x="731" y="1289"/>
                  </a:lnTo>
                  <a:lnTo>
                    <a:pt x="815" y="1296"/>
                  </a:lnTo>
                  <a:lnTo>
                    <a:pt x="992" y="1296"/>
                  </a:lnTo>
                  <a:lnTo>
                    <a:pt x="1086" y="1289"/>
                  </a:lnTo>
                  <a:lnTo>
                    <a:pt x="1170" y="1266"/>
                  </a:lnTo>
                  <a:lnTo>
                    <a:pt x="1253" y="1244"/>
                  </a:lnTo>
                  <a:lnTo>
                    <a:pt x="1337" y="1221"/>
                  </a:lnTo>
                  <a:lnTo>
                    <a:pt x="1420" y="1184"/>
                  </a:lnTo>
                  <a:lnTo>
                    <a:pt x="1483" y="1146"/>
                  </a:lnTo>
                  <a:lnTo>
                    <a:pt x="1556" y="1101"/>
                  </a:lnTo>
                  <a:lnTo>
                    <a:pt x="1608" y="1056"/>
                  </a:lnTo>
                  <a:lnTo>
                    <a:pt x="1660" y="1004"/>
                  </a:lnTo>
                  <a:lnTo>
                    <a:pt x="1702" y="952"/>
                  </a:lnTo>
                  <a:lnTo>
                    <a:pt x="1744" y="892"/>
                  </a:lnTo>
                  <a:lnTo>
                    <a:pt x="1765" y="832"/>
                  </a:lnTo>
                  <a:lnTo>
                    <a:pt x="1786" y="772"/>
                  </a:lnTo>
                  <a:lnTo>
                    <a:pt x="1806" y="712"/>
                  </a:lnTo>
                  <a:lnTo>
                    <a:pt x="1806" y="652"/>
                  </a:lnTo>
                  <a:lnTo>
                    <a:pt x="1806" y="585"/>
                  </a:lnTo>
                  <a:lnTo>
                    <a:pt x="1786" y="525"/>
                  </a:lnTo>
                  <a:lnTo>
                    <a:pt x="1765" y="457"/>
                  </a:lnTo>
                  <a:lnTo>
                    <a:pt x="1733" y="397"/>
                  </a:lnTo>
                  <a:lnTo>
                    <a:pt x="1692" y="338"/>
                  </a:lnTo>
                  <a:lnTo>
                    <a:pt x="1650" y="285"/>
                  </a:lnTo>
                  <a:lnTo>
                    <a:pt x="1587" y="233"/>
                  </a:lnTo>
                  <a:lnTo>
                    <a:pt x="1535" y="188"/>
                  </a:lnTo>
                  <a:lnTo>
                    <a:pt x="1462" y="143"/>
                  </a:lnTo>
                  <a:lnTo>
                    <a:pt x="1399" y="105"/>
                  </a:lnTo>
                  <a:lnTo>
                    <a:pt x="1316" y="75"/>
                  </a:lnTo>
                  <a:lnTo>
                    <a:pt x="1243" y="53"/>
                  </a:lnTo>
                  <a:lnTo>
                    <a:pt x="1159" y="31"/>
                  </a:lnTo>
                  <a:lnTo>
                    <a:pt x="1076" y="16"/>
                  </a:lnTo>
                  <a:lnTo>
                    <a:pt x="992" y="8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 rot="1355548">
              <a:off x="8503977" y="2332935"/>
              <a:ext cx="50674" cy="40128"/>
            </a:xfrm>
            <a:custGeom>
              <a:avLst/>
              <a:gdLst/>
              <a:ahLst/>
              <a:cxnLst/>
              <a:rect l="l" t="t" r="r" b="b"/>
              <a:pathLst>
                <a:path w="5480" h="3334" extrusionOk="0">
                  <a:moveTo>
                    <a:pt x="5386" y="1"/>
                  </a:moveTo>
                  <a:lnTo>
                    <a:pt x="5156" y="8"/>
                  </a:lnTo>
                  <a:lnTo>
                    <a:pt x="4916" y="23"/>
                  </a:lnTo>
                  <a:lnTo>
                    <a:pt x="4687" y="46"/>
                  </a:lnTo>
                  <a:lnTo>
                    <a:pt x="4457" y="76"/>
                  </a:lnTo>
                  <a:lnTo>
                    <a:pt x="4227" y="113"/>
                  </a:lnTo>
                  <a:lnTo>
                    <a:pt x="4008" y="158"/>
                  </a:lnTo>
                  <a:lnTo>
                    <a:pt x="3789" y="210"/>
                  </a:lnTo>
                  <a:lnTo>
                    <a:pt x="3570" y="270"/>
                  </a:lnTo>
                  <a:lnTo>
                    <a:pt x="3351" y="338"/>
                  </a:lnTo>
                  <a:lnTo>
                    <a:pt x="3142" y="405"/>
                  </a:lnTo>
                  <a:lnTo>
                    <a:pt x="2933" y="487"/>
                  </a:lnTo>
                  <a:lnTo>
                    <a:pt x="2724" y="570"/>
                  </a:lnTo>
                  <a:lnTo>
                    <a:pt x="2526" y="652"/>
                  </a:lnTo>
                  <a:lnTo>
                    <a:pt x="2328" y="750"/>
                  </a:lnTo>
                  <a:lnTo>
                    <a:pt x="2140" y="847"/>
                  </a:lnTo>
                  <a:lnTo>
                    <a:pt x="1952" y="944"/>
                  </a:lnTo>
                  <a:lnTo>
                    <a:pt x="1764" y="1057"/>
                  </a:lnTo>
                  <a:lnTo>
                    <a:pt x="1587" y="1169"/>
                  </a:lnTo>
                  <a:lnTo>
                    <a:pt x="1420" y="1281"/>
                  </a:lnTo>
                  <a:lnTo>
                    <a:pt x="1253" y="1409"/>
                  </a:lnTo>
                  <a:lnTo>
                    <a:pt x="1096" y="1536"/>
                  </a:lnTo>
                  <a:lnTo>
                    <a:pt x="950" y="1671"/>
                  </a:lnTo>
                  <a:lnTo>
                    <a:pt x="804" y="1805"/>
                  </a:lnTo>
                  <a:lnTo>
                    <a:pt x="668" y="1948"/>
                  </a:lnTo>
                  <a:lnTo>
                    <a:pt x="543" y="2090"/>
                  </a:lnTo>
                  <a:lnTo>
                    <a:pt x="428" y="2240"/>
                  </a:lnTo>
                  <a:lnTo>
                    <a:pt x="324" y="2390"/>
                  </a:lnTo>
                  <a:lnTo>
                    <a:pt x="240" y="2554"/>
                  </a:lnTo>
                  <a:lnTo>
                    <a:pt x="157" y="2712"/>
                  </a:lnTo>
                  <a:lnTo>
                    <a:pt x="94" y="2876"/>
                  </a:lnTo>
                  <a:lnTo>
                    <a:pt x="42" y="3041"/>
                  </a:lnTo>
                  <a:lnTo>
                    <a:pt x="0" y="3206"/>
                  </a:lnTo>
                  <a:lnTo>
                    <a:pt x="0" y="3251"/>
                  </a:lnTo>
                  <a:lnTo>
                    <a:pt x="21" y="3288"/>
                  </a:lnTo>
                  <a:lnTo>
                    <a:pt x="63" y="3318"/>
                  </a:lnTo>
                  <a:lnTo>
                    <a:pt x="115" y="3333"/>
                  </a:lnTo>
                  <a:lnTo>
                    <a:pt x="157" y="3333"/>
                  </a:lnTo>
                  <a:lnTo>
                    <a:pt x="199" y="3326"/>
                  </a:lnTo>
                  <a:lnTo>
                    <a:pt x="230" y="3311"/>
                  </a:lnTo>
                  <a:lnTo>
                    <a:pt x="261" y="3296"/>
                  </a:lnTo>
                  <a:lnTo>
                    <a:pt x="272" y="3288"/>
                  </a:lnTo>
                  <a:lnTo>
                    <a:pt x="846" y="2809"/>
                  </a:lnTo>
                  <a:lnTo>
                    <a:pt x="1128" y="2584"/>
                  </a:lnTo>
                  <a:lnTo>
                    <a:pt x="1420" y="2367"/>
                  </a:lnTo>
                  <a:lnTo>
                    <a:pt x="1712" y="2157"/>
                  </a:lnTo>
                  <a:lnTo>
                    <a:pt x="2015" y="1955"/>
                  </a:lnTo>
                  <a:lnTo>
                    <a:pt x="2317" y="1753"/>
                  </a:lnTo>
                  <a:lnTo>
                    <a:pt x="2641" y="1566"/>
                  </a:lnTo>
                  <a:lnTo>
                    <a:pt x="2964" y="1371"/>
                  </a:lnTo>
                  <a:lnTo>
                    <a:pt x="3298" y="1191"/>
                  </a:lnTo>
                  <a:lnTo>
                    <a:pt x="3643" y="1012"/>
                  </a:lnTo>
                  <a:lnTo>
                    <a:pt x="3987" y="832"/>
                  </a:lnTo>
                  <a:lnTo>
                    <a:pt x="4697" y="480"/>
                  </a:lnTo>
                  <a:lnTo>
                    <a:pt x="5438" y="113"/>
                  </a:lnTo>
                  <a:lnTo>
                    <a:pt x="5459" y="91"/>
                  </a:lnTo>
                  <a:lnTo>
                    <a:pt x="5480" y="68"/>
                  </a:lnTo>
                  <a:lnTo>
                    <a:pt x="5469" y="46"/>
                  </a:lnTo>
                  <a:lnTo>
                    <a:pt x="5459" y="23"/>
                  </a:lnTo>
                  <a:lnTo>
                    <a:pt x="5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4"/>
          <p:cNvGrpSpPr/>
          <p:nvPr/>
        </p:nvGrpSpPr>
        <p:grpSpPr>
          <a:xfrm>
            <a:off x="1812709" y="3640163"/>
            <a:ext cx="687830" cy="1502360"/>
            <a:chOff x="-854291" y="2386213"/>
            <a:chExt cx="687830" cy="1502360"/>
          </a:xfrm>
        </p:grpSpPr>
        <p:sp>
          <p:nvSpPr>
            <p:cNvPr id="941" name="Google Shape;941;p14"/>
            <p:cNvSpPr/>
            <p:nvPr/>
          </p:nvSpPr>
          <p:spPr>
            <a:xfrm>
              <a:off x="-496665" y="2646455"/>
              <a:ext cx="32763" cy="1242118"/>
            </a:xfrm>
            <a:custGeom>
              <a:avLst/>
              <a:gdLst/>
              <a:ahLst/>
              <a:cxnLst/>
              <a:rect l="l" t="t" r="r" b="b"/>
              <a:pathLst>
                <a:path w="2965" h="95787" extrusionOk="0">
                  <a:moveTo>
                    <a:pt x="1503" y="1"/>
                  </a:moveTo>
                  <a:lnTo>
                    <a:pt x="1399" y="16"/>
                  </a:lnTo>
                  <a:lnTo>
                    <a:pt x="1295" y="53"/>
                  </a:lnTo>
                  <a:lnTo>
                    <a:pt x="1201" y="98"/>
                  </a:lnTo>
                  <a:lnTo>
                    <a:pt x="1128" y="158"/>
                  </a:lnTo>
                  <a:lnTo>
                    <a:pt x="1065" y="225"/>
                  </a:lnTo>
                  <a:lnTo>
                    <a:pt x="1034" y="300"/>
                  </a:lnTo>
                  <a:lnTo>
                    <a:pt x="1013" y="383"/>
                  </a:lnTo>
                  <a:lnTo>
                    <a:pt x="909" y="1483"/>
                  </a:lnTo>
                  <a:lnTo>
                    <a:pt x="815" y="2584"/>
                  </a:lnTo>
                  <a:lnTo>
                    <a:pt x="721" y="3692"/>
                  </a:lnTo>
                  <a:lnTo>
                    <a:pt x="637" y="4793"/>
                  </a:lnTo>
                  <a:lnTo>
                    <a:pt x="491" y="7002"/>
                  </a:lnTo>
                  <a:lnTo>
                    <a:pt x="366" y="9219"/>
                  </a:lnTo>
                  <a:lnTo>
                    <a:pt x="272" y="11436"/>
                  </a:lnTo>
                  <a:lnTo>
                    <a:pt x="188" y="13652"/>
                  </a:lnTo>
                  <a:lnTo>
                    <a:pt x="126" y="15869"/>
                  </a:lnTo>
                  <a:lnTo>
                    <a:pt x="74" y="18078"/>
                  </a:lnTo>
                  <a:lnTo>
                    <a:pt x="42" y="20295"/>
                  </a:lnTo>
                  <a:lnTo>
                    <a:pt x="11" y="22504"/>
                  </a:lnTo>
                  <a:lnTo>
                    <a:pt x="1" y="24705"/>
                  </a:lnTo>
                  <a:lnTo>
                    <a:pt x="1" y="26907"/>
                  </a:lnTo>
                  <a:lnTo>
                    <a:pt x="11" y="31288"/>
                  </a:lnTo>
                  <a:lnTo>
                    <a:pt x="42" y="35646"/>
                  </a:lnTo>
                  <a:lnTo>
                    <a:pt x="293" y="71434"/>
                  </a:lnTo>
                  <a:lnTo>
                    <a:pt x="314" y="74400"/>
                  </a:lnTo>
                  <a:lnTo>
                    <a:pt x="335" y="75890"/>
                  </a:lnTo>
                  <a:lnTo>
                    <a:pt x="355" y="77388"/>
                  </a:lnTo>
                  <a:lnTo>
                    <a:pt x="387" y="78885"/>
                  </a:lnTo>
                  <a:lnTo>
                    <a:pt x="428" y="80383"/>
                  </a:lnTo>
                  <a:lnTo>
                    <a:pt x="481" y="81888"/>
                  </a:lnTo>
                  <a:lnTo>
                    <a:pt x="543" y="83393"/>
                  </a:lnTo>
                  <a:lnTo>
                    <a:pt x="627" y="84906"/>
                  </a:lnTo>
                  <a:lnTo>
                    <a:pt x="731" y="86411"/>
                  </a:lnTo>
                  <a:lnTo>
                    <a:pt x="846" y="87917"/>
                  </a:lnTo>
                  <a:lnTo>
                    <a:pt x="992" y="89422"/>
                  </a:lnTo>
                  <a:lnTo>
                    <a:pt x="1065" y="90178"/>
                  </a:lnTo>
                  <a:lnTo>
                    <a:pt x="1159" y="90927"/>
                  </a:lnTo>
                  <a:lnTo>
                    <a:pt x="1243" y="91683"/>
                  </a:lnTo>
                  <a:lnTo>
                    <a:pt x="1347" y="92432"/>
                  </a:lnTo>
                  <a:lnTo>
                    <a:pt x="1451" y="93181"/>
                  </a:lnTo>
                  <a:lnTo>
                    <a:pt x="1566" y="93930"/>
                  </a:lnTo>
                  <a:lnTo>
                    <a:pt x="1691" y="94679"/>
                  </a:lnTo>
                  <a:lnTo>
                    <a:pt x="1817" y="95428"/>
                  </a:lnTo>
                  <a:lnTo>
                    <a:pt x="1837" y="95502"/>
                  </a:lnTo>
                  <a:lnTo>
                    <a:pt x="1879" y="95570"/>
                  </a:lnTo>
                  <a:lnTo>
                    <a:pt x="1942" y="95630"/>
                  </a:lnTo>
                  <a:lnTo>
                    <a:pt x="2004" y="95682"/>
                  </a:lnTo>
                  <a:lnTo>
                    <a:pt x="2088" y="95727"/>
                  </a:lnTo>
                  <a:lnTo>
                    <a:pt x="2182" y="95757"/>
                  </a:lnTo>
                  <a:lnTo>
                    <a:pt x="2286" y="95780"/>
                  </a:lnTo>
                  <a:lnTo>
                    <a:pt x="2391" y="95787"/>
                  </a:lnTo>
                  <a:lnTo>
                    <a:pt x="2464" y="95787"/>
                  </a:lnTo>
                  <a:lnTo>
                    <a:pt x="2579" y="95765"/>
                  </a:lnTo>
                  <a:lnTo>
                    <a:pt x="2672" y="95735"/>
                  </a:lnTo>
                  <a:lnTo>
                    <a:pt x="2766" y="95682"/>
                  </a:lnTo>
                  <a:lnTo>
                    <a:pt x="2839" y="95630"/>
                  </a:lnTo>
                  <a:lnTo>
                    <a:pt x="2902" y="95562"/>
                  </a:lnTo>
                  <a:lnTo>
                    <a:pt x="2944" y="95487"/>
                  </a:lnTo>
                  <a:lnTo>
                    <a:pt x="2965" y="95405"/>
                  </a:lnTo>
                  <a:lnTo>
                    <a:pt x="2954" y="95323"/>
                  </a:lnTo>
                  <a:lnTo>
                    <a:pt x="2829" y="94581"/>
                  </a:lnTo>
                  <a:lnTo>
                    <a:pt x="2714" y="93832"/>
                  </a:lnTo>
                  <a:lnTo>
                    <a:pt x="2599" y="93091"/>
                  </a:lnTo>
                  <a:lnTo>
                    <a:pt x="2495" y="92342"/>
                  </a:lnTo>
                  <a:lnTo>
                    <a:pt x="2391" y="91601"/>
                  </a:lnTo>
                  <a:lnTo>
                    <a:pt x="2297" y="90852"/>
                  </a:lnTo>
                  <a:lnTo>
                    <a:pt x="2213" y="90103"/>
                  </a:lnTo>
                  <a:lnTo>
                    <a:pt x="2140" y="89354"/>
                  </a:lnTo>
                  <a:lnTo>
                    <a:pt x="1994" y="87857"/>
                  </a:lnTo>
                  <a:lnTo>
                    <a:pt x="1879" y="86351"/>
                  </a:lnTo>
                  <a:lnTo>
                    <a:pt x="1775" y="84854"/>
                  </a:lnTo>
                  <a:lnTo>
                    <a:pt x="1691" y="83348"/>
                  </a:lnTo>
                  <a:lnTo>
                    <a:pt x="1629" y="81851"/>
                  </a:lnTo>
                  <a:lnTo>
                    <a:pt x="1577" y="80353"/>
                  </a:lnTo>
                  <a:lnTo>
                    <a:pt x="1535" y="78855"/>
                  </a:lnTo>
                  <a:lnTo>
                    <a:pt x="1503" y="77358"/>
                  </a:lnTo>
                  <a:lnTo>
                    <a:pt x="1483" y="75867"/>
                  </a:lnTo>
                  <a:lnTo>
                    <a:pt x="1462" y="74385"/>
                  </a:lnTo>
                  <a:lnTo>
                    <a:pt x="1441" y="71427"/>
                  </a:lnTo>
                  <a:lnTo>
                    <a:pt x="1190" y="35639"/>
                  </a:lnTo>
                  <a:lnTo>
                    <a:pt x="1170" y="31295"/>
                  </a:lnTo>
                  <a:lnTo>
                    <a:pt x="1149" y="26915"/>
                  </a:lnTo>
                  <a:lnTo>
                    <a:pt x="1159" y="24720"/>
                  </a:lnTo>
                  <a:lnTo>
                    <a:pt x="1170" y="22519"/>
                  </a:lnTo>
                  <a:lnTo>
                    <a:pt x="1190" y="20310"/>
                  </a:lnTo>
                  <a:lnTo>
                    <a:pt x="1222" y="18101"/>
                  </a:lnTo>
                  <a:lnTo>
                    <a:pt x="1274" y="15891"/>
                  </a:lnTo>
                  <a:lnTo>
                    <a:pt x="1337" y="13675"/>
                  </a:lnTo>
                  <a:lnTo>
                    <a:pt x="1420" y="11466"/>
                  </a:lnTo>
                  <a:lnTo>
                    <a:pt x="1524" y="9256"/>
                  </a:lnTo>
                  <a:lnTo>
                    <a:pt x="1639" y="7047"/>
                  </a:lnTo>
                  <a:lnTo>
                    <a:pt x="1785" y="4838"/>
                  </a:lnTo>
                  <a:lnTo>
                    <a:pt x="1869" y="3737"/>
                  </a:lnTo>
                  <a:lnTo>
                    <a:pt x="1963" y="2637"/>
                  </a:lnTo>
                  <a:lnTo>
                    <a:pt x="2057" y="1536"/>
                  </a:lnTo>
                  <a:lnTo>
                    <a:pt x="2161" y="435"/>
                  </a:lnTo>
                  <a:lnTo>
                    <a:pt x="2151" y="353"/>
                  </a:lnTo>
                  <a:lnTo>
                    <a:pt x="2130" y="278"/>
                  </a:lnTo>
                  <a:lnTo>
                    <a:pt x="2078" y="203"/>
                  </a:lnTo>
                  <a:lnTo>
                    <a:pt x="2015" y="135"/>
                  </a:lnTo>
                  <a:lnTo>
                    <a:pt x="1942" y="83"/>
                  </a:lnTo>
                  <a:lnTo>
                    <a:pt x="1848" y="38"/>
                  </a:lnTo>
                  <a:lnTo>
                    <a:pt x="1744" y="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-560089" y="2386213"/>
              <a:ext cx="253730" cy="375046"/>
            </a:xfrm>
            <a:custGeom>
              <a:avLst/>
              <a:gdLst/>
              <a:ahLst/>
              <a:cxnLst/>
              <a:rect l="l" t="t" r="r" b="b"/>
              <a:pathLst>
                <a:path w="22962" h="28922" extrusionOk="0">
                  <a:moveTo>
                    <a:pt x="12974" y="0"/>
                  </a:moveTo>
                  <a:lnTo>
                    <a:pt x="12692" y="23"/>
                  </a:lnTo>
                  <a:lnTo>
                    <a:pt x="12420" y="53"/>
                  </a:lnTo>
                  <a:lnTo>
                    <a:pt x="12149" y="98"/>
                  </a:lnTo>
                  <a:lnTo>
                    <a:pt x="11888" y="157"/>
                  </a:lnTo>
                  <a:lnTo>
                    <a:pt x="11627" y="232"/>
                  </a:lnTo>
                  <a:lnTo>
                    <a:pt x="11366" y="322"/>
                  </a:lnTo>
                  <a:lnTo>
                    <a:pt x="11126" y="420"/>
                  </a:lnTo>
                  <a:lnTo>
                    <a:pt x="10886" y="532"/>
                  </a:lnTo>
                  <a:lnTo>
                    <a:pt x="10656" y="652"/>
                  </a:lnTo>
                  <a:lnTo>
                    <a:pt x="10448" y="787"/>
                  </a:lnTo>
                  <a:lnTo>
                    <a:pt x="10249" y="929"/>
                  </a:lnTo>
                  <a:lnTo>
                    <a:pt x="10062" y="1079"/>
                  </a:lnTo>
                  <a:lnTo>
                    <a:pt x="9884" y="1236"/>
                  </a:lnTo>
                  <a:lnTo>
                    <a:pt x="9728" y="1401"/>
                  </a:lnTo>
                  <a:lnTo>
                    <a:pt x="9581" y="1573"/>
                  </a:lnTo>
                  <a:lnTo>
                    <a:pt x="9446" y="1745"/>
                  </a:lnTo>
                  <a:lnTo>
                    <a:pt x="9321" y="1925"/>
                  </a:lnTo>
                  <a:lnTo>
                    <a:pt x="9206" y="2105"/>
                  </a:lnTo>
                  <a:lnTo>
                    <a:pt x="9112" y="2292"/>
                  </a:lnTo>
                  <a:lnTo>
                    <a:pt x="9018" y="2486"/>
                  </a:lnTo>
                  <a:lnTo>
                    <a:pt x="8945" y="2681"/>
                  </a:lnTo>
                  <a:lnTo>
                    <a:pt x="8872" y="2876"/>
                  </a:lnTo>
                  <a:lnTo>
                    <a:pt x="8820" y="3071"/>
                  </a:lnTo>
                  <a:lnTo>
                    <a:pt x="8767" y="3273"/>
                  </a:lnTo>
                  <a:lnTo>
                    <a:pt x="8726" y="3475"/>
                  </a:lnTo>
                  <a:lnTo>
                    <a:pt x="8694" y="3677"/>
                  </a:lnTo>
                  <a:lnTo>
                    <a:pt x="8673" y="3879"/>
                  </a:lnTo>
                  <a:lnTo>
                    <a:pt x="8653" y="4082"/>
                  </a:lnTo>
                  <a:lnTo>
                    <a:pt x="8569" y="3857"/>
                  </a:lnTo>
                  <a:lnTo>
                    <a:pt x="8465" y="3632"/>
                  </a:lnTo>
                  <a:lnTo>
                    <a:pt x="8339" y="3408"/>
                  </a:lnTo>
                  <a:lnTo>
                    <a:pt x="8204" y="3183"/>
                  </a:lnTo>
                  <a:lnTo>
                    <a:pt x="8058" y="2958"/>
                  </a:lnTo>
                  <a:lnTo>
                    <a:pt x="7891" y="2741"/>
                  </a:lnTo>
                  <a:lnTo>
                    <a:pt x="7713" y="2524"/>
                  </a:lnTo>
                  <a:lnTo>
                    <a:pt x="7525" y="2322"/>
                  </a:lnTo>
                  <a:lnTo>
                    <a:pt x="7317" y="2119"/>
                  </a:lnTo>
                  <a:lnTo>
                    <a:pt x="7108" y="1925"/>
                  </a:lnTo>
                  <a:lnTo>
                    <a:pt x="6878" y="1738"/>
                  </a:lnTo>
                  <a:lnTo>
                    <a:pt x="6649" y="1558"/>
                  </a:lnTo>
                  <a:lnTo>
                    <a:pt x="6398" y="1393"/>
                  </a:lnTo>
                  <a:lnTo>
                    <a:pt x="6148" y="1236"/>
                  </a:lnTo>
                  <a:lnTo>
                    <a:pt x="5887" y="1094"/>
                  </a:lnTo>
                  <a:lnTo>
                    <a:pt x="5615" y="966"/>
                  </a:lnTo>
                  <a:lnTo>
                    <a:pt x="5480" y="914"/>
                  </a:lnTo>
                  <a:lnTo>
                    <a:pt x="5333" y="861"/>
                  </a:lnTo>
                  <a:lnTo>
                    <a:pt x="5187" y="809"/>
                  </a:lnTo>
                  <a:lnTo>
                    <a:pt x="5041" y="764"/>
                  </a:lnTo>
                  <a:lnTo>
                    <a:pt x="4739" y="682"/>
                  </a:lnTo>
                  <a:lnTo>
                    <a:pt x="4425" y="622"/>
                  </a:lnTo>
                  <a:lnTo>
                    <a:pt x="4112" y="577"/>
                  </a:lnTo>
                  <a:lnTo>
                    <a:pt x="3789" y="547"/>
                  </a:lnTo>
                  <a:lnTo>
                    <a:pt x="3465" y="539"/>
                  </a:lnTo>
                  <a:lnTo>
                    <a:pt x="3309" y="539"/>
                  </a:lnTo>
                  <a:lnTo>
                    <a:pt x="3142" y="547"/>
                  </a:lnTo>
                  <a:lnTo>
                    <a:pt x="2985" y="554"/>
                  </a:lnTo>
                  <a:lnTo>
                    <a:pt x="2829" y="569"/>
                  </a:lnTo>
                  <a:lnTo>
                    <a:pt x="2672" y="592"/>
                  </a:lnTo>
                  <a:lnTo>
                    <a:pt x="2515" y="614"/>
                  </a:lnTo>
                  <a:lnTo>
                    <a:pt x="2359" y="644"/>
                  </a:lnTo>
                  <a:lnTo>
                    <a:pt x="2213" y="674"/>
                  </a:lnTo>
                  <a:lnTo>
                    <a:pt x="2067" y="719"/>
                  </a:lnTo>
                  <a:lnTo>
                    <a:pt x="1921" y="757"/>
                  </a:lnTo>
                  <a:lnTo>
                    <a:pt x="1785" y="809"/>
                  </a:lnTo>
                  <a:lnTo>
                    <a:pt x="1639" y="861"/>
                  </a:lnTo>
                  <a:lnTo>
                    <a:pt x="1513" y="921"/>
                  </a:lnTo>
                  <a:lnTo>
                    <a:pt x="1378" y="981"/>
                  </a:lnTo>
                  <a:lnTo>
                    <a:pt x="1253" y="1049"/>
                  </a:lnTo>
                  <a:lnTo>
                    <a:pt x="1138" y="1124"/>
                  </a:lnTo>
                  <a:lnTo>
                    <a:pt x="1023" y="1198"/>
                  </a:lnTo>
                  <a:lnTo>
                    <a:pt x="908" y="1281"/>
                  </a:lnTo>
                  <a:lnTo>
                    <a:pt x="793" y="1378"/>
                  </a:lnTo>
                  <a:lnTo>
                    <a:pt x="699" y="1475"/>
                  </a:lnTo>
                  <a:lnTo>
                    <a:pt x="595" y="1580"/>
                  </a:lnTo>
                  <a:lnTo>
                    <a:pt x="511" y="1678"/>
                  </a:lnTo>
                  <a:lnTo>
                    <a:pt x="428" y="1790"/>
                  </a:lnTo>
                  <a:lnTo>
                    <a:pt x="365" y="1895"/>
                  </a:lnTo>
                  <a:lnTo>
                    <a:pt x="303" y="2007"/>
                  </a:lnTo>
                  <a:lnTo>
                    <a:pt x="240" y="2119"/>
                  </a:lnTo>
                  <a:lnTo>
                    <a:pt x="188" y="2239"/>
                  </a:lnTo>
                  <a:lnTo>
                    <a:pt x="146" y="2352"/>
                  </a:lnTo>
                  <a:lnTo>
                    <a:pt x="115" y="2471"/>
                  </a:lnTo>
                  <a:lnTo>
                    <a:pt x="84" y="2591"/>
                  </a:lnTo>
                  <a:lnTo>
                    <a:pt x="31" y="2838"/>
                  </a:lnTo>
                  <a:lnTo>
                    <a:pt x="11" y="3086"/>
                  </a:lnTo>
                  <a:lnTo>
                    <a:pt x="0" y="3340"/>
                  </a:lnTo>
                  <a:lnTo>
                    <a:pt x="21" y="3595"/>
                  </a:lnTo>
                  <a:lnTo>
                    <a:pt x="42" y="3857"/>
                  </a:lnTo>
                  <a:lnTo>
                    <a:pt x="84" y="4111"/>
                  </a:lnTo>
                  <a:lnTo>
                    <a:pt x="136" y="4374"/>
                  </a:lnTo>
                  <a:lnTo>
                    <a:pt x="188" y="4628"/>
                  </a:lnTo>
                  <a:lnTo>
                    <a:pt x="324" y="5130"/>
                  </a:lnTo>
                  <a:lnTo>
                    <a:pt x="1127" y="8088"/>
                  </a:lnTo>
                  <a:lnTo>
                    <a:pt x="1931" y="11061"/>
                  </a:lnTo>
                  <a:lnTo>
                    <a:pt x="2714" y="14041"/>
                  </a:lnTo>
                  <a:lnTo>
                    <a:pt x="3507" y="17029"/>
                  </a:lnTo>
                  <a:lnTo>
                    <a:pt x="4290" y="20010"/>
                  </a:lnTo>
                  <a:lnTo>
                    <a:pt x="5073" y="22990"/>
                  </a:lnTo>
                  <a:lnTo>
                    <a:pt x="5876" y="25963"/>
                  </a:lnTo>
                  <a:lnTo>
                    <a:pt x="6690" y="28921"/>
                  </a:lnTo>
                  <a:lnTo>
                    <a:pt x="6805" y="28569"/>
                  </a:lnTo>
                  <a:lnTo>
                    <a:pt x="6930" y="28210"/>
                  </a:lnTo>
                  <a:lnTo>
                    <a:pt x="7077" y="27865"/>
                  </a:lnTo>
                  <a:lnTo>
                    <a:pt x="7223" y="27513"/>
                  </a:lnTo>
                  <a:lnTo>
                    <a:pt x="7390" y="27169"/>
                  </a:lnTo>
                  <a:lnTo>
                    <a:pt x="7557" y="26832"/>
                  </a:lnTo>
                  <a:lnTo>
                    <a:pt x="7744" y="26495"/>
                  </a:lnTo>
                  <a:lnTo>
                    <a:pt x="7932" y="26158"/>
                  </a:lnTo>
                  <a:lnTo>
                    <a:pt x="8131" y="25821"/>
                  </a:lnTo>
                  <a:lnTo>
                    <a:pt x="8339" y="25491"/>
                  </a:lnTo>
                  <a:lnTo>
                    <a:pt x="8559" y="25162"/>
                  </a:lnTo>
                  <a:lnTo>
                    <a:pt x="8778" y="24840"/>
                  </a:lnTo>
                  <a:lnTo>
                    <a:pt x="9007" y="24518"/>
                  </a:lnTo>
                  <a:lnTo>
                    <a:pt x="9247" y="24196"/>
                  </a:lnTo>
                  <a:lnTo>
                    <a:pt x="9498" y="23874"/>
                  </a:lnTo>
                  <a:lnTo>
                    <a:pt x="9748" y="23559"/>
                  </a:lnTo>
                  <a:lnTo>
                    <a:pt x="10009" y="23245"/>
                  </a:lnTo>
                  <a:lnTo>
                    <a:pt x="10270" y="22930"/>
                  </a:lnTo>
                  <a:lnTo>
                    <a:pt x="10813" y="22309"/>
                  </a:lnTo>
                  <a:lnTo>
                    <a:pt x="11377" y="21695"/>
                  </a:lnTo>
                  <a:lnTo>
                    <a:pt x="11951" y="21081"/>
                  </a:lnTo>
                  <a:lnTo>
                    <a:pt x="12546" y="20474"/>
                  </a:lnTo>
                  <a:lnTo>
                    <a:pt x="13151" y="19867"/>
                  </a:lnTo>
                  <a:lnTo>
                    <a:pt x="14372" y="18662"/>
                  </a:lnTo>
                  <a:lnTo>
                    <a:pt x="15604" y="17456"/>
                  </a:lnTo>
                  <a:lnTo>
                    <a:pt x="16209" y="16857"/>
                  </a:lnTo>
                  <a:lnTo>
                    <a:pt x="16814" y="16250"/>
                  </a:lnTo>
                  <a:lnTo>
                    <a:pt x="17409" y="15636"/>
                  </a:lnTo>
                  <a:lnTo>
                    <a:pt x="17994" y="15022"/>
                  </a:lnTo>
                  <a:lnTo>
                    <a:pt x="18557" y="14408"/>
                  </a:lnTo>
                  <a:lnTo>
                    <a:pt x="19111" y="13787"/>
                  </a:lnTo>
                  <a:lnTo>
                    <a:pt x="19632" y="13150"/>
                  </a:lnTo>
                  <a:lnTo>
                    <a:pt x="19893" y="12836"/>
                  </a:lnTo>
                  <a:lnTo>
                    <a:pt x="20144" y="12514"/>
                  </a:lnTo>
                  <a:lnTo>
                    <a:pt x="20384" y="12192"/>
                  </a:lnTo>
                  <a:lnTo>
                    <a:pt x="20624" y="11870"/>
                  </a:lnTo>
                  <a:lnTo>
                    <a:pt x="20843" y="11540"/>
                  </a:lnTo>
                  <a:lnTo>
                    <a:pt x="21073" y="11218"/>
                  </a:lnTo>
                  <a:lnTo>
                    <a:pt x="21282" y="10881"/>
                  </a:lnTo>
                  <a:lnTo>
                    <a:pt x="21480" y="10552"/>
                  </a:lnTo>
                  <a:lnTo>
                    <a:pt x="21678" y="10215"/>
                  </a:lnTo>
                  <a:lnTo>
                    <a:pt x="21866" y="9870"/>
                  </a:lnTo>
                  <a:lnTo>
                    <a:pt x="22043" y="9533"/>
                  </a:lnTo>
                  <a:lnTo>
                    <a:pt x="22210" y="9189"/>
                  </a:lnTo>
                  <a:lnTo>
                    <a:pt x="22367" y="8837"/>
                  </a:lnTo>
                  <a:lnTo>
                    <a:pt x="22513" y="8485"/>
                  </a:lnTo>
                  <a:lnTo>
                    <a:pt x="22659" y="8110"/>
                  </a:lnTo>
                  <a:lnTo>
                    <a:pt x="22774" y="7728"/>
                  </a:lnTo>
                  <a:lnTo>
                    <a:pt x="22826" y="7541"/>
                  </a:lnTo>
                  <a:lnTo>
                    <a:pt x="22868" y="7347"/>
                  </a:lnTo>
                  <a:lnTo>
                    <a:pt x="22910" y="7159"/>
                  </a:lnTo>
                  <a:lnTo>
                    <a:pt x="22941" y="6965"/>
                  </a:lnTo>
                  <a:lnTo>
                    <a:pt x="22952" y="6770"/>
                  </a:lnTo>
                  <a:lnTo>
                    <a:pt x="22962" y="6583"/>
                  </a:lnTo>
                  <a:lnTo>
                    <a:pt x="22962" y="6388"/>
                  </a:lnTo>
                  <a:lnTo>
                    <a:pt x="22952" y="6201"/>
                  </a:lnTo>
                  <a:lnTo>
                    <a:pt x="22920" y="6006"/>
                  </a:lnTo>
                  <a:lnTo>
                    <a:pt x="22878" y="5819"/>
                  </a:lnTo>
                  <a:lnTo>
                    <a:pt x="22826" y="5632"/>
                  </a:lnTo>
                  <a:lnTo>
                    <a:pt x="22764" y="5444"/>
                  </a:lnTo>
                  <a:lnTo>
                    <a:pt x="22701" y="5310"/>
                  </a:lnTo>
                  <a:lnTo>
                    <a:pt x="22628" y="5175"/>
                  </a:lnTo>
                  <a:lnTo>
                    <a:pt x="22544" y="5040"/>
                  </a:lnTo>
                  <a:lnTo>
                    <a:pt x="22451" y="4913"/>
                  </a:lnTo>
                  <a:lnTo>
                    <a:pt x="22336" y="4785"/>
                  </a:lnTo>
                  <a:lnTo>
                    <a:pt x="22221" y="4673"/>
                  </a:lnTo>
                  <a:lnTo>
                    <a:pt x="22085" y="4561"/>
                  </a:lnTo>
                  <a:lnTo>
                    <a:pt x="21939" y="4463"/>
                  </a:lnTo>
                  <a:lnTo>
                    <a:pt x="21793" y="4389"/>
                  </a:lnTo>
                  <a:lnTo>
                    <a:pt x="21647" y="4321"/>
                  </a:lnTo>
                  <a:lnTo>
                    <a:pt x="21490" y="4269"/>
                  </a:lnTo>
                  <a:lnTo>
                    <a:pt x="21334" y="4224"/>
                  </a:lnTo>
                  <a:lnTo>
                    <a:pt x="21167" y="4186"/>
                  </a:lnTo>
                  <a:lnTo>
                    <a:pt x="20989" y="4156"/>
                  </a:lnTo>
                  <a:lnTo>
                    <a:pt x="20822" y="4134"/>
                  </a:lnTo>
                  <a:lnTo>
                    <a:pt x="20645" y="4126"/>
                  </a:lnTo>
                  <a:lnTo>
                    <a:pt x="20290" y="4126"/>
                  </a:lnTo>
                  <a:lnTo>
                    <a:pt x="20113" y="4141"/>
                  </a:lnTo>
                  <a:lnTo>
                    <a:pt x="19935" y="4164"/>
                  </a:lnTo>
                  <a:lnTo>
                    <a:pt x="19758" y="4186"/>
                  </a:lnTo>
                  <a:lnTo>
                    <a:pt x="19580" y="4224"/>
                  </a:lnTo>
                  <a:lnTo>
                    <a:pt x="19413" y="4261"/>
                  </a:lnTo>
                  <a:lnTo>
                    <a:pt x="19246" y="4314"/>
                  </a:lnTo>
                  <a:lnTo>
                    <a:pt x="19090" y="4366"/>
                  </a:lnTo>
                  <a:lnTo>
                    <a:pt x="18923" y="4418"/>
                  </a:lnTo>
                  <a:lnTo>
                    <a:pt x="18777" y="4486"/>
                  </a:lnTo>
                  <a:lnTo>
                    <a:pt x="18620" y="4546"/>
                  </a:lnTo>
                  <a:lnTo>
                    <a:pt x="18328" y="4696"/>
                  </a:lnTo>
                  <a:lnTo>
                    <a:pt x="18046" y="4845"/>
                  </a:lnTo>
                  <a:lnTo>
                    <a:pt x="17775" y="5010"/>
                  </a:lnTo>
                  <a:lnTo>
                    <a:pt x="17514" y="5182"/>
                  </a:lnTo>
                  <a:lnTo>
                    <a:pt x="17002" y="5534"/>
                  </a:lnTo>
                  <a:lnTo>
                    <a:pt x="17002" y="5534"/>
                  </a:lnTo>
                  <a:lnTo>
                    <a:pt x="17023" y="5347"/>
                  </a:lnTo>
                  <a:lnTo>
                    <a:pt x="17044" y="5152"/>
                  </a:lnTo>
                  <a:lnTo>
                    <a:pt x="17054" y="4958"/>
                  </a:lnTo>
                  <a:lnTo>
                    <a:pt x="17054" y="4755"/>
                  </a:lnTo>
                  <a:lnTo>
                    <a:pt x="17054" y="4561"/>
                  </a:lnTo>
                  <a:lnTo>
                    <a:pt x="17044" y="4359"/>
                  </a:lnTo>
                  <a:lnTo>
                    <a:pt x="17023" y="4156"/>
                  </a:lnTo>
                  <a:lnTo>
                    <a:pt x="16992" y="3954"/>
                  </a:lnTo>
                  <a:lnTo>
                    <a:pt x="16929" y="3550"/>
                  </a:lnTo>
                  <a:lnTo>
                    <a:pt x="16835" y="3153"/>
                  </a:lnTo>
                  <a:lnTo>
                    <a:pt x="16741" y="2756"/>
                  </a:lnTo>
                  <a:lnTo>
                    <a:pt x="16627" y="2382"/>
                  </a:lnTo>
                  <a:lnTo>
                    <a:pt x="16564" y="2194"/>
                  </a:lnTo>
                  <a:lnTo>
                    <a:pt x="16480" y="2007"/>
                  </a:lnTo>
                  <a:lnTo>
                    <a:pt x="16386" y="1827"/>
                  </a:lnTo>
                  <a:lnTo>
                    <a:pt x="16282" y="1648"/>
                  </a:lnTo>
                  <a:lnTo>
                    <a:pt x="16167" y="1475"/>
                  </a:lnTo>
                  <a:lnTo>
                    <a:pt x="16032" y="1303"/>
                  </a:lnTo>
                  <a:lnTo>
                    <a:pt x="15886" y="1146"/>
                  </a:lnTo>
                  <a:lnTo>
                    <a:pt x="15739" y="989"/>
                  </a:lnTo>
                  <a:lnTo>
                    <a:pt x="15562" y="839"/>
                  </a:lnTo>
                  <a:lnTo>
                    <a:pt x="15385" y="704"/>
                  </a:lnTo>
                  <a:lnTo>
                    <a:pt x="15197" y="577"/>
                  </a:lnTo>
                  <a:lnTo>
                    <a:pt x="14988" y="457"/>
                  </a:lnTo>
                  <a:lnTo>
                    <a:pt x="14779" y="345"/>
                  </a:lnTo>
                  <a:lnTo>
                    <a:pt x="14550" y="255"/>
                  </a:lnTo>
                  <a:lnTo>
                    <a:pt x="14309" y="172"/>
                  </a:lnTo>
                  <a:lnTo>
                    <a:pt x="14059" y="105"/>
                  </a:lnTo>
                  <a:lnTo>
                    <a:pt x="13934" y="75"/>
                  </a:lnTo>
                  <a:lnTo>
                    <a:pt x="13798" y="53"/>
                  </a:lnTo>
                  <a:lnTo>
                    <a:pt x="13662" y="38"/>
                  </a:lnTo>
                  <a:lnTo>
                    <a:pt x="13527" y="23"/>
                  </a:lnTo>
                  <a:lnTo>
                    <a:pt x="132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-436468" y="2646260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503" y="1"/>
                  </a:move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1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0"/>
                  </a:lnTo>
                  <a:lnTo>
                    <a:pt x="2631" y="6920"/>
                  </a:lnTo>
                  <a:lnTo>
                    <a:pt x="2266" y="9930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25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795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496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3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74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79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0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68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07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23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1"/>
                  </a:lnTo>
                  <a:lnTo>
                    <a:pt x="16001" y="1408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0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14"/>
                  </a:lnTo>
                  <a:lnTo>
                    <a:pt x="12358" y="3086"/>
                  </a:lnTo>
                  <a:lnTo>
                    <a:pt x="12212" y="3251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1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13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69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-495626" y="2872229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0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2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54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16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38"/>
                  </a:lnTo>
                  <a:lnTo>
                    <a:pt x="3987" y="14341"/>
                  </a:lnTo>
                  <a:lnTo>
                    <a:pt x="4269" y="13652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0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27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-436468" y="3058479"/>
              <a:ext cx="270007" cy="363687"/>
            </a:xfrm>
            <a:custGeom>
              <a:avLst/>
              <a:gdLst/>
              <a:ahLst/>
              <a:cxnLst/>
              <a:rect l="l" t="t" r="r" b="b"/>
              <a:pathLst>
                <a:path w="24435" h="28046" extrusionOk="0">
                  <a:moveTo>
                    <a:pt x="6660" y="1"/>
                  </a:moveTo>
                  <a:lnTo>
                    <a:pt x="6503" y="8"/>
                  </a:lnTo>
                  <a:lnTo>
                    <a:pt x="6347" y="16"/>
                  </a:lnTo>
                  <a:lnTo>
                    <a:pt x="6190" y="23"/>
                  </a:lnTo>
                  <a:lnTo>
                    <a:pt x="6044" y="46"/>
                  </a:lnTo>
                  <a:lnTo>
                    <a:pt x="5887" y="68"/>
                  </a:lnTo>
                  <a:lnTo>
                    <a:pt x="5741" y="98"/>
                  </a:lnTo>
                  <a:lnTo>
                    <a:pt x="5585" y="135"/>
                  </a:lnTo>
                  <a:lnTo>
                    <a:pt x="5439" y="173"/>
                  </a:lnTo>
                  <a:lnTo>
                    <a:pt x="5303" y="218"/>
                  </a:lnTo>
                  <a:lnTo>
                    <a:pt x="5157" y="270"/>
                  </a:lnTo>
                  <a:lnTo>
                    <a:pt x="5021" y="330"/>
                  </a:lnTo>
                  <a:lnTo>
                    <a:pt x="4875" y="398"/>
                  </a:lnTo>
                  <a:lnTo>
                    <a:pt x="4739" y="472"/>
                  </a:lnTo>
                  <a:lnTo>
                    <a:pt x="4604" y="555"/>
                  </a:lnTo>
                  <a:lnTo>
                    <a:pt x="4489" y="637"/>
                  </a:lnTo>
                  <a:lnTo>
                    <a:pt x="4364" y="720"/>
                  </a:lnTo>
                  <a:lnTo>
                    <a:pt x="4259" y="809"/>
                  </a:lnTo>
                  <a:lnTo>
                    <a:pt x="4155" y="907"/>
                  </a:lnTo>
                  <a:lnTo>
                    <a:pt x="4061" y="1004"/>
                  </a:lnTo>
                  <a:lnTo>
                    <a:pt x="3967" y="1109"/>
                  </a:lnTo>
                  <a:lnTo>
                    <a:pt x="3873" y="1206"/>
                  </a:lnTo>
                  <a:lnTo>
                    <a:pt x="3800" y="1319"/>
                  </a:lnTo>
                  <a:lnTo>
                    <a:pt x="3716" y="1423"/>
                  </a:lnTo>
                  <a:lnTo>
                    <a:pt x="3581" y="1656"/>
                  </a:lnTo>
                  <a:lnTo>
                    <a:pt x="3466" y="1888"/>
                  </a:lnTo>
                  <a:lnTo>
                    <a:pt x="3362" y="2135"/>
                  </a:lnTo>
                  <a:lnTo>
                    <a:pt x="3278" y="2382"/>
                  </a:lnTo>
                  <a:lnTo>
                    <a:pt x="3205" y="2637"/>
                  </a:lnTo>
                  <a:lnTo>
                    <a:pt x="3142" y="2891"/>
                  </a:lnTo>
                  <a:lnTo>
                    <a:pt x="3090" y="3146"/>
                  </a:lnTo>
                  <a:lnTo>
                    <a:pt x="3048" y="3408"/>
                  </a:lnTo>
                  <a:lnTo>
                    <a:pt x="2975" y="3917"/>
                  </a:lnTo>
                  <a:lnTo>
                    <a:pt x="2631" y="6920"/>
                  </a:lnTo>
                  <a:lnTo>
                    <a:pt x="2266" y="9931"/>
                  </a:lnTo>
                  <a:lnTo>
                    <a:pt x="1879" y="12956"/>
                  </a:lnTo>
                  <a:lnTo>
                    <a:pt x="1493" y="15981"/>
                  </a:lnTo>
                  <a:lnTo>
                    <a:pt x="1107" y="19007"/>
                  </a:lnTo>
                  <a:lnTo>
                    <a:pt x="721" y="22032"/>
                  </a:lnTo>
                  <a:lnTo>
                    <a:pt x="356" y="25042"/>
                  </a:lnTo>
                  <a:lnTo>
                    <a:pt x="1" y="28045"/>
                  </a:lnTo>
                  <a:lnTo>
                    <a:pt x="251" y="27723"/>
                  </a:lnTo>
                  <a:lnTo>
                    <a:pt x="512" y="27409"/>
                  </a:lnTo>
                  <a:lnTo>
                    <a:pt x="784" y="27102"/>
                  </a:lnTo>
                  <a:lnTo>
                    <a:pt x="1065" y="26802"/>
                  </a:lnTo>
                  <a:lnTo>
                    <a:pt x="1347" y="26503"/>
                  </a:lnTo>
                  <a:lnTo>
                    <a:pt x="1639" y="26203"/>
                  </a:lnTo>
                  <a:lnTo>
                    <a:pt x="1953" y="25919"/>
                  </a:lnTo>
                  <a:lnTo>
                    <a:pt x="2255" y="25634"/>
                  </a:lnTo>
                  <a:lnTo>
                    <a:pt x="2579" y="25349"/>
                  </a:lnTo>
                  <a:lnTo>
                    <a:pt x="2902" y="25072"/>
                  </a:lnTo>
                  <a:lnTo>
                    <a:pt x="3236" y="24803"/>
                  </a:lnTo>
                  <a:lnTo>
                    <a:pt x="3581" y="24533"/>
                  </a:lnTo>
                  <a:lnTo>
                    <a:pt x="3925" y="24271"/>
                  </a:lnTo>
                  <a:lnTo>
                    <a:pt x="4280" y="24009"/>
                  </a:lnTo>
                  <a:lnTo>
                    <a:pt x="4635" y="23747"/>
                  </a:lnTo>
                  <a:lnTo>
                    <a:pt x="5000" y="23492"/>
                  </a:lnTo>
                  <a:lnTo>
                    <a:pt x="5365" y="23238"/>
                  </a:lnTo>
                  <a:lnTo>
                    <a:pt x="5741" y="22991"/>
                  </a:lnTo>
                  <a:lnTo>
                    <a:pt x="6503" y="22504"/>
                  </a:lnTo>
                  <a:lnTo>
                    <a:pt x="7276" y="22017"/>
                  </a:lnTo>
                  <a:lnTo>
                    <a:pt x="8069" y="21545"/>
                  </a:lnTo>
                  <a:lnTo>
                    <a:pt x="8872" y="21074"/>
                  </a:lnTo>
                  <a:lnTo>
                    <a:pt x="9676" y="20609"/>
                  </a:lnTo>
                  <a:lnTo>
                    <a:pt x="11315" y="19696"/>
                  </a:lnTo>
                  <a:lnTo>
                    <a:pt x="12964" y="18775"/>
                  </a:lnTo>
                  <a:lnTo>
                    <a:pt x="13778" y="18318"/>
                  </a:lnTo>
                  <a:lnTo>
                    <a:pt x="14592" y="17853"/>
                  </a:lnTo>
                  <a:lnTo>
                    <a:pt x="15396" y="17382"/>
                  </a:lnTo>
                  <a:lnTo>
                    <a:pt x="16189" y="16910"/>
                  </a:lnTo>
                  <a:lnTo>
                    <a:pt x="16972" y="16423"/>
                  </a:lnTo>
                  <a:lnTo>
                    <a:pt x="17744" y="15936"/>
                  </a:lnTo>
                  <a:lnTo>
                    <a:pt x="18485" y="15435"/>
                  </a:lnTo>
                  <a:lnTo>
                    <a:pt x="18850" y="15180"/>
                  </a:lnTo>
                  <a:lnTo>
                    <a:pt x="19216" y="14918"/>
                  </a:lnTo>
                  <a:lnTo>
                    <a:pt x="19571" y="14656"/>
                  </a:lnTo>
                  <a:lnTo>
                    <a:pt x="19925" y="14394"/>
                  </a:lnTo>
                  <a:lnTo>
                    <a:pt x="20270" y="14124"/>
                  </a:lnTo>
                  <a:lnTo>
                    <a:pt x="20604" y="13847"/>
                  </a:lnTo>
                  <a:lnTo>
                    <a:pt x="20938" y="13570"/>
                  </a:lnTo>
                  <a:lnTo>
                    <a:pt x="21261" y="13293"/>
                  </a:lnTo>
                  <a:lnTo>
                    <a:pt x="21574" y="13008"/>
                  </a:lnTo>
                  <a:lnTo>
                    <a:pt x="21888" y="12716"/>
                  </a:lnTo>
                  <a:lnTo>
                    <a:pt x="22190" y="12424"/>
                  </a:lnTo>
                  <a:lnTo>
                    <a:pt x="22483" y="12125"/>
                  </a:lnTo>
                  <a:lnTo>
                    <a:pt x="22764" y="11818"/>
                  </a:lnTo>
                  <a:lnTo>
                    <a:pt x="23036" y="11511"/>
                  </a:lnTo>
                  <a:lnTo>
                    <a:pt x="23317" y="11181"/>
                  </a:lnTo>
                  <a:lnTo>
                    <a:pt x="23578" y="10837"/>
                  </a:lnTo>
                  <a:lnTo>
                    <a:pt x="23704" y="10664"/>
                  </a:lnTo>
                  <a:lnTo>
                    <a:pt x="23818" y="10485"/>
                  </a:lnTo>
                  <a:lnTo>
                    <a:pt x="23923" y="10312"/>
                  </a:lnTo>
                  <a:lnTo>
                    <a:pt x="24027" y="10133"/>
                  </a:lnTo>
                  <a:lnTo>
                    <a:pt x="24121" y="9953"/>
                  </a:lnTo>
                  <a:lnTo>
                    <a:pt x="24205" y="9766"/>
                  </a:lnTo>
                  <a:lnTo>
                    <a:pt x="24278" y="9586"/>
                  </a:lnTo>
                  <a:lnTo>
                    <a:pt x="24330" y="9399"/>
                  </a:lnTo>
                  <a:lnTo>
                    <a:pt x="24382" y="9212"/>
                  </a:lnTo>
                  <a:lnTo>
                    <a:pt x="24413" y="9017"/>
                  </a:lnTo>
                  <a:lnTo>
                    <a:pt x="24434" y="8830"/>
                  </a:lnTo>
                  <a:lnTo>
                    <a:pt x="24434" y="8635"/>
                  </a:lnTo>
                  <a:lnTo>
                    <a:pt x="24434" y="8493"/>
                  </a:lnTo>
                  <a:lnTo>
                    <a:pt x="24413" y="8343"/>
                  </a:lnTo>
                  <a:lnTo>
                    <a:pt x="24382" y="8201"/>
                  </a:lnTo>
                  <a:lnTo>
                    <a:pt x="24340" y="8058"/>
                  </a:lnTo>
                  <a:lnTo>
                    <a:pt x="24288" y="7916"/>
                  </a:lnTo>
                  <a:lnTo>
                    <a:pt x="24215" y="7781"/>
                  </a:lnTo>
                  <a:lnTo>
                    <a:pt x="24132" y="7654"/>
                  </a:lnTo>
                  <a:lnTo>
                    <a:pt x="24027" y="7534"/>
                  </a:lnTo>
                  <a:lnTo>
                    <a:pt x="23912" y="7429"/>
                  </a:lnTo>
                  <a:lnTo>
                    <a:pt x="23798" y="7339"/>
                  </a:lnTo>
                  <a:lnTo>
                    <a:pt x="23672" y="7257"/>
                  </a:lnTo>
                  <a:lnTo>
                    <a:pt x="23537" y="7175"/>
                  </a:lnTo>
                  <a:lnTo>
                    <a:pt x="23391" y="7107"/>
                  </a:lnTo>
                  <a:lnTo>
                    <a:pt x="23234" y="7047"/>
                  </a:lnTo>
                  <a:lnTo>
                    <a:pt x="23077" y="6995"/>
                  </a:lnTo>
                  <a:lnTo>
                    <a:pt x="22910" y="6950"/>
                  </a:lnTo>
                  <a:lnTo>
                    <a:pt x="22743" y="6913"/>
                  </a:lnTo>
                  <a:lnTo>
                    <a:pt x="22566" y="6883"/>
                  </a:lnTo>
                  <a:lnTo>
                    <a:pt x="22389" y="6860"/>
                  </a:lnTo>
                  <a:lnTo>
                    <a:pt x="22211" y="6845"/>
                  </a:lnTo>
                  <a:lnTo>
                    <a:pt x="22034" y="6838"/>
                  </a:lnTo>
                  <a:lnTo>
                    <a:pt x="21846" y="6830"/>
                  </a:lnTo>
                  <a:lnTo>
                    <a:pt x="21668" y="6838"/>
                  </a:lnTo>
                  <a:lnTo>
                    <a:pt x="21491" y="6853"/>
                  </a:lnTo>
                  <a:lnTo>
                    <a:pt x="21314" y="6875"/>
                  </a:lnTo>
                  <a:lnTo>
                    <a:pt x="21147" y="6898"/>
                  </a:lnTo>
                  <a:lnTo>
                    <a:pt x="20969" y="6928"/>
                  </a:lnTo>
                  <a:lnTo>
                    <a:pt x="20802" y="6958"/>
                  </a:lnTo>
                  <a:lnTo>
                    <a:pt x="20468" y="7040"/>
                  </a:lnTo>
                  <a:lnTo>
                    <a:pt x="20134" y="7130"/>
                  </a:lnTo>
                  <a:lnTo>
                    <a:pt x="19811" y="7235"/>
                  </a:lnTo>
                  <a:lnTo>
                    <a:pt x="19497" y="7347"/>
                  </a:lnTo>
                  <a:lnTo>
                    <a:pt x="18861" y="7587"/>
                  </a:lnTo>
                  <a:lnTo>
                    <a:pt x="18965" y="7414"/>
                  </a:lnTo>
                  <a:lnTo>
                    <a:pt x="19059" y="7227"/>
                  </a:lnTo>
                  <a:lnTo>
                    <a:pt x="19143" y="7040"/>
                  </a:lnTo>
                  <a:lnTo>
                    <a:pt x="19216" y="6853"/>
                  </a:lnTo>
                  <a:lnTo>
                    <a:pt x="19289" y="6658"/>
                  </a:lnTo>
                  <a:lnTo>
                    <a:pt x="19351" y="6463"/>
                  </a:lnTo>
                  <a:lnTo>
                    <a:pt x="19414" y="6261"/>
                  </a:lnTo>
                  <a:lnTo>
                    <a:pt x="19466" y="6066"/>
                  </a:lnTo>
                  <a:lnTo>
                    <a:pt x="19550" y="5662"/>
                  </a:lnTo>
                  <a:lnTo>
                    <a:pt x="19623" y="5265"/>
                  </a:lnTo>
                  <a:lnTo>
                    <a:pt x="19675" y="4868"/>
                  </a:lnTo>
                  <a:lnTo>
                    <a:pt x="19717" y="4479"/>
                  </a:lnTo>
                  <a:lnTo>
                    <a:pt x="19717" y="4284"/>
                  </a:lnTo>
                  <a:lnTo>
                    <a:pt x="19717" y="4097"/>
                  </a:lnTo>
                  <a:lnTo>
                    <a:pt x="19696" y="3902"/>
                  </a:lnTo>
                  <a:lnTo>
                    <a:pt x="19664" y="3707"/>
                  </a:lnTo>
                  <a:lnTo>
                    <a:pt x="19612" y="3520"/>
                  </a:lnTo>
                  <a:lnTo>
                    <a:pt x="19550" y="3333"/>
                  </a:lnTo>
                  <a:lnTo>
                    <a:pt x="19477" y="3146"/>
                  </a:lnTo>
                  <a:lnTo>
                    <a:pt x="19393" y="2966"/>
                  </a:lnTo>
                  <a:lnTo>
                    <a:pt x="19278" y="2794"/>
                  </a:lnTo>
                  <a:lnTo>
                    <a:pt x="19163" y="2622"/>
                  </a:lnTo>
                  <a:lnTo>
                    <a:pt x="19028" y="2457"/>
                  </a:lnTo>
                  <a:lnTo>
                    <a:pt x="18871" y="2307"/>
                  </a:lnTo>
                  <a:lnTo>
                    <a:pt x="18715" y="2165"/>
                  </a:lnTo>
                  <a:lnTo>
                    <a:pt x="18527" y="2030"/>
                  </a:lnTo>
                  <a:lnTo>
                    <a:pt x="18329" y="1903"/>
                  </a:lnTo>
                  <a:lnTo>
                    <a:pt x="18120" y="1790"/>
                  </a:lnTo>
                  <a:lnTo>
                    <a:pt x="18005" y="1738"/>
                  </a:lnTo>
                  <a:lnTo>
                    <a:pt x="17880" y="1686"/>
                  </a:lnTo>
                  <a:lnTo>
                    <a:pt x="17754" y="1641"/>
                  </a:lnTo>
                  <a:lnTo>
                    <a:pt x="17629" y="1596"/>
                  </a:lnTo>
                  <a:lnTo>
                    <a:pt x="17368" y="1528"/>
                  </a:lnTo>
                  <a:lnTo>
                    <a:pt x="17107" y="1476"/>
                  </a:lnTo>
                  <a:lnTo>
                    <a:pt x="16836" y="1438"/>
                  </a:lnTo>
                  <a:lnTo>
                    <a:pt x="16565" y="1416"/>
                  </a:lnTo>
                  <a:lnTo>
                    <a:pt x="16283" y="1409"/>
                  </a:lnTo>
                  <a:lnTo>
                    <a:pt x="16001" y="1409"/>
                  </a:lnTo>
                  <a:lnTo>
                    <a:pt x="15730" y="1431"/>
                  </a:lnTo>
                  <a:lnTo>
                    <a:pt x="15448" y="1468"/>
                  </a:lnTo>
                  <a:lnTo>
                    <a:pt x="15176" y="1513"/>
                  </a:lnTo>
                  <a:lnTo>
                    <a:pt x="14905" y="1573"/>
                  </a:lnTo>
                  <a:lnTo>
                    <a:pt x="14634" y="1648"/>
                  </a:lnTo>
                  <a:lnTo>
                    <a:pt x="14383" y="1731"/>
                  </a:lnTo>
                  <a:lnTo>
                    <a:pt x="14133" y="1828"/>
                  </a:lnTo>
                  <a:lnTo>
                    <a:pt x="13893" y="1933"/>
                  </a:lnTo>
                  <a:lnTo>
                    <a:pt x="13663" y="2053"/>
                  </a:lnTo>
                  <a:lnTo>
                    <a:pt x="13454" y="2180"/>
                  </a:lnTo>
                  <a:lnTo>
                    <a:pt x="13246" y="2315"/>
                  </a:lnTo>
                  <a:lnTo>
                    <a:pt x="13047" y="2457"/>
                  </a:lnTo>
                  <a:lnTo>
                    <a:pt x="12859" y="2599"/>
                  </a:lnTo>
                  <a:lnTo>
                    <a:pt x="12682" y="2756"/>
                  </a:lnTo>
                  <a:lnTo>
                    <a:pt x="12515" y="2921"/>
                  </a:lnTo>
                  <a:lnTo>
                    <a:pt x="12358" y="3086"/>
                  </a:lnTo>
                  <a:lnTo>
                    <a:pt x="12212" y="3258"/>
                  </a:lnTo>
                  <a:lnTo>
                    <a:pt x="12066" y="3430"/>
                  </a:lnTo>
                  <a:lnTo>
                    <a:pt x="11941" y="3610"/>
                  </a:lnTo>
                  <a:lnTo>
                    <a:pt x="11816" y="3790"/>
                  </a:lnTo>
                  <a:lnTo>
                    <a:pt x="11701" y="3977"/>
                  </a:lnTo>
                  <a:lnTo>
                    <a:pt x="11586" y="4164"/>
                  </a:lnTo>
                  <a:lnTo>
                    <a:pt x="11492" y="4352"/>
                  </a:lnTo>
                  <a:lnTo>
                    <a:pt x="11398" y="4546"/>
                  </a:lnTo>
                  <a:lnTo>
                    <a:pt x="11398" y="4314"/>
                  </a:lnTo>
                  <a:lnTo>
                    <a:pt x="11388" y="4074"/>
                  </a:lnTo>
                  <a:lnTo>
                    <a:pt x="11356" y="3835"/>
                  </a:lnTo>
                  <a:lnTo>
                    <a:pt x="11315" y="3595"/>
                  </a:lnTo>
                  <a:lnTo>
                    <a:pt x="11252" y="3348"/>
                  </a:lnTo>
                  <a:lnTo>
                    <a:pt x="11179" y="3108"/>
                  </a:lnTo>
                  <a:lnTo>
                    <a:pt x="11085" y="2869"/>
                  </a:lnTo>
                  <a:lnTo>
                    <a:pt x="10981" y="2629"/>
                  </a:lnTo>
                  <a:lnTo>
                    <a:pt x="10866" y="2397"/>
                  </a:lnTo>
                  <a:lnTo>
                    <a:pt x="10730" y="2165"/>
                  </a:lnTo>
                  <a:lnTo>
                    <a:pt x="10595" y="1940"/>
                  </a:lnTo>
                  <a:lnTo>
                    <a:pt x="10428" y="1723"/>
                  </a:lnTo>
                  <a:lnTo>
                    <a:pt x="10261" y="1521"/>
                  </a:lnTo>
                  <a:lnTo>
                    <a:pt x="10073" y="1319"/>
                  </a:lnTo>
                  <a:lnTo>
                    <a:pt x="9874" y="1131"/>
                  </a:lnTo>
                  <a:lnTo>
                    <a:pt x="9666" y="959"/>
                  </a:lnTo>
                  <a:lnTo>
                    <a:pt x="9551" y="877"/>
                  </a:lnTo>
                  <a:lnTo>
                    <a:pt x="9436" y="794"/>
                  </a:lnTo>
                  <a:lnTo>
                    <a:pt x="9321" y="720"/>
                  </a:lnTo>
                  <a:lnTo>
                    <a:pt x="9196" y="645"/>
                  </a:lnTo>
                  <a:lnTo>
                    <a:pt x="8935" y="510"/>
                  </a:lnTo>
                  <a:lnTo>
                    <a:pt x="8653" y="383"/>
                  </a:lnTo>
                  <a:lnTo>
                    <a:pt x="8361" y="278"/>
                  </a:lnTo>
                  <a:lnTo>
                    <a:pt x="8069" y="188"/>
                  </a:lnTo>
                  <a:lnTo>
                    <a:pt x="7766" y="113"/>
                  </a:lnTo>
                  <a:lnTo>
                    <a:pt x="7609" y="83"/>
                  </a:lnTo>
                  <a:lnTo>
                    <a:pt x="7453" y="61"/>
                  </a:lnTo>
                  <a:lnTo>
                    <a:pt x="7296" y="38"/>
                  </a:lnTo>
                  <a:lnTo>
                    <a:pt x="7140" y="23"/>
                  </a:lnTo>
                  <a:lnTo>
                    <a:pt x="6983" y="8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-495626" y="3284448"/>
              <a:ext cx="140943" cy="312024"/>
            </a:xfrm>
            <a:custGeom>
              <a:avLst/>
              <a:gdLst/>
              <a:ahLst/>
              <a:cxnLst/>
              <a:rect l="l" t="t" r="r" b="b"/>
              <a:pathLst>
                <a:path w="12755" h="24062" extrusionOk="0">
                  <a:moveTo>
                    <a:pt x="12181" y="1"/>
                  </a:moveTo>
                  <a:lnTo>
                    <a:pt x="12076" y="8"/>
                  </a:lnTo>
                  <a:lnTo>
                    <a:pt x="11962" y="31"/>
                  </a:lnTo>
                  <a:lnTo>
                    <a:pt x="11868" y="68"/>
                  </a:lnTo>
                  <a:lnTo>
                    <a:pt x="11774" y="113"/>
                  </a:lnTo>
                  <a:lnTo>
                    <a:pt x="11701" y="180"/>
                  </a:lnTo>
                  <a:lnTo>
                    <a:pt x="11116" y="809"/>
                  </a:lnTo>
                  <a:lnTo>
                    <a:pt x="10542" y="1446"/>
                  </a:lnTo>
                  <a:lnTo>
                    <a:pt x="9989" y="2097"/>
                  </a:lnTo>
                  <a:lnTo>
                    <a:pt x="9457" y="2749"/>
                  </a:lnTo>
                  <a:lnTo>
                    <a:pt x="8924" y="3415"/>
                  </a:lnTo>
                  <a:lnTo>
                    <a:pt x="8413" y="4089"/>
                  </a:lnTo>
                  <a:lnTo>
                    <a:pt x="7922" y="4771"/>
                  </a:lnTo>
                  <a:lnTo>
                    <a:pt x="7432" y="5460"/>
                  </a:lnTo>
                  <a:lnTo>
                    <a:pt x="6973" y="6164"/>
                  </a:lnTo>
                  <a:lnTo>
                    <a:pt x="6513" y="6875"/>
                  </a:lnTo>
                  <a:lnTo>
                    <a:pt x="6075" y="7601"/>
                  </a:lnTo>
                  <a:lnTo>
                    <a:pt x="5647" y="8335"/>
                  </a:lnTo>
                  <a:lnTo>
                    <a:pt x="5230" y="9084"/>
                  </a:lnTo>
                  <a:lnTo>
                    <a:pt x="4833" y="9841"/>
                  </a:lnTo>
                  <a:lnTo>
                    <a:pt x="4436" y="10612"/>
                  </a:lnTo>
                  <a:lnTo>
                    <a:pt x="4061" y="11391"/>
                  </a:lnTo>
                  <a:lnTo>
                    <a:pt x="3758" y="12057"/>
                  </a:lnTo>
                  <a:lnTo>
                    <a:pt x="3455" y="12731"/>
                  </a:lnTo>
                  <a:lnTo>
                    <a:pt x="3163" y="13413"/>
                  </a:lnTo>
                  <a:lnTo>
                    <a:pt x="2881" y="14109"/>
                  </a:lnTo>
                  <a:lnTo>
                    <a:pt x="2610" y="14820"/>
                  </a:lnTo>
                  <a:lnTo>
                    <a:pt x="2338" y="15539"/>
                  </a:lnTo>
                  <a:lnTo>
                    <a:pt x="2077" y="16266"/>
                  </a:lnTo>
                  <a:lnTo>
                    <a:pt x="1827" y="17015"/>
                  </a:lnTo>
                  <a:lnTo>
                    <a:pt x="1576" y="17771"/>
                  </a:lnTo>
                  <a:lnTo>
                    <a:pt x="1336" y="18550"/>
                  </a:lnTo>
                  <a:lnTo>
                    <a:pt x="1107" y="19344"/>
                  </a:lnTo>
                  <a:lnTo>
                    <a:pt x="877" y="20152"/>
                  </a:lnTo>
                  <a:lnTo>
                    <a:pt x="648" y="20984"/>
                  </a:lnTo>
                  <a:lnTo>
                    <a:pt x="428" y="21830"/>
                  </a:lnTo>
                  <a:lnTo>
                    <a:pt x="220" y="22698"/>
                  </a:lnTo>
                  <a:lnTo>
                    <a:pt x="11" y="23582"/>
                  </a:lnTo>
                  <a:lnTo>
                    <a:pt x="0" y="23664"/>
                  </a:lnTo>
                  <a:lnTo>
                    <a:pt x="11" y="23747"/>
                  </a:lnTo>
                  <a:lnTo>
                    <a:pt x="53" y="23822"/>
                  </a:lnTo>
                  <a:lnTo>
                    <a:pt x="105" y="23889"/>
                  </a:lnTo>
                  <a:lnTo>
                    <a:pt x="178" y="23949"/>
                  </a:lnTo>
                  <a:lnTo>
                    <a:pt x="272" y="24001"/>
                  </a:lnTo>
                  <a:lnTo>
                    <a:pt x="366" y="24039"/>
                  </a:lnTo>
                  <a:lnTo>
                    <a:pt x="481" y="24061"/>
                  </a:lnTo>
                  <a:lnTo>
                    <a:pt x="575" y="24061"/>
                  </a:lnTo>
                  <a:lnTo>
                    <a:pt x="679" y="24054"/>
                  </a:lnTo>
                  <a:lnTo>
                    <a:pt x="773" y="24039"/>
                  </a:lnTo>
                  <a:lnTo>
                    <a:pt x="867" y="24009"/>
                  </a:lnTo>
                  <a:lnTo>
                    <a:pt x="950" y="23964"/>
                  </a:lnTo>
                  <a:lnTo>
                    <a:pt x="1013" y="23919"/>
                  </a:lnTo>
                  <a:lnTo>
                    <a:pt x="1076" y="23859"/>
                  </a:lnTo>
                  <a:lnTo>
                    <a:pt x="1117" y="23792"/>
                  </a:lnTo>
                  <a:lnTo>
                    <a:pt x="1149" y="23717"/>
                  </a:lnTo>
                  <a:lnTo>
                    <a:pt x="1347" y="22841"/>
                  </a:lnTo>
                  <a:lnTo>
                    <a:pt x="1566" y="21980"/>
                  </a:lnTo>
                  <a:lnTo>
                    <a:pt x="1785" y="21141"/>
                  </a:lnTo>
                  <a:lnTo>
                    <a:pt x="2004" y="20325"/>
                  </a:lnTo>
                  <a:lnTo>
                    <a:pt x="2234" y="19523"/>
                  </a:lnTo>
                  <a:lnTo>
                    <a:pt x="2464" y="18737"/>
                  </a:lnTo>
                  <a:lnTo>
                    <a:pt x="2704" y="17966"/>
                  </a:lnTo>
                  <a:lnTo>
                    <a:pt x="2944" y="17217"/>
                  </a:lnTo>
                  <a:lnTo>
                    <a:pt x="3194" y="16475"/>
                  </a:lnTo>
                  <a:lnTo>
                    <a:pt x="3455" y="15749"/>
                  </a:lnTo>
                  <a:lnTo>
                    <a:pt x="3716" y="15045"/>
                  </a:lnTo>
                  <a:lnTo>
                    <a:pt x="3987" y="14341"/>
                  </a:lnTo>
                  <a:lnTo>
                    <a:pt x="4269" y="13660"/>
                  </a:lnTo>
                  <a:lnTo>
                    <a:pt x="4551" y="12978"/>
                  </a:lnTo>
                  <a:lnTo>
                    <a:pt x="4854" y="12312"/>
                  </a:lnTo>
                  <a:lnTo>
                    <a:pt x="5156" y="11653"/>
                  </a:lnTo>
                  <a:lnTo>
                    <a:pt x="5522" y="10889"/>
                  </a:lnTo>
                  <a:lnTo>
                    <a:pt x="5908" y="10133"/>
                  </a:lnTo>
                  <a:lnTo>
                    <a:pt x="6305" y="9384"/>
                  </a:lnTo>
                  <a:lnTo>
                    <a:pt x="6712" y="8657"/>
                  </a:lnTo>
                  <a:lnTo>
                    <a:pt x="7129" y="7931"/>
                  </a:lnTo>
                  <a:lnTo>
                    <a:pt x="7557" y="7220"/>
                  </a:lnTo>
                  <a:lnTo>
                    <a:pt x="8006" y="6523"/>
                  </a:lnTo>
                  <a:lnTo>
                    <a:pt x="8465" y="5834"/>
                  </a:lnTo>
                  <a:lnTo>
                    <a:pt x="8945" y="5153"/>
                  </a:lnTo>
                  <a:lnTo>
                    <a:pt x="9425" y="4479"/>
                  </a:lnTo>
                  <a:lnTo>
                    <a:pt x="9926" y="3820"/>
                  </a:lnTo>
                  <a:lnTo>
                    <a:pt x="10448" y="3168"/>
                  </a:lnTo>
                  <a:lnTo>
                    <a:pt x="10980" y="2524"/>
                  </a:lnTo>
                  <a:lnTo>
                    <a:pt x="11523" y="1888"/>
                  </a:lnTo>
                  <a:lnTo>
                    <a:pt x="12076" y="1259"/>
                  </a:lnTo>
                  <a:lnTo>
                    <a:pt x="12661" y="645"/>
                  </a:lnTo>
                  <a:lnTo>
                    <a:pt x="12713" y="570"/>
                  </a:lnTo>
                  <a:lnTo>
                    <a:pt x="12744" y="495"/>
                  </a:lnTo>
                  <a:lnTo>
                    <a:pt x="12755" y="412"/>
                  </a:lnTo>
                  <a:lnTo>
                    <a:pt x="12744" y="330"/>
                  </a:lnTo>
                  <a:lnTo>
                    <a:pt x="12713" y="255"/>
                  </a:lnTo>
                  <a:lnTo>
                    <a:pt x="12661" y="188"/>
                  </a:lnTo>
                  <a:lnTo>
                    <a:pt x="12588" y="120"/>
                  </a:lnTo>
                  <a:lnTo>
                    <a:pt x="12504" y="68"/>
                  </a:lnTo>
                  <a:lnTo>
                    <a:pt x="12400" y="31"/>
                  </a:lnTo>
                  <a:lnTo>
                    <a:pt x="12296" y="8"/>
                  </a:lnTo>
                  <a:lnTo>
                    <a:pt x="1218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-810811" y="2854166"/>
              <a:ext cx="281300" cy="355037"/>
            </a:xfrm>
            <a:custGeom>
              <a:avLst/>
              <a:gdLst/>
              <a:ahLst/>
              <a:cxnLst/>
              <a:rect l="l" t="t" r="r" b="b"/>
              <a:pathLst>
                <a:path w="25457" h="27379" extrusionOk="0">
                  <a:moveTo>
                    <a:pt x="11179" y="1"/>
                  </a:moveTo>
                  <a:lnTo>
                    <a:pt x="10918" y="8"/>
                  </a:lnTo>
                  <a:lnTo>
                    <a:pt x="10657" y="31"/>
                  </a:lnTo>
                  <a:lnTo>
                    <a:pt x="10396" y="68"/>
                  </a:lnTo>
                  <a:lnTo>
                    <a:pt x="10260" y="91"/>
                  </a:lnTo>
                  <a:lnTo>
                    <a:pt x="10125" y="120"/>
                  </a:lnTo>
                  <a:lnTo>
                    <a:pt x="9999" y="158"/>
                  </a:lnTo>
                  <a:lnTo>
                    <a:pt x="9874" y="195"/>
                  </a:lnTo>
                  <a:lnTo>
                    <a:pt x="9624" y="285"/>
                  </a:lnTo>
                  <a:lnTo>
                    <a:pt x="9394" y="390"/>
                  </a:lnTo>
                  <a:lnTo>
                    <a:pt x="9164" y="502"/>
                  </a:lnTo>
                  <a:lnTo>
                    <a:pt x="8956" y="637"/>
                  </a:lnTo>
                  <a:lnTo>
                    <a:pt x="8768" y="779"/>
                  </a:lnTo>
                  <a:lnTo>
                    <a:pt x="8580" y="929"/>
                  </a:lnTo>
                  <a:lnTo>
                    <a:pt x="8413" y="1087"/>
                  </a:lnTo>
                  <a:lnTo>
                    <a:pt x="8256" y="1259"/>
                  </a:lnTo>
                  <a:lnTo>
                    <a:pt x="8121" y="1438"/>
                  </a:lnTo>
                  <a:lnTo>
                    <a:pt x="8006" y="1618"/>
                  </a:lnTo>
                  <a:lnTo>
                    <a:pt x="7902" y="1813"/>
                  </a:lnTo>
                  <a:lnTo>
                    <a:pt x="7818" y="2008"/>
                  </a:lnTo>
                  <a:lnTo>
                    <a:pt x="7745" y="2202"/>
                  </a:lnTo>
                  <a:lnTo>
                    <a:pt x="7693" y="2397"/>
                  </a:lnTo>
                  <a:lnTo>
                    <a:pt x="7661" y="2599"/>
                  </a:lnTo>
                  <a:lnTo>
                    <a:pt x="7651" y="2801"/>
                  </a:lnTo>
                  <a:lnTo>
                    <a:pt x="7641" y="2996"/>
                  </a:lnTo>
                  <a:lnTo>
                    <a:pt x="7661" y="3198"/>
                  </a:lnTo>
                  <a:lnTo>
                    <a:pt x="7682" y="3393"/>
                  </a:lnTo>
                  <a:lnTo>
                    <a:pt x="7724" y="3595"/>
                  </a:lnTo>
                  <a:lnTo>
                    <a:pt x="7776" y="3790"/>
                  </a:lnTo>
                  <a:lnTo>
                    <a:pt x="7839" y="3985"/>
                  </a:lnTo>
                  <a:lnTo>
                    <a:pt x="7912" y="4179"/>
                  </a:lnTo>
                  <a:lnTo>
                    <a:pt x="7995" y="4374"/>
                  </a:lnTo>
                  <a:lnTo>
                    <a:pt x="8100" y="4561"/>
                  </a:lnTo>
                  <a:lnTo>
                    <a:pt x="8194" y="4756"/>
                  </a:lnTo>
                  <a:lnTo>
                    <a:pt x="8309" y="4936"/>
                  </a:lnTo>
                  <a:lnTo>
                    <a:pt x="8434" y="5123"/>
                  </a:lnTo>
                  <a:lnTo>
                    <a:pt x="8559" y="5303"/>
                  </a:lnTo>
                  <a:lnTo>
                    <a:pt x="8695" y="5482"/>
                  </a:lnTo>
                  <a:lnTo>
                    <a:pt x="8455" y="5325"/>
                  </a:lnTo>
                  <a:lnTo>
                    <a:pt x="8204" y="5168"/>
                  </a:lnTo>
                  <a:lnTo>
                    <a:pt x="7933" y="5026"/>
                  </a:lnTo>
                  <a:lnTo>
                    <a:pt x="7651" y="4883"/>
                  </a:lnTo>
                  <a:lnTo>
                    <a:pt x="7369" y="4756"/>
                  </a:lnTo>
                  <a:lnTo>
                    <a:pt x="7067" y="4629"/>
                  </a:lnTo>
                  <a:lnTo>
                    <a:pt x="6753" y="4516"/>
                  </a:lnTo>
                  <a:lnTo>
                    <a:pt x="6440" y="4404"/>
                  </a:lnTo>
                  <a:lnTo>
                    <a:pt x="6127" y="4314"/>
                  </a:lnTo>
                  <a:lnTo>
                    <a:pt x="5804" y="4224"/>
                  </a:lnTo>
                  <a:lnTo>
                    <a:pt x="5470" y="4149"/>
                  </a:lnTo>
                  <a:lnTo>
                    <a:pt x="5146" y="4089"/>
                  </a:lnTo>
                  <a:lnTo>
                    <a:pt x="4812" y="4037"/>
                  </a:lnTo>
                  <a:lnTo>
                    <a:pt x="4478" y="4007"/>
                  </a:lnTo>
                  <a:lnTo>
                    <a:pt x="4155" y="3985"/>
                  </a:lnTo>
                  <a:lnTo>
                    <a:pt x="3831" y="3977"/>
                  </a:lnTo>
                  <a:lnTo>
                    <a:pt x="3674" y="3977"/>
                  </a:lnTo>
                  <a:lnTo>
                    <a:pt x="3518" y="3985"/>
                  </a:lnTo>
                  <a:lnTo>
                    <a:pt x="3351" y="4000"/>
                  </a:lnTo>
                  <a:lnTo>
                    <a:pt x="3194" y="4015"/>
                  </a:lnTo>
                  <a:lnTo>
                    <a:pt x="2881" y="4059"/>
                  </a:lnTo>
                  <a:lnTo>
                    <a:pt x="2568" y="4127"/>
                  </a:lnTo>
                  <a:lnTo>
                    <a:pt x="2265" y="4209"/>
                  </a:lnTo>
                  <a:lnTo>
                    <a:pt x="1963" y="4307"/>
                  </a:lnTo>
                  <a:lnTo>
                    <a:pt x="1681" y="4419"/>
                  </a:lnTo>
                  <a:lnTo>
                    <a:pt x="1545" y="4479"/>
                  </a:lnTo>
                  <a:lnTo>
                    <a:pt x="1420" y="4546"/>
                  </a:lnTo>
                  <a:lnTo>
                    <a:pt x="1284" y="4614"/>
                  </a:lnTo>
                  <a:lnTo>
                    <a:pt x="1170" y="4681"/>
                  </a:lnTo>
                  <a:lnTo>
                    <a:pt x="1044" y="4763"/>
                  </a:lnTo>
                  <a:lnTo>
                    <a:pt x="929" y="4838"/>
                  </a:lnTo>
                  <a:lnTo>
                    <a:pt x="825" y="4921"/>
                  </a:lnTo>
                  <a:lnTo>
                    <a:pt x="721" y="5003"/>
                  </a:lnTo>
                  <a:lnTo>
                    <a:pt x="627" y="5093"/>
                  </a:lnTo>
                  <a:lnTo>
                    <a:pt x="533" y="5183"/>
                  </a:lnTo>
                  <a:lnTo>
                    <a:pt x="449" y="5280"/>
                  </a:lnTo>
                  <a:lnTo>
                    <a:pt x="366" y="5377"/>
                  </a:lnTo>
                  <a:lnTo>
                    <a:pt x="303" y="5475"/>
                  </a:lnTo>
                  <a:lnTo>
                    <a:pt x="230" y="5580"/>
                  </a:lnTo>
                  <a:lnTo>
                    <a:pt x="178" y="5685"/>
                  </a:lnTo>
                  <a:lnTo>
                    <a:pt x="126" y="5789"/>
                  </a:lnTo>
                  <a:lnTo>
                    <a:pt x="84" y="5902"/>
                  </a:lnTo>
                  <a:lnTo>
                    <a:pt x="53" y="6014"/>
                  </a:lnTo>
                  <a:lnTo>
                    <a:pt x="32" y="6134"/>
                  </a:lnTo>
                  <a:lnTo>
                    <a:pt x="11" y="6261"/>
                  </a:lnTo>
                  <a:lnTo>
                    <a:pt x="1" y="6381"/>
                  </a:lnTo>
                  <a:lnTo>
                    <a:pt x="11" y="6501"/>
                  </a:lnTo>
                  <a:lnTo>
                    <a:pt x="21" y="6621"/>
                  </a:lnTo>
                  <a:lnTo>
                    <a:pt x="32" y="6740"/>
                  </a:lnTo>
                  <a:lnTo>
                    <a:pt x="63" y="6860"/>
                  </a:lnTo>
                  <a:lnTo>
                    <a:pt x="95" y="6980"/>
                  </a:lnTo>
                  <a:lnTo>
                    <a:pt x="136" y="7092"/>
                  </a:lnTo>
                  <a:lnTo>
                    <a:pt x="188" y="7212"/>
                  </a:lnTo>
                  <a:lnTo>
                    <a:pt x="241" y="7325"/>
                  </a:lnTo>
                  <a:lnTo>
                    <a:pt x="303" y="7444"/>
                  </a:lnTo>
                  <a:lnTo>
                    <a:pt x="449" y="7669"/>
                  </a:lnTo>
                  <a:lnTo>
                    <a:pt x="606" y="7886"/>
                  </a:lnTo>
                  <a:lnTo>
                    <a:pt x="783" y="8103"/>
                  </a:lnTo>
                  <a:lnTo>
                    <a:pt x="982" y="8320"/>
                  </a:lnTo>
                  <a:lnTo>
                    <a:pt x="1201" y="8530"/>
                  </a:lnTo>
                  <a:lnTo>
                    <a:pt x="1420" y="8732"/>
                  </a:lnTo>
                  <a:lnTo>
                    <a:pt x="1650" y="8935"/>
                  </a:lnTo>
                  <a:lnTo>
                    <a:pt x="1879" y="9137"/>
                  </a:lnTo>
                  <a:lnTo>
                    <a:pt x="2359" y="9511"/>
                  </a:lnTo>
                  <a:lnTo>
                    <a:pt x="5209" y="11728"/>
                  </a:lnTo>
                  <a:lnTo>
                    <a:pt x="8069" y="13952"/>
                  </a:lnTo>
                  <a:lnTo>
                    <a:pt x="10918" y="16198"/>
                  </a:lnTo>
                  <a:lnTo>
                    <a:pt x="13767" y="18445"/>
                  </a:lnTo>
                  <a:lnTo>
                    <a:pt x="16617" y="20692"/>
                  </a:lnTo>
                  <a:lnTo>
                    <a:pt x="19466" y="22938"/>
                  </a:lnTo>
                  <a:lnTo>
                    <a:pt x="22315" y="25162"/>
                  </a:lnTo>
                  <a:lnTo>
                    <a:pt x="25165" y="27379"/>
                  </a:lnTo>
                  <a:lnTo>
                    <a:pt x="25144" y="26682"/>
                  </a:lnTo>
                  <a:lnTo>
                    <a:pt x="25144" y="25971"/>
                  </a:lnTo>
                  <a:lnTo>
                    <a:pt x="25144" y="25267"/>
                  </a:lnTo>
                  <a:lnTo>
                    <a:pt x="25154" y="24548"/>
                  </a:lnTo>
                  <a:lnTo>
                    <a:pt x="25186" y="23110"/>
                  </a:lnTo>
                  <a:lnTo>
                    <a:pt x="25248" y="21658"/>
                  </a:lnTo>
                  <a:lnTo>
                    <a:pt x="25373" y="18715"/>
                  </a:lnTo>
                  <a:lnTo>
                    <a:pt x="25426" y="17232"/>
                  </a:lnTo>
                  <a:lnTo>
                    <a:pt x="25436" y="16491"/>
                  </a:lnTo>
                  <a:lnTo>
                    <a:pt x="25446" y="15742"/>
                  </a:lnTo>
                  <a:lnTo>
                    <a:pt x="25457" y="15000"/>
                  </a:lnTo>
                  <a:lnTo>
                    <a:pt x="25446" y="14259"/>
                  </a:lnTo>
                  <a:lnTo>
                    <a:pt x="25426" y="13518"/>
                  </a:lnTo>
                  <a:lnTo>
                    <a:pt x="25405" y="12769"/>
                  </a:lnTo>
                  <a:lnTo>
                    <a:pt x="25363" y="12027"/>
                  </a:lnTo>
                  <a:lnTo>
                    <a:pt x="25311" y="11286"/>
                  </a:lnTo>
                  <a:lnTo>
                    <a:pt x="25238" y="10552"/>
                  </a:lnTo>
                  <a:lnTo>
                    <a:pt x="25144" y="9811"/>
                  </a:lnTo>
                  <a:lnTo>
                    <a:pt x="25039" y="9077"/>
                  </a:lnTo>
                  <a:lnTo>
                    <a:pt x="24925" y="8343"/>
                  </a:lnTo>
                  <a:lnTo>
                    <a:pt x="24779" y="7617"/>
                  </a:lnTo>
                  <a:lnTo>
                    <a:pt x="24612" y="6890"/>
                  </a:lnTo>
                  <a:lnTo>
                    <a:pt x="24424" y="6164"/>
                  </a:lnTo>
                  <a:lnTo>
                    <a:pt x="24319" y="5804"/>
                  </a:lnTo>
                  <a:lnTo>
                    <a:pt x="24215" y="5445"/>
                  </a:lnTo>
                  <a:lnTo>
                    <a:pt x="24100" y="5085"/>
                  </a:lnTo>
                  <a:lnTo>
                    <a:pt x="23975" y="4733"/>
                  </a:lnTo>
                  <a:lnTo>
                    <a:pt x="23850" y="4374"/>
                  </a:lnTo>
                  <a:lnTo>
                    <a:pt x="23714" y="4022"/>
                  </a:lnTo>
                  <a:lnTo>
                    <a:pt x="23557" y="3648"/>
                  </a:lnTo>
                  <a:lnTo>
                    <a:pt x="23390" y="3281"/>
                  </a:lnTo>
                  <a:lnTo>
                    <a:pt x="23286" y="3101"/>
                  </a:lnTo>
                  <a:lnTo>
                    <a:pt x="23192" y="2921"/>
                  </a:lnTo>
                  <a:lnTo>
                    <a:pt x="23077" y="2742"/>
                  </a:lnTo>
                  <a:lnTo>
                    <a:pt x="22962" y="2569"/>
                  </a:lnTo>
                  <a:lnTo>
                    <a:pt x="22837" y="2397"/>
                  </a:lnTo>
                  <a:lnTo>
                    <a:pt x="22702" y="2232"/>
                  </a:lnTo>
                  <a:lnTo>
                    <a:pt x="22566" y="2068"/>
                  </a:lnTo>
                  <a:lnTo>
                    <a:pt x="22409" y="1910"/>
                  </a:lnTo>
                  <a:lnTo>
                    <a:pt x="22253" y="1760"/>
                  </a:lnTo>
                  <a:lnTo>
                    <a:pt x="22075" y="1611"/>
                  </a:lnTo>
                  <a:lnTo>
                    <a:pt x="21898" y="1476"/>
                  </a:lnTo>
                  <a:lnTo>
                    <a:pt x="21700" y="1341"/>
                  </a:lnTo>
                  <a:lnTo>
                    <a:pt x="21553" y="1244"/>
                  </a:lnTo>
                  <a:lnTo>
                    <a:pt x="21386" y="1154"/>
                  </a:lnTo>
                  <a:lnTo>
                    <a:pt x="21219" y="1072"/>
                  </a:lnTo>
                  <a:lnTo>
                    <a:pt x="21042" y="1004"/>
                  </a:lnTo>
                  <a:lnTo>
                    <a:pt x="20865" y="937"/>
                  </a:lnTo>
                  <a:lnTo>
                    <a:pt x="20677" y="884"/>
                  </a:lnTo>
                  <a:lnTo>
                    <a:pt x="20489" y="847"/>
                  </a:lnTo>
                  <a:lnTo>
                    <a:pt x="20291" y="817"/>
                  </a:lnTo>
                  <a:lnTo>
                    <a:pt x="20113" y="802"/>
                  </a:lnTo>
                  <a:lnTo>
                    <a:pt x="19936" y="802"/>
                  </a:lnTo>
                  <a:lnTo>
                    <a:pt x="19769" y="817"/>
                  </a:lnTo>
                  <a:lnTo>
                    <a:pt x="19591" y="832"/>
                  </a:lnTo>
                  <a:lnTo>
                    <a:pt x="19424" y="869"/>
                  </a:lnTo>
                  <a:lnTo>
                    <a:pt x="19257" y="907"/>
                  </a:lnTo>
                  <a:lnTo>
                    <a:pt x="19090" y="952"/>
                  </a:lnTo>
                  <a:lnTo>
                    <a:pt x="18934" y="1012"/>
                  </a:lnTo>
                  <a:lnTo>
                    <a:pt x="18788" y="1079"/>
                  </a:lnTo>
                  <a:lnTo>
                    <a:pt x="18631" y="1146"/>
                  </a:lnTo>
                  <a:lnTo>
                    <a:pt x="18495" y="1229"/>
                  </a:lnTo>
                  <a:lnTo>
                    <a:pt x="18360" y="1311"/>
                  </a:lnTo>
                  <a:lnTo>
                    <a:pt x="18224" y="1401"/>
                  </a:lnTo>
                  <a:lnTo>
                    <a:pt x="18099" y="1491"/>
                  </a:lnTo>
                  <a:lnTo>
                    <a:pt x="17984" y="1596"/>
                  </a:lnTo>
                  <a:lnTo>
                    <a:pt x="17880" y="1693"/>
                  </a:lnTo>
                  <a:lnTo>
                    <a:pt x="17786" y="1798"/>
                  </a:lnTo>
                  <a:lnTo>
                    <a:pt x="17692" y="1910"/>
                  </a:lnTo>
                  <a:lnTo>
                    <a:pt x="17608" y="2023"/>
                  </a:lnTo>
                  <a:lnTo>
                    <a:pt x="17525" y="2135"/>
                  </a:lnTo>
                  <a:lnTo>
                    <a:pt x="17379" y="2367"/>
                  </a:lnTo>
                  <a:lnTo>
                    <a:pt x="17253" y="2599"/>
                  </a:lnTo>
                  <a:lnTo>
                    <a:pt x="17138" y="2846"/>
                  </a:lnTo>
                  <a:lnTo>
                    <a:pt x="17045" y="3093"/>
                  </a:lnTo>
                  <a:lnTo>
                    <a:pt x="16867" y="3588"/>
                  </a:lnTo>
                  <a:lnTo>
                    <a:pt x="16752" y="3415"/>
                  </a:lnTo>
                  <a:lnTo>
                    <a:pt x="16617" y="3243"/>
                  </a:lnTo>
                  <a:lnTo>
                    <a:pt x="16491" y="3071"/>
                  </a:lnTo>
                  <a:lnTo>
                    <a:pt x="16345" y="2899"/>
                  </a:lnTo>
                  <a:lnTo>
                    <a:pt x="16189" y="2734"/>
                  </a:lnTo>
                  <a:lnTo>
                    <a:pt x="16032" y="2562"/>
                  </a:lnTo>
                  <a:lnTo>
                    <a:pt x="15876" y="2397"/>
                  </a:lnTo>
                  <a:lnTo>
                    <a:pt x="15698" y="2240"/>
                  </a:lnTo>
                  <a:lnTo>
                    <a:pt x="15354" y="1918"/>
                  </a:lnTo>
                  <a:lnTo>
                    <a:pt x="14988" y="1611"/>
                  </a:lnTo>
                  <a:lnTo>
                    <a:pt x="14613" y="1319"/>
                  </a:lnTo>
                  <a:lnTo>
                    <a:pt x="14237" y="1034"/>
                  </a:lnTo>
                  <a:lnTo>
                    <a:pt x="14049" y="899"/>
                  </a:lnTo>
                  <a:lnTo>
                    <a:pt x="13840" y="772"/>
                  </a:lnTo>
                  <a:lnTo>
                    <a:pt x="13632" y="652"/>
                  </a:lnTo>
                  <a:lnTo>
                    <a:pt x="13412" y="540"/>
                  </a:lnTo>
                  <a:lnTo>
                    <a:pt x="13183" y="443"/>
                  </a:lnTo>
                  <a:lnTo>
                    <a:pt x="12953" y="345"/>
                  </a:lnTo>
                  <a:lnTo>
                    <a:pt x="12713" y="263"/>
                  </a:lnTo>
                  <a:lnTo>
                    <a:pt x="12463" y="188"/>
                  </a:lnTo>
                  <a:lnTo>
                    <a:pt x="12212" y="120"/>
                  </a:lnTo>
                  <a:lnTo>
                    <a:pt x="11962" y="76"/>
                  </a:lnTo>
                  <a:lnTo>
                    <a:pt x="11701" y="38"/>
                  </a:lnTo>
                  <a:lnTo>
                    <a:pt x="11440" y="16"/>
                  </a:lnTo>
                  <a:lnTo>
                    <a:pt x="1117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-625479" y="3021393"/>
              <a:ext cx="141053" cy="340176"/>
            </a:xfrm>
            <a:custGeom>
              <a:avLst/>
              <a:gdLst/>
              <a:ahLst/>
              <a:cxnLst/>
              <a:rect l="l" t="t" r="r" b="b"/>
              <a:pathLst>
                <a:path w="12765" h="26233" extrusionOk="0">
                  <a:moveTo>
                    <a:pt x="543" y="0"/>
                  </a:moveTo>
                  <a:lnTo>
                    <a:pt x="428" y="8"/>
                  </a:lnTo>
                  <a:lnTo>
                    <a:pt x="313" y="37"/>
                  </a:lnTo>
                  <a:lnTo>
                    <a:pt x="219" y="82"/>
                  </a:lnTo>
                  <a:lnTo>
                    <a:pt x="136" y="142"/>
                  </a:lnTo>
                  <a:lnTo>
                    <a:pt x="73" y="202"/>
                  </a:lnTo>
                  <a:lnTo>
                    <a:pt x="31" y="277"/>
                  </a:lnTo>
                  <a:lnTo>
                    <a:pt x="0" y="352"/>
                  </a:lnTo>
                  <a:lnTo>
                    <a:pt x="0" y="434"/>
                  </a:lnTo>
                  <a:lnTo>
                    <a:pt x="21" y="517"/>
                  </a:lnTo>
                  <a:lnTo>
                    <a:pt x="63" y="592"/>
                  </a:lnTo>
                  <a:lnTo>
                    <a:pt x="574" y="1340"/>
                  </a:lnTo>
                  <a:lnTo>
                    <a:pt x="1086" y="2097"/>
                  </a:lnTo>
                  <a:lnTo>
                    <a:pt x="1576" y="2853"/>
                  </a:lnTo>
                  <a:lnTo>
                    <a:pt x="2067" y="3617"/>
                  </a:lnTo>
                  <a:lnTo>
                    <a:pt x="2536" y="4373"/>
                  </a:lnTo>
                  <a:lnTo>
                    <a:pt x="3006" y="5145"/>
                  </a:lnTo>
                  <a:lnTo>
                    <a:pt x="3465" y="5909"/>
                  </a:lnTo>
                  <a:lnTo>
                    <a:pt x="3914" y="6680"/>
                  </a:lnTo>
                  <a:lnTo>
                    <a:pt x="4352" y="7451"/>
                  </a:lnTo>
                  <a:lnTo>
                    <a:pt x="4780" y="8230"/>
                  </a:lnTo>
                  <a:lnTo>
                    <a:pt x="5187" y="9009"/>
                  </a:lnTo>
                  <a:lnTo>
                    <a:pt x="5605" y="9788"/>
                  </a:lnTo>
                  <a:lnTo>
                    <a:pt x="6002" y="10574"/>
                  </a:lnTo>
                  <a:lnTo>
                    <a:pt x="6388" y="11360"/>
                  </a:lnTo>
                  <a:lnTo>
                    <a:pt x="6763" y="12146"/>
                  </a:lnTo>
                  <a:lnTo>
                    <a:pt x="7129" y="12940"/>
                  </a:lnTo>
                  <a:lnTo>
                    <a:pt x="7484" y="13734"/>
                  </a:lnTo>
                  <a:lnTo>
                    <a:pt x="7839" y="14528"/>
                  </a:lnTo>
                  <a:lnTo>
                    <a:pt x="8173" y="15329"/>
                  </a:lnTo>
                  <a:lnTo>
                    <a:pt x="8496" y="16130"/>
                  </a:lnTo>
                  <a:lnTo>
                    <a:pt x="8809" y="16932"/>
                  </a:lnTo>
                  <a:lnTo>
                    <a:pt x="9122" y="17733"/>
                  </a:lnTo>
                  <a:lnTo>
                    <a:pt x="9415" y="18542"/>
                  </a:lnTo>
                  <a:lnTo>
                    <a:pt x="9707" y="19350"/>
                  </a:lnTo>
                  <a:lnTo>
                    <a:pt x="9978" y="20159"/>
                  </a:lnTo>
                  <a:lnTo>
                    <a:pt x="10250" y="20976"/>
                  </a:lnTo>
                  <a:lnTo>
                    <a:pt x="10500" y="21792"/>
                  </a:lnTo>
                  <a:lnTo>
                    <a:pt x="10751" y="22608"/>
                  </a:lnTo>
                  <a:lnTo>
                    <a:pt x="10980" y="23424"/>
                  </a:lnTo>
                  <a:lnTo>
                    <a:pt x="11210" y="24248"/>
                  </a:lnTo>
                  <a:lnTo>
                    <a:pt x="11418" y="25072"/>
                  </a:lnTo>
                  <a:lnTo>
                    <a:pt x="11627" y="25896"/>
                  </a:lnTo>
                  <a:lnTo>
                    <a:pt x="11648" y="25963"/>
                  </a:lnTo>
                  <a:lnTo>
                    <a:pt x="11700" y="26030"/>
                  </a:lnTo>
                  <a:lnTo>
                    <a:pt x="11752" y="26090"/>
                  </a:lnTo>
                  <a:lnTo>
                    <a:pt x="11826" y="26143"/>
                  </a:lnTo>
                  <a:lnTo>
                    <a:pt x="11909" y="26180"/>
                  </a:lnTo>
                  <a:lnTo>
                    <a:pt x="11993" y="26210"/>
                  </a:lnTo>
                  <a:lnTo>
                    <a:pt x="12086" y="26232"/>
                  </a:lnTo>
                  <a:lnTo>
                    <a:pt x="12295" y="26232"/>
                  </a:lnTo>
                  <a:lnTo>
                    <a:pt x="12400" y="26210"/>
                  </a:lnTo>
                  <a:lnTo>
                    <a:pt x="12504" y="26173"/>
                  </a:lnTo>
                  <a:lnTo>
                    <a:pt x="12587" y="26120"/>
                  </a:lnTo>
                  <a:lnTo>
                    <a:pt x="12661" y="26060"/>
                  </a:lnTo>
                  <a:lnTo>
                    <a:pt x="12713" y="25993"/>
                  </a:lnTo>
                  <a:lnTo>
                    <a:pt x="12754" y="25918"/>
                  </a:lnTo>
                  <a:lnTo>
                    <a:pt x="12765" y="25836"/>
                  </a:lnTo>
                  <a:lnTo>
                    <a:pt x="12765" y="25753"/>
                  </a:lnTo>
                  <a:lnTo>
                    <a:pt x="12556" y="24922"/>
                  </a:lnTo>
                  <a:lnTo>
                    <a:pt x="12337" y="24091"/>
                  </a:lnTo>
                  <a:lnTo>
                    <a:pt x="12107" y="23260"/>
                  </a:lnTo>
                  <a:lnTo>
                    <a:pt x="11878" y="22436"/>
                  </a:lnTo>
                  <a:lnTo>
                    <a:pt x="11627" y="21612"/>
                  </a:lnTo>
                  <a:lnTo>
                    <a:pt x="11366" y="20788"/>
                  </a:lnTo>
                  <a:lnTo>
                    <a:pt x="11095" y="19972"/>
                  </a:lnTo>
                  <a:lnTo>
                    <a:pt x="10824" y="19156"/>
                  </a:lnTo>
                  <a:lnTo>
                    <a:pt x="10531" y="18332"/>
                  </a:lnTo>
                  <a:lnTo>
                    <a:pt x="10229" y="17523"/>
                  </a:lnTo>
                  <a:lnTo>
                    <a:pt x="9926" y="16707"/>
                  </a:lnTo>
                  <a:lnTo>
                    <a:pt x="9602" y="15898"/>
                  </a:lnTo>
                  <a:lnTo>
                    <a:pt x="9279" y="15089"/>
                  </a:lnTo>
                  <a:lnTo>
                    <a:pt x="8934" y="14288"/>
                  </a:lnTo>
                  <a:lnTo>
                    <a:pt x="8580" y="13487"/>
                  </a:lnTo>
                  <a:lnTo>
                    <a:pt x="8225" y="12686"/>
                  </a:lnTo>
                  <a:lnTo>
                    <a:pt x="7849" y="11884"/>
                  </a:lnTo>
                  <a:lnTo>
                    <a:pt x="7473" y="11091"/>
                  </a:lnTo>
                  <a:lnTo>
                    <a:pt x="7077" y="10297"/>
                  </a:lnTo>
                  <a:lnTo>
                    <a:pt x="6680" y="9503"/>
                  </a:lnTo>
                  <a:lnTo>
                    <a:pt x="6273" y="8717"/>
                  </a:lnTo>
                  <a:lnTo>
                    <a:pt x="5845" y="7930"/>
                  </a:lnTo>
                  <a:lnTo>
                    <a:pt x="5417" y="7144"/>
                  </a:lnTo>
                  <a:lnTo>
                    <a:pt x="4979" y="6365"/>
                  </a:lnTo>
                  <a:lnTo>
                    <a:pt x="4530" y="5586"/>
                  </a:lnTo>
                  <a:lnTo>
                    <a:pt x="4060" y="4815"/>
                  </a:lnTo>
                  <a:lnTo>
                    <a:pt x="3591" y="4044"/>
                  </a:lnTo>
                  <a:lnTo>
                    <a:pt x="3110" y="3273"/>
                  </a:lnTo>
                  <a:lnTo>
                    <a:pt x="2620" y="2509"/>
                  </a:lnTo>
                  <a:lnTo>
                    <a:pt x="2119" y="1745"/>
                  </a:lnTo>
                  <a:lnTo>
                    <a:pt x="1608" y="981"/>
                  </a:lnTo>
                  <a:lnTo>
                    <a:pt x="1086" y="225"/>
                  </a:lnTo>
                  <a:lnTo>
                    <a:pt x="1023" y="157"/>
                  </a:lnTo>
                  <a:lnTo>
                    <a:pt x="950" y="97"/>
                  </a:lnTo>
                  <a:lnTo>
                    <a:pt x="856" y="52"/>
                  </a:lnTo>
                  <a:lnTo>
                    <a:pt x="762" y="15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-854291" y="3190552"/>
              <a:ext cx="309798" cy="339891"/>
            </a:xfrm>
            <a:custGeom>
              <a:avLst/>
              <a:gdLst/>
              <a:ahLst/>
              <a:cxnLst/>
              <a:rect l="l" t="t" r="r" b="b"/>
              <a:pathLst>
                <a:path w="28036" h="26211" extrusionOk="0">
                  <a:moveTo>
                    <a:pt x="10480" y="0"/>
                  </a:moveTo>
                  <a:lnTo>
                    <a:pt x="10219" y="8"/>
                  </a:lnTo>
                  <a:lnTo>
                    <a:pt x="9958" y="30"/>
                  </a:lnTo>
                  <a:lnTo>
                    <a:pt x="9697" y="68"/>
                  </a:lnTo>
                  <a:lnTo>
                    <a:pt x="9446" y="127"/>
                  </a:lnTo>
                  <a:lnTo>
                    <a:pt x="9311" y="157"/>
                  </a:lnTo>
                  <a:lnTo>
                    <a:pt x="9185" y="202"/>
                  </a:lnTo>
                  <a:lnTo>
                    <a:pt x="9060" y="247"/>
                  </a:lnTo>
                  <a:lnTo>
                    <a:pt x="8945" y="292"/>
                  </a:lnTo>
                  <a:lnTo>
                    <a:pt x="8705" y="397"/>
                  </a:lnTo>
                  <a:lnTo>
                    <a:pt x="8497" y="517"/>
                  </a:lnTo>
                  <a:lnTo>
                    <a:pt x="8288" y="652"/>
                  </a:lnTo>
                  <a:lnTo>
                    <a:pt x="8100" y="794"/>
                  </a:lnTo>
                  <a:lnTo>
                    <a:pt x="7923" y="951"/>
                  </a:lnTo>
                  <a:lnTo>
                    <a:pt x="7766" y="1116"/>
                  </a:lnTo>
                  <a:lnTo>
                    <a:pt x="7620" y="1288"/>
                  </a:lnTo>
                  <a:lnTo>
                    <a:pt x="7495" y="1468"/>
                  </a:lnTo>
                  <a:lnTo>
                    <a:pt x="7380" y="1655"/>
                  </a:lnTo>
                  <a:lnTo>
                    <a:pt x="7286" y="1850"/>
                  </a:lnTo>
                  <a:lnTo>
                    <a:pt x="7213" y="2044"/>
                  </a:lnTo>
                  <a:lnTo>
                    <a:pt x="7150" y="2247"/>
                  </a:lnTo>
                  <a:lnTo>
                    <a:pt x="7108" y="2441"/>
                  </a:lnTo>
                  <a:lnTo>
                    <a:pt x="7088" y="2644"/>
                  </a:lnTo>
                  <a:lnTo>
                    <a:pt x="7088" y="2846"/>
                  </a:lnTo>
                  <a:lnTo>
                    <a:pt x="7098" y="3048"/>
                  </a:lnTo>
                  <a:lnTo>
                    <a:pt x="7129" y="3243"/>
                  </a:lnTo>
                  <a:lnTo>
                    <a:pt x="7171" y="3445"/>
                  </a:lnTo>
                  <a:lnTo>
                    <a:pt x="7223" y="3640"/>
                  </a:lnTo>
                  <a:lnTo>
                    <a:pt x="7286" y="3834"/>
                  </a:lnTo>
                  <a:lnTo>
                    <a:pt x="7369" y="4021"/>
                  </a:lnTo>
                  <a:lnTo>
                    <a:pt x="7463" y="4216"/>
                  </a:lnTo>
                  <a:lnTo>
                    <a:pt x="7568" y="4403"/>
                  </a:lnTo>
                  <a:lnTo>
                    <a:pt x="7672" y="4591"/>
                  </a:lnTo>
                  <a:lnTo>
                    <a:pt x="7797" y="4770"/>
                  </a:lnTo>
                  <a:lnTo>
                    <a:pt x="7933" y="4950"/>
                  </a:lnTo>
                  <a:lnTo>
                    <a:pt x="8069" y="5130"/>
                  </a:lnTo>
                  <a:lnTo>
                    <a:pt x="8215" y="5302"/>
                  </a:lnTo>
                  <a:lnTo>
                    <a:pt x="8371" y="5474"/>
                  </a:lnTo>
                  <a:lnTo>
                    <a:pt x="8528" y="5639"/>
                  </a:lnTo>
                  <a:lnTo>
                    <a:pt x="8267" y="5497"/>
                  </a:lnTo>
                  <a:lnTo>
                    <a:pt x="7996" y="5369"/>
                  </a:lnTo>
                  <a:lnTo>
                    <a:pt x="7703" y="5242"/>
                  </a:lnTo>
                  <a:lnTo>
                    <a:pt x="7411" y="5122"/>
                  </a:lnTo>
                  <a:lnTo>
                    <a:pt x="7098" y="5010"/>
                  </a:lnTo>
                  <a:lnTo>
                    <a:pt x="6785" y="4913"/>
                  </a:lnTo>
                  <a:lnTo>
                    <a:pt x="6461" y="4815"/>
                  </a:lnTo>
                  <a:lnTo>
                    <a:pt x="6138" y="4733"/>
                  </a:lnTo>
                  <a:lnTo>
                    <a:pt x="5804" y="4665"/>
                  </a:lnTo>
                  <a:lnTo>
                    <a:pt x="5470" y="4606"/>
                  </a:lnTo>
                  <a:lnTo>
                    <a:pt x="5125" y="4553"/>
                  </a:lnTo>
                  <a:lnTo>
                    <a:pt x="4791" y="4516"/>
                  </a:lnTo>
                  <a:lnTo>
                    <a:pt x="4457" y="4493"/>
                  </a:lnTo>
                  <a:lnTo>
                    <a:pt x="4123" y="4478"/>
                  </a:lnTo>
                  <a:lnTo>
                    <a:pt x="3800" y="4478"/>
                  </a:lnTo>
                  <a:lnTo>
                    <a:pt x="3476" y="4501"/>
                  </a:lnTo>
                  <a:lnTo>
                    <a:pt x="3320" y="4516"/>
                  </a:lnTo>
                  <a:lnTo>
                    <a:pt x="3153" y="4531"/>
                  </a:lnTo>
                  <a:lnTo>
                    <a:pt x="2996" y="4553"/>
                  </a:lnTo>
                  <a:lnTo>
                    <a:pt x="2840" y="4583"/>
                  </a:lnTo>
                  <a:lnTo>
                    <a:pt x="2537" y="4651"/>
                  </a:lnTo>
                  <a:lnTo>
                    <a:pt x="2234" y="4740"/>
                  </a:lnTo>
                  <a:lnTo>
                    <a:pt x="1942" y="4845"/>
                  </a:lnTo>
                  <a:lnTo>
                    <a:pt x="1660" y="4958"/>
                  </a:lnTo>
                  <a:lnTo>
                    <a:pt x="1399" y="5092"/>
                  </a:lnTo>
                  <a:lnTo>
                    <a:pt x="1274" y="5167"/>
                  </a:lnTo>
                  <a:lnTo>
                    <a:pt x="1149" y="5242"/>
                  </a:lnTo>
                  <a:lnTo>
                    <a:pt x="1034" y="5317"/>
                  </a:lnTo>
                  <a:lnTo>
                    <a:pt x="919" y="5399"/>
                  </a:lnTo>
                  <a:lnTo>
                    <a:pt x="815" y="5482"/>
                  </a:lnTo>
                  <a:lnTo>
                    <a:pt x="710" y="5572"/>
                  </a:lnTo>
                  <a:lnTo>
                    <a:pt x="617" y="5661"/>
                  </a:lnTo>
                  <a:lnTo>
                    <a:pt x="523" y="5751"/>
                  </a:lnTo>
                  <a:lnTo>
                    <a:pt x="439" y="5849"/>
                  </a:lnTo>
                  <a:lnTo>
                    <a:pt x="366" y="5946"/>
                  </a:lnTo>
                  <a:lnTo>
                    <a:pt x="293" y="6043"/>
                  </a:lnTo>
                  <a:lnTo>
                    <a:pt x="230" y="6148"/>
                  </a:lnTo>
                  <a:lnTo>
                    <a:pt x="168" y="6253"/>
                  </a:lnTo>
                  <a:lnTo>
                    <a:pt x="126" y="6358"/>
                  </a:lnTo>
                  <a:lnTo>
                    <a:pt x="84" y="6463"/>
                  </a:lnTo>
                  <a:lnTo>
                    <a:pt x="53" y="6575"/>
                  </a:lnTo>
                  <a:lnTo>
                    <a:pt x="22" y="6687"/>
                  </a:lnTo>
                  <a:lnTo>
                    <a:pt x="11" y="6800"/>
                  </a:lnTo>
                  <a:lnTo>
                    <a:pt x="1" y="6927"/>
                  </a:lnTo>
                  <a:lnTo>
                    <a:pt x="1" y="7047"/>
                  </a:lnTo>
                  <a:lnTo>
                    <a:pt x="11" y="7174"/>
                  </a:lnTo>
                  <a:lnTo>
                    <a:pt x="32" y="7294"/>
                  </a:lnTo>
                  <a:lnTo>
                    <a:pt x="53" y="7406"/>
                  </a:lnTo>
                  <a:lnTo>
                    <a:pt x="95" y="7526"/>
                  </a:lnTo>
                  <a:lnTo>
                    <a:pt x="136" y="7646"/>
                  </a:lnTo>
                  <a:lnTo>
                    <a:pt x="189" y="7758"/>
                  </a:lnTo>
                  <a:lnTo>
                    <a:pt x="241" y="7871"/>
                  </a:lnTo>
                  <a:lnTo>
                    <a:pt x="303" y="7983"/>
                  </a:lnTo>
                  <a:lnTo>
                    <a:pt x="376" y="8095"/>
                  </a:lnTo>
                  <a:lnTo>
                    <a:pt x="460" y="8200"/>
                  </a:lnTo>
                  <a:lnTo>
                    <a:pt x="627" y="8417"/>
                  </a:lnTo>
                  <a:lnTo>
                    <a:pt x="825" y="8627"/>
                  </a:lnTo>
                  <a:lnTo>
                    <a:pt x="1034" y="8829"/>
                  </a:lnTo>
                  <a:lnTo>
                    <a:pt x="1264" y="9031"/>
                  </a:lnTo>
                  <a:lnTo>
                    <a:pt x="1504" y="9219"/>
                  </a:lnTo>
                  <a:lnTo>
                    <a:pt x="1754" y="9413"/>
                  </a:lnTo>
                  <a:lnTo>
                    <a:pt x="2005" y="9593"/>
                  </a:lnTo>
                  <a:lnTo>
                    <a:pt x="2266" y="9773"/>
                  </a:lnTo>
                  <a:lnTo>
                    <a:pt x="2798" y="10110"/>
                  </a:lnTo>
                  <a:lnTo>
                    <a:pt x="5950" y="12102"/>
                  </a:lnTo>
                  <a:lnTo>
                    <a:pt x="9102" y="14116"/>
                  </a:lnTo>
                  <a:lnTo>
                    <a:pt x="12264" y="16138"/>
                  </a:lnTo>
                  <a:lnTo>
                    <a:pt x="15417" y="18160"/>
                  </a:lnTo>
                  <a:lnTo>
                    <a:pt x="18569" y="20189"/>
                  </a:lnTo>
                  <a:lnTo>
                    <a:pt x="21731" y="22211"/>
                  </a:lnTo>
                  <a:lnTo>
                    <a:pt x="24883" y="24218"/>
                  </a:lnTo>
                  <a:lnTo>
                    <a:pt x="28035" y="26210"/>
                  </a:lnTo>
                  <a:lnTo>
                    <a:pt x="27910" y="25521"/>
                  </a:lnTo>
                  <a:lnTo>
                    <a:pt x="27805" y="24817"/>
                  </a:lnTo>
                  <a:lnTo>
                    <a:pt x="27712" y="24113"/>
                  </a:lnTo>
                  <a:lnTo>
                    <a:pt x="27618" y="23402"/>
                  </a:lnTo>
                  <a:lnTo>
                    <a:pt x="27451" y="21964"/>
                  </a:lnTo>
                  <a:lnTo>
                    <a:pt x="27294" y="20511"/>
                  </a:lnTo>
                  <a:lnTo>
                    <a:pt x="27002" y="17576"/>
                  </a:lnTo>
                  <a:lnTo>
                    <a:pt x="26835" y="16101"/>
                  </a:lnTo>
                  <a:lnTo>
                    <a:pt x="26751" y="15359"/>
                  </a:lnTo>
                  <a:lnTo>
                    <a:pt x="26657" y="14618"/>
                  </a:lnTo>
                  <a:lnTo>
                    <a:pt x="26553" y="13876"/>
                  </a:lnTo>
                  <a:lnTo>
                    <a:pt x="26438" y="13143"/>
                  </a:lnTo>
                  <a:lnTo>
                    <a:pt x="26313" y="12401"/>
                  </a:lnTo>
                  <a:lnTo>
                    <a:pt x="26188" y="11667"/>
                  </a:lnTo>
                  <a:lnTo>
                    <a:pt x="26042" y="10926"/>
                  </a:lnTo>
                  <a:lnTo>
                    <a:pt x="25875" y="10200"/>
                  </a:lnTo>
                  <a:lnTo>
                    <a:pt x="25697" y="9466"/>
                  </a:lnTo>
                  <a:lnTo>
                    <a:pt x="25509" y="8739"/>
                  </a:lnTo>
                  <a:lnTo>
                    <a:pt x="25301" y="8013"/>
                  </a:lnTo>
                  <a:lnTo>
                    <a:pt x="25071" y="7294"/>
                  </a:lnTo>
                  <a:lnTo>
                    <a:pt x="24831" y="6583"/>
                  </a:lnTo>
                  <a:lnTo>
                    <a:pt x="24560" y="5871"/>
                  </a:lnTo>
                  <a:lnTo>
                    <a:pt x="24267" y="5167"/>
                  </a:lnTo>
                  <a:lnTo>
                    <a:pt x="24121" y="4815"/>
                  </a:lnTo>
                  <a:lnTo>
                    <a:pt x="23954" y="4463"/>
                  </a:lnTo>
                  <a:lnTo>
                    <a:pt x="23787" y="4119"/>
                  </a:lnTo>
                  <a:lnTo>
                    <a:pt x="23620" y="3774"/>
                  </a:lnTo>
                  <a:lnTo>
                    <a:pt x="23443" y="3430"/>
                  </a:lnTo>
                  <a:lnTo>
                    <a:pt x="23255" y="3085"/>
                  </a:lnTo>
                  <a:lnTo>
                    <a:pt x="23057" y="2726"/>
                  </a:lnTo>
                  <a:lnTo>
                    <a:pt x="22827" y="2374"/>
                  </a:lnTo>
                  <a:lnTo>
                    <a:pt x="22702" y="2194"/>
                  </a:lnTo>
                  <a:lnTo>
                    <a:pt x="22576" y="2030"/>
                  </a:lnTo>
                  <a:lnTo>
                    <a:pt x="22441" y="1857"/>
                  </a:lnTo>
                  <a:lnTo>
                    <a:pt x="22305" y="1693"/>
                  </a:lnTo>
                  <a:lnTo>
                    <a:pt x="22159" y="1535"/>
                  </a:lnTo>
                  <a:lnTo>
                    <a:pt x="22002" y="1378"/>
                  </a:lnTo>
                  <a:lnTo>
                    <a:pt x="21835" y="1228"/>
                  </a:lnTo>
                  <a:lnTo>
                    <a:pt x="21658" y="1078"/>
                  </a:lnTo>
                  <a:lnTo>
                    <a:pt x="21481" y="944"/>
                  </a:lnTo>
                  <a:lnTo>
                    <a:pt x="21293" y="809"/>
                  </a:lnTo>
                  <a:lnTo>
                    <a:pt x="21084" y="682"/>
                  </a:lnTo>
                  <a:lnTo>
                    <a:pt x="20875" y="562"/>
                  </a:lnTo>
                  <a:lnTo>
                    <a:pt x="20708" y="479"/>
                  </a:lnTo>
                  <a:lnTo>
                    <a:pt x="20541" y="404"/>
                  </a:lnTo>
                  <a:lnTo>
                    <a:pt x="20353" y="337"/>
                  </a:lnTo>
                  <a:lnTo>
                    <a:pt x="20176" y="277"/>
                  </a:lnTo>
                  <a:lnTo>
                    <a:pt x="19988" y="225"/>
                  </a:lnTo>
                  <a:lnTo>
                    <a:pt x="19790" y="187"/>
                  </a:lnTo>
                  <a:lnTo>
                    <a:pt x="19591" y="157"/>
                  </a:lnTo>
                  <a:lnTo>
                    <a:pt x="19393" y="150"/>
                  </a:lnTo>
                  <a:lnTo>
                    <a:pt x="19216" y="150"/>
                  </a:lnTo>
                  <a:lnTo>
                    <a:pt x="19038" y="157"/>
                  </a:lnTo>
                  <a:lnTo>
                    <a:pt x="18871" y="187"/>
                  </a:lnTo>
                  <a:lnTo>
                    <a:pt x="18704" y="217"/>
                  </a:lnTo>
                  <a:lnTo>
                    <a:pt x="18537" y="262"/>
                  </a:lnTo>
                  <a:lnTo>
                    <a:pt x="18381" y="315"/>
                  </a:lnTo>
                  <a:lnTo>
                    <a:pt x="18224" y="375"/>
                  </a:lnTo>
                  <a:lnTo>
                    <a:pt x="18078" y="442"/>
                  </a:lnTo>
                  <a:lnTo>
                    <a:pt x="17932" y="517"/>
                  </a:lnTo>
                  <a:lnTo>
                    <a:pt x="17796" y="599"/>
                  </a:lnTo>
                  <a:lnTo>
                    <a:pt x="17661" y="689"/>
                  </a:lnTo>
                  <a:lnTo>
                    <a:pt x="17546" y="779"/>
                  </a:lnTo>
                  <a:lnTo>
                    <a:pt x="17420" y="876"/>
                  </a:lnTo>
                  <a:lnTo>
                    <a:pt x="17316" y="981"/>
                  </a:lnTo>
                  <a:lnTo>
                    <a:pt x="17212" y="1086"/>
                  </a:lnTo>
                  <a:lnTo>
                    <a:pt x="17128" y="1198"/>
                  </a:lnTo>
                  <a:lnTo>
                    <a:pt x="17045" y="1311"/>
                  </a:lnTo>
                  <a:lnTo>
                    <a:pt x="16961" y="1423"/>
                  </a:lnTo>
                  <a:lnTo>
                    <a:pt x="16899" y="1543"/>
                  </a:lnTo>
                  <a:lnTo>
                    <a:pt x="16836" y="1663"/>
                  </a:lnTo>
                  <a:lnTo>
                    <a:pt x="16721" y="1902"/>
                  </a:lnTo>
                  <a:lnTo>
                    <a:pt x="16627" y="2149"/>
                  </a:lnTo>
                  <a:lnTo>
                    <a:pt x="16554" y="2396"/>
                  </a:lnTo>
                  <a:lnTo>
                    <a:pt x="16492" y="2651"/>
                  </a:lnTo>
                  <a:lnTo>
                    <a:pt x="16377" y="3153"/>
                  </a:lnTo>
                  <a:lnTo>
                    <a:pt x="16241" y="2988"/>
                  </a:lnTo>
                  <a:lnTo>
                    <a:pt x="16095" y="2823"/>
                  </a:lnTo>
                  <a:lnTo>
                    <a:pt x="15928" y="2666"/>
                  </a:lnTo>
                  <a:lnTo>
                    <a:pt x="15771" y="2509"/>
                  </a:lnTo>
                  <a:lnTo>
                    <a:pt x="15594" y="2352"/>
                  </a:lnTo>
                  <a:lnTo>
                    <a:pt x="15417" y="2194"/>
                  </a:lnTo>
                  <a:lnTo>
                    <a:pt x="15229" y="2044"/>
                  </a:lnTo>
                  <a:lnTo>
                    <a:pt x="15030" y="1895"/>
                  </a:lnTo>
                  <a:lnTo>
                    <a:pt x="14634" y="1610"/>
                  </a:lnTo>
                  <a:lnTo>
                    <a:pt x="14227" y="1326"/>
                  </a:lnTo>
                  <a:lnTo>
                    <a:pt x="13820" y="1063"/>
                  </a:lnTo>
                  <a:lnTo>
                    <a:pt x="13402" y="809"/>
                  </a:lnTo>
                  <a:lnTo>
                    <a:pt x="13193" y="689"/>
                  </a:lnTo>
                  <a:lnTo>
                    <a:pt x="12974" y="577"/>
                  </a:lnTo>
                  <a:lnTo>
                    <a:pt x="12755" y="472"/>
                  </a:lnTo>
                  <a:lnTo>
                    <a:pt x="12515" y="382"/>
                  </a:lnTo>
                  <a:lnTo>
                    <a:pt x="12275" y="292"/>
                  </a:lnTo>
                  <a:lnTo>
                    <a:pt x="12024" y="217"/>
                  </a:lnTo>
                  <a:lnTo>
                    <a:pt x="11774" y="150"/>
                  </a:lnTo>
                  <a:lnTo>
                    <a:pt x="11523" y="97"/>
                  </a:lnTo>
                  <a:lnTo>
                    <a:pt x="11263" y="53"/>
                  </a:lnTo>
                  <a:lnTo>
                    <a:pt x="11002" y="2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-659047" y="3350971"/>
              <a:ext cx="180513" cy="327559"/>
            </a:xfrm>
            <a:custGeom>
              <a:avLst/>
              <a:gdLst/>
              <a:ahLst/>
              <a:cxnLst/>
              <a:rect l="l" t="t" r="r" b="b"/>
              <a:pathLst>
                <a:path w="16336" h="25260" extrusionOk="0">
                  <a:moveTo>
                    <a:pt x="596" y="0"/>
                  </a:moveTo>
                  <a:lnTo>
                    <a:pt x="481" y="8"/>
                  </a:lnTo>
                  <a:lnTo>
                    <a:pt x="377" y="30"/>
                  </a:lnTo>
                  <a:lnTo>
                    <a:pt x="272" y="68"/>
                  </a:lnTo>
                  <a:lnTo>
                    <a:pt x="178" y="120"/>
                  </a:lnTo>
                  <a:lnTo>
                    <a:pt x="105" y="180"/>
                  </a:lnTo>
                  <a:lnTo>
                    <a:pt x="53" y="247"/>
                  </a:lnTo>
                  <a:lnTo>
                    <a:pt x="11" y="322"/>
                  </a:lnTo>
                  <a:lnTo>
                    <a:pt x="1" y="405"/>
                  </a:lnTo>
                  <a:lnTo>
                    <a:pt x="11" y="480"/>
                  </a:lnTo>
                  <a:lnTo>
                    <a:pt x="43" y="562"/>
                  </a:lnTo>
                  <a:lnTo>
                    <a:pt x="95" y="637"/>
                  </a:lnTo>
                  <a:lnTo>
                    <a:pt x="711" y="1348"/>
                  </a:lnTo>
                  <a:lnTo>
                    <a:pt x="1326" y="2060"/>
                  </a:lnTo>
                  <a:lnTo>
                    <a:pt x="1921" y="2771"/>
                  </a:lnTo>
                  <a:lnTo>
                    <a:pt x="2516" y="3490"/>
                  </a:lnTo>
                  <a:lnTo>
                    <a:pt x="3101" y="4216"/>
                  </a:lnTo>
                  <a:lnTo>
                    <a:pt x="3675" y="4943"/>
                  </a:lnTo>
                  <a:lnTo>
                    <a:pt x="4238" y="5677"/>
                  </a:lnTo>
                  <a:lnTo>
                    <a:pt x="4792" y="6410"/>
                  </a:lnTo>
                  <a:lnTo>
                    <a:pt x="5334" y="7144"/>
                  </a:lnTo>
                  <a:lnTo>
                    <a:pt x="5867" y="7886"/>
                  </a:lnTo>
                  <a:lnTo>
                    <a:pt x="6399" y="8627"/>
                  </a:lnTo>
                  <a:lnTo>
                    <a:pt x="6910" y="9376"/>
                  </a:lnTo>
                  <a:lnTo>
                    <a:pt x="7422" y="10132"/>
                  </a:lnTo>
                  <a:lnTo>
                    <a:pt x="7923" y="10881"/>
                  </a:lnTo>
                  <a:lnTo>
                    <a:pt x="8403" y="11637"/>
                  </a:lnTo>
                  <a:lnTo>
                    <a:pt x="8883" y="12401"/>
                  </a:lnTo>
                  <a:lnTo>
                    <a:pt x="9353" y="13165"/>
                  </a:lnTo>
                  <a:lnTo>
                    <a:pt x="9812" y="13929"/>
                  </a:lnTo>
                  <a:lnTo>
                    <a:pt x="10261" y="14700"/>
                  </a:lnTo>
                  <a:lnTo>
                    <a:pt x="10699" y="15472"/>
                  </a:lnTo>
                  <a:lnTo>
                    <a:pt x="11127" y="16243"/>
                  </a:lnTo>
                  <a:lnTo>
                    <a:pt x="11545" y="17022"/>
                  </a:lnTo>
                  <a:lnTo>
                    <a:pt x="11962" y="17808"/>
                  </a:lnTo>
                  <a:lnTo>
                    <a:pt x="12359" y="18587"/>
                  </a:lnTo>
                  <a:lnTo>
                    <a:pt x="12745" y="19373"/>
                  </a:lnTo>
                  <a:lnTo>
                    <a:pt x="13131" y="20167"/>
                  </a:lnTo>
                  <a:lnTo>
                    <a:pt x="13496" y="20953"/>
                  </a:lnTo>
                  <a:lnTo>
                    <a:pt x="13862" y="21755"/>
                  </a:lnTo>
                  <a:lnTo>
                    <a:pt x="14206" y="22548"/>
                  </a:lnTo>
                  <a:lnTo>
                    <a:pt x="14550" y="23350"/>
                  </a:lnTo>
                  <a:lnTo>
                    <a:pt x="14884" y="24151"/>
                  </a:lnTo>
                  <a:lnTo>
                    <a:pt x="15198" y="24952"/>
                  </a:lnTo>
                  <a:lnTo>
                    <a:pt x="15239" y="25020"/>
                  </a:lnTo>
                  <a:lnTo>
                    <a:pt x="15281" y="25079"/>
                  </a:lnTo>
                  <a:lnTo>
                    <a:pt x="15344" y="25132"/>
                  </a:lnTo>
                  <a:lnTo>
                    <a:pt x="15417" y="25177"/>
                  </a:lnTo>
                  <a:lnTo>
                    <a:pt x="15490" y="25207"/>
                  </a:lnTo>
                  <a:lnTo>
                    <a:pt x="15573" y="25237"/>
                  </a:lnTo>
                  <a:lnTo>
                    <a:pt x="15667" y="25252"/>
                  </a:lnTo>
                  <a:lnTo>
                    <a:pt x="15761" y="25259"/>
                  </a:lnTo>
                  <a:lnTo>
                    <a:pt x="15834" y="25252"/>
                  </a:lnTo>
                  <a:lnTo>
                    <a:pt x="15918" y="25244"/>
                  </a:lnTo>
                  <a:lnTo>
                    <a:pt x="16022" y="25207"/>
                  </a:lnTo>
                  <a:lnTo>
                    <a:pt x="16116" y="25169"/>
                  </a:lnTo>
                  <a:lnTo>
                    <a:pt x="16199" y="25109"/>
                  </a:lnTo>
                  <a:lnTo>
                    <a:pt x="16262" y="25042"/>
                  </a:lnTo>
                  <a:lnTo>
                    <a:pt x="16304" y="24975"/>
                  </a:lnTo>
                  <a:lnTo>
                    <a:pt x="16325" y="24892"/>
                  </a:lnTo>
                  <a:lnTo>
                    <a:pt x="16335" y="24817"/>
                  </a:lnTo>
                  <a:lnTo>
                    <a:pt x="16314" y="24728"/>
                  </a:lnTo>
                  <a:lnTo>
                    <a:pt x="15991" y="23919"/>
                  </a:lnTo>
                  <a:lnTo>
                    <a:pt x="15657" y="23110"/>
                  </a:lnTo>
                  <a:lnTo>
                    <a:pt x="15312" y="22301"/>
                  </a:lnTo>
                  <a:lnTo>
                    <a:pt x="14957" y="21500"/>
                  </a:lnTo>
                  <a:lnTo>
                    <a:pt x="14592" y="20699"/>
                  </a:lnTo>
                  <a:lnTo>
                    <a:pt x="14216" y="19897"/>
                  </a:lnTo>
                  <a:lnTo>
                    <a:pt x="13841" y="19104"/>
                  </a:lnTo>
                  <a:lnTo>
                    <a:pt x="13444" y="18310"/>
                  </a:lnTo>
                  <a:lnTo>
                    <a:pt x="13037" y="17516"/>
                  </a:lnTo>
                  <a:lnTo>
                    <a:pt x="12630" y="16730"/>
                  </a:lnTo>
                  <a:lnTo>
                    <a:pt x="12202" y="15943"/>
                  </a:lnTo>
                  <a:lnTo>
                    <a:pt x="11764" y="15165"/>
                  </a:lnTo>
                  <a:lnTo>
                    <a:pt x="11325" y="14386"/>
                  </a:lnTo>
                  <a:lnTo>
                    <a:pt x="10877" y="13607"/>
                  </a:lnTo>
                  <a:lnTo>
                    <a:pt x="10407" y="12836"/>
                  </a:lnTo>
                  <a:lnTo>
                    <a:pt x="9937" y="12064"/>
                  </a:lnTo>
                  <a:lnTo>
                    <a:pt x="9457" y="11293"/>
                  </a:lnTo>
                  <a:lnTo>
                    <a:pt x="8967" y="10529"/>
                  </a:lnTo>
                  <a:lnTo>
                    <a:pt x="8455" y="9773"/>
                  </a:lnTo>
                  <a:lnTo>
                    <a:pt x="7944" y="9016"/>
                  </a:lnTo>
                  <a:lnTo>
                    <a:pt x="7422" y="8260"/>
                  </a:lnTo>
                  <a:lnTo>
                    <a:pt x="6900" y="7511"/>
                  </a:lnTo>
                  <a:lnTo>
                    <a:pt x="6357" y="6762"/>
                  </a:lnTo>
                  <a:lnTo>
                    <a:pt x="5804" y="6021"/>
                  </a:lnTo>
                  <a:lnTo>
                    <a:pt x="5251" y="5280"/>
                  </a:lnTo>
                  <a:lnTo>
                    <a:pt x="4677" y="4538"/>
                  </a:lnTo>
                  <a:lnTo>
                    <a:pt x="4103" y="3804"/>
                  </a:lnTo>
                  <a:lnTo>
                    <a:pt x="3508" y="3078"/>
                  </a:lnTo>
                  <a:lnTo>
                    <a:pt x="2913" y="2352"/>
                  </a:lnTo>
                  <a:lnTo>
                    <a:pt x="2308" y="1625"/>
                  </a:lnTo>
                  <a:lnTo>
                    <a:pt x="1692" y="906"/>
                  </a:lnTo>
                  <a:lnTo>
                    <a:pt x="1066" y="195"/>
                  </a:lnTo>
                  <a:lnTo>
                    <a:pt x="992" y="128"/>
                  </a:lnTo>
                  <a:lnTo>
                    <a:pt x="909" y="75"/>
                  </a:lnTo>
                  <a:lnTo>
                    <a:pt x="805" y="38"/>
                  </a:lnTo>
                  <a:lnTo>
                    <a:pt x="700" y="1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14"/>
          <p:cNvGrpSpPr/>
          <p:nvPr/>
        </p:nvGrpSpPr>
        <p:grpSpPr>
          <a:xfrm>
            <a:off x="7518787" y="3293727"/>
            <a:ext cx="1076912" cy="1502370"/>
            <a:chOff x="4851787" y="2039777"/>
            <a:chExt cx="1076912" cy="1502370"/>
          </a:xfrm>
        </p:grpSpPr>
        <p:sp>
          <p:nvSpPr>
            <p:cNvPr id="952" name="Google Shape;952;p14"/>
            <p:cNvSpPr/>
            <p:nvPr/>
          </p:nvSpPr>
          <p:spPr>
            <a:xfrm flipH="1">
              <a:off x="4851787" y="2039777"/>
              <a:ext cx="864818" cy="567128"/>
            </a:xfrm>
            <a:custGeom>
              <a:avLst/>
              <a:gdLst/>
              <a:ahLst/>
              <a:cxnLst/>
              <a:rect l="l" t="t" r="r" b="b"/>
              <a:pathLst>
                <a:path w="74313" h="41525" extrusionOk="0">
                  <a:moveTo>
                    <a:pt x="38701" y="0"/>
                  </a:moveTo>
                  <a:lnTo>
                    <a:pt x="38492" y="8"/>
                  </a:lnTo>
                  <a:lnTo>
                    <a:pt x="38294" y="23"/>
                  </a:lnTo>
                  <a:lnTo>
                    <a:pt x="38085" y="45"/>
                  </a:lnTo>
                  <a:lnTo>
                    <a:pt x="37887" y="68"/>
                  </a:lnTo>
                  <a:lnTo>
                    <a:pt x="37689" y="98"/>
                  </a:lnTo>
                  <a:lnTo>
                    <a:pt x="37491" y="128"/>
                  </a:lnTo>
                  <a:lnTo>
                    <a:pt x="37282" y="165"/>
                  </a:lnTo>
                  <a:lnTo>
                    <a:pt x="37094" y="210"/>
                  </a:lnTo>
                  <a:lnTo>
                    <a:pt x="36896" y="262"/>
                  </a:lnTo>
                  <a:lnTo>
                    <a:pt x="36697" y="315"/>
                  </a:lnTo>
                  <a:lnTo>
                    <a:pt x="36509" y="367"/>
                  </a:lnTo>
                  <a:lnTo>
                    <a:pt x="36322" y="427"/>
                  </a:lnTo>
                  <a:lnTo>
                    <a:pt x="36144" y="495"/>
                  </a:lnTo>
                  <a:lnTo>
                    <a:pt x="35956" y="562"/>
                  </a:lnTo>
                  <a:lnTo>
                    <a:pt x="35779" y="637"/>
                  </a:lnTo>
                  <a:lnTo>
                    <a:pt x="35612" y="719"/>
                  </a:lnTo>
                  <a:lnTo>
                    <a:pt x="35445" y="794"/>
                  </a:lnTo>
                  <a:lnTo>
                    <a:pt x="35111" y="974"/>
                  </a:lnTo>
                  <a:lnTo>
                    <a:pt x="34798" y="1154"/>
                  </a:lnTo>
                  <a:lnTo>
                    <a:pt x="34505" y="1348"/>
                  </a:lnTo>
                  <a:lnTo>
                    <a:pt x="34224" y="1551"/>
                  </a:lnTo>
                  <a:lnTo>
                    <a:pt x="33952" y="1768"/>
                  </a:lnTo>
                  <a:lnTo>
                    <a:pt x="33691" y="1992"/>
                  </a:lnTo>
                  <a:lnTo>
                    <a:pt x="33441" y="2217"/>
                  </a:lnTo>
                  <a:lnTo>
                    <a:pt x="33201" y="2457"/>
                  </a:lnTo>
                  <a:lnTo>
                    <a:pt x="32971" y="2696"/>
                  </a:lnTo>
                  <a:lnTo>
                    <a:pt x="32742" y="2943"/>
                  </a:lnTo>
                  <a:lnTo>
                    <a:pt x="32533" y="3191"/>
                  </a:lnTo>
                  <a:lnTo>
                    <a:pt x="32324" y="3445"/>
                  </a:lnTo>
                  <a:lnTo>
                    <a:pt x="32126" y="3707"/>
                  </a:lnTo>
                  <a:lnTo>
                    <a:pt x="31938" y="3962"/>
                  </a:lnTo>
                  <a:lnTo>
                    <a:pt x="31573" y="4486"/>
                  </a:lnTo>
                  <a:lnTo>
                    <a:pt x="31239" y="4980"/>
                  </a:lnTo>
                  <a:lnTo>
                    <a:pt x="30926" y="5475"/>
                  </a:lnTo>
                  <a:lnTo>
                    <a:pt x="30612" y="5969"/>
                  </a:lnTo>
                  <a:lnTo>
                    <a:pt x="30320" y="6471"/>
                  </a:lnTo>
                  <a:lnTo>
                    <a:pt x="30038" y="6980"/>
                  </a:lnTo>
                  <a:lnTo>
                    <a:pt x="29757" y="7489"/>
                  </a:lnTo>
                  <a:lnTo>
                    <a:pt x="29496" y="7998"/>
                  </a:lnTo>
                  <a:lnTo>
                    <a:pt x="29245" y="8507"/>
                  </a:lnTo>
                  <a:lnTo>
                    <a:pt x="29005" y="9024"/>
                  </a:lnTo>
                  <a:lnTo>
                    <a:pt x="28775" y="9548"/>
                  </a:lnTo>
                  <a:lnTo>
                    <a:pt x="28556" y="10065"/>
                  </a:lnTo>
                  <a:lnTo>
                    <a:pt x="28348" y="10589"/>
                  </a:lnTo>
                  <a:lnTo>
                    <a:pt x="28149" y="11113"/>
                  </a:lnTo>
                  <a:lnTo>
                    <a:pt x="27972" y="11645"/>
                  </a:lnTo>
                  <a:lnTo>
                    <a:pt x="27794" y="12177"/>
                  </a:lnTo>
                  <a:lnTo>
                    <a:pt x="27638" y="12709"/>
                  </a:lnTo>
                  <a:lnTo>
                    <a:pt x="27659" y="12424"/>
                  </a:lnTo>
                  <a:lnTo>
                    <a:pt x="27669" y="12139"/>
                  </a:lnTo>
                  <a:lnTo>
                    <a:pt x="27669" y="11862"/>
                  </a:lnTo>
                  <a:lnTo>
                    <a:pt x="27648" y="11578"/>
                  </a:lnTo>
                  <a:lnTo>
                    <a:pt x="27627" y="11293"/>
                  </a:lnTo>
                  <a:lnTo>
                    <a:pt x="27596" y="11009"/>
                  </a:lnTo>
                  <a:lnTo>
                    <a:pt x="27554" y="10724"/>
                  </a:lnTo>
                  <a:lnTo>
                    <a:pt x="27502" y="10447"/>
                  </a:lnTo>
                  <a:lnTo>
                    <a:pt x="27429" y="10162"/>
                  </a:lnTo>
                  <a:lnTo>
                    <a:pt x="27366" y="9878"/>
                  </a:lnTo>
                  <a:lnTo>
                    <a:pt x="27283" y="9601"/>
                  </a:lnTo>
                  <a:lnTo>
                    <a:pt x="27189" y="9316"/>
                  </a:lnTo>
                  <a:lnTo>
                    <a:pt x="27085" y="9039"/>
                  </a:lnTo>
                  <a:lnTo>
                    <a:pt x="26980" y="8755"/>
                  </a:lnTo>
                  <a:lnTo>
                    <a:pt x="26865" y="8477"/>
                  </a:lnTo>
                  <a:lnTo>
                    <a:pt x="26740" y="8200"/>
                  </a:lnTo>
                  <a:lnTo>
                    <a:pt x="26615" y="7931"/>
                  </a:lnTo>
                  <a:lnTo>
                    <a:pt x="26479" y="7654"/>
                  </a:lnTo>
                  <a:lnTo>
                    <a:pt x="26333" y="7384"/>
                  </a:lnTo>
                  <a:lnTo>
                    <a:pt x="26177" y="7107"/>
                  </a:lnTo>
                  <a:lnTo>
                    <a:pt x="26020" y="6837"/>
                  </a:lnTo>
                  <a:lnTo>
                    <a:pt x="25863" y="6575"/>
                  </a:lnTo>
                  <a:lnTo>
                    <a:pt x="25519" y="6044"/>
                  </a:lnTo>
                  <a:lnTo>
                    <a:pt x="25164" y="5527"/>
                  </a:lnTo>
                  <a:lnTo>
                    <a:pt x="24778" y="5018"/>
                  </a:lnTo>
                  <a:lnTo>
                    <a:pt x="24392" y="4516"/>
                  </a:lnTo>
                  <a:lnTo>
                    <a:pt x="23985" y="4029"/>
                  </a:lnTo>
                  <a:lnTo>
                    <a:pt x="23776" y="3790"/>
                  </a:lnTo>
                  <a:lnTo>
                    <a:pt x="23557" y="3557"/>
                  </a:lnTo>
                  <a:lnTo>
                    <a:pt x="23327" y="3325"/>
                  </a:lnTo>
                  <a:lnTo>
                    <a:pt x="23087" y="3101"/>
                  </a:lnTo>
                  <a:lnTo>
                    <a:pt x="22837" y="2883"/>
                  </a:lnTo>
                  <a:lnTo>
                    <a:pt x="22576" y="2666"/>
                  </a:lnTo>
                  <a:lnTo>
                    <a:pt x="22304" y="2464"/>
                  </a:lnTo>
                  <a:lnTo>
                    <a:pt x="22023" y="2269"/>
                  </a:lnTo>
                  <a:lnTo>
                    <a:pt x="21730" y="2090"/>
                  </a:lnTo>
                  <a:lnTo>
                    <a:pt x="21428" y="1917"/>
                  </a:lnTo>
                  <a:lnTo>
                    <a:pt x="21115" y="1760"/>
                  </a:lnTo>
                  <a:lnTo>
                    <a:pt x="20781" y="1618"/>
                  </a:lnTo>
                  <a:lnTo>
                    <a:pt x="20614" y="1558"/>
                  </a:lnTo>
                  <a:lnTo>
                    <a:pt x="20447" y="1498"/>
                  </a:lnTo>
                  <a:lnTo>
                    <a:pt x="20269" y="1438"/>
                  </a:lnTo>
                  <a:lnTo>
                    <a:pt x="20092" y="1393"/>
                  </a:lnTo>
                  <a:lnTo>
                    <a:pt x="19914" y="1341"/>
                  </a:lnTo>
                  <a:lnTo>
                    <a:pt x="19737" y="1303"/>
                  </a:lnTo>
                  <a:lnTo>
                    <a:pt x="19549" y="1266"/>
                  </a:lnTo>
                  <a:lnTo>
                    <a:pt x="19361" y="1236"/>
                  </a:lnTo>
                  <a:lnTo>
                    <a:pt x="19121" y="1206"/>
                  </a:lnTo>
                  <a:lnTo>
                    <a:pt x="18881" y="1184"/>
                  </a:lnTo>
                  <a:lnTo>
                    <a:pt x="18651" y="1169"/>
                  </a:lnTo>
                  <a:lnTo>
                    <a:pt x="18411" y="1161"/>
                  </a:lnTo>
                  <a:lnTo>
                    <a:pt x="18182" y="1169"/>
                  </a:lnTo>
                  <a:lnTo>
                    <a:pt x="17942" y="1184"/>
                  </a:lnTo>
                  <a:lnTo>
                    <a:pt x="17712" y="1199"/>
                  </a:lnTo>
                  <a:lnTo>
                    <a:pt x="17482" y="1229"/>
                  </a:lnTo>
                  <a:lnTo>
                    <a:pt x="17242" y="1266"/>
                  </a:lnTo>
                  <a:lnTo>
                    <a:pt x="17023" y="1311"/>
                  </a:lnTo>
                  <a:lnTo>
                    <a:pt x="16794" y="1356"/>
                  </a:lnTo>
                  <a:lnTo>
                    <a:pt x="16564" y="1416"/>
                  </a:lnTo>
                  <a:lnTo>
                    <a:pt x="16345" y="1476"/>
                  </a:lnTo>
                  <a:lnTo>
                    <a:pt x="16126" y="1551"/>
                  </a:lnTo>
                  <a:lnTo>
                    <a:pt x="15917" y="1625"/>
                  </a:lnTo>
                  <a:lnTo>
                    <a:pt x="15698" y="1708"/>
                  </a:lnTo>
                  <a:lnTo>
                    <a:pt x="15489" y="1790"/>
                  </a:lnTo>
                  <a:lnTo>
                    <a:pt x="15291" y="1888"/>
                  </a:lnTo>
                  <a:lnTo>
                    <a:pt x="15092" y="1985"/>
                  </a:lnTo>
                  <a:lnTo>
                    <a:pt x="14894" y="2090"/>
                  </a:lnTo>
                  <a:lnTo>
                    <a:pt x="14706" y="2195"/>
                  </a:lnTo>
                  <a:lnTo>
                    <a:pt x="14518" y="2314"/>
                  </a:lnTo>
                  <a:lnTo>
                    <a:pt x="14330" y="2427"/>
                  </a:lnTo>
                  <a:lnTo>
                    <a:pt x="14163" y="2554"/>
                  </a:lnTo>
                  <a:lnTo>
                    <a:pt x="13986" y="2681"/>
                  </a:lnTo>
                  <a:lnTo>
                    <a:pt x="13819" y="2809"/>
                  </a:lnTo>
                  <a:lnTo>
                    <a:pt x="13662" y="2943"/>
                  </a:lnTo>
                  <a:lnTo>
                    <a:pt x="13516" y="3078"/>
                  </a:lnTo>
                  <a:lnTo>
                    <a:pt x="13370" y="3220"/>
                  </a:lnTo>
                  <a:lnTo>
                    <a:pt x="13234" y="3363"/>
                  </a:lnTo>
                  <a:lnTo>
                    <a:pt x="13099" y="3505"/>
                  </a:lnTo>
                  <a:lnTo>
                    <a:pt x="12974" y="3655"/>
                  </a:lnTo>
                  <a:lnTo>
                    <a:pt x="12859" y="3805"/>
                  </a:lnTo>
                  <a:lnTo>
                    <a:pt x="12744" y="3962"/>
                  </a:lnTo>
                  <a:lnTo>
                    <a:pt x="12535" y="4269"/>
                  </a:lnTo>
                  <a:lnTo>
                    <a:pt x="12347" y="4583"/>
                  </a:lnTo>
                  <a:lnTo>
                    <a:pt x="12180" y="4905"/>
                  </a:lnTo>
                  <a:lnTo>
                    <a:pt x="12034" y="5235"/>
                  </a:lnTo>
                  <a:lnTo>
                    <a:pt x="11909" y="5564"/>
                  </a:lnTo>
                  <a:lnTo>
                    <a:pt x="11794" y="5901"/>
                  </a:lnTo>
                  <a:lnTo>
                    <a:pt x="11700" y="6238"/>
                  </a:lnTo>
                  <a:lnTo>
                    <a:pt x="11606" y="6583"/>
                  </a:lnTo>
                  <a:lnTo>
                    <a:pt x="11544" y="6927"/>
                  </a:lnTo>
                  <a:lnTo>
                    <a:pt x="11481" y="7272"/>
                  </a:lnTo>
                  <a:lnTo>
                    <a:pt x="11429" y="7624"/>
                  </a:lnTo>
                  <a:lnTo>
                    <a:pt x="11387" y="7968"/>
                  </a:lnTo>
                  <a:lnTo>
                    <a:pt x="11345" y="8320"/>
                  </a:lnTo>
                  <a:lnTo>
                    <a:pt x="11293" y="9017"/>
                  </a:lnTo>
                  <a:lnTo>
                    <a:pt x="11251" y="9593"/>
                  </a:lnTo>
                  <a:lnTo>
                    <a:pt x="11220" y="10170"/>
                  </a:lnTo>
                  <a:lnTo>
                    <a:pt x="11199" y="10746"/>
                  </a:lnTo>
                  <a:lnTo>
                    <a:pt x="11189" y="11323"/>
                  </a:lnTo>
                  <a:lnTo>
                    <a:pt x="11189" y="11907"/>
                  </a:lnTo>
                  <a:lnTo>
                    <a:pt x="11189" y="12484"/>
                  </a:lnTo>
                  <a:lnTo>
                    <a:pt x="11199" y="13060"/>
                  </a:lnTo>
                  <a:lnTo>
                    <a:pt x="11210" y="13637"/>
                  </a:lnTo>
                  <a:lnTo>
                    <a:pt x="11210" y="13637"/>
                  </a:lnTo>
                  <a:lnTo>
                    <a:pt x="10750" y="13053"/>
                  </a:lnTo>
                  <a:lnTo>
                    <a:pt x="10500" y="12753"/>
                  </a:lnTo>
                  <a:lnTo>
                    <a:pt x="10239" y="12446"/>
                  </a:lnTo>
                  <a:lnTo>
                    <a:pt x="9968" y="12139"/>
                  </a:lnTo>
                  <a:lnTo>
                    <a:pt x="9686" y="11840"/>
                  </a:lnTo>
                  <a:lnTo>
                    <a:pt x="9394" y="11548"/>
                  </a:lnTo>
                  <a:lnTo>
                    <a:pt x="9080" y="11263"/>
                  </a:lnTo>
                  <a:lnTo>
                    <a:pt x="8913" y="11128"/>
                  </a:lnTo>
                  <a:lnTo>
                    <a:pt x="8757" y="10994"/>
                  </a:lnTo>
                  <a:lnTo>
                    <a:pt x="8590" y="10866"/>
                  </a:lnTo>
                  <a:lnTo>
                    <a:pt x="8412" y="10746"/>
                  </a:lnTo>
                  <a:lnTo>
                    <a:pt x="8235" y="10627"/>
                  </a:lnTo>
                  <a:lnTo>
                    <a:pt x="8058" y="10514"/>
                  </a:lnTo>
                  <a:lnTo>
                    <a:pt x="7880" y="10410"/>
                  </a:lnTo>
                  <a:lnTo>
                    <a:pt x="7692" y="10305"/>
                  </a:lnTo>
                  <a:lnTo>
                    <a:pt x="7504" y="10215"/>
                  </a:lnTo>
                  <a:lnTo>
                    <a:pt x="7306" y="10132"/>
                  </a:lnTo>
                  <a:lnTo>
                    <a:pt x="7108" y="10050"/>
                  </a:lnTo>
                  <a:lnTo>
                    <a:pt x="6909" y="9983"/>
                  </a:lnTo>
                  <a:lnTo>
                    <a:pt x="6701" y="9923"/>
                  </a:lnTo>
                  <a:lnTo>
                    <a:pt x="6492" y="9870"/>
                  </a:lnTo>
                  <a:lnTo>
                    <a:pt x="6273" y="9825"/>
                  </a:lnTo>
                  <a:lnTo>
                    <a:pt x="6054" y="9795"/>
                  </a:lnTo>
                  <a:lnTo>
                    <a:pt x="5834" y="9773"/>
                  </a:lnTo>
                  <a:lnTo>
                    <a:pt x="5615" y="9758"/>
                  </a:lnTo>
                  <a:lnTo>
                    <a:pt x="5177" y="9758"/>
                  </a:lnTo>
                  <a:lnTo>
                    <a:pt x="4958" y="9773"/>
                  </a:lnTo>
                  <a:lnTo>
                    <a:pt x="4739" y="9795"/>
                  </a:lnTo>
                  <a:lnTo>
                    <a:pt x="4519" y="9825"/>
                  </a:lnTo>
                  <a:lnTo>
                    <a:pt x="4311" y="9855"/>
                  </a:lnTo>
                  <a:lnTo>
                    <a:pt x="4102" y="9900"/>
                  </a:lnTo>
                  <a:lnTo>
                    <a:pt x="3893" y="9953"/>
                  </a:lnTo>
                  <a:lnTo>
                    <a:pt x="3684" y="10013"/>
                  </a:lnTo>
                  <a:lnTo>
                    <a:pt x="3486" y="10080"/>
                  </a:lnTo>
                  <a:lnTo>
                    <a:pt x="3288" y="10155"/>
                  </a:lnTo>
                  <a:lnTo>
                    <a:pt x="3089" y="10230"/>
                  </a:lnTo>
                  <a:lnTo>
                    <a:pt x="2902" y="10320"/>
                  </a:lnTo>
                  <a:lnTo>
                    <a:pt x="2714" y="10410"/>
                  </a:lnTo>
                  <a:lnTo>
                    <a:pt x="2536" y="10507"/>
                  </a:lnTo>
                  <a:lnTo>
                    <a:pt x="2359" y="10604"/>
                  </a:lnTo>
                  <a:lnTo>
                    <a:pt x="2181" y="10717"/>
                  </a:lnTo>
                  <a:lnTo>
                    <a:pt x="2014" y="10829"/>
                  </a:lnTo>
                  <a:lnTo>
                    <a:pt x="1858" y="10941"/>
                  </a:lnTo>
                  <a:lnTo>
                    <a:pt x="1701" y="11069"/>
                  </a:lnTo>
                  <a:lnTo>
                    <a:pt x="1545" y="11188"/>
                  </a:lnTo>
                  <a:lnTo>
                    <a:pt x="1409" y="11323"/>
                  </a:lnTo>
                  <a:lnTo>
                    <a:pt x="1273" y="11450"/>
                  </a:lnTo>
                  <a:lnTo>
                    <a:pt x="1138" y="11585"/>
                  </a:lnTo>
                  <a:lnTo>
                    <a:pt x="1012" y="11728"/>
                  </a:lnTo>
                  <a:lnTo>
                    <a:pt x="898" y="11870"/>
                  </a:lnTo>
                  <a:lnTo>
                    <a:pt x="793" y="12012"/>
                  </a:lnTo>
                  <a:lnTo>
                    <a:pt x="699" y="12162"/>
                  </a:lnTo>
                  <a:lnTo>
                    <a:pt x="605" y="12312"/>
                  </a:lnTo>
                  <a:lnTo>
                    <a:pt x="522" y="12461"/>
                  </a:lnTo>
                  <a:lnTo>
                    <a:pt x="438" y="12619"/>
                  </a:lnTo>
                  <a:lnTo>
                    <a:pt x="376" y="12768"/>
                  </a:lnTo>
                  <a:lnTo>
                    <a:pt x="313" y="12926"/>
                  </a:lnTo>
                  <a:lnTo>
                    <a:pt x="251" y="13075"/>
                  </a:lnTo>
                  <a:lnTo>
                    <a:pt x="157" y="13390"/>
                  </a:lnTo>
                  <a:lnTo>
                    <a:pt x="84" y="13704"/>
                  </a:lnTo>
                  <a:lnTo>
                    <a:pt x="31" y="14026"/>
                  </a:lnTo>
                  <a:lnTo>
                    <a:pt x="10" y="14349"/>
                  </a:lnTo>
                  <a:lnTo>
                    <a:pt x="0" y="14671"/>
                  </a:lnTo>
                  <a:lnTo>
                    <a:pt x="0" y="14993"/>
                  </a:lnTo>
                  <a:lnTo>
                    <a:pt x="31" y="15322"/>
                  </a:lnTo>
                  <a:lnTo>
                    <a:pt x="63" y="15644"/>
                  </a:lnTo>
                  <a:lnTo>
                    <a:pt x="115" y="15974"/>
                  </a:lnTo>
                  <a:lnTo>
                    <a:pt x="177" y="16296"/>
                  </a:lnTo>
                  <a:lnTo>
                    <a:pt x="251" y="16625"/>
                  </a:lnTo>
                  <a:lnTo>
                    <a:pt x="344" y="16947"/>
                  </a:lnTo>
                  <a:lnTo>
                    <a:pt x="428" y="17262"/>
                  </a:lnTo>
                  <a:lnTo>
                    <a:pt x="532" y="17584"/>
                  </a:lnTo>
                  <a:lnTo>
                    <a:pt x="585" y="17756"/>
                  </a:lnTo>
                  <a:lnTo>
                    <a:pt x="647" y="17928"/>
                  </a:lnTo>
                  <a:lnTo>
                    <a:pt x="762" y="18235"/>
                  </a:lnTo>
                  <a:lnTo>
                    <a:pt x="866" y="18535"/>
                  </a:lnTo>
                  <a:lnTo>
                    <a:pt x="1033" y="18939"/>
                  </a:lnTo>
                  <a:lnTo>
                    <a:pt x="1221" y="19343"/>
                  </a:lnTo>
                  <a:lnTo>
                    <a:pt x="1409" y="19748"/>
                  </a:lnTo>
                  <a:lnTo>
                    <a:pt x="1607" y="20145"/>
                  </a:lnTo>
                  <a:lnTo>
                    <a:pt x="1827" y="20534"/>
                  </a:lnTo>
                  <a:lnTo>
                    <a:pt x="2046" y="20931"/>
                  </a:lnTo>
                  <a:lnTo>
                    <a:pt x="2286" y="21320"/>
                  </a:lnTo>
                  <a:lnTo>
                    <a:pt x="2526" y="21710"/>
                  </a:lnTo>
                  <a:lnTo>
                    <a:pt x="2787" y="22092"/>
                  </a:lnTo>
                  <a:lnTo>
                    <a:pt x="3048" y="22481"/>
                  </a:lnTo>
                  <a:lnTo>
                    <a:pt x="3330" y="22856"/>
                  </a:lnTo>
                  <a:lnTo>
                    <a:pt x="3622" y="23237"/>
                  </a:lnTo>
                  <a:lnTo>
                    <a:pt x="3914" y="23612"/>
                  </a:lnTo>
                  <a:lnTo>
                    <a:pt x="4217" y="23986"/>
                  </a:lnTo>
                  <a:lnTo>
                    <a:pt x="4540" y="24353"/>
                  </a:lnTo>
                  <a:lnTo>
                    <a:pt x="4864" y="24720"/>
                  </a:lnTo>
                  <a:lnTo>
                    <a:pt x="5198" y="25087"/>
                  </a:lnTo>
                  <a:lnTo>
                    <a:pt x="5542" y="25447"/>
                  </a:lnTo>
                  <a:lnTo>
                    <a:pt x="5887" y="25806"/>
                  </a:lnTo>
                  <a:lnTo>
                    <a:pt x="6252" y="26165"/>
                  </a:lnTo>
                  <a:lnTo>
                    <a:pt x="6617" y="26517"/>
                  </a:lnTo>
                  <a:lnTo>
                    <a:pt x="6993" y="26869"/>
                  </a:lnTo>
                  <a:lnTo>
                    <a:pt x="7379" y="27214"/>
                  </a:lnTo>
                  <a:lnTo>
                    <a:pt x="7765" y="27558"/>
                  </a:lnTo>
                  <a:lnTo>
                    <a:pt x="8162" y="27895"/>
                  </a:lnTo>
                  <a:lnTo>
                    <a:pt x="8569" y="28232"/>
                  </a:lnTo>
                  <a:lnTo>
                    <a:pt x="8986" y="28569"/>
                  </a:lnTo>
                  <a:lnTo>
                    <a:pt x="9404" y="28899"/>
                  </a:lnTo>
                  <a:lnTo>
                    <a:pt x="9832" y="29228"/>
                  </a:lnTo>
                  <a:lnTo>
                    <a:pt x="10260" y="29550"/>
                  </a:lnTo>
                  <a:lnTo>
                    <a:pt x="10698" y="29872"/>
                  </a:lnTo>
                  <a:lnTo>
                    <a:pt x="11147" y="30194"/>
                  </a:lnTo>
                  <a:lnTo>
                    <a:pt x="11596" y="30509"/>
                  </a:lnTo>
                  <a:lnTo>
                    <a:pt x="12055" y="30816"/>
                  </a:lnTo>
                  <a:lnTo>
                    <a:pt x="12514" y="31123"/>
                  </a:lnTo>
                  <a:lnTo>
                    <a:pt x="12974" y="31430"/>
                  </a:lnTo>
                  <a:lnTo>
                    <a:pt x="13443" y="31729"/>
                  </a:lnTo>
                  <a:lnTo>
                    <a:pt x="13923" y="32029"/>
                  </a:lnTo>
                  <a:lnTo>
                    <a:pt x="14403" y="32321"/>
                  </a:lnTo>
                  <a:lnTo>
                    <a:pt x="14884" y="32606"/>
                  </a:lnTo>
                  <a:lnTo>
                    <a:pt x="15374" y="32898"/>
                  </a:lnTo>
                  <a:lnTo>
                    <a:pt x="15865" y="33175"/>
                  </a:lnTo>
                  <a:lnTo>
                    <a:pt x="16366" y="33452"/>
                  </a:lnTo>
                  <a:lnTo>
                    <a:pt x="16867" y="33729"/>
                  </a:lnTo>
                  <a:lnTo>
                    <a:pt x="17368" y="33999"/>
                  </a:lnTo>
                  <a:lnTo>
                    <a:pt x="17869" y="34268"/>
                  </a:lnTo>
                  <a:lnTo>
                    <a:pt x="18891" y="34785"/>
                  </a:lnTo>
                  <a:lnTo>
                    <a:pt x="19925" y="35294"/>
                  </a:lnTo>
                  <a:lnTo>
                    <a:pt x="20958" y="35781"/>
                  </a:lnTo>
                  <a:lnTo>
                    <a:pt x="22012" y="36253"/>
                  </a:lnTo>
                  <a:lnTo>
                    <a:pt x="23056" y="36709"/>
                  </a:lnTo>
                  <a:lnTo>
                    <a:pt x="24110" y="37144"/>
                  </a:lnTo>
                  <a:lnTo>
                    <a:pt x="25164" y="37563"/>
                  </a:lnTo>
                  <a:lnTo>
                    <a:pt x="26229" y="37960"/>
                  </a:lnTo>
                  <a:lnTo>
                    <a:pt x="27283" y="38349"/>
                  </a:lnTo>
                  <a:lnTo>
                    <a:pt x="27711" y="38499"/>
                  </a:lnTo>
                  <a:lnTo>
                    <a:pt x="28149" y="38641"/>
                  </a:lnTo>
                  <a:lnTo>
                    <a:pt x="28588" y="38791"/>
                  </a:lnTo>
                  <a:lnTo>
                    <a:pt x="29036" y="38926"/>
                  </a:lnTo>
                  <a:lnTo>
                    <a:pt x="29924" y="39188"/>
                  </a:lnTo>
                  <a:lnTo>
                    <a:pt x="30821" y="39435"/>
                  </a:lnTo>
                  <a:lnTo>
                    <a:pt x="31719" y="39667"/>
                  </a:lnTo>
                  <a:lnTo>
                    <a:pt x="32637" y="39885"/>
                  </a:lnTo>
                  <a:lnTo>
                    <a:pt x="33545" y="40079"/>
                  </a:lnTo>
                  <a:lnTo>
                    <a:pt x="34474" y="40266"/>
                  </a:lnTo>
                  <a:lnTo>
                    <a:pt x="35403" y="40439"/>
                  </a:lnTo>
                  <a:lnTo>
                    <a:pt x="36332" y="40588"/>
                  </a:lnTo>
                  <a:lnTo>
                    <a:pt x="37271" y="40731"/>
                  </a:lnTo>
                  <a:lnTo>
                    <a:pt x="38221" y="40866"/>
                  </a:lnTo>
                  <a:lnTo>
                    <a:pt x="39171" y="40978"/>
                  </a:lnTo>
                  <a:lnTo>
                    <a:pt x="40121" y="41083"/>
                  </a:lnTo>
                  <a:lnTo>
                    <a:pt x="41081" y="41173"/>
                  </a:lnTo>
                  <a:lnTo>
                    <a:pt x="42041" y="41255"/>
                  </a:lnTo>
                  <a:lnTo>
                    <a:pt x="43001" y="41322"/>
                  </a:lnTo>
                  <a:lnTo>
                    <a:pt x="43972" y="41382"/>
                  </a:lnTo>
                  <a:lnTo>
                    <a:pt x="44943" y="41427"/>
                  </a:lnTo>
                  <a:lnTo>
                    <a:pt x="45913" y="41465"/>
                  </a:lnTo>
                  <a:lnTo>
                    <a:pt x="46884" y="41495"/>
                  </a:lnTo>
                  <a:lnTo>
                    <a:pt x="47865" y="41510"/>
                  </a:lnTo>
                  <a:lnTo>
                    <a:pt x="48836" y="41517"/>
                  </a:lnTo>
                  <a:lnTo>
                    <a:pt x="49817" y="41525"/>
                  </a:lnTo>
                  <a:lnTo>
                    <a:pt x="50788" y="41517"/>
                  </a:lnTo>
                  <a:lnTo>
                    <a:pt x="51769" y="41502"/>
                  </a:lnTo>
                  <a:lnTo>
                    <a:pt x="52750" y="41487"/>
                  </a:lnTo>
                  <a:lnTo>
                    <a:pt x="53731" y="41457"/>
                  </a:lnTo>
                  <a:lnTo>
                    <a:pt x="54701" y="41427"/>
                  </a:lnTo>
                  <a:lnTo>
                    <a:pt x="55683" y="41390"/>
                  </a:lnTo>
                  <a:lnTo>
                    <a:pt x="56653" y="41345"/>
                  </a:lnTo>
                  <a:lnTo>
                    <a:pt x="57624" y="41292"/>
                  </a:lnTo>
                  <a:lnTo>
                    <a:pt x="58334" y="41262"/>
                  </a:lnTo>
                  <a:lnTo>
                    <a:pt x="60254" y="41143"/>
                  </a:lnTo>
                  <a:lnTo>
                    <a:pt x="61079" y="41090"/>
                  </a:lnTo>
                  <a:lnTo>
                    <a:pt x="61924" y="41023"/>
                  </a:lnTo>
                  <a:lnTo>
                    <a:pt x="62342" y="40985"/>
                  </a:lnTo>
                  <a:lnTo>
                    <a:pt x="62749" y="40948"/>
                  </a:lnTo>
                  <a:lnTo>
                    <a:pt x="63166" y="40896"/>
                  </a:lnTo>
                  <a:lnTo>
                    <a:pt x="63584" y="40843"/>
                  </a:lnTo>
                  <a:lnTo>
                    <a:pt x="63991" y="40783"/>
                  </a:lnTo>
                  <a:lnTo>
                    <a:pt x="64398" y="40716"/>
                  </a:lnTo>
                  <a:lnTo>
                    <a:pt x="64805" y="40641"/>
                  </a:lnTo>
                  <a:lnTo>
                    <a:pt x="65201" y="40559"/>
                  </a:lnTo>
                  <a:lnTo>
                    <a:pt x="65598" y="40469"/>
                  </a:lnTo>
                  <a:lnTo>
                    <a:pt x="65984" y="40364"/>
                  </a:lnTo>
                  <a:lnTo>
                    <a:pt x="66370" y="40244"/>
                  </a:lnTo>
                  <a:lnTo>
                    <a:pt x="66746" y="40117"/>
                  </a:lnTo>
                  <a:lnTo>
                    <a:pt x="67122" y="39982"/>
                  </a:lnTo>
                  <a:lnTo>
                    <a:pt x="67487" y="39825"/>
                  </a:lnTo>
                  <a:lnTo>
                    <a:pt x="67831" y="39660"/>
                  </a:lnTo>
                  <a:lnTo>
                    <a:pt x="68176" y="39473"/>
                  </a:lnTo>
                  <a:lnTo>
                    <a:pt x="68499" y="39278"/>
                  </a:lnTo>
                  <a:lnTo>
                    <a:pt x="68802" y="39068"/>
                  </a:lnTo>
                  <a:lnTo>
                    <a:pt x="69094" y="38851"/>
                  </a:lnTo>
                  <a:lnTo>
                    <a:pt x="69230" y="38739"/>
                  </a:lnTo>
                  <a:lnTo>
                    <a:pt x="69366" y="38619"/>
                  </a:lnTo>
                  <a:lnTo>
                    <a:pt x="69491" y="38507"/>
                  </a:lnTo>
                  <a:lnTo>
                    <a:pt x="69616" y="38379"/>
                  </a:lnTo>
                  <a:lnTo>
                    <a:pt x="69731" y="38260"/>
                  </a:lnTo>
                  <a:lnTo>
                    <a:pt x="69835" y="38132"/>
                  </a:lnTo>
                  <a:lnTo>
                    <a:pt x="69940" y="38005"/>
                  </a:lnTo>
                  <a:lnTo>
                    <a:pt x="70034" y="37870"/>
                  </a:lnTo>
                  <a:lnTo>
                    <a:pt x="70128" y="37735"/>
                  </a:lnTo>
                  <a:lnTo>
                    <a:pt x="70211" y="37601"/>
                  </a:lnTo>
                  <a:lnTo>
                    <a:pt x="70284" y="37466"/>
                  </a:lnTo>
                  <a:lnTo>
                    <a:pt x="70347" y="37323"/>
                  </a:lnTo>
                  <a:lnTo>
                    <a:pt x="70409" y="37181"/>
                  </a:lnTo>
                  <a:lnTo>
                    <a:pt x="70462" y="37039"/>
                  </a:lnTo>
                  <a:lnTo>
                    <a:pt x="70503" y="36897"/>
                  </a:lnTo>
                  <a:lnTo>
                    <a:pt x="70535" y="36747"/>
                  </a:lnTo>
                  <a:lnTo>
                    <a:pt x="70566" y="36605"/>
                  </a:lnTo>
                  <a:lnTo>
                    <a:pt x="70576" y="36455"/>
                  </a:lnTo>
                  <a:lnTo>
                    <a:pt x="70587" y="36335"/>
                  </a:lnTo>
                  <a:lnTo>
                    <a:pt x="70587" y="36208"/>
                  </a:lnTo>
                  <a:lnTo>
                    <a:pt x="70576" y="36088"/>
                  </a:lnTo>
                  <a:lnTo>
                    <a:pt x="70566" y="35968"/>
                  </a:lnTo>
                  <a:lnTo>
                    <a:pt x="70545" y="35848"/>
                  </a:lnTo>
                  <a:lnTo>
                    <a:pt x="70514" y="35728"/>
                  </a:lnTo>
                  <a:lnTo>
                    <a:pt x="70483" y="35609"/>
                  </a:lnTo>
                  <a:lnTo>
                    <a:pt x="70441" y="35489"/>
                  </a:lnTo>
                  <a:lnTo>
                    <a:pt x="70389" y="35376"/>
                  </a:lnTo>
                  <a:lnTo>
                    <a:pt x="70336" y="35264"/>
                  </a:lnTo>
                  <a:lnTo>
                    <a:pt x="70263" y="35152"/>
                  </a:lnTo>
                  <a:lnTo>
                    <a:pt x="70201" y="35047"/>
                  </a:lnTo>
                  <a:lnTo>
                    <a:pt x="70117" y="34935"/>
                  </a:lnTo>
                  <a:lnTo>
                    <a:pt x="70023" y="34837"/>
                  </a:lnTo>
                  <a:lnTo>
                    <a:pt x="69929" y="34740"/>
                  </a:lnTo>
                  <a:lnTo>
                    <a:pt x="69825" y="34643"/>
                  </a:lnTo>
                  <a:lnTo>
                    <a:pt x="69658" y="34508"/>
                  </a:lnTo>
                  <a:lnTo>
                    <a:pt x="69481" y="34388"/>
                  </a:lnTo>
                  <a:lnTo>
                    <a:pt x="69282" y="34276"/>
                  </a:lnTo>
                  <a:lnTo>
                    <a:pt x="69084" y="34178"/>
                  </a:lnTo>
                  <a:lnTo>
                    <a:pt x="68875" y="34081"/>
                  </a:lnTo>
                  <a:lnTo>
                    <a:pt x="68666" y="33991"/>
                  </a:lnTo>
                  <a:lnTo>
                    <a:pt x="68228" y="33819"/>
                  </a:lnTo>
                  <a:lnTo>
                    <a:pt x="67727" y="33639"/>
                  </a:lnTo>
                  <a:lnTo>
                    <a:pt x="67226" y="33467"/>
                  </a:lnTo>
                  <a:lnTo>
                    <a:pt x="66725" y="33302"/>
                  </a:lnTo>
                  <a:lnTo>
                    <a:pt x="66214" y="33152"/>
                  </a:lnTo>
                  <a:lnTo>
                    <a:pt x="65692" y="33003"/>
                  </a:lnTo>
                  <a:lnTo>
                    <a:pt x="65170" y="32868"/>
                  </a:lnTo>
                  <a:lnTo>
                    <a:pt x="64648" y="32740"/>
                  </a:lnTo>
                  <a:lnTo>
                    <a:pt x="64116" y="32621"/>
                  </a:lnTo>
                  <a:lnTo>
                    <a:pt x="63584" y="32508"/>
                  </a:lnTo>
                  <a:lnTo>
                    <a:pt x="63041" y="32411"/>
                  </a:lnTo>
                  <a:lnTo>
                    <a:pt x="62498" y="32314"/>
                  </a:lnTo>
                  <a:lnTo>
                    <a:pt x="61955" y="32231"/>
                  </a:lnTo>
                  <a:lnTo>
                    <a:pt x="61413" y="32164"/>
                  </a:lnTo>
                  <a:lnTo>
                    <a:pt x="60859" y="32096"/>
                  </a:lnTo>
                  <a:lnTo>
                    <a:pt x="60306" y="32037"/>
                  </a:lnTo>
                  <a:lnTo>
                    <a:pt x="59753" y="31992"/>
                  </a:lnTo>
                  <a:lnTo>
                    <a:pt x="60265" y="31715"/>
                  </a:lnTo>
                  <a:lnTo>
                    <a:pt x="60755" y="31437"/>
                  </a:lnTo>
                  <a:lnTo>
                    <a:pt x="61256" y="31145"/>
                  </a:lnTo>
                  <a:lnTo>
                    <a:pt x="61757" y="30846"/>
                  </a:lnTo>
                  <a:lnTo>
                    <a:pt x="62248" y="30539"/>
                  </a:lnTo>
                  <a:lnTo>
                    <a:pt x="62728" y="30232"/>
                  </a:lnTo>
                  <a:lnTo>
                    <a:pt x="63698" y="29603"/>
                  </a:lnTo>
                  <a:lnTo>
                    <a:pt x="64659" y="28959"/>
                  </a:lnTo>
                  <a:lnTo>
                    <a:pt x="65598" y="28315"/>
                  </a:lnTo>
                  <a:lnTo>
                    <a:pt x="67424" y="27034"/>
                  </a:lnTo>
                  <a:lnTo>
                    <a:pt x="67925" y="26675"/>
                  </a:lnTo>
                  <a:lnTo>
                    <a:pt x="68426" y="26315"/>
                  </a:lnTo>
                  <a:lnTo>
                    <a:pt x="68917" y="25956"/>
                  </a:lnTo>
                  <a:lnTo>
                    <a:pt x="69397" y="25581"/>
                  </a:lnTo>
                  <a:lnTo>
                    <a:pt x="69867" y="25207"/>
                  </a:lnTo>
                  <a:lnTo>
                    <a:pt x="70326" y="24825"/>
                  </a:lnTo>
                  <a:lnTo>
                    <a:pt x="70775" y="24428"/>
                  </a:lnTo>
                  <a:lnTo>
                    <a:pt x="71213" y="24031"/>
                  </a:lnTo>
                  <a:lnTo>
                    <a:pt x="71620" y="23627"/>
                  </a:lnTo>
                  <a:lnTo>
                    <a:pt x="72027" y="23215"/>
                  </a:lnTo>
                  <a:lnTo>
                    <a:pt x="72403" y="22796"/>
                  </a:lnTo>
                  <a:lnTo>
                    <a:pt x="72580" y="22578"/>
                  </a:lnTo>
                  <a:lnTo>
                    <a:pt x="72758" y="22361"/>
                  </a:lnTo>
                  <a:lnTo>
                    <a:pt x="72925" y="22144"/>
                  </a:lnTo>
                  <a:lnTo>
                    <a:pt x="73092" y="21919"/>
                  </a:lnTo>
                  <a:lnTo>
                    <a:pt x="73248" y="21702"/>
                  </a:lnTo>
                  <a:lnTo>
                    <a:pt x="73395" y="21470"/>
                  </a:lnTo>
                  <a:lnTo>
                    <a:pt x="73541" y="21245"/>
                  </a:lnTo>
                  <a:lnTo>
                    <a:pt x="73676" y="21013"/>
                  </a:lnTo>
                  <a:lnTo>
                    <a:pt x="73812" y="20781"/>
                  </a:lnTo>
                  <a:lnTo>
                    <a:pt x="73937" y="20549"/>
                  </a:lnTo>
                  <a:lnTo>
                    <a:pt x="74031" y="20354"/>
                  </a:lnTo>
                  <a:lnTo>
                    <a:pt x="74115" y="20160"/>
                  </a:lnTo>
                  <a:lnTo>
                    <a:pt x="74188" y="19957"/>
                  </a:lnTo>
                  <a:lnTo>
                    <a:pt x="74250" y="19763"/>
                  </a:lnTo>
                  <a:lnTo>
                    <a:pt x="74292" y="19561"/>
                  </a:lnTo>
                  <a:lnTo>
                    <a:pt x="74313" y="19358"/>
                  </a:lnTo>
                  <a:lnTo>
                    <a:pt x="74313" y="19254"/>
                  </a:lnTo>
                  <a:lnTo>
                    <a:pt x="74303" y="19156"/>
                  </a:lnTo>
                  <a:lnTo>
                    <a:pt x="74292" y="19051"/>
                  </a:lnTo>
                  <a:lnTo>
                    <a:pt x="74271" y="18954"/>
                  </a:lnTo>
                  <a:lnTo>
                    <a:pt x="74240" y="18827"/>
                  </a:lnTo>
                  <a:lnTo>
                    <a:pt x="74198" y="18707"/>
                  </a:lnTo>
                  <a:lnTo>
                    <a:pt x="74136" y="18587"/>
                  </a:lnTo>
                  <a:lnTo>
                    <a:pt x="74073" y="18467"/>
                  </a:lnTo>
                  <a:lnTo>
                    <a:pt x="74000" y="18355"/>
                  </a:lnTo>
                  <a:lnTo>
                    <a:pt x="73916" y="18243"/>
                  </a:lnTo>
                  <a:lnTo>
                    <a:pt x="73822" y="18130"/>
                  </a:lnTo>
                  <a:lnTo>
                    <a:pt x="73718" y="18025"/>
                  </a:lnTo>
                  <a:lnTo>
                    <a:pt x="73614" y="17921"/>
                  </a:lnTo>
                  <a:lnTo>
                    <a:pt x="73499" y="17823"/>
                  </a:lnTo>
                  <a:lnTo>
                    <a:pt x="73374" y="17726"/>
                  </a:lnTo>
                  <a:lnTo>
                    <a:pt x="73248" y="17629"/>
                  </a:lnTo>
                  <a:lnTo>
                    <a:pt x="72987" y="17449"/>
                  </a:lnTo>
                  <a:lnTo>
                    <a:pt x="72716" y="17284"/>
                  </a:lnTo>
                  <a:lnTo>
                    <a:pt x="72486" y="17164"/>
                  </a:lnTo>
                  <a:lnTo>
                    <a:pt x="72257" y="17044"/>
                  </a:lnTo>
                  <a:lnTo>
                    <a:pt x="72017" y="16932"/>
                  </a:lnTo>
                  <a:lnTo>
                    <a:pt x="71777" y="16827"/>
                  </a:lnTo>
                  <a:lnTo>
                    <a:pt x="71537" y="16730"/>
                  </a:lnTo>
                  <a:lnTo>
                    <a:pt x="71286" y="16640"/>
                  </a:lnTo>
                  <a:lnTo>
                    <a:pt x="71025" y="16558"/>
                  </a:lnTo>
                  <a:lnTo>
                    <a:pt x="70775" y="16475"/>
                  </a:lnTo>
                  <a:lnTo>
                    <a:pt x="70503" y="16400"/>
                  </a:lnTo>
                  <a:lnTo>
                    <a:pt x="70242" y="16333"/>
                  </a:lnTo>
                  <a:lnTo>
                    <a:pt x="69971" y="16273"/>
                  </a:lnTo>
                  <a:lnTo>
                    <a:pt x="69700" y="16221"/>
                  </a:lnTo>
                  <a:lnTo>
                    <a:pt x="69428" y="16168"/>
                  </a:lnTo>
                  <a:lnTo>
                    <a:pt x="69147" y="16123"/>
                  </a:lnTo>
                  <a:lnTo>
                    <a:pt x="68875" y="16086"/>
                  </a:lnTo>
                  <a:lnTo>
                    <a:pt x="68593" y="16056"/>
                  </a:lnTo>
                  <a:lnTo>
                    <a:pt x="68312" y="16026"/>
                  </a:lnTo>
                  <a:lnTo>
                    <a:pt x="68019" y="16003"/>
                  </a:lnTo>
                  <a:lnTo>
                    <a:pt x="67738" y="15989"/>
                  </a:lnTo>
                  <a:lnTo>
                    <a:pt x="67456" y="15974"/>
                  </a:lnTo>
                  <a:lnTo>
                    <a:pt x="67164" y="15974"/>
                  </a:lnTo>
                  <a:lnTo>
                    <a:pt x="66882" y="15966"/>
                  </a:lnTo>
                  <a:lnTo>
                    <a:pt x="66589" y="15974"/>
                  </a:lnTo>
                  <a:lnTo>
                    <a:pt x="66308" y="15981"/>
                  </a:lnTo>
                  <a:lnTo>
                    <a:pt x="66015" y="15996"/>
                  </a:lnTo>
                  <a:lnTo>
                    <a:pt x="65734" y="16011"/>
                  </a:lnTo>
                  <a:lnTo>
                    <a:pt x="65441" y="16033"/>
                  </a:lnTo>
                  <a:lnTo>
                    <a:pt x="65160" y="16063"/>
                  </a:lnTo>
                  <a:lnTo>
                    <a:pt x="64878" y="16093"/>
                  </a:lnTo>
                  <a:lnTo>
                    <a:pt x="64596" y="16131"/>
                  </a:lnTo>
                  <a:lnTo>
                    <a:pt x="64032" y="16213"/>
                  </a:lnTo>
                  <a:lnTo>
                    <a:pt x="63479" y="16311"/>
                  </a:lnTo>
                  <a:lnTo>
                    <a:pt x="62936" y="16423"/>
                  </a:lnTo>
                  <a:lnTo>
                    <a:pt x="62394" y="16550"/>
                  </a:lnTo>
                  <a:lnTo>
                    <a:pt x="61861" y="16692"/>
                  </a:lnTo>
                  <a:lnTo>
                    <a:pt x="61340" y="16835"/>
                  </a:lnTo>
                  <a:lnTo>
                    <a:pt x="60807" y="16999"/>
                  </a:lnTo>
                  <a:lnTo>
                    <a:pt x="60296" y="17164"/>
                  </a:lnTo>
                  <a:lnTo>
                    <a:pt x="59774" y="17344"/>
                  </a:lnTo>
                  <a:lnTo>
                    <a:pt x="59263" y="17524"/>
                  </a:lnTo>
                  <a:lnTo>
                    <a:pt x="58762" y="17711"/>
                  </a:lnTo>
                  <a:lnTo>
                    <a:pt x="58250" y="17906"/>
                  </a:lnTo>
                  <a:lnTo>
                    <a:pt x="57749" y="18108"/>
                  </a:lnTo>
                  <a:lnTo>
                    <a:pt x="56758" y="18512"/>
                  </a:lnTo>
                  <a:lnTo>
                    <a:pt x="55766" y="18932"/>
                  </a:lnTo>
                  <a:lnTo>
                    <a:pt x="55766" y="18797"/>
                  </a:lnTo>
                  <a:lnTo>
                    <a:pt x="55766" y="18669"/>
                  </a:lnTo>
                  <a:lnTo>
                    <a:pt x="55787" y="18550"/>
                  </a:lnTo>
                  <a:lnTo>
                    <a:pt x="55808" y="18437"/>
                  </a:lnTo>
                  <a:lnTo>
                    <a:pt x="55850" y="18325"/>
                  </a:lnTo>
                  <a:lnTo>
                    <a:pt x="55891" y="18220"/>
                  </a:lnTo>
                  <a:lnTo>
                    <a:pt x="55944" y="18115"/>
                  </a:lnTo>
                  <a:lnTo>
                    <a:pt x="56006" y="18018"/>
                  </a:lnTo>
                  <a:lnTo>
                    <a:pt x="56079" y="17921"/>
                  </a:lnTo>
                  <a:lnTo>
                    <a:pt x="56163" y="17823"/>
                  </a:lnTo>
                  <a:lnTo>
                    <a:pt x="56340" y="17621"/>
                  </a:lnTo>
                  <a:lnTo>
                    <a:pt x="56538" y="17419"/>
                  </a:lnTo>
                  <a:lnTo>
                    <a:pt x="56758" y="17209"/>
                  </a:lnTo>
                  <a:lnTo>
                    <a:pt x="57081" y="16887"/>
                  </a:lnTo>
                  <a:lnTo>
                    <a:pt x="57394" y="16558"/>
                  </a:lnTo>
                  <a:lnTo>
                    <a:pt x="57697" y="16221"/>
                  </a:lnTo>
                  <a:lnTo>
                    <a:pt x="57989" y="15884"/>
                  </a:lnTo>
                  <a:lnTo>
                    <a:pt x="58281" y="15547"/>
                  </a:lnTo>
                  <a:lnTo>
                    <a:pt x="58563" y="15195"/>
                  </a:lnTo>
                  <a:lnTo>
                    <a:pt x="58835" y="14850"/>
                  </a:lnTo>
                  <a:lnTo>
                    <a:pt x="59106" y="14498"/>
                  </a:lnTo>
                  <a:lnTo>
                    <a:pt x="59336" y="14184"/>
                  </a:lnTo>
                  <a:lnTo>
                    <a:pt x="59565" y="13869"/>
                  </a:lnTo>
                  <a:lnTo>
                    <a:pt x="59784" y="13547"/>
                  </a:lnTo>
                  <a:lnTo>
                    <a:pt x="60004" y="13218"/>
                  </a:lnTo>
                  <a:lnTo>
                    <a:pt x="60202" y="12888"/>
                  </a:lnTo>
                  <a:lnTo>
                    <a:pt x="60390" y="12559"/>
                  </a:lnTo>
                  <a:lnTo>
                    <a:pt x="60567" y="12222"/>
                  </a:lnTo>
                  <a:lnTo>
                    <a:pt x="60734" y="11885"/>
                  </a:lnTo>
                  <a:lnTo>
                    <a:pt x="60870" y="11548"/>
                  </a:lnTo>
                  <a:lnTo>
                    <a:pt x="60995" y="11203"/>
                  </a:lnTo>
                  <a:lnTo>
                    <a:pt x="61099" y="10859"/>
                  </a:lnTo>
                  <a:lnTo>
                    <a:pt x="61173" y="10514"/>
                  </a:lnTo>
                  <a:lnTo>
                    <a:pt x="61204" y="10342"/>
                  </a:lnTo>
                  <a:lnTo>
                    <a:pt x="61225" y="10170"/>
                  </a:lnTo>
                  <a:lnTo>
                    <a:pt x="61246" y="9990"/>
                  </a:lnTo>
                  <a:lnTo>
                    <a:pt x="61246" y="9818"/>
                  </a:lnTo>
                  <a:lnTo>
                    <a:pt x="61246" y="9638"/>
                  </a:lnTo>
                  <a:lnTo>
                    <a:pt x="61246" y="9466"/>
                  </a:lnTo>
                  <a:lnTo>
                    <a:pt x="61235" y="9286"/>
                  </a:lnTo>
                  <a:lnTo>
                    <a:pt x="61204" y="9114"/>
                  </a:lnTo>
                  <a:lnTo>
                    <a:pt x="61173" y="8934"/>
                  </a:lnTo>
                  <a:lnTo>
                    <a:pt x="61131" y="8762"/>
                  </a:lnTo>
                  <a:lnTo>
                    <a:pt x="61079" y="8582"/>
                  </a:lnTo>
                  <a:lnTo>
                    <a:pt x="61016" y="8410"/>
                  </a:lnTo>
                  <a:lnTo>
                    <a:pt x="60943" y="8238"/>
                  </a:lnTo>
                  <a:lnTo>
                    <a:pt x="60859" y="8066"/>
                  </a:lnTo>
                  <a:lnTo>
                    <a:pt x="60776" y="7901"/>
                  </a:lnTo>
                  <a:lnTo>
                    <a:pt x="60672" y="7736"/>
                  </a:lnTo>
                  <a:lnTo>
                    <a:pt x="60557" y="7571"/>
                  </a:lnTo>
                  <a:lnTo>
                    <a:pt x="60442" y="7414"/>
                  </a:lnTo>
                  <a:lnTo>
                    <a:pt x="60306" y="7257"/>
                  </a:lnTo>
                  <a:lnTo>
                    <a:pt x="60171" y="7107"/>
                  </a:lnTo>
                  <a:lnTo>
                    <a:pt x="60035" y="6957"/>
                  </a:lnTo>
                  <a:lnTo>
                    <a:pt x="59878" y="6815"/>
                  </a:lnTo>
                  <a:lnTo>
                    <a:pt x="59722" y="6680"/>
                  </a:lnTo>
                  <a:lnTo>
                    <a:pt x="59555" y="6545"/>
                  </a:lnTo>
                  <a:lnTo>
                    <a:pt x="59377" y="6426"/>
                  </a:lnTo>
                  <a:lnTo>
                    <a:pt x="59200" y="6306"/>
                  </a:lnTo>
                  <a:lnTo>
                    <a:pt x="59012" y="6186"/>
                  </a:lnTo>
                  <a:lnTo>
                    <a:pt x="58824" y="6081"/>
                  </a:lnTo>
                  <a:lnTo>
                    <a:pt x="58626" y="5984"/>
                  </a:lnTo>
                  <a:lnTo>
                    <a:pt x="58417" y="5894"/>
                  </a:lnTo>
                  <a:lnTo>
                    <a:pt x="58208" y="5812"/>
                  </a:lnTo>
                  <a:lnTo>
                    <a:pt x="57989" y="5737"/>
                  </a:lnTo>
                  <a:lnTo>
                    <a:pt x="57770" y="5669"/>
                  </a:lnTo>
                  <a:lnTo>
                    <a:pt x="57551" y="5609"/>
                  </a:lnTo>
                  <a:lnTo>
                    <a:pt x="57321" y="5564"/>
                  </a:lnTo>
                  <a:lnTo>
                    <a:pt x="57092" y="5527"/>
                  </a:lnTo>
                  <a:lnTo>
                    <a:pt x="56852" y="5497"/>
                  </a:lnTo>
                  <a:lnTo>
                    <a:pt x="56611" y="5482"/>
                  </a:lnTo>
                  <a:lnTo>
                    <a:pt x="56371" y="5475"/>
                  </a:lnTo>
                  <a:lnTo>
                    <a:pt x="56121" y="5482"/>
                  </a:lnTo>
                  <a:lnTo>
                    <a:pt x="55891" y="5497"/>
                  </a:lnTo>
                  <a:lnTo>
                    <a:pt x="55662" y="5519"/>
                  </a:lnTo>
                  <a:lnTo>
                    <a:pt x="55432" y="5549"/>
                  </a:lnTo>
                  <a:lnTo>
                    <a:pt x="55213" y="5594"/>
                  </a:lnTo>
                  <a:lnTo>
                    <a:pt x="54994" y="5639"/>
                  </a:lnTo>
                  <a:lnTo>
                    <a:pt x="54775" y="5692"/>
                  </a:lnTo>
                  <a:lnTo>
                    <a:pt x="54555" y="5752"/>
                  </a:lnTo>
                  <a:lnTo>
                    <a:pt x="54336" y="5819"/>
                  </a:lnTo>
                  <a:lnTo>
                    <a:pt x="54127" y="5894"/>
                  </a:lnTo>
                  <a:lnTo>
                    <a:pt x="53919" y="5969"/>
                  </a:lnTo>
                  <a:lnTo>
                    <a:pt x="53512" y="6134"/>
                  </a:lnTo>
                  <a:lnTo>
                    <a:pt x="53105" y="6306"/>
                  </a:lnTo>
                  <a:lnTo>
                    <a:pt x="52708" y="6493"/>
                  </a:lnTo>
                  <a:lnTo>
                    <a:pt x="52280" y="6695"/>
                  </a:lnTo>
                  <a:lnTo>
                    <a:pt x="51863" y="6905"/>
                  </a:lnTo>
                  <a:lnTo>
                    <a:pt x="51435" y="7122"/>
                  </a:lnTo>
                  <a:lnTo>
                    <a:pt x="51028" y="7339"/>
                  </a:lnTo>
                  <a:lnTo>
                    <a:pt x="50621" y="7564"/>
                  </a:lnTo>
                  <a:lnTo>
                    <a:pt x="50213" y="7796"/>
                  </a:lnTo>
                  <a:lnTo>
                    <a:pt x="49806" y="8028"/>
                  </a:lnTo>
                  <a:lnTo>
                    <a:pt x="49420" y="8268"/>
                  </a:lnTo>
                  <a:lnTo>
                    <a:pt x="49024" y="8507"/>
                  </a:lnTo>
                  <a:lnTo>
                    <a:pt x="48637" y="8755"/>
                  </a:lnTo>
                  <a:lnTo>
                    <a:pt x="48262" y="9002"/>
                  </a:lnTo>
                  <a:lnTo>
                    <a:pt x="47886" y="9256"/>
                  </a:lnTo>
                  <a:lnTo>
                    <a:pt x="47521" y="9511"/>
                  </a:lnTo>
                  <a:lnTo>
                    <a:pt x="47155" y="9773"/>
                  </a:lnTo>
                  <a:lnTo>
                    <a:pt x="46801" y="10043"/>
                  </a:lnTo>
                  <a:lnTo>
                    <a:pt x="46446" y="10312"/>
                  </a:lnTo>
                  <a:lnTo>
                    <a:pt x="46101" y="10582"/>
                  </a:lnTo>
                  <a:lnTo>
                    <a:pt x="45757" y="10859"/>
                  </a:lnTo>
                  <a:lnTo>
                    <a:pt x="45423" y="11143"/>
                  </a:lnTo>
                  <a:lnTo>
                    <a:pt x="45089" y="11428"/>
                  </a:lnTo>
                  <a:lnTo>
                    <a:pt x="44765" y="11713"/>
                  </a:lnTo>
                  <a:lnTo>
                    <a:pt x="44452" y="12005"/>
                  </a:lnTo>
                  <a:lnTo>
                    <a:pt x="44139" y="12304"/>
                  </a:lnTo>
                  <a:lnTo>
                    <a:pt x="43836" y="12596"/>
                  </a:lnTo>
                  <a:lnTo>
                    <a:pt x="43534" y="12903"/>
                  </a:lnTo>
                  <a:lnTo>
                    <a:pt x="43241" y="13203"/>
                  </a:lnTo>
                  <a:lnTo>
                    <a:pt x="42960" y="13510"/>
                  </a:lnTo>
                  <a:lnTo>
                    <a:pt x="42678" y="13824"/>
                  </a:lnTo>
                  <a:lnTo>
                    <a:pt x="42406" y="14139"/>
                  </a:lnTo>
                  <a:lnTo>
                    <a:pt x="42146" y="14453"/>
                  </a:lnTo>
                  <a:lnTo>
                    <a:pt x="41885" y="14775"/>
                  </a:lnTo>
                  <a:lnTo>
                    <a:pt x="41624" y="15097"/>
                  </a:lnTo>
                  <a:lnTo>
                    <a:pt x="41624" y="15097"/>
                  </a:lnTo>
                  <a:lnTo>
                    <a:pt x="41780" y="14813"/>
                  </a:lnTo>
                  <a:lnTo>
                    <a:pt x="41916" y="14521"/>
                  </a:lnTo>
                  <a:lnTo>
                    <a:pt x="42052" y="14229"/>
                  </a:lnTo>
                  <a:lnTo>
                    <a:pt x="42187" y="13929"/>
                  </a:lnTo>
                  <a:lnTo>
                    <a:pt x="42302" y="13622"/>
                  </a:lnTo>
                  <a:lnTo>
                    <a:pt x="42427" y="13315"/>
                  </a:lnTo>
                  <a:lnTo>
                    <a:pt x="42532" y="13008"/>
                  </a:lnTo>
                  <a:lnTo>
                    <a:pt x="42636" y="12694"/>
                  </a:lnTo>
                  <a:lnTo>
                    <a:pt x="42740" y="12372"/>
                  </a:lnTo>
                  <a:lnTo>
                    <a:pt x="42824" y="12057"/>
                  </a:lnTo>
                  <a:lnTo>
                    <a:pt x="43001" y="11405"/>
                  </a:lnTo>
                  <a:lnTo>
                    <a:pt x="43147" y="10746"/>
                  </a:lnTo>
                  <a:lnTo>
                    <a:pt x="43273" y="10088"/>
                  </a:lnTo>
                  <a:lnTo>
                    <a:pt x="43377" y="9429"/>
                  </a:lnTo>
                  <a:lnTo>
                    <a:pt x="43471" y="8762"/>
                  </a:lnTo>
                  <a:lnTo>
                    <a:pt x="43544" y="8103"/>
                  </a:lnTo>
                  <a:lnTo>
                    <a:pt x="43596" y="7444"/>
                  </a:lnTo>
                  <a:lnTo>
                    <a:pt x="43638" y="6800"/>
                  </a:lnTo>
                  <a:lnTo>
                    <a:pt x="43669" y="6156"/>
                  </a:lnTo>
                  <a:lnTo>
                    <a:pt x="43680" y="5534"/>
                  </a:lnTo>
                  <a:lnTo>
                    <a:pt x="43680" y="4920"/>
                  </a:lnTo>
                  <a:lnTo>
                    <a:pt x="43669" y="4621"/>
                  </a:lnTo>
                  <a:lnTo>
                    <a:pt x="43659" y="4321"/>
                  </a:lnTo>
                  <a:lnTo>
                    <a:pt x="43628" y="4014"/>
                  </a:lnTo>
                  <a:lnTo>
                    <a:pt x="43586" y="3707"/>
                  </a:lnTo>
                  <a:lnTo>
                    <a:pt x="43534" y="3400"/>
                  </a:lnTo>
                  <a:lnTo>
                    <a:pt x="43461" y="3101"/>
                  </a:lnTo>
                  <a:lnTo>
                    <a:pt x="43367" y="2809"/>
                  </a:lnTo>
                  <a:lnTo>
                    <a:pt x="43262" y="2517"/>
                  </a:lnTo>
                  <a:lnTo>
                    <a:pt x="43137" y="2232"/>
                  </a:lnTo>
                  <a:lnTo>
                    <a:pt x="43064" y="2097"/>
                  </a:lnTo>
                  <a:lnTo>
                    <a:pt x="42980" y="1955"/>
                  </a:lnTo>
                  <a:lnTo>
                    <a:pt x="42897" y="1828"/>
                  </a:lnTo>
                  <a:lnTo>
                    <a:pt x="42803" y="1693"/>
                  </a:lnTo>
                  <a:lnTo>
                    <a:pt x="42709" y="1566"/>
                  </a:lnTo>
                  <a:lnTo>
                    <a:pt x="42605" y="1446"/>
                  </a:lnTo>
                  <a:lnTo>
                    <a:pt x="42500" y="1326"/>
                  </a:lnTo>
                  <a:lnTo>
                    <a:pt x="42375" y="1206"/>
                  </a:lnTo>
                  <a:lnTo>
                    <a:pt x="42260" y="1094"/>
                  </a:lnTo>
                  <a:lnTo>
                    <a:pt x="42125" y="981"/>
                  </a:lnTo>
                  <a:lnTo>
                    <a:pt x="41989" y="877"/>
                  </a:lnTo>
                  <a:lnTo>
                    <a:pt x="41843" y="779"/>
                  </a:lnTo>
                  <a:lnTo>
                    <a:pt x="41686" y="682"/>
                  </a:lnTo>
                  <a:lnTo>
                    <a:pt x="41519" y="584"/>
                  </a:lnTo>
                  <a:lnTo>
                    <a:pt x="41363" y="502"/>
                  </a:lnTo>
                  <a:lnTo>
                    <a:pt x="41185" y="427"/>
                  </a:lnTo>
                  <a:lnTo>
                    <a:pt x="41018" y="360"/>
                  </a:lnTo>
                  <a:lnTo>
                    <a:pt x="40830" y="292"/>
                  </a:lnTo>
                  <a:lnTo>
                    <a:pt x="40653" y="233"/>
                  </a:lnTo>
                  <a:lnTo>
                    <a:pt x="40465" y="188"/>
                  </a:lnTo>
                  <a:lnTo>
                    <a:pt x="40277" y="143"/>
                  </a:lnTo>
                  <a:lnTo>
                    <a:pt x="40089" y="105"/>
                  </a:lnTo>
                  <a:lnTo>
                    <a:pt x="39891" y="68"/>
                  </a:lnTo>
                  <a:lnTo>
                    <a:pt x="39703" y="45"/>
                  </a:lnTo>
                  <a:lnTo>
                    <a:pt x="39505" y="23"/>
                  </a:lnTo>
                  <a:lnTo>
                    <a:pt x="39307" y="8"/>
                  </a:lnTo>
                  <a:lnTo>
                    <a:pt x="3909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 flipH="1">
              <a:off x="5035310" y="2244133"/>
              <a:ext cx="673765" cy="359616"/>
            </a:xfrm>
            <a:custGeom>
              <a:avLst/>
              <a:gdLst/>
              <a:ahLst/>
              <a:cxnLst/>
              <a:rect l="l" t="t" r="r" b="b"/>
              <a:pathLst>
                <a:path w="57896" h="26331" extrusionOk="0">
                  <a:moveTo>
                    <a:pt x="24517" y="1"/>
                  </a:moveTo>
                  <a:lnTo>
                    <a:pt x="24204" y="16"/>
                  </a:lnTo>
                  <a:lnTo>
                    <a:pt x="23901" y="31"/>
                  </a:lnTo>
                  <a:lnTo>
                    <a:pt x="23588" y="53"/>
                  </a:lnTo>
                  <a:lnTo>
                    <a:pt x="23275" y="90"/>
                  </a:lnTo>
                  <a:lnTo>
                    <a:pt x="22972" y="135"/>
                  </a:lnTo>
                  <a:lnTo>
                    <a:pt x="22670" y="180"/>
                  </a:lnTo>
                  <a:lnTo>
                    <a:pt x="22357" y="240"/>
                  </a:lnTo>
                  <a:lnTo>
                    <a:pt x="22054" y="308"/>
                  </a:lnTo>
                  <a:lnTo>
                    <a:pt x="21762" y="382"/>
                  </a:lnTo>
                  <a:lnTo>
                    <a:pt x="21511" y="450"/>
                  </a:lnTo>
                  <a:lnTo>
                    <a:pt x="21271" y="525"/>
                  </a:lnTo>
                  <a:lnTo>
                    <a:pt x="21031" y="607"/>
                  </a:lnTo>
                  <a:lnTo>
                    <a:pt x="20791" y="690"/>
                  </a:lnTo>
                  <a:lnTo>
                    <a:pt x="20551" y="779"/>
                  </a:lnTo>
                  <a:lnTo>
                    <a:pt x="20321" y="877"/>
                  </a:lnTo>
                  <a:lnTo>
                    <a:pt x="20092" y="982"/>
                  </a:lnTo>
                  <a:lnTo>
                    <a:pt x="19873" y="1086"/>
                  </a:lnTo>
                  <a:lnTo>
                    <a:pt x="19653" y="1191"/>
                  </a:lnTo>
                  <a:lnTo>
                    <a:pt x="19434" y="1304"/>
                  </a:lnTo>
                  <a:lnTo>
                    <a:pt x="19226" y="1423"/>
                  </a:lnTo>
                  <a:lnTo>
                    <a:pt x="19017" y="1551"/>
                  </a:lnTo>
                  <a:lnTo>
                    <a:pt x="18808" y="1678"/>
                  </a:lnTo>
                  <a:lnTo>
                    <a:pt x="18610" y="1805"/>
                  </a:lnTo>
                  <a:lnTo>
                    <a:pt x="18411" y="1940"/>
                  </a:lnTo>
                  <a:lnTo>
                    <a:pt x="18224" y="2082"/>
                  </a:lnTo>
                  <a:lnTo>
                    <a:pt x="18036" y="2225"/>
                  </a:lnTo>
                  <a:lnTo>
                    <a:pt x="17858" y="2374"/>
                  </a:lnTo>
                  <a:lnTo>
                    <a:pt x="17681" y="2524"/>
                  </a:lnTo>
                  <a:lnTo>
                    <a:pt x="17514" y="2681"/>
                  </a:lnTo>
                  <a:lnTo>
                    <a:pt x="17347" y="2839"/>
                  </a:lnTo>
                  <a:lnTo>
                    <a:pt x="17190" y="3003"/>
                  </a:lnTo>
                  <a:lnTo>
                    <a:pt x="17044" y="3168"/>
                  </a:lnTo>
                  <a:lnTo>
                    <a:pt x="16888" y="3333"/>
                  </a:lnTo>
                  <a:lnTo>
                    <a:pt x="16752" y="3505"/>
                  </a:lnTo>
                  <a:lnTo>
                    <a:pt x="16616" y="3677"/>
                  </a:lnTo>
                  <a:lnTo>
                    <a:pt x="16481" y="3857"/>
                  </a:lnTo>
                  <a:lnTo>
                    <a:pt x="16366" y="4037"/>
                  </a:lnTo>
                  <a:lnTo>
                    <a:pt x="16240" y="4217"/>
                  </a:lnTo>
                  <a:lnTo>
                    <a:pt x="16136" y="4404"/>
                  </a:lnTo>
                  <a:lnTo>
                    <a:pt x="16032" y="4591"/>
                  </a:lnTo>
                  <a:lnTo>
                    <a:pt x="15938" y="4778"/>
                  </a:lnTo>
                  <a:lnTo>
                    <a:pt x="15781" y="4554"/>
                  </a:lnTo>
                  <a:lnTo>
                    <a:pt x="15625" y="4329"/>
                  </a:lnTo>
                  <a:lnTo>
                    <a:pt x="15458" y="4112"/>
                  </a:lnTo>
                  <a:lnTo>
                    <a:pt x="15270" y="3895"/>
                  </a:lnTo>
                  <a:lnTo>
                    <a:pt x="15071" y="3685"/>
                  </a:lnTo>
                  <a:lnTo>
                    <a:pt x="14873" y="3475"/>
                  </a:lnTo>
                  <a:lnTo>
                    <a:pt x="14654" y="3273"/>
                  </a:lnTo>
                  <a:lnTo>
                    <a:pt x="14435" y="3071"/>
                  </a:lnTo>
                  <a:lnTo>
                    <a:pt x="14195" y="2876"/>
                  </a:lnTo>
                  <a:lnTo>
                    <a:pt x="13955" y="2689"/>
                  </a:lnTo>
                  <a:lnTo>
                    <a:pt x="13704" y="2502"/>
                  </a:lnTo>
                  <a:lnTo>
                    <a:pt x="13443" y="2322"/>
                  </a:lnTo>
                  <a:lnTo>
                    <a:pt x="13172" y="2150"/>
                  </a:lnTo>
                  <a:lnTo>
                    <a:pt x="12901" y="1985"/>
                  </a:lnTo>
                  <a:lnTo>
                    <a:pt x="12619" y="1828"/>
                  </a:lnTo>
                  <a:lnTo>
                    <a:pt x="12337" y="1671"/>
                  </a:lnTo>
                  <a:lnTo>
                    <a:pt x="12045" y="1528"/>
                  </a:lnTo>
                  <a:lnTo>
                    <a:pt x="11752" y="1386"/>
                  </a:lnTo>
                  <a:lnTo>
                    <a:pt x="11450" y="1259"/>
                  </a:lnTo>
                  <a:lnTo>
                    <a:pt x="11137" y="1131"/>
                  </a:lnTo>
                  <a:lnTo>
                    <a:pt x="10834" y="1019"/>
                  </a:lnTo>
                  <a:lnTo>
                    <a:pt x="10521" y="914"/>
                  </a:lnTo>
                  <a:lnTo>
                    <a:pt x="10208" y="817"/>
                  </a:lnTo>
                  <a:lnTo>
                    <a:pt x="9895" y="727"/>
                  </a:lnTo>
                  <a:lnTo>
                    <a:pt x="9571" y="645"/>
                  </a:lnTo>
                  <a:lnTo>
                    <a:pt x="9258" y="570"/>
                  </a:lnTo>
                  <a:lnTo>
                    <a:pt x="8934" y="510"/>
                  </a:lnTo>
                  <a:lnTo>
                    <a:pt x="8611" y="457"/>
                  </a:lnTo>
                  <a:lnTo>
                    <a:pt x="8298" y="420"/>
                  </a:lnTo>
                  <a:lnTo>
                    <a:pt x="7974" y="390"/>
                  </a:lnTo>
                  <a:lnTo>
                    <a:pt x="7661" y="368"/>
                  </a:lnTo>
                  <a:lnTo>
                    <a:pt x="7338" y="360"/>
                  </a:lnTo>
                  <a:lnTo>
                    <a:pt x="7077" y="360"/>
                  </a:lnTo>
                  <a:lnTo>
                    <a:pt x="6805" y="368"/>
                  </a:lnTo>
                  <a:lnTo>
                    <a:pt x="6544" y="375"/>
                  </a:lnTo>
                  <a:lnTo>
                    <a:pt x="6273" y="397"/>
                  </a:lnTo>
                  <a:lnTo>
                    <a:pt x="6012" y="420"/>
                  </a:lnTo>
                  <a:lnTo>
                    <a:pt x="5751" y="450"/>
                  </a:lnTo>
                  <a:lnTo>
                    <a:pt x="5490" y="487"/>
                  </a:lnTo>
                  <a:lnTo>
                    <a:pt x="5229" y="525"/>
                  </a:lnTo>
                  <a:lnTo>
                    <a:pt x="4979" y="577"/>
                  </a:lnTo>
                  <a:lnTo>
                    <a:pt x="4718" y="622"/>
                  </a:lnTo>
                  <a:lnTo>
                    <a:pt x="4467" y="682"/>
                  </a:lnTo>
                  <a:lnTo>
                    <a:pt x="4217" y="749"/>
                  </a:lnTo>
                  <a:lnTo>
                    <a:pt x="3966" y="817"/>
                  </a:lnTo>
                  <a:lnTo>
                    <a:pt x="3726" y="884"/>
                  </a:lnTo>
                  <a:lnTo>
                    <a:pt x="3486" y="967"/>
                  </a:lnTo>
                  <a:lnTo>
                    <a:pt x="3246" y="1049"/>
                  </a:lnTo>
                  <a:lnTo>
                    <a:pt x="3006" y="1139"/>
                  </a:lnTo>
                  <a:lnTo>
                    <a:pt x="2776" y="1229"/>
                  </a:lnTo>
                  <a:lnTo>
                    <a:pt x="2547" y="1326"/>
                  </a:lnTo>
                  <a:lnTo>
                    <a:pt x="2328" y="1423"/>
                  </a:lnTo>
                  <a:lnTo>
                    <a:pt x="2108" y="1536"/>
                  </a:lnTo>
                  <a:lnTo>
                    <a:pt x="1889" y="1641"/>
                  </a:lnTo>
                  <a:lnTo>
                    <a:pt x="1681" y="1760"/>
                  </a:lnTo>
                  <a:lnTo>
                    <a:pt x="1472" y="1873"/>
                  </a:lnTo>
                  <a:lnTo>
                    <a:pt x="1273" y="2000"/>
                  </a:lnTo>
                  <a:lnTo>
                    <a:pt x="1075" y="2127"/>
                  </a:lnTo>
                  <a:lnTo>
                    <a:pt x="877" y="2255"/>
                  </a:lnTo>
                  <a:lnTo>
                    <a:pt x="699" y="2389"/>
                  </a:lnTo>
                  <a:lnTo>
                    <a:pt x="512" y="2532"/>
                  </a:lnTo>
                  <a:lnTo>
                    <a:pt x="334" y="2674"/>
                  </a:lnTo>
                  <a:lnTo>
                    <a:pt x="167" y="2816"/>
                  </a:lnTo>
                  <a:lnTo>
                    <a:pt x="0" y="2966"/>
                  </a:lnTo>
                  <a:lnTo>
                    <a:pt x="115" y="3273"/>
                  </a:lnTo>
                  <a:lnTo>
                    <a:pt x="219" y="3573"/>
                  </a:lnTo>
                  <a:lnTo>
                    <a:pt x="376" y="3423"/>
                  </a:lnTo>
                  <a:lnTo>
                    <a:pt x="532" y="3273"/>
                  </a:lnTo>
                  <a:lnTo>
                    <a:pt x="689" y="3123"/>
                  </a:lnTo>
                  <a:lnTo>
                    <a:pt x="856" y="2981"/>
                  </a:lnTo>
                  <a:lnTo>
                    <a:pt x="1033" y="2839"/>
                  </a:lnTo>
                  <a:lnTo>
                    <a:pt x="1211" y="2704"/>
                  </a:lnTo>
                  <a:lnTo>
                    <a:pt x="1399" y="2569"/>
                  </a:lnTo>
                  <a:lnTo>
                    <a:pt x="1597" y="2442"/>
                  </a:lnTo>
                  <a:lnTo>
                    <a:pt x="1785" y="2315"/>
                  </a:lnTo>
                  <a:lnTo>
                    <a:pt x="1994" y="2195"/>
                  </a:lnTo>
                  <a:lnTo>
                    <a:pt x="2202" y="2082"/>
                  </a:lnTo>
                  <a:lnTo>
                    <a:pt x="2411" y="1970"/>
                  </a:lnTo>
                  <a:lnTo>
                    <a:pt x="2630" y="1865"/>
                  </a:lnTo>
                  <a:lnTo>
                    <a:pt x="2850" y="1768"/>
                  </a:lnTo>
                  <a:lnTo>
                    <a:pt x="3069" y="1671"/>
                  </a:lnTo>
                  <a:lnTo>
                    <a:pt x="3298" y="1573"/>
                  </a:lnTo>
                  <a:lnTo>
                    <a:pt x="3538" y="1491"/>
                  </a:lnTo>
                  <a:lnTo>
                    <a:pt x="3768" y="1408"/>
                  </a:lnTo>
                  <a:lnTo>
                    <a:pt x="4008" y="1326"/>
                  </a:lnTo>
                  <a:lnTo>
                    <a:pt x="4248" y="1259"/>
                  </a:lnTo>
                  <a:lnTo>
                    <a:pt x="4499" y="1191"/>
                  </a:lnTo>
                  <a:lnTo>
                    <a:pt x="4749" y="1131"/>
                  </a:lnTo>
                  <a:lnTo>
                    <a:pt x="5000" y="1079"/>
                  </a:lnTo>
                  <a:lnTo>
                    <a:pt x="5250" y="1027"/>
                  </a:lnTo>
                  <a:lnTo>
                    <a:pt x="5501" y="982"/>
                  </a:lnTo>
                  <a:lnTo>
                    <a:pt x="5761" y="944"/>
                  </a:lnTo>
                  <a:lnTo>
                    <a:pt x="6022" y="914"/>
                  </a:lnTo>
                  <a:lnTo>
                    <a:pt x="6273" y="884"/>
                  </a:lnTo>
                  <a:lnTo>
                    <a:pt x="6534" y="869"/>
                  </a:lnTo>
                  <a:lnTo>
                    <a:pt x="6805" y="854"/>
                  </a:lnTo>
                  <a:lnTo>
                    <a:pt x="7066" y="847"/>
                  </a:lnTo>
                  <a:lnTo>
                    <a:pt x="7327" y="847"/>
                  </a:lnTo>
                  <a:lnTo>
                    <a:pt x="7640" y="854"/>
                  </a:lnTo>
                  <a:lnTo>
                    <a:pt x="7964" y="877"/>
                  </a:lnTo>
                  <a:lnTo>
                    <a:pt x="8287" y="914"/>
                  </a:lnTo>
                  <a:lnTo>
                    <a:pt x="8600" y="959"/>
                  </a:lnTo>
                  <a:lnTo>
                    <a:pt x="8924" y="1012"/>
                  </a:lnTo>
                  <a:lnTo>
                    <a:pt x="9248" y="1086"/>
                  </a:lnTo>
                  <a:lnTo>
                    <a:pt x="9571" y="1161"/>
                  </a:lnTo>
                  <a:lnTo>
                    <a:pt x="9895" y="1251"/>
                  </a:lnTo>
                  <a:lnTo>
                    <a:pt x="10208" y="1349"/>
                  </a:lnTo>
                  <a:lnTo>
                    <a:pt x="10531" y="1461"/>
                  </a:lnTo>
                  <a:lnTo>
                    <a:pt x="10844" y="1581"/>
                  </a:lnTo>
                  <a:lnTo>
                    <a:pt x="11147" y="1708"/>
                  </a:lnTo>
                  <a:lnTo>
                    <a:pt x="11460" y="1843"/>
                  </a:lnTo>
                  <a:lnTo>
                    <a:pt x="11763" y="1993"/>
                  </a:lnTo>
                  <a:lnTo>
                    <a:pt x="12055" y="2142"/>
                  </a:lnTo>
                  <a:lnTo>
                    <a:pt x="12347" y="2300"/>
                  </a:lnTo>
                  <a:lnTo>
                    <a:pt x="12629" y="2472"/>
                  </a:lnTo>
                  <a:lnTo>
                    <a:pt x="12901" y="2644"/>
                  </a:lnTo>
                  <a:lnTo>
                    <a:pt x="13172" y="2824"/>
                  </a:lnTo>
                  <a:lnTo>
                    <a:pt x="13422" y="3011"/>
                  </a:lnTo>
                  <a:lnTo>
                    <a:pt x="13673" y="3206"/>
                  </a:lnTo>
                  <a:lnTo>
                    <a:pt x="13913" y="3408"/>
                  </a:lnTo>
                  <a:lnTo>
                    <a:pt x="14143" y="3610"/>
                  </a:lnTo>
                  <a:lnTo>
                    <a:pt x="14362" y="3820"/>
                  </a:lnTo>
                  <a:lnTo>
                    <a:pt x="14571" y="4029"/>
                  </a:lnTo>
                  <a:lnTo>
                    <a:pt x="14769" y="4247"/>
                  </a:lnTo>
                  <a:lnTo>
                    <a:pt x="14946" y="4464"/>
                  </a:lnTo>
                  <a:lnTo>
                    <a:pt x="15113" y="4688"/>
                  </a:lnTo>
                  <a:lnTo>
                    <a:pt x="15270" y="4921"/>
                  </a:lnTo>
                  <a:lnTo>
                    <a:pt x="15405" y="5145"/>
                  </a:lnTo>
                  <a:lnTo>
                    <a:pt x="15531" y="5377"/>
                  </a:lnTo>
                  <a:lnTo>
                    <a:pt x="15646" y="5610"/>
                  </a:lnTo>
                  <a:lnTo>
                    <a:pt x="15666" y="5647"/>
                  </a:lnTo>
                  <a:lnTo>
                    <a:pt x="15698" y="5684"/>
                  </a:lnTo>
                  <a:lnTo>
                    <a:pt x="15729" y="5714"/>
                  </a:lnTo>
                  <a:lnTo>
                    <a:pt x="15771" y="5737"/>
                  </a:lnTo>
                  <a:lnTo>
                    <a:pt x="15823" y="5759"/>
                  </a:lnTo>
                  <a:lnTo>
                    <a:pt x="15865" y="5774"/>
                  </a:lnTo>
                  <a:lnTo>
                    <a:pt x="15927" y="5782"/>
                  </a:lnTo>
                  <a:lnTo>
                    <a:pt x="15980" y="5789"/>
                  </a:lnTo>
                  <a:lnTo>
                    <a:pt x="16032" y="5782"/>
                  </a:lnTo>
                  <a:lnTo>
                    <a:pt x="16084" y="5767"/>
                  </a:lnTo>
                  <a:lnTo>
                    <a:pt x="16136" y="5752"/>
                  </a:lnTo>
                  <a:lnTo>
                    <a:pt x="16178" y="5729"/>
                  </a:lnTo>
                  <a:lnTo>
                    <a:pt x="16220" y="5707"/>
                  </a:lnTo>
                  <a:lnTo>
                    <a:pt x="16251" y="5677"/>
                  </a:lnTo>
                  <a:lnTo>
                    <a:pt x="16282" y="5639"/>
                  </a:lnTo>
                  <a:lnTo>
                    <a:pt x="16293" y="5602"/>
                  </a:lnTo>
                  <a:lnTo>
                    <a:pt x="16376" y="5392"/>
                  </a:lnTo>
                  <a:lnTo>
                    <a:pt x="16460" y="5190"/>
                  </a:lnTo>
                  <a:lnTo>
                    <a:pt x="16543" y="4988"/>
                  </a:lnTo>
                  <a:lnTo>
                    <a:pt x="16648" y="4793"/>
                  </a:lnTo>
                  <a:lnTo>
                    <a:pt x="16752" y="4599"/>
                  </a:lnTo>
                  <a:lnTo>
                    <a:pt x="16867" y="4404"/>
                  </a:lnTo>
                  <a:lnTo>
                    <a:pt x="16992" y="4217"/>
                  </a:lnTo>
                  <a:lnTo>
                    <a:pt x="17128" y="4029"/>
                  </a:lnTo>
                  <a:lnTo>
                    <a:pt x="17263" y="3850"/>
                  </a:lnTo>
                  <a:lnTo>
                    <a:pt x="17399" y="3670"/>
                  </a:lnTo>
                  <a:lnTo>
                    <a:pt x="17556" y="3490"/>
                  </a:lnTo>
                  <a:lnTo>
                    <a:pt x="17712" y="3318"/>
                  </a:lnTo>
                  <a:lnTo>
                    <a:pt x="17879" y="3153"/>
                  </a:lnTo>
                  <a:lnTo>
                    <a:pt x="18046" y="2989"/>
                  </a:lnTo>
                  <a:lnTo>
                    <a:pt x="18224" y="2824"/>
                  </a:lnTo>
                  <a:lnTo>
                    <a:pt x="18401" y="2667"/>
                  </a:lnTo>
                  <a:lnTo>
                    <a:pt x="18589" y="2517"/>
                  </a:lnTo>
                  <a:lnTo>
                    <a:pt x="18787" y="2367"/>
                  </a:lnTo>
                  <a:lnTo>
                    <a:pt x="18985" y="2225"/>
                  </a:lnTo>
                  <a:lnTo>
                    <a:pt x="19184" y="2082"/>
                  </a:lnTo>
                  <a:lnTo>
                    <a:pt x="19392" y="1955"/>
                  </a:lnTo>
                  <a:lnTo>
                    <a:pt x="19612" y="1820"/>
                  </a:lnTo>
                  <a:lnTo>
                    <a:pt x="19831" y="1700"/>
                  </a:lnTo>
                  <a:lnTo>
                    <a:pt x="20050" y="1581"/>
                  </a:lnTo>
                  <a:lnTo>
                    <a:pt x="20280" y="1468"/>
                  </a:lnTo>
                  <a:lnTo>
                    <a:pt x="20520" y="1363"/>
                  </a:lnTo>
                  <a:lnTo>
                    <a:pt x="20749" y="1259"/>
                  </a:lnTo>
                  <a:lnTo>
                    <a:pt x="20989" y="1161"/>
                  </a:lnTo>
                  <a:lnTo>
                    <a:pt x="21240" y="1071"/>
                  </a:lnTo>
                  <a:lnTo>
                    <a:pt x="21490" y="989"/>
                  </a:lnTo>
                  <a:lnTo>
                    <a:pt x="21741" y="907"/>
                  </a:lnTo>
                  <a:lnTo>
                    <a:pt x="22002" y="839"/>
                  </a:lnTo>
                  <a:lnTo>
                    <a:pt x="22273" y="764"/>
                  </a:lnTo>
                  <a:lnTo>
                    <a:pt x="22545" y="704"/>
                  </a:lnTo>
                  <a:lnTo>
                    <a:pt x="22826" y="652"/>
                  </a:lnTo>
                  <a:lnTo>
                    <a:pt x="23108" y="607"/>
                  </a:lnTo>
                  <a:lnTo>
                    <a:pt x="23390" y="570"/>
                  </a:lnTo>
                  <a:lnTo>
                    <a:pt x="23672" y="532"/>
                  </a:lnTo>
                  <a:lnTo>
                    <a:pt x="23964" y="510"/>
                  </a:lnTo>
                  <a:lnTo>
                    <a:pt x="24246" y="495"/>
                  </a:lnTo>
                  <a:lnTo>
                    <a:pt x="24528" y="487"/>
                  </a:lnTo>
                  <a:lnTo>
                    <a:pt x="25102" y="487"/>
                  </a:lnTo>
                  <a:lnTo>
                    <a:pt x="25383" y="502"/>
                  </a:lnTo>
                  <a:lnTo>
                    <a:pt x="25665" y="517"/>
                  </a:lnTo>
                  <a:lnTo>
                    <a:pt x="25947" y="547"/>
                  </a:lnTo>
                  <a:lnTo>
                    <a:pt x="26218" y="577"/>
                  </a:lnTo>
                  <a:lnTo>
                    <a:pt x="26500" y="622"/>
                  </a:lnTo>
                  <a:lnTo>
                    <a:pt x="26772" y="667"/>
                  </a:lnTo>
                  <a:lnTo>
                    <a:pt x="27043" y="719"/>
                  </a:lnTo>
                  <a:lnTo>
                    <a:pt x="27304" y="787"/>
                  </a:lnTo>
                  <a:lnTo>
                    <a:pt x="27565" y="854"/>
                  </a:lnTo>
                  <a:lnTo>
                    <a:pt x="27826" y="929"/>
                  </a:lnTo>
                  <a:lnTo>
                    <a:pt x="28076" y="1004"/>
                  </a:lnTo>
                  <a:lnTo>
                    <a:pt x="28327" y="1094"/>
                  </a:lnTo>
                  <a:lnTo>
                    <a:pt x="28577" y="1191"/>
                  </a:lnTo>
                  <a:lnTo>
                    <a:pt x="28807" y="1289"/>
                  </a:lnTo>
                  <a:lnTo>
                    <a:pt x="29047" y="1393"/>
                  </a:lnTo>
                  <a:lnTo>
                    <a:pt x="29266" y="1506"/>
                  </a:lnTo>
                  <a:lnTo>
                    <a:pt x="29485" y="1626"/>
                  </a:lnTo>
                  <a:lnTo>
                    <a:pt x="29694" y="1753"/>
                  </a:lnTo>
                  <a:lnTo>
                    <a:pt x="29903" y="1888"/>
                  </a:lnTo>
                  <a:lnTo>
                    <a:pt x="30101" y="2022"/>
                  </a:lnTo>
                  <a:lnTo>
                    <a:pt x="30289" y="2165"/>
                  </a:lnTo>
                  <a:lnTo>
                    <a:pt x="30529" y="2367"/>
                  </a:lnTo>
                  <a:lnTo>
                    <a:pt x="30759" y="2584"/>
                  </a:lnTo>
                  <a:lnTo>
                    <a:pt x="30967" y="2801"/>
                  </a:lnTo>
                  <a:lnTo>
                    <a:pt x="31176" y="3041"/>
                  </a:lnTo>
                  <a:lnTo>
                    <a:pt x="31364" y="3281"/>
                  </a:lnTo>
                  <a:lnTo>
                    <a:pt x="31531" y="3535"/>
                  </a:lnTo>
                  <a:lnTo>
                    <a:pt x="31688" y="3805"/>
                  </a:lnTo>
                  <a:lnTo>
                    <a:pt x="31834" y="4074"/>
                  </a:lnTo>
                  <a:lnTo>
                    <a:pt x="31959" y="4359"/>
                  </a:lnTo>
                  <a:lnTo>
                    <a:pt x="32074" y="4643"/>
                  </a:lnTo>
                  <a:lnTo>
                    <a:pt x="32178" y="4943"/>
                  </a:lnTo>
                  <a:lnTo>
                    <a:pt x="32262" y="5250"/>
                  </a:lnTo>
                  <a:lnTo>
                    <a:pt x="32335" y="5557"/>
                  </a:lnTo>
                  <a:lnTo>
                    <a:pt x="32387" y="5879"/>
                  </a:lnTo>
                  <a:lnTo>
                    <a:pt x="32418" y="6201"/>
                  </a:lnTo>
                  <a:lnTo>
                    <a:pt x="32439" y="6531"/>
                  </a:lnTo>
                  <a:lnTo>
                    <a:pt x="32449" y="6830"/>
                  </a:lnTo>
                  <a:lnTo>
                    <a:pt x="32470" y="7369"/>
                  </a:lnTo>
                  <a:lnTo>
                    <a:pt x="32481" y="7886"/>
                  </a:lnTo>
                  <a:lnTo>
                    <a:pt x="32481" y="8388"/>
                  </a:lnTo>
                  <a:lnTo>
                    <a:pt x="32470" y="8890"/>
                  </a:lnTo>
                  <a:lnTo>
                    <a:pt x="32449" y="9137"/>
                  </a:lnTo>
                  <a:lnTo>
                    <a:pt x="32429" y="9384"/>
                  </a:lnTo>
                  <a:lnTo>
                    <a:pt x="32397" y="9631"/>
                  </a:lnTo>
                  <a:lnTo>
                    <a:pt x="32356" y="9885"/>
                  </a:lnTo>
                  <a:lnTo>
                    <a:pt x="32314" y="10140"/>
                  </a:lnTo>
                  <a:lnTo>
                    <a:pt x="32251" y="10402"/>
                  </a:lnTo>
                  <a:lnTo>
                    <a:pt x="32189" y="10664"/>
                  </a:lnTo>
                  <a:lnTo>
                    <a:pt x="32115" y="10941"/>
                  </a:lnTo>
                  <a:lnTo>
                    <a:pt x="32105" y="10979"/>
                  </a:lnTo>
                  <a:lnTo>
                    <a:pt x="32115" y="11024"/>
                  </a:lnTo>
                  <a:lnTo>
                    <a:pt x="32126" y="11061"/>
                  </a:lnTo>
                  <a:lnTo>
                    <a:pt x="32147" y="11099"/>
                  </a:lnTo>
                  <a:lnTo>
                    <a:pt x="32178" y="11136"/>
                  </a:lnTo>
                  <a:lnTo>
                    <a:pt x="32209" y="11166"/>
                  </a:lnTo>
                  <a:lnTo>
                    <a:pt x="32251" y="11189"/>
                  </a:lnTo>
                  <a:lnTo>
                    <a:pt x="32303" y="11211"/>
                  </a:lnTo>
                  <a:lnTo>
                    <a:pt x="32356" y="11226"/>
                  </a:lnTo>
                  <a:lnTo>
                    <a:pt x="32418" y="11233"/>
                  </a:lnTo>
                  <a:lnTo>
                    <a:pt x="32470" y="11233"/>
                  </a:lnTo>
                  <a:lnTo>
                    <a:pt x="32523" y="11226"/>
                  </a:lnTo>
                  <a:lnTo>
                    <a:pt x="32575" y="11211"/>
                  </a:lnTo>
                  <a:lnTo>
                    <a:pt x="32627" y="11196"/>
                  </a:lnTo>
                  <a:lnTo>
                    <a:pt x="32669" y="11174"/>
                  </a:lnTo>
                  <a:lnTo>
                    <a:pt x="32710" y="11136"/>
                  </a:lnTo>
                  <a:lnTo>
                    <a:pt x="33034" y="10859"/>
                  </a:lnTo>
                  <a:lnTo>
                    <a:pt x="33368" y="10574"/>
                  </a:lnTo>
                  <a:lnTo>
                    <a:pt x="33712" y="10290"/>
                  </a:lnTo>
                  <a:lnTo>
                    <a:pt x="34067" y="10020"/>
                  </a:lnTo>
                  <a:lnTo>
                    <a:pt x="34433" y="9751"/>
                  </a:lnTo>
                  <a:lnTo>
                    <a:pt x="34808" y="9489"/>
                  </a:lnTo>
                  <a:lnTo>
                    <a:pt x="35194" y="9241"/>
                  </a:lnTo>
                  <a:lnTo>
                    <a:pt x="35591" y="9009"/>
                  </a:lnTo>
                  <a:lnTo>
                    <a:pt x="35789" y="8897"/>
                  </a:lnTo>
                  <a:lnTo>
                    <a:pt x="35998" y="8785"/>
                  </a:lnTo>
                  <a:lnTo>
                    <a:pt x="36207" y="8680"/>
                  </a:lnTo>
                  <a:lnTo>
                    <a:pt x="36416" y="8582"/>
                  </a:lnTo>
                  <a:lnTo>
                    <a:pt x="36635" y="8493"/>
                  </a:lnTo>
                  <a:lnTo>
                    <a:pt x="36854" y="8403"/>
                  </a:lnTo>
                  <a:lnTo>
                    <a:pt x="37073" y="8320"/>
                  </a:lnTo>
                  <a:lnTo>
                    <a:pt x="37303" y="8238"/>
                  </a:lnTo>
                  <a:lnTo>
                    <a:pt x="37522" y="8171"/>
                  </a:lnTo>
                  <a:lnTo>
                    <a:pt x="37762" y="8103"/>
                  </a:lnTo>
                  <a:lnTo>
                    <a:pt x="37992" y="8043"/>
                  </a:lnTo>
                  <a:lnTo>
                    <a:pt x="38232" y="7991"/>
                  </a:lnTo>
                  <a:lnTo>
                    <a:pt x="38472" y="7946"/>
                  </a:lnTo>
                  <a:lnTo>
                    <a:pt x="38722" y="7909"/>
                  </a:lnTo>
                  <a:lnTo>
                    <a:pt x="38962" y="7871"/>
                  </a:lnTo>
                  <a:lnTo>
                    <a:pt x="39223" y="7849"/>
                  </a:lnTo>
                  <a:lnTo>
                    <a:pt x="39526" y="7834"/>
                  </a:lnTo>
                  <a:lnTo>
                    <a:pt x="39839" y="7826"/>
                  </a:lnTo>
                  <a:lnTo>
                    <a:pt x="40142" y="7834"/>
                  </a:lnTo>
                  <a:lnTo>
                    <a:pt x="40444" y="7856"/>
                  </a:lnTo>
                  <a:lnTo>
                    <a:pt x="40737" y="7886"/>
                  </a:lnTo>
                  <a:lnTo>
                    <a:pt x="41029" y="7931"/>
                  </a:lnTo>
                  <a:lnTo>
                    <a:pt x="41321" y="7983"/>
                  </a:lnTo>
                  <a:lnTo>
                    <a:pt x="41603" y="8051"/>
                  </a:lnTo>
                  <a:lnTo>
                    <a:pt x="41885" y="8118"/>
                  </a:lnTo>
                  <a:lnTo>
                    <a:pt x="42156" y="8201"/>
                  </a:lnTo>
                  <a:lnTo>
                    <a:pt x="42417" y="8298"/>
                  </a:lnTo>
                  <a:lnTo>
                    <a:pt x="42678" y="8395"/>
                  </a:lnTo>
                  <a:lnTo>
                    <a:pt x="42939" y="8508"/>
                  </a:lnTo>
                  <a:lnTo>
                    <a:pt x="43189" y="8620"/>
                  </a:lnTo>
                  <a:lnTo>
                    <a:pt x="43429" y="8747"/>
                  </a:lnTo>
                  <a:lnTo>
                    <a:pt x="43669" y="8875"/>
                  </a:lnTo>
                  <a:lnTo>
                    <a:pt x="43899" y="9017"/>
                  </a:lnTo>
                  <a:lnTo>
                    <a:pt x="44118" y="9159"/>
                  </a:lnTo>
                  <a:lnTo>
                    <a:pt x="44327" y="9309"/>
                  </a:lnTo>
                  <a:lnTo>
                    <a:pt x="44536" y="9459"/>
                  </a:lnTo>
                  <a:lnTo>
                    <a:pt x="44734" y="9623"/>
                  </a:lnTo>
                  <a:lnTo>
                    <a:pt x="44922" y="9788"/>
                  </a:lnTo>
                  <a:lnTo>
                    <a:pt x="45110" y="9953"/>
                  </a:lnTo>
                  <a:lnTo>
                    <a:pt x="45287" y="10125"/>
                  </a:lnTo>
                  <a:lnTo>
                    <a:pt x="45444" y="10305"/>
                  </a:lnTo>
                  <a:lnTo>
                    <a:pt x="45600" y="10485"/>
                  </a:lnTo>
                  <a:lnTo>
                    <a:pt x="45746" y="10664"/>
                  </a:lnTo>
                  <a:lnTo>
                    <a:pt x="45882" y="10844"/>
                  </a:lnTo>
                  <a:lnTo>
                    <a:pt x="46007" y="11031"/>
                  </a:lnTo>
                  <a:lnTo>
                    <a:pt x="46122" y="11218"/>
                  </a:lnTo>
                  <a:lnTo>
                    <a:pt x="46227" y="11406"/>
                  </a:lnTo>
                  <a:lnTo>
                    <a:pt x="46331" y="11593"/>
                  </a:lnTo>
                  <a:lnTo>
                    <a:pt x="46435" y="11840"/>
                  </a:lnTo>
                  <a:lnTo>
                    <a:pt x="46540" y="12087"/>
                  </a:lnTo>
                  <a:lnTo>
                    <a:pt x="46623" y="12327"/>
                  </a:lnTo>
                  <a:lnTo>
                    <a:pt x="46707" y="12574"/>
                  </a:lnTo>
                  <a:lnTo>
                    <a:pt x="46780" y="12821"/>
                  </a:lnTo>
                  <a:lnTo>
                    <a:pt x="46842" y="13061"/>
                  </a:lnTo>
                  <a:lnTo>
                    <a:pt x="46895" y="13300"/>
                  </a:lnTo>
                  <a:lnTo>
                    <a:pt x="46936" y="13540"/>
                  </a:lnTo>
                  <a:lnTo>
                    <a:pt x="46968" y="13780"/>
                  </a:lnTo>
                  <a:lnTo>
                    <a:pt x="46999" y="14012"/>
                  </a:lnTo>
                  <a:lnTo>
                    <a:pt x="47020" y="14251"/>
                  </a:lnTo>
                  <a:lnTo>
                    <a:pt x="47030" y="14483"/>
                  </a:lnTo>
                  <a:lnTo>
                    <a:pt x="47030" y="14716"/>
                  </a:lnTo>
                  <a:lnTo>
                    <a:pt x="47030" y="14940"/>
                  </a:lnTo>
                  <a:lnTo>
                    <a:pt x="47020" y="15165"/>
                  </a:lnTo>
                  <a:lnTo>
                    <a:pt x="47009" y="15390"/>
                  </a:lnTo>
                  <a:lnTo>
                    <a:pt x="46957" y="15824"/>
                  </a:lnTo>
                  <a:lnTo>
                    <a:pt x="46895" y="16251"/>
                  </a:lnTo>
                  <a:lnTo>
                    <a:pt x="46811" y="16663"/>
                  </a:lnTo>
                  <a:lnTo>
                    <a:pt x="46707" y="17060"/>
                  </a:lnTo>
                  <a:lnTo>
                    <a:pt x="46602" y="17441"/>
                  </a:lnTo>
                  <a:lnTo>
                    <a:pt x="46477" y="17808"/>
                  </a:lnTo>
                  <a:lnTo>
                    <a:pt x="46341" y="18153"/>
                  </a:lnTo>
                  <a:lnTo>
                    <a:pt x="46206" y="18482"/>
                  </a:lnTo>
                  <a:lnTo>
                    <a:pt x="46195" y="18550"/>
                  </a:lnTo>
                  <a:lnTo>
                    <a:pt x="46195" y="18610"/>
                  </a:lnTo>
                  <a:lnTo>
                    <a:pt x="46227" y="18670"/>
                  </a:lnTo>
                  <a:lnTo>
                    <a:pt x="46258" y="18700"/>
                  </a:lnTo>
                  <a:lnTo>
                    <a:pt x="46279" y="18722"/>
                  </a:lnTo>
                  <a:lnTo>
                    <a:pt x="46352" y="18759"/>
                  </a:lnTo>
                  <a:lnTo>
                    <a:pt x="46435" y="18789"/>
                  </a:lnTo>
                  <a:lnTo>
                    <a:pt x="46519" y="18797"/>
                  </a:lnTo>
                  <a:lnTo>
                    <a:pt x="46613" y="18789"/>
                  </a:lnTo>
                  <a:lnTo>
                    <a:pt x="46905" y="18744"/>
                  </a:lnTo>
                  <a:lnTo>
                    <a:pt x="47187" y="18707"/>
                  </a:lnTo>
                  <a:lnTo>
                    <a:pt x="47479" y="18677"/>
                  </a:lnTo>
                  <a:lnTo>
                    <a:pt x="47782" y="18655"/>
                  </a:lnTo>
                  <a:lnTo>
                    <a:pt x="48074" y="18640"/>
                  </a:lnTo>
                  <a:lnTo>
                    <a:pt x="48366" y="18632"/>
                  </a:lnTo>
                  <a:lnTo>
                    <a:pt x="48658" y="18632"/>
                  </a:lnTo>
                  <a:lnTo>
                    <a:pt x="48961" y="18640"/>
                  </a:lnTo>
                  <a:lnTo>
                    <a:pt x="49253" y="18655"/>
                  </a:lnTo>
                  <a:lnTo>
                    <a:pt x="49546" y="18670"/>
                  </a:lnTo>
                  <a:lnTo>
                    <a:pt x="49838" y="18700"/>
                  </a:lnTo>
                  <a:lnTo>
                    <a:pt x="50130" y="18737"/>
                  </a:lnTo>
                  <a:lnTo>
                    <a:pt x="50422" y="18782"/>
                  </a:lnTo>
                  <a:lnTo>
                    <a:pt x="50715" y="18827"/>
                  </a:lnTo>
                  <a:lnTo>
                    <a:pt x="50996" y="18887"/>
                  </a:lnTo>
                  <a:lnTo>
                    <a:pt x="51278" y="18947"/>
                  </a:lnTo>
                  <a:lnTo>
                    <a:pt x="51560" y="19014"/>
                  </a:lnTo>
                  <a:lnTo>
                    <a:pt x="51831" y="19089"/>
                  </a:lnTo>
                  <a:lnTo>
                    <a:pt x="52113" y="19171"/>
                  </a:lnTo>
                  <a:lnTo>
                    <a:pt x="52374" y="19261"/>
                  </a:lnTo>
                  <a:lnTo>
                    <a:pt x="52645" y="19351"/>
                  </a:lnTo>
                  <a:lnTo>
                    <a:pt x="52906" y="19456"/>
                  </a:lnTo>
                  <a:lnTo>
                    <a:pt x="53157" y="19561"/>
                  </a:lnTo>
                  <a:lnTo>
                    <a:pt x="53407" y="19673"/>
                  </a:lnTo>
                  <a:lnTo>
                    <a:pt x="53647" y="19793"/>
                  </a:lnTo>
                  <a:lnTo>
                    <a:pt x="53887" y="19920"/>
                  </a:lnTo>
                  <a:lnTo>
                    <a:pt x="54128" y="20047"/>
                  </a:lnTo>
                  <a:lnTo>
                    <a:pt x="54347" y="20190"/>
                  </a:lnTo>
                  <a:lnTo>
                    <a:pt x="54566" y="20332"/>
                  </a:lnTo>
                  <a:lnTo>
                    <a:pt x="54785" y="20474"/>
                  </a:lnTo>
                  <a:lnTo>
                    <a:pt x="54983" y="20632"/>
                  </a:lnTo>
                  <a:lnTo>
                    <a:pt x="55182" y="20789"/>
                  </a:lnTo>
                  <a:lnTo>
                    <a:pt x="55349" y="20931"/>
                  </a:lnTo>
                  <a:lnTo>
                    <a:pt x="55505" y="21081"/>
                  </a:lnTo>
                  <a:lnTo>
                    <a:pt x="55651" y="21231"/>
                  </a:lnTo>
                  <a:lnTo>
                    <a:pt x="55797" y="21380"/>
                  </a:lnTo>
                  <a:lnTo>
                    <a:pt x="55933" y="21538"/>
                  </a:lnTo>
                  <a:lnTo>
                    <a:pt x="56069" y="21695"/>
                  </a:lnTo>
                  <a:lnTo>
                    <a:pt x="56194" y="21860"/>
                  </a:lnTo>
                  <a:lnTo>
                    <a:pt x="56309" y="22017"/>
                  </a:lnTo>
                  <a:lnTo>
                    <a:pt x="56413" y="22189"/>
                  </a:lnTo>
                  <a:lnTo>
                    <a:pt x="56518" y="22354"/>
                  </a:lnTo>
                  <a:lnTo>
                    <a:pt x="56622" y="22526"/>
                  </a:lnTo>
                  <a:lnTo>
                    <a:pt x="56706" y="22698"/>
                  </a:lnTo>
                  <a:lnTo>
                    <a:pt x="56789" y="22871"/>
                  </a:lnTo>
                  <a:lnTo>
                    <a:pt x="56862" y="23050"/>
                  </a:lnTo>
                  <a:lnTo>
                    <a:pt x="56935" y="23230"/>
                  </a:lnTo>
                  <a:lnTo>
                    <a:pt x="56998" y="23410"/>
                  </a:lnTo>
                  <a:lnTo>
                    <a:pt x="57050" y="23590"/>
                  </a:lnTo>
                  <a:lnTo>
                    <a:pt x="57092" y="23769"/>
                  </a:lnTo>
                  <a:lnTo>
                    <a:pt x="57133" y="23957"/>
                  </a:lnTo>
                  <a:lnTo>
                    <a:pt x="57165" y="24136"/>
                  </a:lnTo>
                  <a:lnTo>
                    <a:pt x="57196" y="24323"/>
                  </a:lnTo>
                  <a:lnTo>
                    <a:pt x="57217" y="24503"/>
                  </a:lnTo>
                  <a:lnTo>
                    <a:pt x="57227" y="24690"/>
                  </a:lnTo>
                  <a:lnTo>
                    <a:pt x="57227" y="24870"/>
                  </a:lnTo>
                  <a:lnTo>
                    <a:pt x="57227" y="25057"/>
                  </a:lnTo>
                  <a:lnTo>
                    <a:pt x="57207" y="25245"/>
                  </a:lnTo>
                  <a:lnTo>
                    <a:pt x="57196" y="25424"/>
                  </a:lnTo>
                  <a:lnTo>
                    <a:pt x="57165" y="25612"/>
                  </a:lnTo>
                  <a:lnTo>
                    <a:pt x="57133" y="25791"/>
                  </a:lnTo>
                  <a:lnTo>
                    <a:pt x="57092" y="25971"/>
                  </a:lnTo>
                  <a:lnTo>
                    <a:pt x="57040" y="26151"/>
                  </a:lnTo>
                  <a:lnTo>
                    <a:pt x="56977" y="26330"/>
                  </a:lnTo>
                  <a:lnTo>
                    <a:pt x="57687" y="26300"/>
                  </a:lnTo>
                  <a:lnTo>
                    <a:pt x="57739" y="26106"/>
                  </a:lnTo>
                  <a:lnTo>
                    <a:pt x="57781" y="25919"/>
                  </a:lnTo>
                  <a:lnTo>
                    <a:pt x="57822" y="25724"/>
                  </a:lnTo>
                  <a:lnTo>
                    <a:pt x="57854" y="25529"/>
                  </a:lnTo>
                  <a:lnTo>
                    <a:pt x="57874" y="25342"/>
                  </a:lnTo>
                  <a:lnTo>
                    <a:pt x="57895" y="25147"/>
                  </a:lnTo>
                  <a:lnTo>
                    <a:pt x="57895" y="24953"/>
                  </a:lnTo>
                  <a:lnTo>
                    <a:pt x="57895" y="24758"/>
                  </a:lnTo>
                  <a:lnTo>
                    <a:pt x="57895" y="24563"/>
                  </a:lnTo>
                  <a:lnTo>
                    <a:pt x="57874" y="24368"/>
                  </a:lnTo>
                  <a:lnTo>
                    <a:pt x="57854" y="24174"/>
                  </a:lnTo>
                  <a:lnTo>
                    <a:pt x="57822" y="23979"/>
                  </a:lnTo>
                  <a:lnTo>
                    <a:pt x="57791" y="23792"/>
                  </a:lnTo>
                  <a:lnTo>
                    <a:pt x="57739" y="23597"/>
                  </a:lnTo>
                  <a:lnTo>
                    <a:pt x="57687" y="23410"/>
                  </a:lnTo>
                  <a:lnTo>
                    <a:pt x="57624" y="23215"/>
                  </a:lnTo>
                  <a:lnTo>
                    <a:pt x="57561" y="23028"/>
                  </a:lnTo>
                  <a:lnTo>
                    <a:pt x="57488" y="22841"/>
                  </a:lnTo>
                  <a:lnTo>
                    <a:pt x="57405" y="22661"/>
                  </a:lnTo>
                  <a:lnTo>
                    <a:pt x="57321" y="22474"/>
                  </a:lnTo>
                  <a:lnTo>
                    <a:pt x="57217" y="22294"/>
                  </a:lnTo>
                  <a:lnTo>
                    <a:pt x="57123" y="22114"/>
                  </a:lnTo>
                  <a:lnTo>
                    <a:pt x="57008" y="21935"/>
                  </a:lnTo>
                  <a:lnTo>
                    <a:pt x="56893" y="21762"/>
                  </a:lnTo>
                  <a:lnTo>
                    <a:pt x="56768" y="21590"/>
                  </a:lnTo>
                  <a:lnTo>
                    <a:pt x="56632" y="21418"/>
                  </a:lnTo>
                  <a:lnTo>
                    <a:pt x="56497" y="21253"/>
                  </a:lnTo>
                  <a:lnTo>
                    <a:pt x="56351" y="21088"/>
                  </a:lnTo>
                  <a:lnTo>
                    <a:pt x="56205" y="20931"/>
                  </a:lnTo>
                  <a:lnTo>
                    <a:pt x="56038" y="20774"/>
                  </a:lnTo>
                  <a:lnTo>
                    <a:pt x="55871" y="20624"/>
                  </a:lnTo>
                  <a:lnTo>
                    <a:pt x="55704" y="20474"/>
                  </a:lnTo>
                  <a:lnTo>
                    <a:pt x="55505" y="20310"/>
                  </a:lnTo>
                  <a:lnTo>
                    <a:pt x="55297" y="20152"/>
                  </a:lnTo>
                  <a:lnTo>
                    <a:pt x="55077" y="20003"/>
                  </a:lnTo>
                  <a:lnTo>
                    <a:pt x="54858" y="19853"/>
                  </a:lnTo>
                  <a:lnTo>
                    <a:pt x="54629" y="19718"/>
                  </a:lnTo>
                  <a:lnTo>
                    <a:pt x="54399" y="19583"/>
                  </a:lnTo>
                  <a:lnTo>
                    <a:pt x="54159" y="19448"/>
                  </a:lnTo>
                  <a:lnTo>
                    <a:pt x="53908" y="19329"/>
                  </a:lnTo>
                  <a:lnTo>
                    <a:pt x="53658" y="19209"/>
                  </a:lnTo>
                  <a:lnTo>
                    <a:pt x="53397" y="19096"/>
                  </a:lnTo>
                  <a:lnTo>
                    <a:pt x="53136" y="18992"/>
                  </a:lnTo>
                  <a:lnTo>
                    <a:pt x="52875" y="18894"/>
                  </a:lnTo>
                  <a:lnTo>
                    <a:pt x="52604" y="18797"/>
                  </a:lnTo>
                  <a:lnTo>
                    <a:pt x="52322" y="18707"/>
                  </a:lnTo>
                  <a:lnTo>
                    <a:pt x="52051" y="18625"/>
                  </a:lnTo>
                  <a:lnTo>
                    <a:pt x="51769" y="18550"/>
                  </a:lnTo>
                  <a:lnTo>
                    <a:pt x="51476" y="18482"/>
                  </a:lnTo>
                  <a:lnTo>
                    <a:pt x="51195" y="18415"/>
                  </a:lnTo>
                  <a:lnTo>
                    <a:pt x="50902" y="18363"/>
                  </a:lnTo>
                  <a:lnTo>
                    <a:pt x="50610" y="18310"/>
                  </a:lnTo>
                  <a:lnTo>
                    <a:pt x="50318" y="18265"/>
                  </a:lnTo>
                  <a:lnTo>
                    <a:pt x="50015" y="18228"/>
                  </a:lnTo>
                  <a:lnTo>
                    <a:pt x="49723" y="18198"/>
                  </a:lnTo>
                  <a:lnTo>
                    <a:pt x="49420" y="18175"/>
                  </a:lnTo>
                  <a:lnTo>
                    <a:pt x="49118" y="18153"/>
                  </a:lnTo>
                  <a:lnTo>
                    <a:pt x="48815" y="18145"/>
                  </a:lnTo>
                  <a:lnTo>
                    <a:pt x="48220" y="18145"/>
                  </a:lnTo>
                  <a:lnTo>
                    <a:pt x="47917" y="18153"/>
                  </a:lnTo>
                  <a:lnTo>
                    <a:pt x="47615" y="18175"/>
                  </a:lnTo>
                  <a:lnTo>
                    <a:pt x="47322" y="18198"/>
                  </a:lnTo>
                  <a:lnTo>
                    <a:pt x="47020" y="18235"/>
                  </a:lnTo>
                  <a:lnTo>
                    <a:pt x="47145" y="17898"/>
                  </a:lnTo>
                  <a:lnTo>
                    <a:pt x="47260" y="17539"/>
                  </a:lnTo>
                  <a:lnTo>
                    <a:pt x="47375" y="17172"/>
                  </a:lnTo>
                  <a:lnTo>
                    <a:pt x="47469" y="16790"/>
                  </a:lnTo>
                  <a:lnTo>
                    <a:pt x="47552" y="16393"/>
                  </a:lnTo>
                  <a:lnTo>
                    <a:pt x="47625" y="15989"/>
                  </a:lnTo>
                  <a:lnTo>
                    <a:pt x="47677" y="15569"/>
                  </a:lnTo>
                  <a:lnTo>
                    <a:pt x="47698" y="15135"/>
                  </a:lnTo>
                  <a:lnTo>
                    <a:pt x="47709" y="14701"/>
                  </a:lnTo>
                  <a:lnTo>
                    <a:pt x="47709" y="14476"/>
                  </a:lnTo>
                  <a:lnTo>
                    <a:pt x="47698" y="14251"/>
                  </a:lnTo>
                  <a:lnTo>
                    <a:pt x="47677" y="14019"/>
                  </a:lnTo>
                  <a:lnTo>
                    <a:pt x="47656" y="13795"/>
                  </a:lnTo>
                  <a:lnTo>
                    <a:pt x="47625" y="13562"/>
                  </a:lnTo>
                  <a:lnTo>
                    <a:pt x="47583" y="13330"/>
                  </a:lnTo>
                  <a:lnTo>
                    <a:pt x="47531" y="13098"/>
                  </a:lnTo>
                  <a:lnTo>
                    <a:pt x="47479" y="12866"/>
                  </a:lnTo>
                  <a:lnTo>
                    <a:pt x="47416" y="12626"/>
                  </a:lnTo>
                  <a:lnTo>
                    <a:pt x="47343" y="12394"/>
                  </a:lnTo>
                  <a:lnTo>
                    <a:pt x="47260" y="12155"/>
                  </a:lnTo>
                  <a:lnTo>
                    <a:pt x="47176" y="11915"/>
                  </a:lnTo>
                  <a:lnTo>
                    <a:pt x="47072" y="11675"/>
                  </a:lnTo>
                  <a:lnTo>
                    <a:pt x="46968" y="11436"/>
                  </a:lnTo>
                  <a:lnTo>
                    <a:pt x="46863" y="11233"/>
                  </a:lnTo>
                  <a:lnTo>
                    <a:pt x="46748" y="11031"/>
                  </a:lnTo>
                  <a:lnTo>
                    <a:pt x="46623" y="10829"/>
                  </a:lnTo>
                  <a:lnTo>
                    <a:pt x="46488" y="10627"/>
                  </a:lnTo>
                  <a:lnTo>
                    <a:pt x="46341" y="10425"/>
                  </a:lnTo>
                  <a:lnTo>
                    <a:pt x="46174" y="10230"/>
                  </a:lnTo>
                  <a:lnTo>
                    <a:pt x="46007" y="10035"/>
                  </a:lnTo>
                  <a:lnTo>
                    <a:pt x="45830" y="9841"/>
                  </a:lnTo>
                  <a:lnTo>
                    <a:pt x="45642" y="9653"/>
                  </a:lnTo>
                  <a:lnTo>
                    <a:pt x="45444" y="9466"/>
                  </a:lnTo>
                  <a:lnTo>
                    <a:pt x="45235" y="9286"/>
                  </a:lnTo>
                  <a:lnTo>
                    <a:pt x="45016" y="9114"/>
                  </a:lnTo>
                  <a:lnTo>
                    <a:pt x="44786" y="8949"/>
                  </a:lnTo>
                  <a:lnTo>
                    <a:pt x="44546" y="8785"/>
                  </a:lnTo>
                  <a:lnTo>
                    <a:pt x="44306" y="8627"/>
                  </a:lnTo>
                  <a:lnTo>
                    <a:pt x="44056" y="8478"/>
                  </a:lnTo>
                  <a:lnTo>
                    <a:pt x="43795" y="8335"/>
                  </a:lnTo>
                  <a:lnTo>
                    <a:pt x="43523" y="8201"/>
                  </a:lnTo>
                  <a:lnTo>
                    <a:pt x="43252" y="8073"/>
                  </a:lnTo>
                  <a:lnTo>
                    <a:pt x="42970" y="7953"/>
                  </a:lnTo>
                  <a:lnTo>
                    <a:pt x="42688" y="7849"/>
                  </a:lnTo>
                  <a:lnTo>
                    <a:pt x="42386" y="7744"/>
                  </a:lnTo>
                  <a:lnTo>
                    <a:pt x="42093" y="7654"/>
                  </a:lnTo>
                  <a:lnTo>
                    <a:pt x="41780" y="7579"/>
                  </a:lnTo>
                  <a:lnTo>
                    <a:pt x="41467" y="7504"/>
                  </a:lnTo>
                  <a:lnTo>
                    <a:pt x="41154" y="7452"/>
                  </a:lnTo>
                  <a:lnTo>
                    <a:pt x="40831" y="7407"/>
                  </a:lnTo>
                  <a:lnTo>
                    <a:pt x="40507" y="7369"/>
                  </a:lnTo>
                  <a:lnTo>
                    <a:pt x="40173" y="7347"/>
                  </a:lnTo>
                  <a:lnTo>
                    <a:pt x="39829" y="7339"/>
                  </a:lnTo>
                  <a:lnTo>
                    <a:pt x="39495" y="7347"/>
                  </a:lnTo>
                  <a:lnTo>
                    <a:pt x="39150" y="7362"/>
                  </a:lnTo>
                  <a:lnTo>
                    <a:pt x="38910" y="7384"/>
                  </a:lnTo>
                  <a:lnTo>
                    <a:pt x="38680" y="7414"/>
                  </a:lnTo>
                  <a:lnTo>
                    <a:pt x="38451" y="7444"/>
                  </a:lnTo>
                  <a:lnTo>
                    <a:pt x="38232" y="7482"/>
                  </a:lnTo>
                  <a:lnTo>
                    <a:pt x="38002" y="7527"/>
                  </a:lnTo>
                  <a:lnTo>
                    <a:pt x="37783" y="7579"/>
                  </a:lnTo>
                  <a:lnTo>
                    <a:pt x="37564" y="7631"/>
                  </a:lnTo>
                  <a:lnTo>
                    <a:pt x="37355" y="7691"/>
                  </a:lnTo>
                  <a:lnTo>
                    <a:pt x="37146" y="7751"/>
                  </a:lnTo>
                  <a:lnTo>
                    <a:pt x="36937" y="7819"/>
                  </a:lnTo>
                  <a:lnTo>
                    <a:pt x="36729" y="7894"/>
                  </a:lnTo>
                  <a:lnTo>
                    <a:pt x="36530" y="7968"/>
                  </a:lnTo>
                  <a:lnTo>
                    <a:pt x="36134" y="8133"/>
                  </a:lnTo>
                  <a:lnTo>
                    <a:pt x="35748" y="8320"/>
                  </a:lnTo>
                  <a:lnTo>
                    <a:pt x="35372" y="8515"/>
                  </a:lnTo>
                  <a:lnTo>
                    <a:pt x="35007" y="8717"/>
                  </a:lnTo>
                  <a:lnTo>
                    <a:pt x="34641" y="8934"/>
                  </a:lnTo>
                  <a:lnTo>
                    <a:pt x="34297" y="9159"/>
                  </a:lnTo>
                  <a:lnTo>
                    <a:pt x="33963" y="9399"/>
                  </a:lnTo>
                  <a:lnTo>
                    <a:pt x="33629" y="9638"/>
                  </a:lnTo>
                  <a:lnTo>
                    <a:pt x="33316" y="9885"/>
                  </a:lnTo>
                  <a:lnTo>
                    <a:pt x="33003" y="10140"/>
                  </a:lnTo>
                  <a:lnTo>
                    <a:pt x="33003" y="10140"/>
                  </a:lnTo>
                  <a:lnTo>
                    <a:pt x="33065" y="9721"/>
                  </a:lnTo>
                  <a:lnTo>
                    <a:pt x="33117" y="9309"/>
                  </a:lnTo>
                  <a:lnTo>
                    <a:pt x="33149" y="8904"/>
                  </a:lnTo>
                  <a:lnTo>
                    <a:pt x="33159" y="8500"/>
                  </a:lnTo>
                  <a:lnTo>
                    <a:pt x="33170" y="8096"/>
                  </a:lnTo>
                  <a:lnTo>
                    <a:pt x="33159" y="7684"/>
                  </a:lnTo>
                  <a:lnTo>
                    <a:pt x="33128" y="6815"/>
                  </a:lnTo>
                  <a:lnTo>
                    <a:pt x="33117" y="6508"/>
                  </a:lnTo>
                  <a:lnTo>
                    <a:pt x="33097" y="6164"/>
                  </a:lnTo>
                  <a:lnTo>
                    <a:pt x="33055" y="5819"/>
                  </a:lnTo>
                  <a:lnTo>
                    <a:pt x="33003" y="5482"/>
                  </a:lnTo>
                  <a:lnTo>
                    <a:pt x="32930" y="5145"/>
                  </a:lnTo>
                  <a:lnTo>
                    <a:pt x="32836" y="4823"/>
                  </a:lnTo>
                  <a:lnTo>
                    <a:pt x="32731" y="4509"/>
                  </a:lnTo>
                  <a:lnTo>
                    <a:pt x="32606" y="4194"/>
                  </a:lnTo>
                  <a:lnTo>
                    <a:pt x="32460" y="3895"/>
                  </a:lnTo>
                  <a:lnTo>
                    <a:pt x="32314" y="3603"/>
                  </a:lnTo>
                  <a:lnTo>
                    <a:pt x="32136" y="3318"/>
                  </a:lnTo>
                  <a:lnTo>
                    <a:pt x="31948" y="3048"/>
                  </a:lnTo>
                  <a:lnTo>
                    <a:pt x="31750" y="2786"/>
                  </a:lnTo>
                  <a:lnTo>
                    <a:pt x="31531" y="2532"/>
                  </a:lnTo>
                  <a:lnTo>
                    <a:pt x="31301" y="2292"/>
                  </a:lnTo>
                  <a:lnTo>
                    <a:pt x="31051" y="2060"/>
                  </a:lnTo>
                  <a:lnTo>
                    <a:pt x="30790" y="1843"/>
                  </a:lnTo>
                  <a:lnTo>
                    <a:pt x="30592" y="1685"/>
                  </a:lnTo>
                  <a:lnTo>
                    <a:pt x="30372" y="1536"/>
                  </a:lnTo>
                  <a:lnTo>
                    <a:pt x="30153" y="1386"/>
                  </a:lnTo>
                  <a:lnTo>
                    <a:pt x="29913" y="1251"/>
                  </a:lnTo>
                  <a:lnTo>
                    <a:pt x="29684" y="1124"/>
                  </a:lnTo>
                  <a:lnTo>
                    <a:pt x="29433" y="997"/>
                  </a:lnTo>
                  <a:lnTo>
                    <a:pt x="29183" y="884"/>
                  </a:lnTo>
                  <a:lnTo>
                    <a:pt x="28922" y="772"/>
                  </a:lnTo>
                  <a:lnTo>
                    <a:pt x="28661" y="667"/>
                  </a:lnTo>
                  <a:lnTo>
                    <a:pt x="28389" y="570"/>
                  </a:lnTo>
                  <a:lnTo>
                    <a:pt x="28108" y="487"/>
                  </a:lnTo>
                  <a:lnTo>
                    <a:pt x="27826" y="405"/>
                  </a:lnTo>
                  <a:lnTo>
                    <a:pt x="27544" y="330"/>
                  </a:lnTo>
                  <a:lnTo>
                    <a:pt x="27252" y="263"/>
                  </a:lnTo>
                  <a:lnTo>
                    <a:pt x="26959" y="203"/>
                  </a:lnTo>
                  <a:lnTo>
                    <a:pt x="26657" y="150"/>
                  </a:lnTo>
                  <a:lnTo>
                    <a:pt x="26365" y="105"/>
                  </a:lnTo>
                  <a:lnTo>
                    <a:pt x="26062" y="68"/>
                  </a:lnTo>
                  <a:lnTo>
                    <a:pt x="25749" y="38"/>
                  </a:lnTo>
                  <a:lnTo>
                    <a:pt x="25446" y="23"/>
                  </a:lnTo>
                  <a:lnTo>
                    <a:pt x="25133" y="8"/>
                  </a:lnTo>
                  <a:lnTo>
                    <a:pt x="24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 flipH="1">
              <a:off x="5344541" y="2470382"/>
              <a:ext cx="160830" cy="119872"/>
            </a:xfrm>
            <a:custGeom>
              <a:avLst/>
              <a:gdLst/>
              <a:ahLst/>
              <a:cxnLst/>
              <a:rect l="l" t="t" r="r" b="b"/>
              <a:pathLst>
                <a:path w="13820" h="8777" extrusionOk="0">
                  <a:moveTo>
                    <a:pt x="668" y="0"/>
                  </a:moveTo>
                  <a:lnTo>
                    <a:pt x="585" y="8"/>
                  </a:lnTo>
                  <a:lnTo>
                    <a:pt x="512" y="30"/>
                  </a:lnTo>
                  <a:lnTo>
                    <a:pt x="449" y="53"/>
                  </a:lnTo>
                  <a:lnTo>
                    <a:pt x="387" y="90"/>
                  </a:lnTo>
                  <a:lnTo>
                    <a:pt x="334" y="135"/>
                  </a:lnTo>
                  <a:lnTo>
                    <a:pt x="303" y="188"/>
                  </a:lnTo>
                  <a:lnTo>
                    <a:pt x="272" y="247"/>
                  </a:lnTo>
                  <a:lnTo>
                    <a:pt x="199" y="562"/>
                  </a:lnTo>
                  <a:lnTo>
                    <a:pt x="146" y="876"/>
                  </a:lnTo>
                  <a:lnTo>
                    <a:pt x="94" y="1198"/>
                  </a:lnTo>
                  <a:lnTo>
                    <a:pt x="53" y="1513"/>
                  </a:lnTo>
                  <a:lnTo>
                    <a:pt x="21" y="1835"/>
                  </a:lnTo>
                  <a:lnTo>
                    <a:pt x="11" y="2157"/>
                  </a:lnTo>
                  <a:lnTo>
                    <a:pt x="0" y="2479"/>
                  </a:lnTo>
                  <a:lnTo>
                    <a:pt x="11" y="2801"/>
                  </a:lnTo>
                  <a:lnTo>
                    <a:pt x="21" y="3123"/>
                  </a:lnTo>
                  <a:lnTo>
                    <a:pt x="53" y="3445"/>
                  </a:lnTo>
                  <a:lnTo>
                    <a:pt x="84" y="3760"/>
                  </a:lnTo>
                  <a:lnTo>
                    <a:pt x="136" y="4082"/>
                  </a:lnTo>
                  <a:lnTo>
                    <a:pt x="199" y="4396"/>
                  </a:lnTo>
                  <a:lnTo>
                    <a:pt x="272" y="4718"/>
                  </a:lnTo>
                  <a:lnTo>
                    <a:pt x="355" y="5033"/>
                  </a:lnTo>
                  <a:lnTo>
                    <a:pt x="449" y="5340"/>
                  </a:lnTo>
                  <a:lnTo>
                    <a:pt x="543" y="5609"/>
                  </a:lnTo>
                  <a:lnTo>
                    <a:pt x="637" y="5864"/>
                  </a:lnTo>
                  <a:lnTo>
                    <a:pt x="741" y="6096"/>
                  </a:lnTo>
                  <a:lnTo>
                    <a:pt x="846" y="6306"/>
                  </a:lnTo>
                  <a:lnTo>
                    <a:pt x="950" y="6508"/>
                  </a:lnTo>
                  <a:lnTo>
                    <a:pt x="1055" y="6688"/>
                  </a:lnTo>
                  <a:lnTo>
                    <a:pt x="1169" y="6852"/>
                  </a:lnTo>
                  <a:lnTo>
                    <a:pt x="1284" y="7002"/>
                  </a:lnTo>
                  <a:lnTo>
                    <a:pt x="1399" y="7144"/>
                  </a:lnTo>
                  <a:lnTo>
                    <a:pt x="1503" y="7272"/>
                  </a:lnTo>
                  <a:lnTo>
                    <a:pt x="1618" y="7384"/>
                  </a:lnTo>
                  <a:lnTo>
                    <a:pt x="1733" y="7489"/>
                  </a:lnTo>
                  <a:lnTo>
                    <a:pt x="1837" y="7579"/>
                  </a:lnTo>
                  <a:lnTo>
                    <a:pt x="1942" y="7661"/>
                  </a:lnTo>
                  <a:lnTo>
                    <a:pt x="2140" y="7803"/>
                  </a:lnTo>
                  <a:lnTo>
                    <a:pt x="2297" y="7908"/>
                  </a:lnTo>
                  <a:lnTo>
                    <a:pt x="2474" y="8013"/>
                  </a:lnTo>
                  <a:lnTo>
                    <a:pt x="2651" y="8103"/>
                  </a:lnTo>
                  <a:lnTo>
                    <a:pt x="2839" y="8193"/>
                  </a:lnTo>
                  <a:lnTo>
                    <a:pt x="3027" y="8275"/>
                  </a:lnTo>
                  <a:lnTo>
                    <a:pt x="3236" y="8358"/>
                  </a:lnTo>
                  <a:lnTo>
                    <a:pt x="3445" y="8425"/>
                  </a:lnTo>
                  <a:lnTo>
                    <a:pt x="3653" y="8492"/>
                  </a:lnTo>
                  <a:lnTo>
                    <a:pt x="3873" y="8545"/>
                  </a:lnTo>
                  <a:lnTo>
                    <a:pt x="4102" y="8597"/>
                  </a:lnTo>
                  <a:lnTo>
                    <a:pt x="4332" y="8642"/>
                  </a:lnTo>
                  <a:lnTo>
                    <a:pt x="4572" y="8687"/>
                  </a:lnTo>
                  <a:lnTo>
                    <a:pt x="4812" y="8717"/>
                  </a:lnTo>
                  <a:lnTo>
                    <a:pt x="5062" y="8739"/>
                  </a:lnTo>
                  <a:lnTo>
                    <a:pt x="5313" y="8762"/>
                  </a:lnTo>
                  <a:lnTo>
                    <a:pt x="5574" y="8769"/>
                  </a:lnTo>
                  <a:lnTo>
                    <a:pt x="5887" y="8777"/>
                  </a:lnTo>
                  <a:lnTo>
                    <a:pt x="6117" y="8777"/>
                  </a:lnTo>
                  <a:lnTo>
                    <a:pt x="6336" y="8769"/>
                  </a:lnTo>
                  <a:lnTo>
                    <a:pt x="6774" y="8739"/>
                  </a:lnTo>
                  <a:lnTo>
                    <a:pt x="7212" y="8702"/>
                  </a:lnTo>
                  <a:lnTo>
                    <a:pt x="7630" y="8650"/>
                  </a:lnTo>
                  <a:lnTo>
                    <a:pt x="8027" y="8590"/>
                  </a:lnTo>
                  <a:lnTo>
                    <a:pt x="8413" y="8522"/>
                  </a:lnTo>
                  <a:lnTo>
                    <a:pt x="8778" y="8447"/>
                  </a:lnTo>
                  <a:lnTo>
                    <a:pt x="9122" y="8373"/>
                  </a:lnTo>
                  <a:lnTo>
                    <a:pt x="9697" y="8245"/>
                  </a:lnTo>
                  <a:lnTo>
                    <a:pt x="10271" y="8110"/>
                  </a:lnTo>
                  <a:lnTo>
                    <a:pt x="10845" y="7961"/>
                  </a:lnTo>
                  <a:lnTo>
                    <a:pt x="11408" y="7796"/>
                  </a:lnTo>
                  <a:lnTo>
                    <a:pt x="11961" y="7631"/>
                  </a:lnTo>
                  <a:lnTo>
                    <a:pt x="12515" y="7451"/>
                  </a:lnTo>
                  <a:lnTo>
                    <a:pt x="13057" y="7264"/>
                  </a:lnTo>
                  <a:lnTo>
                    <a:pt x="13600" y="7062"/>
                  </a:lnTo>
                  <a:lnTo>
                    <a:pt x="13663" y="7032"/>
                  </a:lnTo>
                  <a:lnTo>
                    <a:pt x="13725" y="6987"/>
                  </a:lnTo>
                  <a:lnTo>
                    <a:pt x="13767" y="6942"/>
                  </a:lnTo>
                  <a:lnTo>
                    <a:pt x="13798" y="6890"/>
                  </a:lnTo>
                  <a:lnTo>
                    <a:pt x="13819" y="6837"/>
                  </a:lnTo>
                  <a:lnTo>
                    <a:pt x="13819" y="6777"/>
                  </a:lnTo>
                  <a:lnTo>
                    <a:pt x="13798" y="6725"/>
                  </a:lnTo>
                  <a:lnTo>
                    <a:pt x="13767" y="6665"/>
                  </a:lnTo>
                  <a:lnTo>
                    <a:pt x="13725" y="6620"/>
                  </a:lnTo>
                  <a:lnTo>
                    <a:pt x="13663" y="6575"/>
                  </a:lnTo>
                  <a:lnTo>
                    <a:pt x="13600" y="6545"/>
                  </a:lnTo>
                  <a:lnTo>
                    <a:pt x="13527" y="6523"/>
                  </a:lnTo>
                  <a:lnTo>
                    <a:pt x="13454" y="6508"/>
                  </a:lnTo>
                  <a:lnTo>
                    <a:pt x="13370" y="6508"/>
                  </a:lnTo>
                  <a:lnTo>
                    <a:pt x="13297" y="6523"/>
                  </a:lnTo>
                  <a:lnTo>
                    <a:pt x="13214" y="6545"/>
                  </a:lnTo>
                  <a:lnTo>
                    <a:pt x="12692" y="6733"/>
                  </a:lnTo>
                  <a:lnTo>
                    <a:pt x="12170" y="6920"/>
                  </a:lnTo>
                  <a:lnTo>
                    <a:pt x="11638" y="7092"/>
                  </a:lnTo>
                  <a:lnTo>
                    <a:pt x="11095" y="7257"/>
                  </a:lnTo>
                  <a:lnTo>
                    <a:pt x="10552" y="7407"/>
                  </a:lnTo>
                  <a:lnTo>
                    <a:pt x="9999" y="7549"/>
                  </a:lnTo>
                  <a:lnTo>
                    <a:pt x="9446" y="7684"/>
                  </a:lnTo>
                  <a:lnTo>
                    <a:pt x="8893" y="7811"/>
                  </a:lnTo>
                  <a:lnTo>
                    <a:pt x="8538" y="7886"/>
                  </a:lnTo>
                  <a:lnTo>
                    <a:pt x="8162" y="7953"/>
                  </a:lnTo>
                  <a:lnTo>
                    <a:pt x="7766" y="8021"/>
                  </a:lnTo>
                  <a:lnTo>
                    <a:pt x="7359" y="8088"/>
                  </a:lnTo>
                  <a:lnTo>
                    <a:pt x="6931" y="8133"/>
                  </a:lnTo>
                  <a:lnTo>
                    <a:pt x="6503" y="8170"/>
                  </a:lnTo>
                  <a:lnTo>
                    <a:pt x="6273" y="8178"/>
                  </a:lnTo>
                  <a:lnTo>
                    <a:pt x="6054" y="8185"/>
                  </a:lnTo>
                  <a:lnTo>
                    <a:pt x="5605" y="8185"/>
                  </a:lnTo>
                  <a:lnTo>
                    <a:pt x="5386" y="8170"/>
                  </a:lnTo>
                  <a:lnTo>
                    <a:pt x="5177" y="8155"/>
                  </a:lnTo>
                  <a:lnTo>
                    <a:pt x="4968" y="8140"/>
                  </a:lnTo>
                  <a:lnTo>
                    <a:pt x="4760" y="8110"/>
                  </a:lnTo>
                  <a:lnTo>
                    <a:pt x="4551" y="8080"/>
                  </a:lnTo>
                  <a:lnTo>
                    <a:pt x="4363" y="8043"/>
                  </a:lnTo>
                  <a:lnTo>
                    <a:pt x="4165" y="7998"/>
                  </a:lnTo>
                  <a:lnTo>
                    <a:pt x="3977" y="7946"/>
                  </a:lnTo>
                  <a:lnTo>
                    <a:pt x="3800" y="7893"/>
                  </a:lnTo>
                  <a:lnTo>
                    <a:pt x="3622" y="7833"/>
                  </a:lnTo>
                  <a:lnTo>
                    <a:pt x="3455" y="7773"/>
                  </a:lnTo>
                  <a:lnTo>
                    <a:pt x="3288" y="7706"/>
                  </a:lnTo>
                  <a:lnTo>
                    <a:pt x="3132" y="7631"/>
                  </a:lnTo>
                  <a:lnTo>
                    <a:pt x="2985" y="7549"/>
                  </a:lnTo>
                  <a:lnTo>
                    <a:pt x="2839" y="7466"/>
                  </a:lnTo>
                  <a:lnTo>
                    <a:pt x="2704" y="7377"/>
                  </a:lnTo>
                  <a:lnTo>
                    <a:pt x="2537" y="7257"/>
                  </a:lnTo>
                  <a:lnTo>
                    <a:pt x="2359" y="7107"/>
                  </a:lnTo>
                  <a:lnTo>
                    <a:pt x="2265" y="7017"/>
                  </a:lnTo>
                  <a:lnTo>
                    <a:pt x="2171" y="6920"/>
                  </a:lnTo>
                  <a:lnTo>
                    <a:pt x="2077" y="6807"/>
                  </a:lnTo>
                  <a:lnTo>
                    <a:pt x="1973" y="6688"/>
                  </a:lnTo>
                  <a:lnTo>
                    <a:pt x="1879" y="6553"/>
                  </a:lnTo>
                  <a:lnTo>
                    <a:pt x="1785" y="6411"/>
                  </a:lnTo>
                  <a:lnTo>
                    <a:pt x="1691" y="6246"/>
                  </a:lnTo>
                  <a:lnTo>
                    <a:pt x="1597" y="6074"/>
                  </a:lnTo>
                  <a:lnTo>
                    <a:pt x="1503" y="5886"/>
                  </a:lnTo>
                  <a:lnTo>
                    <a:pt x="1420" y="5677"/>
                  </a:lnTo>
                  <a:lnTo>
                    <a:pt x="1326" y="5452"/>
                  </a:lnTo>
                  <a:lnTo>
                    <a:pt x="1242" y="5212"/>
                  </a:lnTo>
                  <a:lnTo>
                    <a:pt x="1159" y="4913"/>
                  </a:lnTo>
                  <a:lnTo>
                    <a:pt x="1075" y="4613"/>
                  </a:lnTo>
                  <a:lnTo>
                    <a:pt x="1013" y="4314"/>
                  </a:lnTo>
                  <a:lnTo>
                    <a:pt x="950" y="4007"/>
                  </a:lnTo>
                  <a:lnTo>
                    <a:pt x="908" y="3700"/>
                  </a:lnTo>
                  <a:lnTo>
                    <a:pt x="867" y="3400"/>
                  </a:lnTo>
                  <a:lnTo>
                    <a:pt x="846" y="3093"/>
                  </a:lnTo>
                  <a:lnTo>
                    <a:pt x="825" y="2786"/>
                  </a:lnTo>
                  <a:lnTo>
                    <a:pt x="825" y="2479"/>
                  </a:lnTo>
                  <a:lnTo>
                    <a:pt x="825" y="2172"/>
                  </a:lnTo>
                  <a:lnTo>
                    <a:pt x="846" y="1865"/>
                  </a:lnTo>
                  <a:lnTo>
                    <a:pt x="867" y="1558"/>
                  </a:lnTo>
                  <a:lnTo>
                    <a:pt x="908" y="1258"/>
                  </a:lnTo>
                  <a:lnTo>
                    <a:pt x="961" y="951"/>
                  </a:lnTo>
                  <a:lnTo>
                    <a:pt x="1013" y="652"/>
                  </a:lnTo>
                  <a:lnTo>
                    <a:pt x="1086" y="345"/>
                  </a:lnTo>
                  <a:lnTo>
                    <a:pt x="1086" y="292"/>
                  </a:lnTo>
                  <a:lnTo>
                    <a:pt x="1075" y="232"/>
                  </a:lnTo>
                  <a:lnTo>
                    <a:pt x="1055" y="180"/>
                  </a:lnTo>
                  <a:lnTo>
                    <a:pt x="1013" y="128"/>
                  </a:lnTo>
                  <a:lnTo>
                    <a:pt x="961" y="83"/>
                  </a:lnTo>
                  <a:lnTo>
                    <a:pt x="908" y="53"/>
                  </a:lnTo>
                  <a:lnTo>
                    <a:pt x="835" y="23"/>
                  </a:lnTo>
                  <a:lnTo>
                    <a:pt x="752" y="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 flipH="1">
              <a:off x="5461522" y="2577668"/>
              <a:ext cx="255210" cy="964479"/>
            </a:xfrm>
            <a:custGeom>
              <a:avLst/>
              <a:gdLst/>
              <a:ahLst/>
              <a:cxnLst/>
              <a:rect l="l" t="t" r="r" b="b"/>
              <a:pathLst>
                <a:path w="21930" h="70619" extrusionOk="0">
                  <a:moveTo>
                    <a:pt x="21533" y="1"/>
                  </a:moveTo>
                  <a:lnTo>
                    <a:pt x="21460" y="8"/>
                  </a:lnTo>
                  <a:lnTo>
                    <a:pt x="21376" y="23"/>
                  </a:lnTo>
                  <a:lnTo>
                    <a:pt x="21313" y="46"/>
                  </a:lnTo>
                  <a:lnTo>
                    <a:pt x="21240" y="83"/>
                  </a:lnTo>
                  <a:lnTo>
                    <a:pt x="21188" y="121"/>
                  </a:lnTo>
                  <a:lnTo>
                    <a:pt x="21146" y="173"/>
                  </a:lnTo>
                  <a:lnTo>
                    <a:pt x="20510" y="1206"/>
                  </a:lnTo>
                  <a:lnTo>
                    <a:pt x="19873" y="2240"/>
                  </a:lnTo>
                  <a:lnTo>
                    <a:pt x="19236" y="3273"/>
                  </a:lnTo>
                  <a:lnTo>
                    <a:pt x="18621" y="4314"/>
                  </a:lnTo>
                  <a:lnTo>
                    <a:pt x="18015" y="5355"/>
                  </a:lnTo>
                  <a:lnTo>
                    <a:pt x="17420" y="6404"/>
                  </a:lnTo>
                  <a:lnTo>
                    <a:pt x="16825" y="7452"/>
                  </a:lnTo>
                  <a:lnTo>
                    <a:pt x="16251" y="8500"/>
                  </a:lnTo>
                  <a:lnTo>
                    <a:pt x="15688" y="9556"/>
                  </a:lnTo>
                  <a:lnTo>
                    <a:pt x="15124" y="10612"/>
                  </a:lnTo>
                  <a:lnTo>
                    <a:pt x="14571" y="11676"/>
                  </a:lnTo>
                  <a:lnTo>
                    <a:pt x="14039" y="12731"/>
                  </a:lnTo>
                  <a:lnTo>
                    <a:pt x="13506" y="13802"/>
                  </a:lnTo>
                  <a:lnTo>
                    <a:pt x="12985" y="14866"/>
                  </a:lnTo>
                  <a:lnTo>
                    <a:pt x="12473" y="15937"/>
                  </a:lnTo>
                  <a:lnTo>
                    <a:pt x="11972" y="17007"/>
                  </a:lnTo>
                  <a:lnTo>
                    <a:pt x="11482" y="18086"/>
                  </a:lnTo>
                  <a:lnTo>
                    <a:pt x="11001" y="19164"/>
                  </a:lnTo>
                  <a:lnTo>
                    <a:pt x="10532" y="20242"/>
                  </a:lnTo>
                  <a:lnTo>
                    <a:pt x="10073" y="21321"/>
                  </a:lnTo>
                  <a:lnTo>
                    <a:pt x="9624" y="22407"/>
                  </a:lnTo>
                  <a:lnTo>
                    <a:pt x="9185" y="23492"/>
                  </a:lnTo>
                  <a:lnTo>
                    <a:pt x="8757" y="24578"/>
                  </a:lnTo>
                  <a:lnTo>
                    <a:pt x="8330" y="25672"/>
                  </a:lnTo>
                  <a:lnTo>
                    <a:pt x="7922" y="26758"/>
                  </a:lnTo>
                  <a:lnTo>
                    <a:pt x="7526" y="27851"/>
                  </a:lnTo>
                  <a:lnTo>
                    <a:pt x="7140" y="28952"/>
                  </a:lnTo>
                  <a:lnTo>
                    <a:pt x="6753" y="30045"/>
                  </a:lnTo>
                  <a:lnTo>
                    <a:pt x="6388" y="31146"/>
                  </a:lnTo>
                  <a:lnTo>
                    <a:pt x="6033" y="32247"/>
                  </a:lnTo>
                  <a:lnTo>
                    <a:pt x="5678" y="33347"/>
                  </a:lnTo>
                  <a:lnTo>
                    <a:pt x="5344" y="34448"/>
                  </a:lnTo>
                  <a:lnTo>
                    <a:pt x="5010" y="35549"/>
                  </a:lnTo>
                  <a:lnTo>
                    <a:pt x="4697" y="36657"/>
                  </a:lnTo>
                  <a:lnTo>
                    <a:pt x="4395" y="37766"/>
                  </a:lnTo>
                  <a:lnTo>
                    <a:pt x="4092" y="38874"/>
                  </a:lnTo>
                  <a:lnTo>
                    <a:pt x="3810" y="39990"/>
                  </a:lnTo>
                  <a:lnTo>
                    <a:pt x="3528" y="41098"/>
                  </a:lnTo>
                  <a:lnTo>
                    <a:pt x="3267" y="42214"/>
                  </a:lnTo>
                  <a:lnTo>
                    <a:pt x="3007" y="43330"/>
                  </a:lnTo>
                  <a:lnTo>
                    <a:pt x="2766" y="44446"/>
                  </a:lnTo>
                  <a:lnTo>
                    <a:pt x="2526" y="45561"/>
                  </a:lnTo>
                  <a:lnTo>
                    <a:pt x="2307" y="46685"/>
                  </a:lnTo>
                  <a:lnTo>
                    <a:pt x="2088" y="47800"/>
                  </a:lnTo>
                  <a:lnTo>
                    <a:pt x="1890" y="48924"/>
                  </a:lnTo>
                  <a:lnTo>
                    <a:pt x="1691" y="50047"/>
                  </a:lnTo>
                  <a:lnTo>
                    <a:pt x="1514" y="51170"/>
                  </a:lnTo>
                  <a:lnTo>
                    <a:pt x="1337" y="52294"/>
                  </a:lnTo>
                  <a:lnTo>
                    <a:pt x="1180" y="53417"/>
                  </a:lnTo>
                  <a:lnTo>
                    <a:pt x="1023" y="54540"/>
                  </a:lnTo>
                  <a:lnTo>
                    <a:pt x="888" y="55663"/>
                  </a:lnTo>
                  <a:lnTo>
                    <a:pt x="752" y="56794"/>
                  </a:lnTo>
                  <a:lnTo>
                    <a:pt x="637" y="57917"/>
                  </a:lnTo>
                  <a:lnTo>
                    <a:pt x="522" y="59048"/>
                  </a:lnTo>
                  <a:lnTo>
                    <a:pt x="429" y="60172"/>
                  </a:lnTo>
                  <a:lnTo>
                    <a:pt x="335" y="61302"/>
                  </a:lnTo>
                  <a:lnTo>
                    <a:pt x="262" y="62426"/>
                  </a:lnTo>
                  <a:lnTo>
                    <a:pt x="188" y="63556"/>
                  </a:lnTo>
                  <a:lnTo>
                    <a:pt x="136" y="64687"/>
                  </a:lnTo>
                  <a:lnTo>
                    <a:pt x="84" y="65810"/>
                  </a:lnTo>
                  <a:lnTo>
                    <a:pt x="53" y="66941"/>
                  </a:lnTo>
                  <a:lnTo>
                    <a:pt x="21" y="68072"/>
                  </a:lnTo>
                  <a:lnTo>
                    <a:pt x="11" y="69195"/>
                  </a:lnTo>
                  <a:lnTo>
                    <a:pt x="1" y="70326"/>
                  </a:lnTo>
                  <a:lnTo>
                    <a:pt x="11" y="70386"/>
                  </a:lnTo>
                  <a:lnTo>
                    <a:pt x="42" y="70438"/>
                  </a:lnTo>
                  <a:lnTo>
                    <a:pt x="74" y="70491"/>
                  </a:lnTo>
                  <a:lnTo>
                    <a:pt x="126" y="70528"/>
                  </a:lnTo>
                  <a:lnTo>
                    <a:pt x="188" y="70566"/>
                  </a:lnTo>
                  <a:lnTo>
                    <a:pt x="251" y="70596"/>
                  </a:lnTo>
                  <a:lnTo>
                    <a:pt x="335" y="70611"/>
                  </a:lnTo>
                  <a:lnTo>
                    <a:pt x="418" y="70618"/>
                  </a:lnTo>
                  <a:lnTo>
                    <a:pt x="491" y="70611"/>
                  </a:lnTo>
                  <a:lnTo>
                    <a:pt x="575" y="70596"/>
                  </a:lnTo>
                  <a:lnTo>
                    <a:pt x="637" y="70566"/>
                  </a:lnTo>
                  <a:lnTo>
                    <a:pt x="700" y="70528"/>
                  </a:lnTo>
                  <a:lnTo>
                    <a:pt x="752" y="70491"/>
                  </a:lnTo>
                  <a:lnTo>
                    <a:pt x="794" y="70438"/>
                  </a:lnTo>
                  <a:lnTo>
                    <a:pt x="815" y="70386"/>
                  </a:lnTo>
                  <a:lnTo>
                    <a:pt x="825" y="70326"/>
                  </a:lnTo>
                  <a:lnTo>
                    <a:pt x="825" y="69203"/>
                  </a:lnTo>
                  <a:lnTo>
                    <a:pt x="846" y="68079"/>
                  </a:lnTo>
                  <a:lnTo>
                    <a:pt x="867" y="66949"/>
                  </a:lnTo>
                  <a:lnTo>
                    <a:pt x="898" y="65825"/>
                  </a:lnTo>
                  <a:lnTo>
                    <a:pt x="950" y="64702"/>
                  </a:lnTo>
                  <a:lnTo>
                    <a:pt x="1003" y="63579"/>
                  </a:lnTo>
                  <a:lnTo>
                    <a:pt x="1076" y="62456"/>
                  </a:lnTo>
                  <a:lnTo>
                    <a:pt x="1149" y="61332"/>
                  </a:lnTo>
                  <a:lnTo>
                    <a:pt x="1243" y="60209"/>
                  </a:lnTo>
                  <a:lnTo>
                    <a:pt x="1337" y="59086"/>
                  </a:lnTo>
                  <a:lnTo>
                    <a:pt x="1451" y="57962"/>
                  </a:lnTo>
                  <a:lnTo>
                    <a:pt x="1566" y="56839"/>
                  </a:lnTo>
                  <a:lnTo>
                    <a:pt x="1702" y="55716"/>
                  </a:lnTo>
                  <a:lnTo>
                    <a:pt x="1838" y="54593"/>
                  </a:lnTo>
                  <a:lnTo>
                    <a:pt x="1994" y="53477"/>
                  </a:lnTo>
                  <a:lnTo>
                    <a:pt x="2151" y="52353"/>
                  </a:lnTo>
                  <a:lnTo>
                    <a:pt x="2328" y="51238"/>
                  </a:lnTo>
                  <a:lnTo>
                    <a:pt x="2506" y="50114"/>
                  </a:lnTo>
                  <a:lnTo>
                    <a:pt x="2693" y="48999"/>
                  </a:lnTo>
                  <a:lnTo>
                    <a:pt x="2902" y="47883"/>
                  </a:lnTo>
                  <a:lnTo>
                    <a:pt x="3111" y="46767"/>
                  </a:lnTo>
                  <a:lnTo>
                    <a:pt x="3341" y="45651"/>
                  </a:lnTo>
                  <a:lnTo>
                    <a:pt x="3570" y="44535"/>
                  </a:lnTo>
                  <a:lnTo>
                    <a:pt x="3821" y="43427"/>
                  </a:lnTo>
                  <a:lnTo>
                    <a:pt x="4071" y="42311"/>
                  </a:lnTo>
                  <a:lnTo>
                    <a:pt x="4332" y="41203"/>
                  </a:lnTo>
                  <a:lnTo>
                    <a:pt x="4614" y="40095"/>
                  </a:lnTo>
                  <a:lnTo>
                    <a:pt x="4896" y="38986"/>
                  </a:lnTo>
                  <a:lnTo>
                    <a:pt x="5188" y="37878"/>
                  </a:lnTo>
                  <a:lnTo>
                    <a:pt x="5501" y="36777"/>
                  </a:lnTo>
                  <a:lnTo>
                    <a:pt x="5814" y="35676"/>
                  </a:lnTo>
                  <a:lnTo>
                    <a:pt x="6138" y="34568"/>
                  </a:lnTo>
                  <a:lnTo>
                    <a:pt x="6482" y="33475"/>
                  </a:lnTo>
                  <a:lnTo>
                    <a:pt x="6827" y="32374"/>
                  </a:lnTo>
                  <a:lnTo>
                    <a:pt x="7181" y="31281"/>
                  </a:lnTo>
                  <a:lnTo>
                    <a:pt x="7547" y="30187"/>
                  </a:lnTo>
                  <a:lnTo>
                    <a:pt x="7933" y="29094"/>
                  </a:lnTo>
                  <a:lnTo>
                    <a:pt x="8319" y="28001"/>
                  </a:lnTo>
                  <a:lnTo>
                    <a:pt x="8716" y="26907"/>
                  </a:lnTo>
                  <a:lnTo>
                    <a:pt x="9123" y="25821"/>
                  </a:lnTo>
                  <a:lnTo>
                    <a:pt x="9540" y="24736"/>
                  </a:lnTo>
                  <a:lnTo>
                    <a:pt x="9968" y="23650"/>
                  </a:lnTo>
                  <a:lnTo>
                    <a:pt x="10407" y="22571"/>
                  </a:lnTo>
                  <a:lnTo>
                    <a:pt x="10855" y="21493"/>
                  </a:lnTo>
                  <a:lnTo>
                    <a:pt x="11315" y="20415"/>
                  </a:lnTo>
                  <a:lnTo>
                    <a:pt x="11784" y="19336"/>
                  </a:lnTo>
                  <a:lnTo>
                    <a:pt x="12264" y="18265"/>
                  </a:lnTo>
                  <a:lnTo>
                    <a:pt x="12755" y="17195"/>
                  </a:lnTo>
                  <a:lnTo>
                    <a:pt x="13245" y="16124"/>
                  </a:lnTo>
                  <a:lnTo>
                    <a:pt x="13757" y="15060"/>
                  </a:lnTo>
                  <a:lnTo>
                    <a:pt x="14279" y="13997"/>
                  </a:lnTo>
                  <a:lnTo>
                    <a:pt x="14801" y="12934"/>
                  </a:lnTo>
                  <a:lnTo>
                    <a:pt x="15343" y="11878"/>
                  </a:lnTo>
                  <a:lnTo>
                    <a:pt x="15886" y="10822"/>
                  </a:lnTo>
                  <a:lnTo>
                    <a:pt x="16450" y="9766"/>
                  </a:lnTo>
                  <a:lnTo>
                    <a:pt x="17013" y="8718"/>
                  </a:lnTo>
                  <a:lnTo>
                    <a:pt x="17587" y="7669"/>
                  </a:lnTo>
                  <a:lnTo>
                    <a:pt x="18172" y="6621"/>
                  </a:lnTo>
                  <a:lnTo>
                    <a:pt x="18767" y="5580"/>
                  </a:lnTo>
                  <a:lnTo>
                    <a:pt x="19372" y="4539"/>
                  </a:lnTo>
                  <a:lnTo>
                    <a:pt x="19988" y="3505"/>
                  </a:lnTo>
                  <a:lnTo>
                    <a:pt x="20614" y="2472"/>
                  </a:lnTo>
                  <a:lnTo>
                    <a:pt x="21251" y="1446"/>
                  </a:lnTo>
                  <a:lnTo>
                    <a:pt x="21898" y="413"/>
                  </a:lnTo>
                  <a:lnTo>
                    <a:pt x="21919" y="360"/>
                  </a:lnTo>
                  <a:lnTo>
                    <a:pt x="21929" y="300"/>
                  </a:lnTo>
                  <a:lnTo>
                    <a:pt x="21929" y="248"/>
                  </a:lnTo>
                  <a:lnTo>
                    <a:pt x="21908" y="196"/>
                  </a:lnTo>
                  <a:lnTo>
                    <a:pt x="21867" y="143"/>
                  </a:lnTo>
                  <a:lnTo>
                    <a:pt x="21825" y="98"/>
                  </a:lnTo>
                  <a:lnTo>
                    <a:pt x="21762" y="61"/>
                  </a:lnTo>
                  <a:lnTo>
                    <a:pt x="21689" y="31"/>
                  </a:lnTo>
                  <a:lnTo>
                    <a:pt x="21616" y="8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 flipH="1">
              <a:off x="5623447" y="2366661"/>
              <a:ext cx="305252" cy="627166"/>
            </a:xfrm>
            <a:custGeom>
              <a:avLst/>
              <a:gdLst/>
              <a:ahLst/>
              <a:cxnLst/>
              <a:rect l="l" t="t" r="r" b="b"/>
              <a:pathLst>
                <a:path w="26230" h="45921" extrusionOk="0">
                  <a:moveTo>
                    <a:pt x="3476" y="1"/>
                  </a:moveTo>
                  <a:lnTo>
                    <a:pt x="3111" y="787"/>
                  </a:lnTo>
                  <a:lnTo>
                    <a:pt x="2767" y="1573"/>
                  </a:lnTo>
                  <a:lnTo>
                    <a:pt x="2443" y="2375"/>
                  </a:lnTo>
                  <a:lnTo>
                    <a:pt x="2130" y="3176"/>
                  </a:lnTo>
                  <a:lnTo>
                    <a:pt x="1848" y="3977"/>
                  </a:lnTo>
                  <a:lnTo>
                    <a:pt x="1577" y="4786"/>
                  </a:lnTo>
                  <a:lnTo>
                    <a:pt x="1337" y="5602"/>
                  </a:lnTo>
                  <a:lnTo>
                    <a:pt x="1107" y="6419"/>
                  </a:lnTo>
                  <a:lnTo>
                    <a:pt x="898" y="7235"/>
                  </a:lnTo>
                  <a:lnTo>
                    <a:pt x="710" y="8059"/>
                  </a:lnTo>
                  <a:lnTo>
                    <a:pt x="543" y="8882"/>
                  </a:lnTo>
                  <a:lnTo>
                    <a:pt x="408" y="9706"/>
                  </a:lnTo>
                  <a:lnTo>
                    <a:pt x="282" y="10537"/>
                  </a:lnTo>
                  <a:lnTo>
                    <a:pt x="178" y="11361"/>
                  </a:lnTo>
                  <a:lnTo>
                    <a:pt x="105" y="12192"/>
                  </a:lnTo>
                  <a:lnTo>
                    <a:pt x="42" y="13024"/>
                  </a:lnTo>
                  <a:lnTo>
                    <a:pt x="11" y="13855"/>
                  </a:lnTo>
                  <a:lnTo>
                    <a:pt x="1" y="14686"/>
                  </a:lnTo>
                  <a:lnTo>
                    <a:pt x="11" y="15517"/>
                  </a:lnTo>
                  <a:lnTo>
                    <a:pt x="53" y="16341"/>
                  </a:lnTo>
                  <a:lnTo>
                    <a:pt x="105" y="17172"/>
                  </a:lnTo>
                  <a:lnTo>
                    <a:pt x="189" y="17996"/>
                  </a:lnTo>
                  <a:lnTo>
                    <a:pt x="293" y="18820"/>
                  </a:lnTo>
                  <a:lnTo>
                    <a:pt x="429" y="19643"/>
                  </a:lnTo>
                  <a:lnTo>
                    <a:pt x="585" y="20460"/>
                  </a:lnTo>
                  <a:lnTo>
                    <a:pt x="669" y="20872"/>
                  </a:lnTo>
                  <a:lnTo>
                    <a:pt x="763" y="21276"/>
                  </a:lnTo>
                  <a:lnTo>
                    <a:pt x="857" y="21688"/>
                  </a:lnTo>
                  <a:lnTo>
                    <a:pt x="971" y="22092"/>
                  </a:lnTo>
                  <a:lnTo>
                    <a:pt x="1076" y="22497"/>
                  </a:lnTo>
                  <a:lnTo>
                    <a:pt x="1201" y="22901"/>
                  </a:lnTo>
                  <a:lnTo>
                    <a:pt x="1326" y="23305"/>
                  </a:lnTo>
                  <a:lnTo>
                    <a:pt x="1451" y="23710"/>
                  </a:lnTo>
                  <a:lnTo>
                    <a:pt x="1587" y="24107"/>
                  </a:lnTo>
                  <a:lnTo>
                    <a:pt x="1733" y="24511"/>
                  </a:lnTo>
                  <a:lnTo>
                    <a:pt x="1879" y="24908"/>
                  </a:lnTo>
                  <a:lnTo>
                    <a:pt x="2036" y="25305"/>
                  </a:lnTo>
                  <a:lnTo>
                    <a:pt x="2203" y="25702"/>
                  </a:lnTo>
                  <a:lnTo>
                    <a:pt x="2370" y="26099"/>
                  </a:lnTo>
                  <a:lnTo>
                    <a:pt x="2547" y="26488"/>
                  </a:lnTo>
                  <a:lnTo>
                    <a:pt x="2735" y="26877"/>
                  </a:lnTo>
                  <a:lnTo>
                    <a:pt x="2934" y="27267"/>
                  </a:lnTo>
                  <a:lnTo>
                    <a:pt x="3132" y="27649"/>
                  </a:lnTo>
                  <a:lnTo>
                    <a:pt x="3341" y="28031"/>
                  </a:lnTo>
                  <a:lnTo>
                    <a:pt x="3560" y="28405"/>
                  </a:lnTo>
                  <a:lnTo>
                    <a:pt x="3789" y="28779"/>
                  </a:lnTo>
                  <a:lnTo>
                    <a:pt x="4019" y="29154"/>
                  </a:lnTo>
                  <a:lnTo>
                    <a:pt x="4259" y="29521"/>
                  </a:lnTo>
                  <a:lnTo>
                    <a:pt x="4510" y="29888"/>
                  </a:lnTo>
                  <a:lnTo>
                    <a:pt x="4760" y="30247"/>
                  </a:lnTo>
                  <a:lnTo>
                    <a:pt x="5031" y="30607"/>
                  </a:lnTo>
                  <a:lnTo>
                    <a:pt x="5292" y="30966"/>
                  </a:lnTo>
                  <a:lnTo>
                    <a:pt x="5574" y="31318"/>
                  </a:lnTo>
                  <a:lnTo>
                    <a:pt x="5856" y="31670"/>
                  </a:lnTo>
                  <a:lnTo>
                    <a:pt x="6148" y="32015"/>
                  </a:lnTo>
                  <a:lnTo>
                    <a:pt x="6451" y="32359"/>
                  </a:lnTo>
                  <a:lnTo>
                    <a:pt x="6754" y="32704"/>
                  </a:lnTo>
                  <a:lnTo>
                    <a:pt x="7056" y="33040"/>
                  </a:lnTo>
                  <a:lnTo>
                    <a:pt x="7380" y="33377"/>
                  </a:lnTo>
                  <a:lnTo>
                    <a:pt x="7693" y="33707"/>
                  </a:lnTo>
                  <a:lnTo>
                    <a:pt x="8027" y="34044"/>
                  </a:lnTo>
                  <a:lnTo>
                    <a:pt x="8361" y="34373"/>
                  </a:lnTo>
                  <a:lnTo>
                    <a:pt x="8695" y="34695"/>
                  </a:lnTo>
                  <a:lnTo>
                    <a:pt x="9039" y="35017"/>
                  </a:lnTo>
                  <a:lnTo>
                    <a:pt x="9394" y="35339"/>
                  </a:lnTo>
                  <a:lnTo>
                    <a:pt x="9749" y="35661"/>
                  </a:lnTo>
                  <a:lnTo>
                    <a:pt x="10114" y="35976"/>
                  </a:lnTo>
                  <a:lnTo>
                    <a:pt x="10845" y="36598"/>
                  </a:lnTo>
                  <a:lnTo>
                    <a:pt x="11607" y="37212"/>
                  </a:lnTo>
                  <a:lnTo>
                    <a:pt x="12379" y="37818"/>
                  </a:lnTo>
                  <a:lnTo>
                    <a:pt x="13172" y="38417"/>
                  </a:lnTo>
                  <a:lnTo>
                    <a:pt x="13987" y="39001"/>
                  </a:lnTo>
                  <a:lnTo>
                    <a:pt x="14801" y="39578"/>
                  </a:lnTo>
                  <a:lnTo>
                    <a:pt x="15646" y="40147"/>
                  </a:lnTo>
                  <a:lnTo>
                    <a:pt x="16491" y="40709"/>
                  </a:lnTo>
                  <a:lnTo>
                    <a:pt x="17358" y="41263"/>
                  </a:lnTo>
                  <a:lnTo>
                    <a:pt x="18234" y="41810"/>
                  </a:lnTo>
                  <a:lnTo>
                    <a:pt x="19122" y="42349"/>
                  </a:lnTo>
                  <a:lnTo>
                    <a:pt x="20009" y="42880"/>
                  </a:lnTo>
                  <a:lnTo>
                    <a:pt x="20917" y="43405"/>
                  </a:lnTo>
                  <a:lnTo>
                    <a:pt x="21825" y="43921"/>
                  </a:lnTo>
                  <a:lnTo>
                    <a:pt x="22743" y="44431"/>
                  </a:lnTo>
                  <a:lnTo>
                    <a:pt x="23662" y="44932"/>
                  </a:lnTo>
                  <a:lnTo>
                    <a:pt x="24591" y="45427"/>
                  </a:lnTo>
                  <a:lnTo>
                    <a:pt x="25520" y="45921"/>
                  </a:lnTo>
                  <a:lnTo>
                    <a:pt x="25666" y="45142"/>
                  </a:lnTo>
                  <a:lnTo>
                    <a:pt x="25801" y="44356"/>
                  </a:lnTo>
                  <a:lnTo>
                    <a:pt x="25906" y="43577"/>
                  </a:lnTo>
                  <a:lnTo>
                    <a:pt x="26010" y="42791"/>
                  </a:lnTo>
                  <a:lnTo>
                    <a:pt x="26083" y="42004"/>
                  </a:lnTo>
                  <a:lnTo>
                    <a:pt x="26146" y="41218"/>
                  </a:lnTo>
                  <a:lnTo>
                    <a:pt x="26188" y="40432"/>
                  </a:lnTo>
                  <a:lnTo>
                    <a:pt x="26219" y="39645"/>
                  </a:lnTo>
                  <a:lnTo>
                    <a:pt x="26229" y="38859"/>
                  </a:lnTo>
                  <a:lnTo>
                    <a:pt x="26229" y="38073"/>
                  </a:lnTo>
                  <a:lnTo>
                    <a:pt x="26209" y="37287"/>
                  </a:lnTo>
                  <a:lnTo>
                    <a:pt x="26167" y="36500"/>
                  </a:lnTo>
                  <a:lnTo>
                    <a:pt x="26115" y="35714"/>
                  </a:lnTo>
                  <a:lnTo>
                    <a:pt x="26042" y="34928"/>
                  </a:lnTo>
                  <a:lnTo>
                    <a:pt x="25958" y="34149"/>
                  </a:lnTo>
                  <a:lnTo>
                    <a:pt x="25854" y="33362"/>
                  </a:lnTo>
                  <a:lnTo>
                    <a:pt x="25739" y="32576"/>
                  </a:lnTo>
                  <a:lnTo>
                    <a:pt x="25603" y="31797"/>
                  </a:lnTo>
                  <a:lnTo>
                    <a:pt x="25447" y="31019"/>
                  </a:lnTo>
                  <a:lnTo>
                    <a:pt x="25280" y="30240"/>
                  </a:lnTo>
                  <a:lnTo>
                    <a:pt x="25102" y="29468"/>
                  </a:lnTo>
                  <a:lnTo>
                    <a:pt x="24904" y="28690"/>
                  </a:lnTo>
                  <a:lnTo>
                    <a:pt x="24695" y="27918"/>
                  </a:lnTo>
                  <a:lnTo>
                    <a:pt x="24466" y="27147"/>
                  </a:lnTo>
                  <a:lnTo>
                    <a:pt x="24215" y="26383"/>
                  </a:lnTo>
                  <a:lnTo>
                    <a:pt x="23954" y="25612"/>
                  </a:lnTo>
                  <a:lnTo>
                    <a:pt x="23683" y="24855"/>
                  </a:lnTo>
                  <a:lnTo>
                    <a:pt x="23390" y="24092"/>
                  </a:lnTo>
                  <a:lnTo>
                    <a:pt x="23088" y="23335"/>
                  </a:lnTo>
                  <a:lnTo>
                    <a:pt x="22764" y="22586"/>
                  </a:lnTo>
                  <a:lnTo>
                    <a:pt x="22430" y="21830"/>
                  </a:lnTo>
                  <a:lnTo>
                    <a:pt x="22086" y="21089"/>
                  </a:lnTo>
                  <a:lnTo>
                    <a:pt x="21721" y="20347"/>
                  </a:lnTo>
                  <a:lnTo>
                    <a:pt x="21334" y="19606"/>
                  </a:lnTo>
                  <a:lnTo>
                    <a:pt x="20948" y="18872"/>
                  </a:lnTo>
                  <a:lnTo>
                    <a:pt x="20531" y="18138"/>
                  </a:lnTo>
                  <a:lnTo>
                    <a:pt x="20113" y="17412"/>
                  </a:lnTo>
                  <a:lnTo>
                    <a:pt x="19675" y="16693"/>
                  </a:lnTo>
                  <a:lnTo>
                    <a:pt x="19226" y="15974"/>
                  </a:lnTo>
                  <a:lnTo>
                    <a:pt x="18756" y="15263"/>
                  </a:lnTo>
                  <a:lnTo>
                    <a:pt x="18276" y="14551"/>
                  </a:lnTo>
                  <a:lnTo>
                    <a:pt x="17786" y="13847"/>
                  </a:lnTo>
                  <a:lnTo>
                    <a:pt x="17274" y="13151"/>
                  </a:lnTo>
                  <a:lnTo>
                    <a:pt x="16752" y="12462"/>
                  </a:lnTo>
                  <a:lnTo>
                    <a:pt x="16210" y="11773"/>
                  </a:lnTo>
                  <a:lnTo>
                    <a:pt x="15667" y="11091"/>
                  </a:lnTo>
                  <a:lnTo>
                    <a:pt x="15093" y="10417"/>
                  </a:lnTo>
                  <a:lnTo>
                    <a:pt x="14519" y="9751"/>
                  </a:lnTo>
                  <a:lnTo>
                    <a:pt x="13924" y="9085"/>
                  </a:lnTo>
                  <a:lnTo>
                    <a:pt x="13329" y="8433"/>
                  </a:lnTo>
                  <a:lnTo>
                    <a:pt x="12703" y="7782"/>
                  </a:lnTo>
                  <a:lnTo>
                    <a:pt x="12077" y="7137"/>
                  </a:lnTo>
                  <a:lnTo>
                    <a:pt x="11429" y="6501"/>
                  </a:lnTo>
                  <a:lnTo>
                    <a:pt x="10772" y="5872"/>
                  </a:lnTo>
                  <a:lnTo>
                    <a:pt x="10104" y="5250"/>
                  </a:lnTo>
                  <a:lnTo>
                    <a:pt x="9415" y="4636"/>
                  </a:lnTo>
                  <a:lnTo>
                    <a:pt x="8716" y="4030"/>
                  </a:lnTo>
                  <a:lnTo>
                    <a:pt x="8006" y="3431"/>
                  </a:lnTo>
                  <a:lnTo>
                    <a:pt x="7286" y="2839"/>
                  </a:lnTo>
                  <a:lnTo>
                    <a:pt x="6545" y="2255"/>
                  </a:lnTo>
                  <a:lnTo>
                    <a:pt x="5804" y="1678"/>
                  </a:lnTo>
                  <a:lnTo>
                    <a:pt x="5042" y="1109"/>
                  </a:lnTo>
                  <a:lnTo>
                    <a:pt x="4269" y="555"/>
                  </a:lnTo>
                  <a:lnTo>
                    <a:pt x="347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 flipH="1">
              <a:off x="5630486" y="2360529"/>
              <a:ext cx="264683" cy="627166"/>
            </a:xfrm>
            <a:custGeom>
              <a:avLst/>
              <a:gdLst/>
              <a:ahLst/>
              <a:cxnLst/>
              <a:rect l="l" t="t" r="r" b="b"/>
              <a:pathLst>
                <a:path w="22744" h="45921" extrusionOk="0">
                  <a:moveTo>
                    <a:pt x="345" y="1"/>
                  </a:moveTo>
                  <a:lnTo>
                    <a:pt x="0" y="113"/>
                  </a:lnTo>
                  <a:lnTo>
                    <a:pt x="877" y="1506"/>
                  </a:lnTo>
                  <a:lnTo>
                    <a:pt x="1743" y="2906"/>
                  </a:lnTo>
                  <a:lnTo>
                    <a:pt x="2599" y="4314"/>
                  </a:lnTo>
                  <a:lnTo>
                    <a:pt x="3445" y="5722"/>
                  </a:lnTo>
                  <a:lnTo>
                    <a:pt x="4290" y="7137"/>
                  </a:lnTo>
                  <a:lnTo>
                    <a:pt x="5115" y="8560"/>
                  </a:lnTo>
                  <a:lnTo>
                    <a:pt x="5929" y="9983"/>
                  </a:lnTo>
                  <a:lnTo>
                    <a:pt x="6732" y="11406"/>
                  </a:lnTo>
                  <a:lnTo>
                    <a:pt x="7526" y="12836"/>
                  </a:lnTo>
                  <a:lnTo>
                    <a:pt x="8308" y="14274"/>
                  </a:lnTo>
                  <a:lnTo>
                    <a:pt x="9070" y="15704"/>
                  </a:lnTo>
                  <a:lnTo>
                    <a:pt x="9832" y="17142"/>
                  </a:lnTo>
                  <a:lnTo>
                    <a:pt x="10584" y="18587"/>
                  </a:lnTo>
                  <a:lnTo>
                    <a:pt x="11314" y="20025"/>
                  </a:lnTo>
                  <a:lnTo>
                    <a:pt x="12034" y="21470"/>
                  </a:lnTo>
                  <a:lnTo>
                    <a:pt x="12755" y="22916"/>
                  </a:lnTo>
                  <a:lnTo>
                    <a:pt x="13454" y="24361"/>
                  </a:lnTo>
                  <a:lnTo>
                    <a:pt x="14143" y="25806"/>
                  </a:lnTo>
                  <a:lnTo>
                    <a:pt x="14811" y="27252"/>
                  </a:lnTo>
                  <a:lnTo>
                    <a:pt x="15479" y="28697"/>
                  </a:lnTo>
                  <a:lnTo>
                    <a:pt x="16126" y="30142"/>
                  </a:lnTo>
                  <a:lnTo>
                    <a:pt x="16763" y="31587"/>
                  </a:lnTo>
                  <a:lnTo>
                    <a:pt x="17378" y="33033"/>
                  </a:lnTo>
                  <a:lnTo>
                    <a:pt x="17994" y="34470"/>
                  </a:lnTo>
                  <a:lnTo>
                    <a:pt x="18589" y="35916"/>
                  </a:lnTo>
                  <a:lnTo>
                    <a:pt x="19174" y="37354"/>
                  </a:lnTo>
                  <a:lnTo>
                    <a:pt x="19737" y="38791"/>
                  </a:lnTo>
                  <a:lnTo>
                    <a:pt x="20301" y="40222"/>
                  </a:lnTo>
                  <a:lnTo>
                    <a:pt x="20833" y="41652"/>
                  </a:lnTo>
                  <a:lnTo>
                    <a:pt x="21365" y="43082"/>
                  </a:lnTo>
                  <a:lnTo>
                    <a:pt x="21877" y="44505"/>
                  </a:lnTo>
                  <a:lnTo>
                    <a:pt x="22378" y="45921"/>
                  </a:lnTo>
                  <a:lnTo>
                    <a:pt x="22743" y="45861"/>
                  </a:lnTo>
                  <a:lnTo>
                    <a:pt x="22242" y="44438"/>
                  </a:lnTo>
                  <a:lnTo>
                    <a:pt x="21731" y="43007"/>
                  </a:lnTo>
                  <a:lnTo>
                    <a:pt x="21198" y="41585"/>
                  </a:lnTo>
                  <a:lnTo>
                    <a:pt x="20666" y="40147"/>
                  </a:lnTo>
                  <a:lnTo>
                    <a:pt x="20102" y="38717"/>
                  </a:lnTo>
                  <a:lnTo>
                    <a:pt x="19539" y="37279"/>
                  </a:lnTo>
                  <a:lnTo>
                    <a:pt x="18954" y="35841"/>
                  </a:lnTo>
                  <a:lnTo>
                    <a:pt x="18359" y="34396"/>
                  </a:lnTo>
                  <a:lnTo>
                    <a:pt x="17744" y="32950"/>
                  </a:lnTo>
                  <a:lnTo>
                    <a:pt x="17117" y="31505"/>
                  </a:lnTo>
                  <a:lnTo>
                    <a:pt x="16481" y="30060"/>
                  </a:lnTo>
                  <a:lnTo>
                    <a:pt x="15834" y="28614"/>
                  </a:lnTo>
                  <a:lnTo>
                    <a:pt x="15176" y="27169"/>
                  </a:lnTo>
                  <a:lnTo>
                    <a:pt x="14498" y="25716"/>
                  </a:lnTo>
                  <a:lnTo>
                    <a:pt x="13809" y="24271"/>
                  </a:lnTo>
                  <a:lnTo>
                    <a:pt x="13109" y="22826"/>
                  </a:lnTo>
                  <a:lnTo>
                    <a:pt x="12400" y="21380"/>
                  </a:lnTo>
                  <a:lnTo>
                    <a:pt x="11669" y="19935"/>
                  </a:lnTo>
                  <a:lnTo>
                    <a:pt x="10939" y="18490"/>
                  </a:lnTo>
                  <a:lnTo>
                    <a:pt x="10187" y="17052"/>
                  </a:lnTo>
                  <a:lnTo>
                    <a:pt x="9425" y="15607"/>
                  </a:lnTo>
                  <a:lnTo>
                    <a:pt x="8653" y="14169"/>
                  </a:lnTo>
                  <a:lnTo>
                    <a:pt x="7870" y="12739"/>
                  </a:lnTo>
                  <a:lnTo>
                    <a:pt x="7077" y="11308"/>
                  </a:lnTo>
                  <a:lnTo>
                    <a:pt x="6273" y="9878"/>
                  </a:lnTo>
                  <a:lnTo>
                    <a:pt x="5459" y="8455"/>
                  </a:lnTo>
                  <a:lnTo>
                    <a:pt x="4634" y="7032"/>
                  </a:lnTo>
                  <a:lnTo>
                    <a:pt x="3799" y="5617"/>
                  </a:lnTo>
                  <a:lnTo>
                    <a:pt x="2954" y="4209"/>
                  </a:lnTo>
                  <a:lnTo>
                    <a:pt x="2098" y="2801"/>
                  </a:lnTo>
                  <a:lnTo>
                    <a:pt x="1222" y="1401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 flipH="1">
              <a:off x="5024137" y="3084063"/>
              <a:ext cx="682388" cy="335893"/>
            </a:xfrm>
            <a:custGeom>
              <a:avLst/>
              <a:gdLst/>
              <a:ahLst/>
              <a:cxnLst/>
              <a:rect l="l" t="t" r="r" b="b"/>
              <a:pathLst>
                <a:path w="58637" h="24594" extrusionOk="0">
                  <a:moveTo>
                    <a:pt x="58637" y="1"/>
                  </a:moveTo>
                  <a:lnTo>
                    <a:pt x="57541" y="46"/>
                  </a:lnTo>
                  <a:lnTo>
                    <a:pt x="56445" y="98"/>
                  </a:lnTo>
                  <a:lnTo>
                    <a:pt x="55349" y="173"/>
                  </a:lnTo>
                  <a:lnTo>
                    <a:pt x="54263" y="248"/>
                  </a:lnTo>
                  <a:lnTo>
                    <a:pt x="53167" y="345"/>
                  </a:lnTo>
                  <a:lnTo>
                    <a:pt x="52082" y="450"/>
                  </a:lnTo>
                  <a:lnTo>
                    <a:pt x="50997" y="570"/>
                  </a:lnTo>
                  <a:lnTo>
                    <a:pt x="49922" y="697"/>
                  </a:lnTo>
                  <a:lnTo>
                    <a:pt x="48836" y="839"/>
                  </a:lnTo>
                  <a:lnTo>
                    <a:pt x="47761" y="997"/>
                  </a:lnTo>
                  <a:lnTo>
                    <a:pt x="46696" y="1161"/>
                  </a:lnTo>
                  <a:lnTo>
                    <a:pt x="45621" y="1334"/>
                  </a:lnTo>
                  <a:lnTo>
                    <a:pt x="44557" y="1521"/>
                  </a:lnTo>
                  <a:lnTo>
                    <a:pt x="43503" y="1723"/>
                  </a:lnTo>
                  <a:lnTo>
                    <a:pt x="42438" y="1933"/>
                  </a:lnTo>
                  <a:lnTo>
                    <a:pt x="41394" y="2150"/>
                  </a:lnTo>
                  <a:lnTo>
                    <a:pt x="40340" y="2390"/>
                  </a:lnTo>
                  <a:lnTo>
                    <a:pt x="39296" y="2629"/>
                  </a:lnTo>
                  <a:lnTo>
                    <a:pt x="38263" y="2884"/>
                  </a:lnTo>
                  <a:lnTo>
                    <a:pt x="37230" y="3146"/>
                  </a:lnTo>
                  <a:lnTo>
                    <a:pt x="36197" y="3423"/>
                  </a:lnTo>
                  <a:lnTo>
                    <a:pt x="35184" y="3715"/>
                  </a:lnTo>
                  <a:lnTo>
                    <a:pt x="34161" y="4007"/>
                  </a:lnTo>
                  <a:lnTo>
                    <a:pt x="33149" y="4314"/>
                  </a:lnTo>
                  <a:lnTo>
                    <a:pt x="32147" y="4636"/>
                  </a:lnTo>
                  <a:lnTo>
                    <a:pt x="31155" y="4966"/>
                  </a:lnTo>
                  <a:lnTo>
                    <a:pt x="30164" y="5303"/>
                  </a:lnTo>
                  <a:lnTo>
                    <a:pt x="29172" y="5655"/>
                  </a:lnTo>
                  <a:lnTo>
                    <a:pt x="28202" y="6014"/>
                  </a:lnTo>
                  <a:lnTo>
                    <a:pt x="27231" y="6381"/>
                  </a:lnTo>
                  <a:lnTo>
                    <a:pt x="26271" y="6755"/>
                  </a:lnTo>
                  <a:lnTo>
                    <a:pt x="25311" y="7145"/>
                  </a:lnTo>
                  <a:lnTo>
                    <a:pt x="24361" y="7542"/>
                  </a:lnTo>
                  <a:lnTo>
                    <a:pt x="23432" y="7954"/>
                  </a:lnTo>
                  <a:lnTo>
                    <a:pt x="22493" y="8373"/>
                  </a:lnTo>
                  <a:lnTo>
                    <a:pt x="21574" y="8800"/>
                  </a:lnTo>
                  <a:lnTo>
                    <a:pt x="20656" y="9234"/>
                  </a:lnTo>
                  <a:lnTo>
                    <a:pt x="19758" y="9683"/>
                  </a:lnTo>
                  <a:lnTo>
                    <a:pt x="18860" y="10133"/>
                  </a:lnTo>
                  <a:lnTo>
                    <a:pt x="17973" y="10597"/>
                  </a:lnTo>
                  <a:lnTo>
                    <a:pt x="17096" y="11076"/>
                  </a:lnTo>
                  <a:lnTo>
                    <a:pt x="16230" y="11556"/>
                  </a:lnTo>
                  <a:lnTo>
                    <a:pt x="15374" y="12050"/>
                  </a:lnTo>
                  <a:lnTo>
                    <a:pt x="14529" y="12544"/>
                  </a:lnTo>
                  <a:lnTo>
                    <a:pt x="13684" y="13053"/>
                  </a:lnTo>
                  <a:lnTo>
                    <a:pt x="12859" y="13570"/>
                  </a:lnTo>
                  <a:lnTo>
                    <a:pt x="12045" y="14102"/>
                  </a:lnTo>
                  <a:lnTo>
                    <a:pt x="11241" y="14633"/>
                  </a:lnTo>
                  <a:lnTo>
                    <a:pt x="10448" y="15173"/>
                  </a:lnTo>
                  <a:lnTo>
                    <a:pt x="9665" y="15727"/>
                  </a:lnTo>
                  <a:lnTo>
                    <a:pt x="8893" y="16288"/>
                  </a:lnTo>
                  <a:lnTo>
                    <a:pt x="8131" y="16850"/>
                  </a:lnTo>
                  <a:lnTo>
                    <a:pt x="7379" y="17427"/>
                  </a:lnTo>
                  <a:lnTo>
                    <a:pt x="6649" y="18011"/>
                  </a:lnTo>
                  <a:lnTo>
                    <a:pt x="5929" y="18602"/>
                  </a:lnTo>
                  <a:lnTo>
                    <a:pt x="5219" y="19201"/>
                  </a:lnTo>
                  <a:lnTo>
                    <a:pt x="4520" y="19808"/>
                  </a:lnTo>
                  <a:lnTo>
                    <a:pt x="3831" y="20422"/>
                  </a:lnTo>
                  <a:lnTo>
                    <a:pt x="3163" y="21044"/>
                  </a:lnTo>
                  <a:lnTo>
                    <a:pt x="2505" y="21673"/>
                  </a:lnTo>
                  <a:lnTo>
                    <a:pt x="1858" y="22309"/>
                  </a:lnTo>
                  <a:lnTo>
                    <a:pt x="1221" y="22953"/>
                  </a:lnTo>
                  <a:lnTo>
                    <a:pt x="606" y="23605"/>
                  </a:lnTo>
                  <a:lnTo>
                    <a:pt x="0" y="24264"/>
                  </a:lnTo>
                  <a:lnTo>
                    <a:pt x="1159" y="24331"/>
                  </a:lnTo>
                  <a:lnTo>
                    <a:pt x="2307" y="24391"/>
                  </a:lnTo>
                  <a:lnTo>
                    <a:pt x="3465" y="24451"/>
                  </a:lnTo>
                  <a:lnTo>
                    <a:pt x="4624" y="24496"/>
                  </a:lnTo>
                  <a:lnTo>
                    <a:pt x="5783" y="24533"/>
                  </a:lnTo>
                  <a:lnTo>
                    <a:pt x="6941" y="24563"/>
                  </a:lnTo>
                  <a:lnTo>
                    <a:pt x="8100" y="24586"/>
                  </a:lnTo>
                  <a:lnTo>
                    <a:pt x="9258" y="24593"/>
                  </a:lnTo>
                  <a:lnTo>
                    <a:pt x="10417" y="24593"/>
                  </a:lnTo>
                  <a:lnTo>
                    <a:pt x="11575" y="24586"/>
                  </a:lnTo>
                  <a:lnTo>
                    <a:pt x="12734" y="24563"/>
                  </a:lnTo>
                  <a:lnTo>
                    <a:pt x="13892" y="24526"/>
                  </a:lnTo>
                  <a:lnTo>
                    <a:pt x="15040" y="24481"/>
                  </a:lnTo>
                  <a:lnTo>
                    <a:pt x="16188" y="24414"/>
                  </a:lnTo>
                  <a:lnTo>
                    <a:pt x="17326" y="24339"/>
                  </a:lnTo>
                  <a:lnTo>
                    <a:pt x="18464" y="24249"/>
                  </a:lnTo>
                  <a:lnTo>
                    <a:pt x="19601" y="24144"/>
                  </a:lnTo>
                  <a:lnTo>
                    <a:pt x="20729" y="24017"/>
                  </a:lnTo>
                  <a:lnTo>
                    <a:pt x="21845" y="23874"/>
                  </a:lnTo>
                  <a:lnTo>
                    <a:pt x="22409" y="23799"/>
                  </a:lnTo>
                  <a:lnTo>
                    <a:pt x="22962" y="23717"/>
                  </a:lnTo>
                  <a:lnTo>
                    <a:pt x="23515" y="23635"/>
                  </a:lnTo>
                  <a:lnTo>
                    <a:pt x="24069" y="23537"/>
                  </a:lnTo>
                  <a:lnTo>
                    <a:pt x="24622" y="23448"/>
                  </a:lnTo>
                  <a:lnTo>
                    <a:pt x="25164" y="23343"/>
                  </a:lnTo>
                  <a:lnTo>
                    <a:pt x="25718" y="23238"/>
                  </a:lnTo>
                  <a:lnTo>
                    <a:pt x="26260" y="23133"/>
                  </a:lnTo>
                  <a:lnTo>
                    <a:pt x="26803" y="23013"/>
                  </a:lnTo>
                  <a:lnTo>
                    <a:pt x="27335" y="22893"/>
                  </a:lnTo>
                  <a:lnTo>
                    <a:pt x="27878" y="22766"/>
                  </a:lnTo>
                  <a:lnTo>
                    <a:pt x="28410" y="22639"/>
                  </a:lnTo>
                  <a:lnTo>
                    <a:pt x="28943" y="22504"/>
                  </a:lnTo>
                  <a:lnTo>
                    <a:pt x="29475" y="22362"/>
                  </a:lnTo>
                  <a:lnTo>
                    <a:pt x="29997" y="22212"/>
                  </a:lnTo>
                  <a:lnTo>
                    <a:pt x="30529" y="22062"/>
                  </a:lnTo>
                  <a:lnTo>
                    <a:pt x="31051" y="21905"/>
                  </a:lnTo>
                  <a:lnTo>
                    <a:pt x="31562" y="21740"/>
                  </a:lnTo>
                  <a:lnTo>
                    <a:pt x="32084" y="21568"/>
                  </a:lnTo>
                  <a:lnTo>
                    <a:pt x="32596" y="21396"/>
                  </a:lnTo>
                  <a:lnTo>
                    <a:pt x="33107" y="21208"/>
                  </a:lnTo>
                  <a:lnTo>
                    <a:pt x="33608" y="21021"/>
                  </a:lnTo>
                  <a:lnTo>
                    <a:pt x="34109" y="20826"/>
                  </a:lnTo>
                  <a:lnTo>
                    <a:pt x="34610" y="20632"/>
                  </a:lnTo>
                  <a:lnTo>
                    <a:pt x="35111" y="20422"/>
                  </a:lnTo>
                  <a:lnTo>
                    <a:pt x="35602" y="20212"/>
                  </a:lnTo>
                  <a:lnTo>
                    <a:pt x="36092" y="19988"/>
                  </a:lnTo>
                  <a:lnTo>
                    <a:pt x="36572" y="19771"/>
                  </a:lnTo>
                  <a:lnTo>
                    <a:pt x="37063" y="19546"/>
                  </a:lnTo>
                  <a:lnTo>
                    <a:pt x="37533" y="19314"/>
                  </a:lnTo>
                  <a:lnTo>
                    <a:pt x="38013" y="19074"/>
                  </a:lnTo>
                  <a:lnTo>
                    <a:pt x="38482" y="18842"/>
                  </a:lnTo>
                  <a:lnTo>
                    <a:pt x="38952" y="18595"/>
                  </a:lnTo>
                  <a:lnTo>
                    <a:pt x="39411" y="18355"/>
                  </a:lnTo>
                  <a:lnTo>
                    <a:pt x="39870" y="18101"/>
                  </a:lnTo>
                  <a:lnTo>
                    <a:pt x="40330" y="17846"/>
                  </a:lnTo>
                  <a:lnTo>
                    <a:pt x="40779" y="17591"/>
                  </a:lnTo>
                  <a:lnTo>
                    <a:pt x="41227" y="17329"/>
                  </a:lnTo>
                  <a:lnTo>
                    <a:pt x="41666" y="17067"/>
                  </a:lnTo>
                  <a:lnTo>
                    <a:pt x="42104" y="16798"/>
                  </a:lnTo>
                  <a:lnTo>
                    <a:pt x="42970" y="16258"/>
                  </a:lnTo>
                  <a:lnTo>
                    <a:pt x="43826" y="15697"/>
                  </a:lnTo>
                  <a:lnTo>
                    <a:pt x="44661" y="15128"/>
                  </a:lnTo>
                  <a:lnTo>
                    <a:pt x="45475" y="14536"/>
                  </a:lnTo>
                  <a:lnTo>
                    <a:pt x="46279" y="13944"/>
                  </a:lnTo>
                  <a:lnTo>
                    <a:pt x="47062" y="13330"/>
                  </a:lnTo>
                  <a:lnTo>
                    <a:pt x="47834" y="12716"/>
                  </a:lnTo>
                  <a:lnTo>
                    <a:pt x="48586" y="12080"/>
                  </a:lnTo>
                  <a:lnTo>
                    <a:pt x="49316" y="11443"/>
                  </a:lnTo>
                  <a:lnTo>
                    <a:pt x="50036" y="10784"/>
                  </a:lnTo>
                  <a:lnTo>
                    <a:pt x="50736" y="10125"/>
                  </a:lnTo>
                  <a:lnTo>
                    <a:pt x="51414" y="9451"/>
                  </a:lnTo>
                  <a:lnTo>
                    <a:pt x="52082" y="8770"/>
                  </a:lnTo>
                  <a:lnTo>
                    <a:pt x="52729" y="8081"/>
                  </a:lnTo>
                  <a:lnTo>
                    <a:pt x="53355" y="7377"/>
                  </a:lnTo>
                  <a:lnTo>
                    <a:pt x="53971" y="6673"/>
                  </a:lnTo>
                  <a:lnTo>
                    <a:pt x="54566" y="5954"/>
                  </a:lnTo>
                  <a:lnTo>
                    <a:pt x="55140" y="5235"/>
                  </a:lnTo>
                  <a:lnTo>
                    <a:pt x="55693" y="4501"/>
                  </a:lnTo>
                  <a:lnTo>
                    <a:pt x="56226" y="3768"/>
                  </a:lnTo>
                  <a:lnTo>
                    <a:pt x="56747" y="3026"/>
                  </a:lnTo>
                  <a:lnTo>
                    <a:pt x="57248" y="2277"/>
                  </a:lnTo>
                  <a:lnTo>
                    <a:pt x="57729" y="1521"/>
                  </a:lnTo>
                  <a:lnTo>
                    <a:pt x="58188" y="765"/>
                  </a:lnTo>
                  <a:lnTo>
                    <a:pt x="5863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 flipH="1">
              <a:off x="5015386" y="3081004"/>
              <a:ext cx="686531" cy="331590"/>
            </a:xfrm>
            <a:custGeom>
              <a:avLst/>
              <a:gdLst/>
              <a:ahLst/>
              <a:cxnLst/>
              <a:rect l="l" t="t" r="r" b="b"/>
              <a:pathLst>
                <a:path w="58993" h="24279" extrusionOk="0">
                  <a:moveTo>
                    <a:pt x="58836" y="0"/>
                  </a:moveTo>
                  <a:lnTo>
                    <a:pt x="56905" y="644"/>
                  </a:lnTo>
                  <a:lnTo>
                    <a:pt x="54963" y="1288"/>
                  </a:lnTo>
                  <a:lnTo>
                    <a:pt x="53032" y="1947"/>
                  </a:lnTo>
                  <a:lnTo>
                    <a:pt x="51102" y="2614"/>
                  </a:lnTo>
                  <a:lnTo>
                    <a:pt x="49171" y="3288"/>
                  </a:lnTo>
                  <a:lnTo>
                    <a:pt x="47250" y="3969"/>
                  </a:lnTo>
                  <a:lnTo>
                    <a:pt x="45330" y="4665"/>
                  </a:lnTo>
                  <a:lnTo>
                    <a:pt x="43420" y="5362"/>
                  </a:lnTo>
                  <a:lnTo>
                    <a:pt x="41510" y="6066"/>
                  </a:lnTo>
                  <a:lnTo>
                    <a:pt x="39610" y="6785"/>
                  </a:lnTo>
                  <a:lnTo>
                    <a:pt x="37711" y="7504"/>
                  </a:lnTo>
                  <a:lnTo>
                    <a:pt x="35821" y="8230"/>
                  </a:lnTo>
                  <a:lnTo>
                    <a:pt x="33943" y="8964"/>
                  </a:lnTo>
                  <a:lnTo>
                    <a:pt x="32064" y="9705"/>
                  </a:lnTo>
                  <a:lnTo>
                    <a:pt x="30196" y="10454"/>
                  </a:lnTo>
                  <a:lnTo>
                    <a:pt x="28338" y="11211"/>
                  </a:lnTo>
                  <a:lnTo>
                    <a:pt x="26480" y="11974"/>
                  </a:lnTo>
                  <a:lnTo>
                    <a:pt x="24643" y="12746"/>
                  </a:lnTo>
                  <a:lnTo>
                    <a:pt x="22806" y="13517"/>
                  </a:lnTo>
                  <a:lnTo>
                    <a:pt x="20980" y="14296"/>
                  </a:lnTo>
                  <a:lnTo>
                    <a:pt x="19174" y="15082"/>
                  </a:lnTo>
                  <a:lnTo>
                    <a:pt x="17368" y="15876"/>
                  </a:lnTo>
                  <a:lnTo>
                    <a:pt x="15573" y="16670"/>
                  </a:lnTo>
                  <a:lnTo>
                    <a:pt x="13789" y="17471"/>
                  </a:lnTo>
                  <a:lnTo>
                    <a:pt x="12025" y="18280"/>
                  </a:lnTo>
                  <a:lnTo>
                    <a:pt x="10271" y="19088"/>
                  </a:lnTo>
                  <a:lnTo>
                    <a:pt x="8518" y="19905"/>
                  </a:lnTo>
                  <a:lnTo>
                    <a:pt x="6785" y="20728"/>
                  </a:lnTo>
                  <a:lnTo>
                    <a:pt x="5073" y="21552"/>
                  </a:lnTo>
                  <a:lnTo>
                    <a:pt x="3362" y="22383"/>
                  </a:lnTo>
                  <a:lnTo>
                    <a:pt x="1671" y="23215"/>
                  </a:lnTo>
                  <a:lnTo>
                    <a:pt x="1" y="24053"/>
                  </a:lnTo>
                  <a:lnTo>
                    <a:pt x="220" y="24278"/>
                  </a:lnTo>
                  <a:lnTo>
                    <a:pt x="1890" y="23439"/>
                  </a:lnTo>
                  <a:lnTo>
                    <a:pt x="3581" y="22608"/>
                  </a:lnTo>
                  <a:lnTo>
                    <a:pt x="5282" y="21777"/>
                  </a:lnTo>
                  <a:lnTo>
                    <a:pt x="7004" y="20953"/>
                  </a:lnTo>
                  <a:lnTo>
                    <a:pt x="8726" y="20137"/>
                  </a:lnTo>
                  <a:lnTo>
                    <a:pt x="10469" y="19321"/>
                  </a:lnTo>
                  <a:lnTo>
                    <a:pt x="12233" y="18504"/>
                  </a:lnTo>
                  <a:lnTo>
                    <a:pt x="13997" y="17703"/>
                  </a:lnTo>
                  <a:lnTo>
                    <a:pt x="15772" y="16902"/>
                  </a:lnTo>
                  <a:lnTo>
                    <a:pt x="17567" y="16108"/>
                  </a:lnTo>
                  <a:lnTo>
                    <a:pt x="19362" y="15314"/>
                  </a:lnTo>
                  <a:lnTo>
                    <a:pt x="21178" y="14528"/>
                  </a:lnTo>
                  <a:lnTo>
                    <a:pt x="23005" y="13749"/>
                  </a:lnTo>
                  <a:lnTo>
                    <a:pt x="24831" y="12978"/>
                  </a:lnTo>
                  <a:lnTo>
                    <a:pt x="26678" y="12206"/>
                  </a:lnTo>
                  <a:lnTo>
                    <a:pt x="28526" y="11450"/>
                  </a:lnTo>
                  <a:lnTo>
                    <a:pt x="30384" y="10694"/>
                  </a:lnTo>
                  <a:lnTo>
                    <a:pt x="32252" y="9945"/>
                  </a:lnTo>
                  <a:lnTo>
                    <a:pt x="34120" y="9204"/>
                  </a:lnTo>
                  <a:lnTo>
                    <a:pt x="35999" y="8470"/>
                  </a:lnTo>
                  <a:lnTo>
                    <a:pt x="37888" y="7743"/>
                  </a:lnTo>
                  <a:lnTo>
                    <a:pt x="39788" y="7024"/>
                  </a:lnTo>
                  <a:lnTo>
                    <a:pt x="41687" y="6305"/>
                  </a:lnTo>
                  <a:lnTo>
                    <a:pt x="43597" y="5602"/>
                  </a:lnTo>
                  <a:lnTo>
                    <a:pt x="45507" y="4905"/>
                  </a:lnTo>
                  <a:lnTo>
                    <a:pt x="47417" y="4216"/>
                  </a:lnTo>
                  <a:lnTo>
                    <a:pt x="49338" y="3535"/>
                  </a:lnTo>
                  <a:lnTo>
                    <a:pt x="51269" y="2861"/>
                  </a:lnTo>
                  <a:lnTo>
                    <a:pt x="53189" y="2194"/>
                  </a:lnTo>
                  <a:lnTo>
                    <a:pt x="55130" y="1535"/>
                  </a:lnTo>
                  <a:lnTo>
                    <a:pt x="57061" y="884"/>
                  </a:lnTo>
                  <a:lnTo>
                    <a:pt x="58992" y="247"/>
                  </a:lnTo>
                  <a:lnTo>
                    <a:pt x="58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 flipH="1">
              <a:off x="5432497" y="2796856"/>
              <a:ext cx="275122" cy="546573"/>
            </a:xfrm>
            <a:custGeom>
              <a:avLst/>
              <a:gdLst/>
              <a:ahLst/>
              <a:cxnLst/>
              <a:rect l="l" t="t" r="r" b="b"/>
              <a:pathLst>
                <a:path w="23641" h="40020" extrusionOk="0">
                  <a:moveTo>
                    <a:pt x="23255" y="1"/>
                  </a:moveTo>
                  <a:lnTo>
                    <a:pt x="23181" y="8"/>
                  </a:lnTo>
                  <a:lnTo>
                    <a:pt x="23119" y="31"/>
                  </a:lnTo>
                  <a:lnTo>
                    <a:pt x="23056" y="61"/>
                  </a:lnTo>
                  <a:lnTo>
                    <a:pt x="23004" y="98"/>
                  </a:lnTo>
                  <a:lnTo>
                    <a:pt x="22639" y="413"/>
                  </a:lnTo>
                  <a:lnTo>
                    <a:pt x="22273" y="750"/>
                  </a:lnTo>
                  <a:lnTo>
                    <a:pt x="21919" y="1094"/>
                  </a:lnTo>
                  <a:lnTo>
                    <a:pt x="21553" y="1454"/>
                  </a:lnTo>
                  <a:lnTo>
                    <a:pt x="21188" y="1821"/>
                  </a:lnTo>
                  <a:lnTo>
                    <a:pt x="20823" y="2202"/>
                  </a:lnTo>
                  <a:lnTo>
                    <a:pt x="20457" y="2592"/>
                  </a:lnTo>
                  <a:lnTo>
                    <a:pt x="20092" y="2996"/>
                  </a:lnTo>
                  <a:lnTo>
                    <a:pt x="19737" y="3401"/>
                  </a:lnTo>
                  <a:lnTo>
                    <a:pt x="19372" y="3820"/>
                  </a:lnTo>
                  <a:lnTo>
                    <a:pt x="19017" y="4247"/>
                  </a:lnTo>
                  <a:lnTo>
                    <a:pt x="18662" y="4674"/>
                  </a:lnTo>
                  <a:lnTo>
                    <a:pt x="17952" y="5550"/>
                  </a:lnTo>
                  <a:lnTo>
                    <a:pt x="17264" y="6441"/>
                  </a:lnTo>
                  <a:lnTo>
                    <a:pt x="16596" y="7347"/>
                  </a:lnTo>
                  <a:lnTo>
                    <a:pt x="15938" y="8261"/>
                  </a:lnTo>
                  <a:lnTo>
                    <a:pt x="15301" y="9174"/>
                  </a:lnTo>
                  <a:lnTo>
                    <a:pt x="14686" y="10080"/>
                  </a:lnTo>
                  <a:lnTo>
                    <a:pt x="14101" y="10972"/>
                  </a:lnTo>
                  <a:lnTo>
                    <a:pt x="13548" y="11848"/>
                  </a:lnTo>
                  <a:lnTo>
                    <a:pt x="13016" y="12701"/>
                  </a:lnTo>
                  <a:lnTo>
                    <a:pt x="12525" y="13525"/>
                  </a:lnTo>
                  <a:lnTo>
                    <a:pt x="11847" y="14693"/>
                  </a:lnTo>
                  <a:lnTo>
                    <a:pt x="11189" y="15862"/>
                  </a:lnTo>
                  <a:lnTo>
                    <a:pt x="10542" y="17045"/>
                  </a:lnTo>
                  <a:lnTo>
                    <a:pt x="9916" y="18221"/>
                  </a:lnTo>
                  <a:lnTo>
                    <a:pt x="9300" y="19411"/>
                  </a:lnTo>
                  <a:lnTo>
                    <a:pt x="8705" y="20602"/>
                  </a:lnTo>
                  <a:lnTo>
                    <a:pt x="8121" y="21793"/>
                  </a:lnTo>
                  <a:lnTo>
                    <a:pt x="7547" y="22983"/>
                  </a:lnTo>
                  <a:lnTo>
                    <a:pt x="6983" y="24174"/>
                  </a:lnTo>
                  <a:lnTo>
                    <a:pt x="6430" y="25365"/>
                  </a:lnTo>
                  <a:lnTo>
                    <a:pt x="5877" y="26563"/>
                  </a:lnTo>
                  <a:lnTo>
                    <a:pt x="5344" y="27754"/>
                  </a:lnTo>
                  <a:lnTo>
                    <a:pt x="4280" y="30127"/>
                  </a:lnTo>
                  <a:lnTo>
                    <a:pt x="3236" y="32486"/>
                  </a:lnTo>
                  <a:lnTo>
                    <a:pt x="1649" y="36066"/>
                  </a:lnTo>
                  <a:lnTo>
                    <a:pt x="835" y="37871"/>
                  </a:lnTo>
                  <a:lnTo>
                    <a:pt x="11" y="39675"/>
                  </a:lnTo>
                  <a:lnTo>
                    <a:pt x="0" y="39728"/>
                  </a:lnTo>
                  <a:lnTo>
                    <a:pt x="0" y="39780"/>
                  </a:lnTo>
                  <a:lnTo>
                    <a:pt x="11" y="39833"/>
                  </a:lnTo>
                  <a:lnTo>
                    <a:pt x="32" y="39878"/>
                  </a:lnTo>
                  <a:lnTo>
                    <a:pt x="73" y="39915"/>
                  </a:lnTo>
                  <a:lnTo>
                    <a:pt x="115" y="39952"/>
                  </a:lnTo>
                  <a:lnTo>
                    <a:pt x="178" y="39982"/>
                  </a:lnTo>
                  <a:lnTo>
                    <a:pt x="240" y="40005"/>
                  </a:lnTo>
                  <a:lnTo>
                    <a:pt x="303" y="40020"/>
                  </a:lnTo>
                  <a:lnTo>
                    <a:pt x="418" y="40020"/>
                  </a:lnTo>
                  <a:lnTo>
                    <a:pt x="470" y="40005"/>
                  </a:lnTo>
                  <a:lnTo>
                    <a:pt x="522" y="39990"/>
                  </a:lnTo>
                  <a:lnTo>
                    <a:pt x="564" y="39975"/>
                  </a:lnTo>
                  <a:lnTo>
                    <a:pt x="616" y="39945"/>
                  </a:lnTo>
                  <a:lnTo>
                    <a:pt x="648" y="39915"/>
                  </a:lnTo>
                  <a:lnTo>
                    <a:pt x="679" y="39878"/>
                  </a:lnTo>
                  <a:lnTo>
                    <a:pt x="700" y="39840"/>
                  </a:lnTo>
                  <a:lnTo>
                    <a:pt x="1524" y="38035"/>
                  </a:lnTo>
                  <a:lnTo>
                    <a:pt x="2338" y="36231"/>
                  </a:lnTo>
                  <a:lnTo>
                    <a:pt x="3925" y="32644"/>
                  </a:lnTo>
                  <a:lnTo>
                    <a:pt x="4969" y="30285"/>
                  </a:lnTo>
                  <a:lnTo>
                    <a:pt x="6033" y="27918"/>
                  </a:lnTo>
                  <a:lnTo>
                    <a:pt x="6565" y="26728"/>
                  </a:lnTo>
                  <a:lnTo>
                    <a:pt x="7108" y="25537"/>
                  </a:lnTo>
                  <a:lnTo>
                    <a:pt x="7661" y="24346"/>
                  </a:lnTo>
                  <a:lnTo>
                    <a:pt x="8225" y="23156"/>
                  </a:lnTo>
                  <a:lnTo>
                    <a:pt x="8799" y="21972"/>
                  </a:lnTo>
                  <a:lnTo>
                    <a:pt x="9383" y="20782"/>
                  </a:lnTo>
                  <a:lnTo>
                    <a:pt x="9989" y="19598"/>
                  </a:lnTo>
                  <a:lnTo>
                    <a:pt x="10594" y="18415"/>
                  </a:lnTo>
                  <a:lnTo>
                    <a:pt x="11220" y="17232"/>
                  </a:lnTo>
                  <a:lnTo>
                    <a:pt x="11857" y="16056"/>
                  </a:lnTo>
                  <a:lnTo>
                    <a:pt x="12515" y="14888"/>
                  </a:lnTo>
                  <a:lnTo>
                    <a:pt x="13193" y="13727"/>
                  </a:lnTo>
                  <a:lnTo>
                    <a:pt x="13684" y="12911"/>
                  </a:lnTo>
                  <a:lnTo>
                    <a:pt x="14205" y="12065"/>
                  </a:lnTo>
                  <a:lnTo>
                    <a:pt x="14759" y="11196"/>
                  </a:lnTo>
                  <a:lnTo>
                    <a:pt x="15343" y="10305"/>
                  </a:lnTo>
                  <a:lnTo>
                    <a:pt x="15948" y="9414"/>
                  </a:lnTo>
                  <a:lnTo>
                    <a:pt x="16575" y="8508"/>
                  </a:lnTo>
                  <a:lnTo>
                    <a:pt x="17222" y="7609"/>
                  </a:lnTo>
                  <a:lnTo>
                    <a:pt x="17890" y="6711"/>
                  </a:lnTo>
                  <a:lnTo>
                    <a:pt x="18579" y="5827"/>
                  </a:lnTo>
                  <a:lnTo>
                    <a:pt x="19267" y="4958"/>
                  </a:lnTo>
                  <a:lnTo>
                    <a:pt x="19622" y="4531"/>
                  </a:lnTo>
                  <a:lnTo>
                    <a:pt x="19977" y="4112"/>
                  </a:lnTo>
                  <a:lnTo>
                    <a:pt x="20332" y="3700"/>
                  </a:lnTo>
                  <a:lnTo>
                    <a:pt x="20687" y="3296"/>
                  </a:lnTo>
                  <a:lnTo>
                    <a:pt x="21052" y="2899"/>
                  </a:lnTo>
                  <a:lnTo>
                    <a:pt x="21407" y="2510"/>
                  </a:lnTo>
                  <a:lnTo>
                    <a:pt x="21762" y="2135"/>
                  </a:lnTo>
                  <a:lnTo>
                    <a:pt x="22127" y="1768"/>
                  </a:lnTo>
                  <a:lnTo>
                    <a:pt x="22482" y="1416"/>
                  </a:lnTo>
                  <a:lnTo>
                    <a:pt x="22847" y="1072"/>
                  </a:lnTo>
                  <a:lnTo>
                    <a:pt x="23202" y="742"/>
                  </a:lnTo>
                  <a:lnTo>
                    <a:pt x="23568" y="428"/>
                  </a:lnTo>
                  <a:lnTo>
                    <a:pt x="23599" y="383"/>
                  </a:lnTo>
                  <a:lnTo>
                    <a:pt x="23630" y="338"/>
                  </a:lnTo>
                  <a:lnTo>
                    <a:pt x="23641" y="285"/>
                  </a:lnTo>
                  <a:lnTo>
                    <a:pt x="23641" y="240"/>
                  </a:lnTo>
                  <a:lnTo>
                    <a:pt x="23630" y="188"/>
                  </a:lnTo>
                  <a:lnTo>
                    <a:pt x="23609" y="143"/>
                  </a:lnTo>
                  <a:lnTo>
                    <a:pt x="23568" y="98"/>
                  </a:lnTo>
                  <a:lnTo>
                    <a:pt x="23515" y="61"/>
                  </a:lnTo>
                  <a:lnTo>
                    <a:pt x="23453" y="31"/>
                  </a:lnTo>
                  <a:lnTo>
                    <a:pt x="23390" y="16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 flipH="1">
              <a:off x="5230866" y="2899348"/>
              <a:ext cx="480640" cy="510668"/>
            </a:xfrm>
            <a:custGeom>
              <a:avLst/>
              <a:gdLst/>
              <a:ahLst/>
              <a:cxnLst/>
              <a:rect l="l" t="t" r="r" b="b"/>
              <a:pathLst>
                <a:path w="41301" h="37391" extrusionOk="0">
                  <a:moveTo>
                    <a:pt x="40873" y="0"/>
                  </a:moveTo>
                  <a:lnTo>
                    <a:pt x="40799" y="15"/>
                  </a:lnTo>
                  <a:lnTo>
                    <a:pt x="40424" y="135"/>
                  </a:lnTo>
                  <a:lnTo>
                    <a:pt x="40058" y="255"/>
                  </a:lnTo>
                  <a:lnTo>
                    <a:pt x="39693" y="382"/>
                  </a:lnTo>
                  <a:lnTo>
                    <a:pt x="39338" y="517"/>
                  </a:lnTo>
                  <a:lnTo>
                    <a:pt x="38983" y="659"/>
                  </a:lnTo>
                  <a:lnTo>
                    <a:pt x="38629" y="802"/>
                  </a:lnTo>
                  <a:lnTo>
                    <a:pt x="38284" y="951"/>
                  </a:lnTo>
                  <a:lnTo>
                    <a:pt x="37940" y="1109"/>
                  </a:lnTo>
                  <a:lnTo>
                    <a:pt x="37606" y="1273"/>
                  </a:lnTo>
                  <a:lnTo>
                    <a:pt x="37272" y="1438"/>
                  </a:lnTo>
                  <a:lnTo>
                    <a:pt x="36938" y="1603"/>
                  </a:lnTo>
                  <a:lnTo>
                    <a:pt x="36614" y="1783"/>
                  </a:lnTo>
                  <a:lnTo>
                    <a:pt x="36291" y="1955"/>
                  </a:lnTo>
                  <a:lnTo>
                    <a:pt x="35967" y="2142"/>
                  </a:lnTo>
                  <a:lnTo>
                    <a:pt x="35330" y="2517"/>
                  </a:lnTo>
                  <a:lnTo>
                    <a:pt x="34704" y="2906"/>
                  </a:lnTo>
                  <a:lnTo>
                    <a:pt x="34099" y="3310"/>
                  </a:lnTo>
                  <a:lnTo>
                    <a:pt x="33483" y="3730"/>
                  </a:lnTo>
                  <a:lnTo>
                    <a:pt x="32888" y="4149"/>
                  </a:lnTo>
                  <a:lnTo>
                    <a:pt x="32293" y="4583"/>
                  </a:lnTo>
                  <a:lnTo>
                    <a:pt x="31698" y="5025"/>
                  </a:lnTo>
                  <a:lnTo>
                    <a:pt x="31114" y="5475"/>
                  </a:lnTo>
                  <a:lnTo>
                    <a:pt x="30529" y="5931"/>
                  </a:lnTo>
                  <a:lnTo>
                    <a:pt x="29235" y="6935"/>
                  </a:lnTo>
                  <a:lnTo>
                    <a:pt x="27983" y="7923"/>
                  </a:lnTo>
                  <a:lnTo>
                    <a:pt x="26761" y="8904"/>
                  </a:lnTo>
                  <a:lnTo>
                    <a:pt x="25572" y="9863"/>
                  </a:lnTo>
                  <a:lnTo>
                    <a:pt x="24413" y="10806"/>
                  </a:lnTo>
                  <a:lnTo>
                    <a:pt x="23286" y="11742"/>
                  </a:lnTo>
                  <a:lnTo>
                    <a:pt x="22190" y="12664"/>
                  </a:lnTo>
                  <a:lnTo>
                    <a:pt x="21125" y="13577"/>
                  </a:lnTo>
                  <a:lnTo>
                    <a:pt x="20092" y="14476"/>
                  </a:lnTo>
                  <a:lnTo>
                    <a:pt x="19069" y="15374"/>
                  </a:lnTo>
                  <a:lnTo>
                    <a:pt x="18088" y="16258"/>
                  </a:lnTo>
                  <a:lnTo>
                    <a:pt x="17117" y="17134"/>
                  </a:lnTo>
                  <a:lnTo>
                    <a:pt x="16178" y="18010"/>
                  </a:lnTo>
                  <a:lnTo>
                    <a:pt x="15249" y="18879"/>
                  </a:lnTo>
                  <a:lnTo>
                    <a:pt x="14352" y="19740"/>
                  </a:lnTo>
                  <a:lnTo>
                    <a:pt x="13464" y="20609"/>
                  </a:lnTo>
                  <a:lnTo>
                    <a:pt x="12421" y="21650"/>
                  </a:lnTo>
                  <a:lnTo>
                    <a:pt x="11398" y="22698"/>
                  </a:lnTo>
                  <a:lnTo>
                    <a:pt x="10406" y="23732"/>
                  </a:lnTo>
                  <a:lnTo>
                    <a:pt x="9446" y="24765"/>
                  </a:lnTo>
                  <a:lnTo>
                    <a:pt x="8517" y="25799"/>
                  </a:lnTo>
                  <a:lnTo>
                    <a:pt x="7609" y="26824"/>
                  </a:lnTo>
                  <a:lnTo>
                    <a:pt x="6732" y="27850"/>
                  </a:lnTo>
                  <a:lnTo>
                    <a:pt x="5877" y="28869"/>
                  </a:lnTo>
                  <a:lnTo>
                    <a:pt x="5062" y="29895"/>
                  </a:lnTo>
                  <a:lnTo>
                    <a:pt x="4269" y="30913"/>
                  </a:lnTo>
                  <a:lnTo>
                    <a:pt x="3497" y="31932"/>
                  </a:lnTo>
                  <a:lnTo>
                    <a:pt x="2756" y="32950"/>
                  </a:lnTo>
                  <a:lnTo>
                    <a:pt x="2036" y="33969"/>
                  </a:lnTo>
                  <a:lnTo>
                    <a:pt x="1347" y="34980"/>
                  </a:lnTo>
                  <a:lnTo>
                    <a:pt x="679" y="36005"/>
                  </a:lnTo>
                  <a:lnTo>
                    <a:pt x="32" y="37024"/>
                  </a:lnTo>
                  <a:lnTo>
                    <a:pt x="11" y="37069"/>
                  </a:lnTo>
                  <a:lnTo>
                    <a:pt x="0" y="37121"/>
                  </a:lnTo>
                  <a:lnTo>
                    <a:pt x="11" y="37174"/>
                  </a:lnTo>
                  <a:lnTo>
                    <a:pt x="32" y="37219"/>
                  </a:lnTo>
                  <a:lnTo>
                    <a:pt x="63" y="37264"/>
                  </a:lnTo>
                  <a:lnTo>
                    <a:pt x="105" y="37308"/>
                  </a:lnTo>
                  <a:lnTo>
                    <a:pt x="157" y="37338"/>
                  </a:lnTo>
                  <a:lnTo>
                    <a:pt x="220" y="37368"/>
                  </a:lnTo>
                  <a:lnTo>
                    <a:pt x="293" y="37383"/>
                  </a:lnTo>
                  <a:lnTo>
                    <a:pt x="366" y="37391"/>
                  </a:lnTo>
                  <a:lnTo>
                    <a:pt x="418" y="37383"/>
                  </a:lnTo>
                  <a:lnTo>
                    <a:pt x="470" y="37376"/>
                  </a:lnTo>
                  <a:lnTo>
                    <a:pt x="522" y="37368"/>
                  </a:lnTo>
                  <a:lnTo>
                    <a:pt x="564" y="37346"/>
                  </a:lnTo>
                  <a:lnTo>
                    <a:pt x="606" y="37323"/>
                  </a:lnTo>
                  <a:lnTo>
                    <a:pt x="648" y="37301"/>
                  </a:lnTo>
                  <a:lnTo>
                    <a:pt x="679" y="37271"/>
                  </a:lnTo>
                  <a:lnTo>
                    <a:pt x="700" y="37234"/>
                  </a:lnTo>
                  <a:lnTo>
                    <a:pt x="1336" y="36223"/>
                  </a:lnTo>
                  <a:lnTo>
                    <a:pt x="2004" y="35204"/>
                  </a:lnTo>
                  <a:lnTo>
                    <a:pt x="2693" y="34193"/>
                  </a:lnTo>
                  <a:lnTo>
                    <a:pt x="3403" y="33182"/>
                  </a:lnTo>
                  <a:lnTo>
                    <a:pt x="4144" y="32171"/>
                  </a:lnTo>
                  <a:lnTo>
                    <a:pt x="4906" y="31160"/>
                  </a:lnTo>
                  <a:lnTo>
                    <a:pt x="5699" y="30149"/>
                  </a:lnTo>
                  <a:lnTo>
                    <a:pt x="6513" y="29131"/>
                  </a:lnTo>
                  <a:lnTo>
                    <a:pt x="7359" y="28120"/>
                  </a:lnTo>
                  <a:lnTo>
                    <a:pt x="8225" y="27102"/>
                  </a:lnTo>
                  <a:lnTo>
                    <a:pt x="9123" y="26076"/>
                  </a:lnTo>
                  <a:lnTo>
                    <a:pt x="10051" y="25050"/>
                  </a:lnTo>
                  <a:lnTo>
                    <a:pt x="11012" y="24024"/>
                  </a:lnTo>
                  <a:lnTo>
                    <a:pt x="11993" y="22990"/>
                  </a:lnTo>
                  <a:lnTo>
                    <a:pt x="13016" y="21957"/>
                  </a:lnTo>
                  <a:lnTo>
                    <a:pt x="14059" y="20909"/>
                  </a:lnTo>
                  <a:lnTo>
                    <a:pt x="14936" y="20055"/>
                  </a:lnTo>
                  <a:lnTo>
                    <a:pt x="15834" y="19194"/>
                  </a:lnTo>
                  <a:lnTo>
                    <a:pt x="16752" y="18325"/>
                  </a:lnTo>
                  <a:lnTo>
                    <a:pt x="17691" y="17456"/>
                  </a:lnTo>
                  <a:lnTo>
                    <a:pt x="18652" y="16580"/>
                  </a:lnTo>
                  <a:lnTo>
                    <a:pt x="19643" y="15696"/>
                  </a:lnTo>
                  <a:lnTo>
                    <a:pt x="20656" y="14805"/>
                  </a:lnTo>
                  <a:lnTo>
                    <a:pt x="21689" y="13907"/>
                  </a:lnTo>
                  <a:lnTo>
                    <a:pt x="22754" y="13001"/>
                  </a:lnTo>
                  <a:lnTo>
                    <a:pt x="23849" y="12079"/>
                  </a:lnTo>
                  <a:lnTo>
                    <a:pt x="24966" y="11151"/>
                  </a:lnTo>
                  <a:lnTo>
                    <a:pt x="26125" y="10207"/>
                  </a:lnTo>
                  <a:lnTo>
                    <a:pt x="27304" y="9249"/>
                  </a:lnTo>
                  <a:lnTo>
                    <a:pt x="28525" y="8275"/>
                  </a:lnTo>
                  <a:lnTo>
                    <a:pt x="29778" y="7287"/>
                  </a:lnTo>
                  <a:lnTo>
                    <a:pt x="31062" y="6283"/>
                  </a:lnTo>
                  <a:lnTo>
                    <a:pt x="32210" y="5400"/>
                  </a:lnTo>
                  <a:lnTo>
                    <a:pt x="32794" y="4965"/>
                  </a:lnTo>
                  <a:lnTo>
                    <a:pt x="33379" y="4538"/>
                  </a:lnTo>
                  <a:lnTo>
                    <a:pt x="33963" y="4119"/>
                  </a:lnTo>
                  <a:lnTo>
                    <a:pt x="34558" y="3715"/>
                  </a:lnTo>
                  <a:lnTo>
                    <a:pt x="35163" y="3318"/>
                  </a:lnTo>
                  <a:lnTo>
                    <a:pt x="35769" y="2936"/>
                  </a:lnTo>
                  <a:lnTo>
                    <a:pt x="36385" y="2569"/>
                  </a:lnTo>
                  <a:lnTo>
                    <a:pt x="36698" y="2389"/>
                  </a:lnTo>
                  <a:lnTo>
                    <a:pt x="37021" y="2217"/>
                  </a:lnTo>
                  <a:lnTo>
                    <a:pt x="37334" y="2045"/>
                  </a:lnTo>
                  <a:lnTo>
                    <a:pt x="37658" y="1880"/>
                  </a:lnTo>
                  <a:lnTo>
                    <a:pt x="37981" y="1715"/>
                  </a:lnTo>
                  <a:lnTo>
                    <a:pt x="38315" y="1558"/>
                  </a:lnTo>
                  <a:lnTo>
                    <a:pt x="38649" y="1408"/>
                  </a:lnTo>
                  <a:lnTo>
                    <a:pt x="38983" y="1258"/>
                  </a:lnTo>
                  <a:lnTo>
                    <a:pt x="39317" y="1124"/>
                  </a:lnTo>
                  <a:lnTo>
                    <a:pt x="39662" y="981"/>
                  </a:lnTo>
                  <a:lnTo>
                    <a:pt x="40017" y="854"/>
                  </a:lnTo>
                  <a:lnTo>
                    <a:pt x="40361" y="727"/>
                  </a:lnTo>
                  <a:lnTo>
                    <a:pt x="40716" y="614"/>
                  </a:lnTo>
                  <a:lnTo>
                    <a:pt x="41081" y="502"/>
                  </a:lnTo>
                  <a:lnTo>
                    <a:pt x="41144" y="472"/>
                  </a:lnTo>
                  <a:lnTo>
                    <a:pt x="41196" y="442"/>
                  </a:lnTo>
                  <a:lnTo>
                    <a:pt x="41248" y="405"/>
                  </a:lnTo>
                  <a:lnTo>
                    <a:pt x="41280" y="360"/>
                  </a:lnTo>
                  <a:lnTo>
                    <a:pt x="41300" y="307"/>
                  </a:lnTo>
                  <a:lnTo>
                    <a:pt x="41300" y="262"/>
                  </a:lnTo>
                  <a:lnTo>
                    <a:pt x="41300" y="210"/>
                  </a:lnTo>
                  <a:lnTo>
                    <a:pt x="41280" y="158"/>
                  </a:lnTo>
                  <a:lnTo>
                    <a:pt x="41238" y="113"/>
                  </a:lnTo>
                  <a:lnTo>
                    <a:pt x="41196" y="75"/>
                  </a:lnTo>
                  <a:lnTo>
                    <a:pt x="41144" y="38"/>
                  </a:lnTo>
                  <a:lnTo>
                    <a:pt x="41081" y="15"/>
                  </a:lnTo>
                  <a:lnTo>
                    <a:pt x="4100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 flipH="1">
              <a:off x="5199881" y="2861201"/>
              <a:ext cx="210255" cy="176947"/>
            </a:xfrm>
            <a:custGeom>
              <a:avLst/>
              <a:gdLst/>
              <a:ahLst/>
              <a:cxnLst/>
              <a:rect l="l" t="t" r="r" b="b"/>
              <a:pathLst>
                <a:path w="18067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87"/>
                  </a:lnTo>
                  <a:lnTo>
                    <a:pt x="5187" y="622"/>
                  </a:lnTo>
                  <a:lnTo>
                    <a:pt x="4770" y="771"/>
                  </a:lnTo>
                  <a:lnTo>
                    <a:pt x="4363" y="929"/>
                  </a:lnTo>
                  <a:lnTo>
                    <a:pt x="3987" y="1108"/>
                  </a:lnTo>
                  <a:lnTo>
                    <a:pt x="3611" y="1296"/>
                  </a:lnTo>
                  <a:lnTo>
                    <a:pt x="3267" y="1490"/>
                  </a:lnTo>
                  <a:lnTo>
                    <a:pt x="2923" y="1700"/>
                  </a:lnTo>
                  <a:lnTo>
                    <a:pt x="2609" y="1925"/>
                  </a:lnTo>
                  <a:lnTo>
                    <a:pt x="2307" y="2157"/>
                  </a:lnTo>
                  <a:lnTo>
                    <a:pt x="2025" y="2397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3" y="3160"/>
                  </a:lnTo>
                  <a:lnTo>
                    <a:pt x="1065" y="3437"/>
                  </a:lnTo>
                  <a:lnTo>
                    <a:pt x="866" y="3714"/>
                  </a:lnTo>
                  <a:lnTo>
                    <a:pt x="689" y="3999"/>
                  </a:lnTo>
                  <a:lnTo>
                    <a:pt x="532" y="4291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1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31" y="7054"/>
                  </a:lnTo>
                  <a:lnTo>
                    <a:pt x="84" y="7376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6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91"/>
                  </a:lnTo>
                  <a:lnTo>
                    <a:pt x="3006" y="11308"/>
                  </a:lnTo>
                  <a:lnTo>
                    <a:pt x="3340" y="11510"/>
                  </a:lnTo>
                  <a:lnTo>
                    <a:pt x="3684" y="11697"/>
                  </a:lnTo>
                  <a:lnTo>
                    <a:pt x="4039" y="11877"/>
                  </a:lnTo>
                  <a:lnTo>
                    <a:pt x="4415" y="12049"/>
                  </a:lnTo>
                  <a:lnTo>
                    <a:pt x="4791" y="12199"/>
                  </a:lnTo>
                  <a:lnTo>
                    <a:pt x="5177" y="12341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61"/>
                  </a:lnTo>
                  <a:lnTo>
                    <a:pt x="7233" y="12828"/>
                  </a:lnTo>
                  <a:lnTo>
                    <a:pt x="7661" y="12881"/>
                  </a:lnTo>
                  <a:lnTo>
                    <a:pt x="8089" y="12925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2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52" y="12476"/>
                  </a:lnTo>
                  <a:lnTo>
                    <a:pt x="12880" y="12341"/>
                  </a:lnTo>
                  <a:lnTo>
                    <a:pt x="13297" y="12192"/>
                  </a:lnTo>
                  <a:lnTo>
                    <a:pt x="13694" y="12027"/>
                  </a:lnTo>
                  <a:lnTo>
                    <a:pt x="14080" y="11855"/>
                  </a:lnTo>
                  <a:lnTo>
                    <a:pt x="14445" y="11667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806"/>
                  </a:lnTo>
                  <a:lnTo>
                    <a:pt x="16042" y="10567"/>
                  </a:lnTo>
                  <a:lnTo>
                    <a:pt x="16313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26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9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73" y="5587"/>
                  </a:lnTo>
                  <a:lnTo>
                    <a:pt x="17910" y="5272"/>
                  </a:lnTo>
                  <a:lnTo>
                    <a:pt x="17806" y="4958"/>
                  </a:lnTo>
                  <a:lnTo>
                    <a:pt x="17691" y="4643"/>
                  </a:lnTo>
                  <a:lnTo>
                    <a:pt x="17556" y="4329"/>
                  </a:lnTo>
                  <a:lnTo>
                    <a:pt x="17389" y="4022"/>
                  </a:lnTo>
                  <a:lnTo>
                    <a:pt x="17201" y="3714"/>
                  </a:lnTo>
                  <a:lnTo>
                    <a:pt x="16992" y="3422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72"/>
                  </a:lnTo>
                  <a:lnTo>
                    <a:pt x="15061" y="1655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17" y="1079"/>
                  </a:lnTo>
                  <a:lnTo>
                    <a:pt x="13652" y="914"/>
                  </a:lnTo>
                  <a:lnTo>
                    <a:pt x="13276" y="757"/>
                  </a:lnTo>
                  <a:lnTo>
                    <a:pt x="12890" y="622"/>
                  </a:lnTo>
                  <a:lnTo>
                    <a:pt x="12493" y="494"/>
                  </a:lnTo>
                  <a:lnTo>
                    <a:pt x="12086" y="382"/>
                  </a:lnTo>
                  <a:lnTo>
                    <a:pt x="11679" y="285"/>
                  </a:lnTo>
                  <a:lnTo>
                    <a:pt x="11262" y="202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8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 flipH="1">
              <a:off x="5206421" y="2953353"/>
              <a:ext cx="16770" cy="14122"/>
            </a:xfrm>
            <a:custGeom>
              <a:avLst/>
              <a:gdLst/>
              <a:ahLst/>
              <a:cxnLst/>
              <a:rect l="l" t="t" r="r" b="b"/>
              <a:pathLst>
                <a:path w="144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0" y="128"/>
                  </a:lnTo>
                  <a:lnTo>
                    <a:pt x="198" y="158"/>
                  </a:lnTo>
                  <a:lnTo>
                    <a:pt x="146" y="203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21" y="375"/>
                  </a:lnTo>
                  <a:lnTo>
                    <a:pt x="10" y="42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577"/>
                  </a:lnTo>
                  <a:lnTo>
                    <a:pt x="10" y="622"/>
                  </a:lnTo>
                  <a:lnTo>
                    <a:pt x="31" y="674"/>
                  </a:lnTo>
                  <a:lnTo>
                    <a:pt x="52" y="719"/>
                  </a:lnTo>
                  <a:lnTo>
                    <a:pt x="84" y="772"/>
                  </a:lnTo>
                  <a:lnTo>
                    <a:pt x="125" y="817"/>
                  </a:lnTo>
                  <a:lnTo>
                    <a:pt x="177" y="854"/>
                  </a:lnTo>
                  <a:lnTo>
                    <a:pt x="219" y="892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22" y="1019"/>
                  </a:lnTo>
                  <a:lnTo>
                    <a:pt x="595" y="1026"/>
                  </a:lnTo>
                  <a:lnTo>
                    <a:pt x="658" y="1034"/>
                  </a:lnTo>
                  <a:lnTo>
                    <a:pt x="804" y="1034"/>
                  </a:lnTo>
                  <a:lnTo>
                    <a:pt x="866" y="1026"/>
                  </a:lnTo>
                  <a:lnTo>
                    <a:pt x="939" y="1011"/>
                  </a:lnTo>
                  <a:lnTo>
                    <a:pt x="1002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7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19" y="659"/>
                  </a:lnTo>
                  <a:lnTo>
                    <a:pt x="1430" y="607"/>
                  </a:lnTo>
                  <a:lnTo>
                    <a:pt x="1440" y="562"/>
                  </a:lnTo>
                  <a:lnTo>
                    <a:pt x="1440" y="510"/>
                  </a:lnTo>
                  <a:lnTo>
                    <a:pt x="1440" y="465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70"/>
                  </a:lnTo>
                  <a:lnTo>
                    <a:pt x="1315" y="225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83"/>
                  </a:lnTo>
                  <a:lnTo>
                    <a:pt x="1044" y="53"/>
                  </a:lnTo>
                  <a:lnTo>
                    <a:pt x="981" y="38"/>
                  </a:lnTo>
                  <a:lnTo>
                    <a:pt x="918" y="15"/>
                  </a:lnTo>
                  <a:lnTo>
                    <a:pt x="845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 flipH="1">
              <a:off x="5220156" y="2973089"/>
              <a:ext cx="41674" cy="44196"/>
            </a:xfrm>
            <a:custGeom>
              <a:avLst/>
              <a:gdLst/>
              <a:ahLst/>
              <a:cxnLst/>
              <a:rect l="l" t="t" r="r" b="b"/>
              <a:pathLst>
                <a:path w="3581" h="3236" extrusionOk="0">
                  <a:moveTo>
                    <a:pt x="3456" y="1"/>
                  </a:moveTo>
                  <a:lnTo>
                    <a:pt x="3424" y="8"/>
                  </a:lnTo>
                  <a:lnTo>
                    <a:pt x="3404" y="16"/>
                  </a:lnTo>
                  <a:lnTo>
                    <a:pt x="3372" y="31"/>
                  </a:lnTo>
                  <a:lnTo>
                    <a:pt x="3362" y="46"/>
                  </a:lnTo>
                  <a:lnTo>
                    <a:pt x="3351" y="53"/>
                  </a:lnTo>
                  <a:lnTo>
                    <a:pt x="3007" y="495"/>
                  </a:lnTo>
                  <a:lnTo>
                    <a:pt x="2840" y="705"/>
                  </a:lnTo>
                  <a:lnTo>
                    <a:pt x="2662" y="914"/>
                  </a:lnTo>
                  <a:lnTo>
                    <a:pt x="2475" y="1109"/>
                  </a:lnTo>
                  <a:lnTo>
                    <a:pt x="2287" y="1311"/>
                  </a:lnTo>
                  <a:lnTo>
                    <a:pt x="2088" y="1498"/>
                  </a:lnTo>
                  <a:lnTo>
                    <a:pt x="1880" y="1686"/>
                  </a:lnTo>
                  <a:lnTo>
                    <a:pt x="1671" y="1873"/>
                  </a:lnTo>
                  <a:lnTo>
                    <a:pt x="1452" y="2060"/>
                  </a:lnTo>
                  <a:lnTo>
                    <a:pt x="993" y="2419"/>
                  </a:lnTo>
                  <a:lnTo>
                    <a:pt x="512" y="2779"/>
                  </a:lnTo>
                  <a:lnTo>
                    <a:pt x="22" y="3153"/>
                  </a:lnTo>
                  <a:lnTo>
                    <a:pt x="11" y="3153"/>
                  </a:lnTo>
                  <a:lnTo>
                    <a:pt x="1" y="3176"/>
                  </a:lnTo>
                  <a:lnTo>
                    <a:pt x="1" y="3191"/>
                  </a:lnTo>
                  <a:lnTo>
                    <a:pt x="1" y="3213"/>
                  </a:lnTo>
                  <a:lnTo>
                    <a:pt x="22" y="3228"/>
                  </a:lnTo>
                  <a:lnTo>
                    <a:pt x="53" y="3236"/>
                  </a:lnTo>
                  <a:lnTo>
                    <a:pt x="84" y="3236"/>
                  </a:lnTo>
                  <a:lnTo>
                    <a:pt x="262" y="3206"/>
                  </a:lnTo>
                  <a:lnTo>
                    <a:pt x="450" y="3168"/>
                  </a:lnTo>
                  <a:lnTo>
                    <a:pt x="617" y="3116"/>
                  </a:lnTo>
                  <a:lnTo>
                    <a:pt x="794" y="3071"/>
                  </a:lnTo>
                  <a:lnTo>
                    <a:pt x="961" y="3011"/>
                  </a:lnTo>
                  <a:lnTo>
                    <a:pt x="1128" y="2951"/>
                  </a:lnTo>
                  <a:lnTo>
                    <a:pt x="1295" y="2884"/>
                  </a:lnTo>
                  <a:lnTo>
                    <a:pt x="1452" y="2809"/>
                  </a:lnTo>
                  <a:lnTo>
                    <a:pt x="1598" y="2734"/>
                  </a:lnTo>
                  <a:lnTo>
                    <a:pt x="1754" y="2652"/>
                  </a:lnTo>
                  <a:lnTo>
                    <a:pt x="1901" y="2569"/>
                  </a:lnTo>
                  <a:lnTo>
                    <a:pt x="2036" y="2479"/>
                  </a:lnTo>
                  <a:lnTo>
                    <a:pt x="2182" y="2390"/>
                  </a:lnTo>
                  <a:lnTo>
                    <a:pt x="2308" y="2292"/>
                  </a:lnTo>
                  <a:lnTo>
                    <a:pt x="2569" y="2090"/>
                  </a:lnTo>
                  <a:lnTo>
                    <a:pt x="2683" y="1985"/>
                  </a:lnTo>
                  <a:lnTo>
                    <a:pt x="2798" y="1873"/>
                  </a:lnTo>
                  <a:lnTo>
                    <a:pt x="2903" y="1760"/>
                  </a:lnTo>
                  <a:lnTo>
                    <a:pt x="3007" y="1648"/>
                  </a:lnTo>
                  <a:lnTo>
                    <a:pt x="3101" y="1528"/>
                  </a:lnTo>
                  <a:lnTo>
                    <a:pt x="3184" y="1409"/>
                  </a:lnTo>
                  <a:lnTo>
                    <a:pt x="3268" y="1281"/>
                  </a:lnTo>
                  <a:lnTo>
                    <a:pt x="3341" y="1154"/>
                  </a:lnTo>
                  <a:lnTo>
                    <a:pt x="3404" y="1027"/>
                  </a:lnTo>
                  <a:lnTo>
                    <a:pt x="3466" y="899"/>
                  </a:lnTo>
                  <a:lnTo>
                    <a:pt x="3508" y="764"/>
                  </a:lnTo>
                  <a:lnTo>
                    <a:pt x="3539" y="630"/>
                  </a:lnTo>
                  <a:lnTo>
                    <a:pt x="3570" y="495"/>
                  </a:lnTo>
                  <a:lnTo>
                    <a:pt x="3581" y="360"/>
                  </a:lnTo>
                  <a:lnTo>
                    <a:pt x="3581" y="218"/>
                  </a:lnTo>
                  <a:lnTo>
                    <a:pt x="3581" y="83"/>
                  </a:lnTo>
                  <a:lnTo>
                    <a:pt x="3570" y="53"/>
                  </a:lnTo>
                  <a:lnTo>
                    <a:pt x="3550" y="23"/>
                  </a:lnTo>
                  <a:lnTo>
                    <a:pt x="3508" y="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 flipH="1">
              <a:off x="5294860" y="2664822"/>
              <a:ext cx="210266" cy="176947"/>
            </a:xfrm>
            <a:custGeom>
              <a:avLst/>
              <a:gdLst/>
              <a:ahLst/>
              <a:cxnLst/>
              <a:rect l="l" t="t" r="r" b="b"/>
              <a:pathLst>
                <a:path w="18068" h="12956" extrusionOk="0">
                  <a:moveTo>
                    <a:pt x="8663" y="0"/>
                  </a:moveTo>
                  <a:lnTo>
                    <a:pt x="8225" y="23"/>
                  </a:lnTo>
                  <a:lnTo>
                    <a:pt x="7786" y="60"/>
                  </a:lnTo>
                  <a:lnTo>
                    <a:pt x="7348" y="112"/>
                  </a:lnTo>
                  <a:lnTo>
                    <a:pt x="6910" y="180"/>
                  </a:lnTo>
                  <a:lnTo>
                    <a:pt x="6471" y="262"/>
                  </a:lnTo>
                  <a:lnTo>
                    <a:pt x="6043" y="367"/>
                  </a:lnTo>
                  <a:lnTo>
                    <a:pt x="5605" y="479"/>
                  </a:lnTo>
                  <a:lnTo>
                    <a:pt x="5188" y="614"/>
                  </a:lnTo>
                  <a:lnTo>
                    <a:pt x="4770" y="764"/>
                  </a:lnTo>
                  <a:lnTo>
                    <a:pt x="4373" y="929"/>
                  </a:lnTo>
                  <a:lnTo>
                    <a:pt x="3987" y="1108"/>
                  </a:lnTo>
                  <a:lnTo>
                    <a:pt x="3622" y="1296"/>
                  </a:lnTo>
                  <a:lnTo>
                    <a:pt x="3267" y="1490"/>
                  </a:lnTo>
                  <a:lnTo>
                    <a:pt x="2933" y="1700"/>
                  </a:lnTo>
                  <a:lnTo>
                    <a:pt x="2610" y="1925"/>
                  </a:lnTo>
                  <a:lnTo>
                    <a:pt x="2307" y="2149"/>
                  </a:lnTo>
                  <a:lnTo>
                    <a:pt x="2025" y="2389"/>
                  </a:lnTo>
                  <a:lnTo>
                    <a:pt x="1754" y="2644"/>
                  </a:lnTo>
                  <a:lnTo>
                    <a:pt x="1503" y="2898"/>
                  </a:lnTo>
                  <a:lnTo>
                    <a:pt x="1274" y="3160"/>
                  </a:lnTo>
                  <a:lnTo>
                    <a:pt x="1065" y="3430"/>
                  </a:lnTo>
                  <a:lnTo>
                    <a:pt x="867" y="3714"/>
                  </a:lnTo>
                  <a:lnTo>
                    <a:pt x="689" y="3999"/>
                  </a:lnTo>
                  <a:lnTo>
                    <a:pt x="533" y="4284"/>
                  </a:lnTo>
                  <a:lnTo>
                    <a:pt x="397" y="4583"/>
                  </a:lnTo>
                  <a:lnTo>
                    <a:pt x="282" y="4883"/>
                  </a:lnTo>
                  <a:lnTo>
                    <a:pt x="188" y="5182"/>
                  </a:lnTo>
                  <a:lnTo>
                    <a:pt x="105" y="5489"/>
                  </a:lnTo>
                  <a:lnTo>
                    <a:pt x="52" y="5804"/>
                  </a:lnTo>
                  <a:lnTo>
                    <a:pt x="21" y="6111"/>
                  </a:lnTo>
                  <a:lnTo>
                    <a:pt x="0" y="6425"/>
                  </a:lnTo>
                  <a:lnTo>
                    <a:pt x="11" y="6740"/>
                  </a:lnTo>
                  <a:lnTo>
                    <a:pt x="42" y="7054"/>
                  </a:lnTo>
                  <a:lnTo>
                    <a:pt x="84" y="7369"/>
                  </a:lnTo>
                  <a:lnTo>
                    <a:pt x="157" y="7691"/>
                  </a:lnTo>
                  <a:lnTo>
                    <a:pt x="251" y="8005"/>
                  </a:lnTo>
                  <a:lnTo>
                    <a:pt x="376" y="8312"/>
                  </a:lnTo>
                  <a:lnTo>
                    <a:pt x="512" y="8627"/>
                  </a:lnTo>
                  <a:lnTo>
                    <a:pt x="679" y="8934"/>
                  </a:lnTo>
                  <a:lnTo>
                    <a:pt x="867" y="9241"/>
                  </a:lnTo>
                  <a:lnTo>
                    <a:pt x="1075" y="9541"/>
                  </a:lnTo>
                  <a:lnTo>
                    <a:pt x="1305" y="9825"/>
                  </a:lnTo>
                  <a:lnTo>
                    <a:pt x="1545" y="10102"/>
                  </a:lnTo>
                  <a:lnTo>
                    <a:pt x="1806" y="10364"/>
                  </a:lnTo>
                  <a:lnTo>
                    <a:pt x="2088" y="10619"/>
                  </a:lnTo>
                  <a:lnTo>
                    <a:pt x="2380" y="10859"/>
                  </a:lnTo>
                  <a:lnTo>
                    <a:pt x="2683" y="11083"/>
                  </a:lnTo>
                  <a:lnTo>
                    <a:pt x="3006" y="11300"/>
                  </a:lnTo>
                  <a:lnTo>
                    <a:pt x="3340" y="11510"/>
                  </a:lnTo>
                  <a:lnTo>
                    <a:pt x="3685" y="11697"/>
                  </a:lnTo>
                  <a:lnTo>
                    <a:pt x="4039" y="11877"/>
                  </a:lnTo>
                  <a:lnTo>
                    <a:pt x="4415" y="12042"/>
                  </a:lnTo>
                  <a:lnTo>
                    <a:pt x="4791" y="12199"/>
                  </a:lnTo>
                  <a:lnTo>
                    <a:pt x="5177" y="12334"/>
                  </a:lnTo>
                  <a:lnTo>
                    <a:pt x="5574" y="12461"/>
                  </a:lnTo>
                  <a:lnTo>
                    <a:pt x="5981" y="12573"/>
                  </a:lnTo>
                  <a:lnTo>
                    <a:pt x="6388" y="12671"/>
                  </a:lnTo>
                  <a:lnTo>
                    <a:pt x="6805" y="12753"/>
                  </a:lnTo>
                  <a:lnTo>
                    <a:pt x="7233" y="12828"/>
                  </a:lnTo>
                  <a:lnTo>
                    <a:pt x="7661" y="12880"/>
                  </a:lnTo>
                  <a:lnTo>
                    <a:pt x="8089" y="12918"/>
                  </a:lnTo>
                  <a:lnTo>
                    <a:pt x="8527" y="12948"/>
                  </a:lnTo>
                  <a:lnTo>
                    <a:pt x="8966" y="12955"/>
                  </a:lnTo>
                  <a:lnTo>
                    <a:pt x="9404" y="12955"/>
                  </a:lnTo>
                  <a:lnTo>
                    <a:pt x="9843" y="12933"/>
                  </a:lnTo>
                  <a:lnTo>
                    <a:pt x="10281" y="12895"/>
                  </a:lnTo>
                  <a:lnTo>
                    <a:pt x="10719" y="12843"/>
                  </a:lnTo>
                  <a:lnTo>
                    <a:pt x="11158" y="12776"/>
                  </a:lnTo>
                  <a:lnTo>
                    <a:pt x="11596" y="12693"/>
                  </a:lnTo>
                  <a:lnTo>
                    <a:pt x="12024" y="12588"/>
                  </a:lnTo>
                  <a:lnTo>
                    <a:pt x="12462" y="12476"/>
                  </a:lnTo>
                  <a:lnTo>
                    <a:pt x="12880" y="12341"/>
                  </a:lnTo>
                  <a:lnTo>
                    <a:pt x="13297" y="12191"/>
                  </a:lnTo>
                  <a:lnTo>
                    <a:pt x="13694" y="12027"/>
                  </a:lnTo>
                  <a:lnTo>
                    <a:pt x="14080" y="11847"/>
                  </a:lnTo>
                  <a:lnTo>
                    <a:pt x="14456" y="11660"/>
                  </a:lnTo>
                  <a:lnTo>
                    <a:pt x="14800" y="11465"/>
                  </a:lnTo>
                  <a:lnTo>
                    <a:pt x="15134" y="11255"/>
                  </a:lnTo>
                  <a:lnTo>
                    <a:pt x="15458" y="11031"/>
                  </a:lnTo>
                  <a:lnTo>
                    <a:pt x="15760" y="10799"/>
                  </a:lnTo>
                  <a:lnTo>
                    <a:pt x="16042" y="10559"/>
                  </a:lnTo>
                  <a:lnTo>
                    <a:pt x="16314" y="10312"/>
                  </a:lnTo>
                  <a:lnTo>
                    <a:pt x="16564" y="10057"/>
                  </a:lnTo>
                  <a:lnTo>
                    <a:pt x="16794" y="9795"/>
                  </a:lnTo>
                  <a:lnTo>
                    <a:pt x="17002" y="9518"/>
                  </a:lnTo>
                  <a:lnTo>
                    <a:pt x="17201" y="9241"/>
                  </a:lnTo>
                  <a:lnTo>
                    <a:pt x="17378" y="8956"/>
                  </a:lnTo>
                  <a:lnTo>
                    <a:pt x="17535" y="8672"/>
                  </a:lnTo>
                  <a:lnTo>
                    <a:pt x="17670" y="8372"/>
                  </a:lnTo>
                  <a:lnTo>
                    <a:pt x="17785" y="8073"/>
                  </a:lnTo>
                  <a:lnTo>
                    <a:pt x="17879" y="7773"/>
                  </a:lnTo>
                  <a:lnTo>
                    <a:pt x="17963" y="7466"/>
                  </a:lnTo>
                  <a:lnTo>
                    <a:pt x="18015" y="7152"/>
                  </a:lnTo>
                  <a:lnTo>
                    <a:pt x="18046" y="6845"/>
                  </a:lnTo>
                  <a:lnTo>
                    <a:pt x="18067" y="6530"/>
                  </a:lnTo>
                  <a:lnTo>
                    <a:pt x="18057" y="6216"/>
                  </a:lnTo>
                  <a:lnTo>
                    <a:pt x="18025" y="5901"/>
                  </a:lnTo>
                  <a:lnTo>
                    <a:pt x="17984" y="5579"/>
                  </a:lnTo>
                  <a:lnTo>
                    <a:pt x="17910" y="5265"/>
                  </a:lnTo>
                  <a:lnTo>
                    <a:pt x="17817" y="4950"/>
                  </a:lnTo>
                  <a:lnTo>
                    <a:pt x="17691" y="4643"/>
                  </a:lnTo>
                  <a:lnTo>
                    <a:pt x="17556" y="4328"/>
                  </a:lnTo>
                  <a:lnTo>
                    <a:pt x="17389" y="4021"/>
                  </a:lnTo>
                  <a:lnTo>
                    <a:pt x="17201" y="3714"/>
                  </a:lnTo>
                  <a:lnTo>
                    <a:pt x="16992" y="3415"/>
                  </a:lnTo>
                  <a:lnTo>
                    <a:pt x="16762" y="3130"/>
                  </a:lnTo>
                  <a:lnTo>
                    <a:pt x="16522" y="2853"/>
                  </a:lnTo>
                  <a:lnTo>
                    <a:pt x="16261" y="2591"/>
                  </a:lnTo>
                  <a:lnTo>
                    <a:pt x="15980" y="2337"/>
                  </a:lnTo>
                  <a:lnTo>
                    <a:pt x="15687" y="2097"/>
                  </a:lnTo>
                  <a:lnTo>
                    <a:pt x="15385" y="1865"/>
                  </a:lnTo>
                  <a:lnTo>
                    <a:pt x="15061" y="1648"/>
                  </a:lnTo>
                  <a:lnTo>
                    <a:pt x="14727" y="1445"/>
                  </a:lnTo>
                  <a:lnTo>
                    <a:pt x="14383" y="1258"/>
                  </a:lnTo>
                  <a:lnTo>
                    <a:pt x="14028" y="1078"/>
                  </a:lnTo>
                  <a:lnTo>
                    <a:pt x="13652" y="914"/>
                  </a:lnTo>
                  <a:lnTo>
                    <a:pt x="13276" y="756"/>
                  </a:lnTo>
                  <a:lnTo>
                    <a:pt x="12890" y="622"/>
                  </a:lnTo>
                  <a:lnTo>
                    <a:pt x="12494" y="494"/>
                  </a:lnTo>
                  <a:lnTo>
                    <a:pt x="12087" y="382"/>
                  </a:lnTo>
                  <a:lnTo>
                    <a:pt x="11679" y="285"/>
                  </a:lnTo>
                  <a:lnTo>
                    <a:pt x="11262" y="195"/>
                  </a:lnTo>
                  <a:lnTo>
                    <a:pt x="10834" y="127"/>
                  </a:lnTo>
                  <a:lnTo>
                    <a:pt x="10406" y="75"/>
                  </a:lnTo>
                  <a:lnTo>
                    <a:pt x="9978" y="30"/>
                  </a:lnTo>
                  <a:lnTo>
                    <a:pt x="9540" y="8"/>
                  </a:lnTo>
                  <a:lnTo>
                    <a:pt x="910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 flipH="1">
              <a:off x="5301296" y="2756974"/>
              <a:ext cx="16886" cy="14122"/>
            </a:xfrm>
            <a:custGeom>
              <a:avLst/>
              <a:gdLst/>
              <a:ahLst/>
              <a:cxnLst/>
              <a:rect l="l" t="t" r="r" b="b"/>
              <a:pathLst>
                <a:path w="1451" h="1034" extrusionOk="0">
                  <a:moveTo>
                    <a:pt x="647" y="0"/>
                  </a:moveTo>
                  <a:lnTo>
                    <a:pt x="574" y="8"/>
                  </a:lnTo>
                  <a:lnTo>
                    <a:pt x="501" y="23"/>
                  </a:lnTo>
                  <a:lnTo>
                    <a:pt x="438" y="38"/>
                  </a:lnTo>
                  <a:lnTo>
                    <a:pt x="376" y="60"/>
                  </a:lnTo>
                  <a:lnTo>
                    <a:pt x="313" y="90"/>
                  </a:lnTo>
                  <a:lnTo>
                    <a:pt x="251" y="120"/>
                  </a:lnTo>
                  <a:lnTo>
                    <a:pt x="198" y="158"/>
                  </a:lnTo>
                  <a:lnTo>
                    <a:pt x="157" y="195"/>
                  </a:lnTo>
                  <a:lnTo>
                    <a:pt x="115" y="240"/>
                  </a:lnTo>
                  <a:lnTo>
                    <a:pt x="73" y="285"/>
                  </a:lnTo>
                  <a:lnTo>
                    <a:pt x="52" y="330"/>
                  </a:lnTo>
                  <a:lnTo>
                    <a:pt x="31" y="375"/>
                  </a:lnTo>
                  <a:lnTo>
                    <a:pt x="11" y="427"/>
                  </a:lnTo>
                  <a:lnTo>
                    <a:pt x="0" y="472"/>
                  </a:lnTo>
                  <a:lnTo>
                    <a:pt x="0" y="524"/>
                  </a:lnTo>
                  <a:lnTo>
                    <a:pt x="0" y="577"/>
                  </a:lnTo>
                  <a:lnTo>
                    <a:pt x="11" y="622"/>
                  </a:lnTo>
                  <a:lnTo>
                    <a:pt x="31" y="674"/>
                  </a:lnTo>
                  <a:lnTo>
                    <a:pt x="63" y="719"/>
                  </a:lnTo>
                  <a:lnTo>
                    <a:pt x="94" y="764"/>
                  </a:lnTo>
                  <a:lnTo>
                    <a:pt x="125" y="809"/>
                  </a:lnTo>
                  <a:lnTo>
                    <a:pt x="178" y="854"/>
                  </a:lnTo>
                  <a:lnTo>
                    <a:pt x="219" y="891"/>
                  </a:lnTo>
                  <a:lnTo>
                    <a:pt x="282" y="929"/>
                  </a:lnTo>
                  <a:lnTo>
                    <a:pt x="334" y="959"/>
                  </a:lnTo>
                  <a:lnTo>
                    <a:pt x="397" y="981"/>
                  </a:lnTo>
                  <a:lnTo>
                    <a:pt x="459" y="1004"/>
                  </a:lnTo>
                  <a:lnTo>
                    <a:pt x="532" y="1019"/>
                  </a:lnTo>
                  <a:lnTo>
                    <a:pt x="595" y="1026"/>
                  </a:lnTo>
                  <a:lnTo>
                    <a:pt x="668" y="1034"/>
                  </a:lnTo>
                  <a:lnTo>
                    <a:pt x="804" y="1034"/>
                  </a:lnTo>
                  <a:lnTo>
                    <a:pt x="877" y="1026"/>
                  </a:lnTo>
                  <a:lnTo>
                    <a:pt x="939" y="1011"/>
                  </a:lnTo>
                  <a:lnTo>
                    <a:pt x="1013" y="996"/>
                  </a:lnTo>
                  <a:lnTo>
                    <a:pt x="1075" y="974"/>
                  </a:lnTo>
                  <a:lnTo>
                    <a:pt x="1138" y="944"/>
                  </a:lnTo>
                  <a:lnTo>
                    <a:pt x="1190" y="914"/>
                  </a:lnTo>
                  <a:lnTo>
                    <a:pt x="1242" y="876"/>
                  </a:lnTo>
                  <a:lnTo>
                    <a:pt x="1294" y="839"/>
                  </a:lnTo>
                  <a:lnTo>
                    <a:pt x="1336" y="794"/>
                  </a:lnTo>
                  <a:lnTo>
                    <a:pt x="1367" y="749"/>
                  </a:lnTo>
                  <a:lnTo>
                    <a:pt x="1399" y="704"/>
                  </a:lnTo>
                  <a:lnTo>
                    <a:pt x="1420" y="659"/>
                  </a:lnTo>
                  <a:lnTo>
                    <a:pt x="1440" y="607"/>
                  </a:lnTo>
                  <a:lnTo>
                    <a:pt x="1440" y="562"/>
                  </a:lnTo>
                  <a:lnTo>
                    <a:pt x="1451" y="510"/>
                  </a:lnTo>
                  <a:lnTo>
                    <a:pt x="1440" y="457"/>
                  </a:lnTo>
                  <a:lnTo>
                    <a:pt x="1430" y="412"/>
                  </a:lnTo>
                  <a:lnTo>
                    <a:pt x="1409" y="360"/>
                  </a:lnTo>
                  <a:lnTo>
                    <a:pt x="1388" y="315"/>
                  </a:lnTo>
                  <a:lnTo>
                    <a:pt x="1357" y="262"/>
                  </a:lnTo>
                  <a:lnTo>
                    <a:pt x="1315" y="217"/>
                  </a:lnTo>
                  <a:lnTo>
                    <a:pt x="1273" y="180"/>
                  </a:lnTo>
                  <a:lnTo>
                    <a:pt x="1221" y="143"/>
                  </a:lnTo>
                  <a:lnTo>
                    <a:pt x="1169" y="105"/>
                  </a:lnTo>
                  <a:lnTo>
                    <a:pt x="1106" y="75"/>
                  </a:lnTo>
                  <a:lnTo>
                    <a:pt x="1054" y="53"/>
                  </a:lnTo>
                  <a:lnTo>
                    <a:pt x="981" y="30"/>
                  </a:lnTo>
                  <a:lnTo>
                    <a:pt x="919" y="15"/>
                  </a:lnTo>
                  <a:lnTo>
                    <a:pt x="856" y="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 flipH="1">
              <a:off x="5315019" y="2776710"/>
              <a:ext cx="41790" cy="44196"/>
            </a:xfrm>
            <a:custGeom>
              <a:avLst/>
              <a:gdLst/>
              <a:ahLst/>
              <a:cxnLst/>
              <a:rect l="l" t="t" r="r" b="b"/>
              <a:pathLst>
                <a:path w="3591" h="3236" extrusionOk="0">
                  <a:moveTo>
                    <a:pt x="3423" y="1"/>
                  </a:moveTo>
                  <a:lnTo>
                    <a:pt x="3403" y="16"/>
                  </a:lnTo>
                  <a:lnTo>
                    <a:pt x="3371" y="31"/>
                  </a:lnTo>
                  <a:lnTo>
                    <a:pt x="3361" y="46"/>
                  </a:lnTo>
                  <a:lnTo>
                    <a:pt x="3350" y="53"/>
                  </a:lnTo>
                  <a:lnTo>
                    <a:pt x="3006" y="495"/>
                  </a:lnTo>
                  <a:lnTo>
                    <a:pt x="2839" y="705"/>
                  </a:lnTo>
                  <a:lnTo>
                    <a:pt x="2662" y="907"/>
                  </a:lnTo>
                  <a:lnTo>
                    <a:pt x="2474" y="1109"/>
                  </a:lnTo>
                  <a:lnTo>
                    <a:pt x="2286" y="1304"/>
                  </a:lnTo>
                  <a:lnTo>
                    <a:pt x="2088" y="1498"/>
                  </a:lnTo>
                  <a:lnTo>
                    <a:pt x="1879" y="1686"/>
                  </a:lnTo>
                  <a:lnTo>
                    <a:pt x="1670" y="1873"/>
                  </a:lnTo>
                  <a:lnTo>
                    <a:pt x="1451" y="2052"/>
                  </a:lnTo>
                  <a:lnTo>
                    <a:pt x="992" y="2419"/>
                  </a:lnTo>
                  <a:lnTo>
                    <a:pt x="511" y="2779"/>
                  </a:lnTo>
                  <a:lnTo>
                    <a:pt x="21" y="3153"/>
                  </a:lnTo>
                  <a:lnTo>
                    <a:pt x="0" y="3176"/>
                  </a:lnTo>
                  <a:lnTo>
                    <a:pt x="0" y="3191"/>
                  </a:lnTo>
                  <a:lnTo>
                    <a:pt x="0" y="3206"/>
                  </a:lnTo>
                  <a:lnTo>
                    <a:pt x="21" y="3228"/>
                  </a:lnTo>
                  <a:lnTo>
                    <a:pt x="52" y="3236"/>
                  </a:lnTo>
                  <a:lnTo>
                    <a:pt x="84" y="3236"/>
                  </a:lnTo>
                  <a:lnTo>
                    <a:pt x="261" y="3206"/>
                  </a:lnTo>
                  <a:lnTo>
                    <a:pt x="449" y="3161"/>
                  </a:lnTo>
                  <a:lnTo>
                    <a:pt x="626" y="3116"/>
                  </a:lnTo>
                  <a:lnTo>
                    <a:pt x="793" y="3063"/>
                  </a:lnTo>
                  <a:lnTo>
                    <a:pt x="960" y="3011"/>
                  </a:lnTo>
                  <a:lnTo>
                    <a:pt x="1127" y="2944"/>
                  </a:lnTo>
                  <a:lnTo>
                    <a:pt x="1294" y="2884"/>
                  </a:lnTo>
                  <a:lnTo>
                    <a:pt x="1451" y="2809"/>
                  </a:lnTo>
                  <a:lnTo>
                    <a:pt x="1607" y="2734"/>
                  </a:lnTo>
                  <a:lnTo>
                    <a:pt x="1754" y="2652"/>
                  </a:lnTo>
                  <a:lnTo>
                    <a:pt x="1900" y="2569"/>
                  </a:lnTo>
                  <a:lnTo>
                    <a:pt x="2046" y="2479"/>
                  </a:lnTo>
                  <a:lnTo>
                    <a:pt x="2181" y="2382"/>
                  </a:lnTo>
                  <a:lnTo>
                    <a:pt x="2317" y="2292"/>
                  </a:lnTo>
                  <a:lnTo>
                    <a:pt x="2568" y="2090"/>
                  </a:lnTo>
                  <a:lnTo>
                    <a:pt x="2682" y="1985"/>
                  </a:lnTo>
                  <a:lnTo>
                    <a:pt x="2797" y="1873"/>
                  </a:lnTo>
                  <a:lnTo>
                    <a:pt x="2902" y="1760"/>
                  </a:lnTo>
                  <a:lnTo>
                    <a:pt x="3006" y="1648"/>
                  </a:lnTo>
                  <a:lnTo>
                    <a:pt x="3100" y="1528"/>
                  </a:lnTo>
                  <a:lnTo>
                    <a:pt x="3183" y="1401"/>
                  </a:lnTo>
                  <a:lnTo>
                    <a:pt x="3267" y="1281"/>
                  </a:lnTo>
                  <a:lnTo>
                    <a:pt x="3340" y="1154"/>
                  </a:lnTo>
                  <a:lnTo>
                    <a:pt x="3413" y="1027"/>
                  </a:lnTo>
                  <a:lnTo>
                    <a:pt x="3465" y="892"/>
                  </a:lnTo>
                  <a:lnTo>
                    <a:pt x="3507" y="764"/>
                  </a:lnTo>
                  <a:lnTo>
                    <a:pt x="3549" y="630"/>
                  </a:lnTo>
                  <a:lnTo>
                    <a:pt x="3570" y="495"/>
                  </a:lnTo>
                  <a:lnTo>
                    <a:pt x="3580" y="353"/>
                  </a:lnTo>
                  <a:lnTo>
                    <a:pt x="3590" y="218"/>
                  </a:lnTo>
                  <a:lnTo>
                    <a:pt x="3580" y="83"/>
                  </a:lnTo>
                  <a:lnTo>
                    <a:pt x="3570" y="53"/>
                  </a:lnTo>
                  <a:lnTo>
                    <a:pt x="3549" y="23"/>
                  </a:lnTo>
                  <a:lnTo>
                    <a:pt x="3507" y="8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14"/>
          <p:cNvSpPr/>
          <p:nvPr/>
        </p:nvSpPr>
        <p:spPr>
          <a:xfrm flipH="1">
            <a:off x="6922500" y="302524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4"/>
          <p:cNvSpPr/>
          <p:nvPr/>
        </p:nvSpPr>
        <p:spPr>
          <a:xfrm>
            <a:off x="1790845" y="4463783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4"/>
          <p:cNvSpPr/>
          <p:nvPr/>
        </p:nvSpPr>
        <p:spPr>
          <a:xfrm flipH="1">
            <a:off x="8209959" y="1689945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4"/>
          <p:cNvSpPr/>
          <p:nvPr/>
        </p:nvSpPr>
        <p:spPr>
          <a:xfrm flipH="1">
            <a:off x="8251699" y="1395912"/>
            <a:ext cx="56477" cy="54007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14"/>
          <p:cNvGrpSpPr/>
          <p:nvPr/>
        </p:nvGrpSpPr>
        <p:grpSpPr>
          <a:xfrm>
            <a:off x="-284352" y="3673532"/>
            <a:ext cx="795124" cy="799896"/>
            <a:chOff x="-284352" y="3673532"/>
            <a:chExt cx="795124" cy="799896"/>
          </a:xfrm>
        </p:grpSpPr>
        <p:sp>
          <p:nvSpPr>
            <p:cNvPr id="973" name="Google Shape;973;p14"/>
            <p:cNvSpPr/>
            <p:nvPr/>
          </p:nvSpPr>
          <p:spPr>
            <a:xfrm flipH="1">
              <a:off x="-284330" y="3673532"/>
              <a:ext cx="795102" cy="799896"/>
            </a:xfrm>
            <a:custGeom>
              <a:avLst/>
              <a:gdLst/>
              <a:ahLst/>
              <a:cxnLst/>
              <a:rect l="l" t="t" r="r" b="b"/>
              <a:pathLst>
                <a:path w="67582" h="57932" extrusionOk="0">
                  <a:moveTo>
                    <a:pt x="61329" y="0"/>
                  </a:moveTo>
                  <a:lnTo>
                    <a:pt x="59764" y="8"/>
                  </a:lnTo>
                  <a:lnTo>
                    <a:pt x="58971" y="15"/>
                  </a:lnTo>
                  <a:lnTo>
                    <a:pt x="58188" y="30"/>
                  </a:lnTo>
                  <a:lnTo>
                    <a:pt x="57927" y="30"/>
                  </a:lnTo>
                  <a:lnTo>
                    <a:pt x="57676" y="37"/>
                  </a:lnTo>
                  <a:lnTo>
                    <a:pt x="56434" y="67"/>
                  </a:lnTo>
                  <a:lnTo>
                    <a:pt x="55203" y="120"/>
                  </a:lnTo>
                  <a:lnTo>
                    <a:pt x="54587" y="150"/>
                  </a:lnTo>
                  <a:lnTo>
                    <a:pt x="53971" y="180"/>
                  </a:lnTo>
                  <a:lnTo>
                    <a:pt x="53355" y="217"/>
                  </a:lnTo>
                  <a:lnTo>
                    <a:pt x="52740" y="262"/>
                  </a:lnTo>
                  <a:lnTo>
                    <a:pt x="52134" y="315"/>
                  </a:lnTo>
                  <a:lnTo>
                    <a:pt x="51518" y="374"/>
                  </a:lnTo>
                  <a:lnTo>
                    <a:pt x="50913" y="434"/>
                  </a:lnTo>
                  <a:lnTo>
                    <a:pt x="50318" y="502"/>
                  </a:lnTo>
                  <a:lnTo>
                    <a:pt x="49713" y="584"/>
                  </a:lnTo>
                  <a:lnTo>
                    <a:pt x="49118" y="667"/>
                  </a:lnTo>
                  <a:lnTo>
                    <a:pt x="48523" y="756"/>
                  </a:lnTo>
                  <a:lnTo>
                    <a:pt x="47928" y="854"/>
                  </a:lnTo>
                  <a:lnTo>
                    <a:pt x="47677" y="899"/>
                  </a:lnTo>
                  <a:lnTo>
                    <a:pt x="47427" y="951"/>
                  </a:lnTo>
                  <a:lnTo>
                    <a:pt x="46968" y="1033"/>
                  </a:lnTo>
                  <a:lnTo>
                    <a:pt x="46498" y="1131"/>
                  </a:lnTo>
                  <a:lnTo>
                    <a:pt x="46018" y="1236"/>
                  </a:lnTo>
                  <a:lnTo>
                    <a:pt x="45538" y="1348"/>
                  </a:lnTo>
                  <a:lnTo>
                    <a:pt x="45058" y="1460"/>
                  </a:lnTo>
                  <a:lnTo>
                    <a:pt x="44578" y="1588"/>
                  </a:lnTo>
                  <a:lnTo>
                    <a:pt x="44097" y="1715"/>
                  </a:lnTo>
                  <a:lnTo>
                    <a:pt x="43628" y="1842"/>
                  </a:lnTo>
                  <a:lnTo>
                    <a:pt x="43148" y="1985"/>
                  </a:lnTo>
                  <a:lnTo>
                    <a:pt x="42678" y="2127"/>
                  </a:lnTo>
                  <a:lnTo>
                    <a:pt x="42219" y="2277"/>
                  </a:lnTo>
                  <a:lnTo>
                    <a:pt x="41760" y="2434"/>
                  </a:lnTo>
                  <a:lnTo>
                    <a:pt x="41300" y="2591"/>
                  </a:lnTo>
                  <a:lnTo>
                    <a:pt x="40841" y="2763"/>
                  </a:lnTo>
                  <a:lnTo>
                    <a:pt x="40392" y="2936"/>
                  </a:lnTo>
                  <a:lnTo>
                    <a:pt x="39954" y="3115"/>
                  </a:lnTo>
                  <a:lnTo>
                    <a:pt x="39516" y="3295"/>
                  </a:lnTo>
                  <a:lnTo>
                    <a:pt x="39077" y="3482"/>
                  </a:lnTo>
                  <a:lnTo>
                    <a:pt x="38827" y="3587"/>
                  </a:lnTo>
                  <a:lnTo>
                    <a:pt x="38587" y="3707"/>
                  </a:lnTo>
                  <a:lnTo>
                    <a:pt x="37992" y="3991"/>
                  </a:lnTo>
                  <a:lnTo>
                    <a:pt x="37407" y="4291"/>
                  </a:lnTo>
                  <a:lnTo>
                    <a:pt x="36833" y="4598"/>
                  </a:lnTo>
                  <a:lnTo>
                    <a:pt x="36280" y="4920"/>
                  </a:lnTo>
                  <a:lnTo>
                    <a:pt x="35727" y="5250"/>
                  </a:lnTo>
                  <a:lnTo>
                    <a:pt x="35205" y="5587"/>
                  </a:lnTo>
                  <a:lnTo>
                    <a:pt x="34694" y="5938"/>
                  </a:lnTo>
                  <a:lnTo>
                    <a:pt x="34193" y="6305"/>
                  </a:lnTo>
                  <a:lnTo>
                    <a:pt x="33712" y="6680"/>
                  </a:lnTo>
                  <a:lnTo>
                    <a:pt x="33253" y="7062"/>
                  </a:lnTo>
                  <a:lnTo>
                    <a:pt x="32815" y="7459"/>
                  </a:lnTo>
                  <a:lnTo>
                    <a:pt x="32596" y="7661"/>
                  </a:lnTo>
                  <a:lnTo>
                    <a:pt x="32387" y="7871"/>
                  </a:lnTo>
                  <a:lnTo>
                    <a:pt x="32189" y="8080"/>
                  </a:lnTo>
                  <a:lnTo>
                    <a:pt x="31990" y="8290"/>
                  </a:lnTo>
                  <a:lnTo>
                    <a:pt x="31802" y="8500"/>
                  </a:lnTo>
                  <a:lnTo>
                    <a:pt x="31615" y="8717"/>
                  </a:lnTo>
                  <a:lnTo>
                    <a:pt x="31427" y="8934"/>
                  </a:lnTo>
                  <a:lnTo>
                    <a:pt x="31249" y="9159"/>
                  </a:lnTo>
                  <a:lnTo>
                    <a:pt x="31082" y="9383"/>
                  </a:lnTo>
                  <a:lnTo>
                    <a:pt x="30915" y="9608"/>
                  </a:lnTo>
                  <a:lnTo>
                    <a:pt x="30800" y="9773"/>
                  </a:lnTo>
                  <a:lnTo>
                    <a:pt x="30696" y="9937"/>
                  </a:lnTo>
                  <a:lnTo>
                    <a:pt x="30592" y="10102"/>
                  </a:lnTo>
                  <a:lnTo>
                    <a:pt x="30435" y="10349"/>
                  </a:lnTo>
                  <a:lnTo>
                    <a:pt x="30279" y="10611"/>
                  </a:lnTo>
                  <a:lnTo>
                    <a:pt x="29986" y="11128"/>
                  </a:lnTo>
                  <a:lnTo>
                    <a:pt x="29715" y="11652"/>
                  </a:lnTo>
                  <a:lnTo>
                    <a:pt x="29465" y="12184"/>
                  </a:lnTo>
                  <a:lnTo>
                    <a:pt x="28953" y="13255"/>
                  </a:lnTo>
                  <a:lnTo>
                    <a:pt x="28703" y="13787"/>
                  </a:lnTo>
                  <a:lnTo>
                    <a:pt x="28442" y="14311"/>
                  </a:lnTo>
                  <a:lnTo>
                    <a:pt x="28170" y="14835"/>
                  </a:lnTo>
                  <a:lnTo>
                    <a:pt x="27878" y="15344"/>
                  </a:lnTo>
                  <a:lnTo>
                    <a:pt x="27722" y="15599"/>
                  </a:lnTo>
                  <a:lnTo>
                    <a:pt x="27565" y="15846"/>
                  </a:lnTo>
                  <a:lnTo>
                    <a:pt x="27398" y="16093"/>
                  </a:lnTo>
                  <a:lnTo>
                    <a:pt x="27221" y="16340"/>
                  </a:lnTo>
                  <a:lnTo>
                    <a:pt x="27033" y="16580"/>
                  </a:lnTo>
                  <a:lnTo>
                    <a:pt x="26845" y="16812"/>
                  </a:lnTo>
                  <a:lnTo>
                    <a:pt x="26646" y="17044"/>
                  </a:lnTo>
                  <a:lnTo>
                    <a:pt x="26427" y="17269"/>
                  </a:lnTo>
                  <a:lnTo>
                    <a:pt x="26208" y="17493"/>
                  </a:lnTo>
                  <a:lnTo>
                    <a:pt x="25978" y="17711"/>
                  </a:lnTo>
                  <a:lnTo>
                    <a:pt x="25728" y="17920"/>
                  </a:lnTo>
                  <a:lnTo>
                    <a:pt x="25478" y="18130"/>
                  </a:lnTo>
                  <a:lnTo>
                    <a:pt x="25175" y="18355"/>
                  </a:lnTo>
                  <a:lnTo>
                    <a:pt x="24862" y="18572"/>
                  </a:lnTo>
                  <a:lnTo>
                    <a:pt x="24528" y="18774"/>
                  </a:lnTo>
                  <a:lnTo>
                    <a:pt x="24194" y="18969"/>
                  </a:lnTo>
                  <a:lnTo>
                    <a:pt x="23964" y="19096"/>
                  </a:lnTo>
                  <a:lnTo>
                    <a:pt x="23745" y="19216"/>
                  </a:lnTo>
                  <a:lnTo>
                    <a:pt x="23484" y="19343"/>
                  </a:lnTo>
                  <a:lnTo>
                    <a:pt x="23223" y="19470"/>
                  </a:lnTo>
                  <a:lnTo>
                    <a:pt x="22952" y="19590"/>
                  </a:lnTo>
                  <a:lnTo>
                    <a:pt x="22680" y="19710"/>
                  </a:lnTo>
                  <a:lnTo>
                    <a:pt x="22117" y="19935"/>
                  </a:lnTo>
                  <a:lnTo>
                    <a:pt x="21553" y="20152"/>
                  </a:lnTo>
                  <a:lnTo>
                    <a:pt x="20969" y="20354"/>
                  </a:lnTo>
                  <a:lnTo>
                    <a:pt x="20374" y="20549"/>
                  </a:lnTo>
                  <a:lnTo>
                    <a:pt x="19779" y="20736"/>
                  </a:lnTo>
                  <a:lnTo>
                    <a:pt x="19184" y="20923"/>
                  </a:lnTo>
                  <a:lnTo>
                    <a:pt x="17973" y="21290"/>
                  </a:lnTo>
                  <a:lnTo>
                    <a:pt x="17368" y="21477"/>
                  </a:lnTo>
                  <a:lnTo>
                    <a:pt x="16762" y="21664"/>
                  </a:lnTo>
                  <a:lnTo>
                    <a:pt x="16168" y="21859"/>
                  </a:lnTo>
                  <a:lnTo>
                    <a:pt x="15573" y="22061"/>
                  </a:lnTo>
                  <a:lnTo>
                    <a:pt x="14999" y="22271"/>
                  </a:lnTo>
                  <a:lnTo>
                    <a:pt x="14425" y="22496"/>
                  </a:lnTo>
                  <a:lnTo>
                    <a:pt x="13986" y="22675"/>
                  </a:lnTo>
                  <a:lnTo>
                    <a:pt x="13757" y="22780"/>
                  </a:lnTo>
                  <a:lnTo>
                    <a:pt x="13527" y="22885"/>
                  </a:lnTo>
                  <a:lnTo>
                    <a:pt x="13130" y="23065"/>
                  </a:lnTo>
                  <a:lnTo>
                    <a:pt x="12744" y="23260"/>
                  </a:lnTo>
                  <a:lnTo>
                    <a:pt x="12358" y="23454"/>
                  </a:lnTo>
                  <a:lnTo>
                    <a:pt x="11993" y="23656"/>
                  </a:lnTo>
                  <a:lnTo>
                    <a:pt x="11627" y="23874"/>
                  </a:lnTo>
                  <a:lnTo>
                    <a:pt x="11262" y="24083"/>
                  </a:lnTo>
                  <a:lnTo>
                    <a:pt x="10907" y="24308"/>
                  </a:lnTo>
                  <a:lnTo>
                    <a:pt x="10563" y="24533"/>
                  </a:lnTo>
                  <a:lnTo>
                    <a:pt x="10218" y="24765"/>
                  </a:lnTo>
                  <a:lnTo>
                    <a:pt x="9884" y="25004"/>
                  </a:lnTo>
                  <a:lnTo>
                    <a:pt x="9561" y="25252"/>
                  </a:lnTo>
                  <a:lnTo>
                    <a:pt x="9237" y="25499"/>
                  </a:lnTo>
                  <a:lnTo>
                    <a:pt x="8924" y="25753"/>
                  </a:lnTo>
                  <a:lnTo>
                    <a:pt x="8621" y="26008"/>
                  </a:lnTo>
                  <a:lnTo>
                    <a:pt x="8319" y="26270"/>
                  </a:lnTo>
                  <a:lnTo>
                    <a:pt x="8016" y="26532"/>
                  </a:lnTo>
                  <a:lnTo>
                    <a:pt x="7734" y="26802"/>
                  </a:lnTo>
                  <a:lnTo>
                    <a:pt x="7452" y="27079"/>
                  </a:lnTo>
                  <a:lnTo>
                    <a:pt x="7171" y="27356"/>
                  </a:lnTo>
                  <a:lnTo>
                    <a:pt x="6899" y="27640"/>
                  </a:lnTo>
                  <a:lnTo>
                    <a:pt x="6638" y="27925"/>
                  </a:lnTo>
                  <a:lnTo>
                    <a:pt x="6377" y="28210"/>
                  </a:lnTo>
                  <a:lnTo>
                    <a:pt x="6127" y="28502"/>
                  </a:lnTo>
                  <a:lnTo>
                    <a:pt x="5876" y="28794"/>
                  </a:lnTo>
                  <a:lnTo>
                    <a:pt x="5636" y="29093"/>
                  </a:lnTo>
                  <a:lnTo>
                    <a:pt x="5407" y="29393"/>
                  </a:lnTo>
                  <a:lnTo>
                    <a:pt x="5177" y="29692"/>
                  </a:lnTo>
                  <a:lnTo>
                    <a:pt x="4958" y="29999"/>
                  </a:lnTo>
                  <a:lnTo>
                    <a:pt x="4739" y="30299"/>
                  </a:lnTo>
                  <a:lnTo>
                    <a:pt x="4530" y="30613"/>
                  </a:lnTo>
                  <a:lnTo>
                    <a:pt x="4123" y="31235"/>
                  </a:lnTo>
                  <a:lnTo>
                    <a:pt x="3893" y="31609"/>
                  </a:lnTo>
                  <a:lnTo>
                    <a:pt x="3664" y="31991"/>
                  </a:lnTo>
                  <a:lnTo>
                    <a:pt x="3476" y="32313"/>
                  </a:lnTo>
                  <a:lnTo>
                    <a:pt x="3288" y="32635"/>
                  </a:lnTo>
                  <a:lnTo>
                    <a:pt x="3100" y="32987"/>
                  </a:lnTo>
                  <a:lnTo>
                    <a:pt x="2912" y="33347"/>
                  </a:lnTo>
                  <a:lnTo>
                    <a:pt x="2735" y="33706"/>
                  </a:lnTo>
                  <a:lnTo>
                    <a:pt x="2557" y="34066"/>
                  </a:lnTo>
                  <a:lnTo>
                    <a:pt x="2234" y="34792"/>
                  </a:lnTo>
                  <a:lnTo>
                    <a:pt x="1921" y="35526"/>
                  </a:lnTo>
                  <a:lnTo>
                    <a:pt x="1639" y="36267"/>
                  </a:lnTo>
                  <a:lnTo>
                    <a:pt x="1378" y="37016"/>
                  </a:lnTo>
                  <a:lnTo>
                    <a:pt x="1138" y="37772"/>
                  </a:lnTo>
                  <a:lnTo>
                    <a:pt x="919" y="38529"/>
                  </a:lnTo>
                  <a:lnTo>
                    <a:pt x="720" y="39293"/>
                  </a:lnTo>
                  <a:lnTo>
                    <a:pt x="553" y="40064"/>
                  </a:lnTo>
                  <a:lnTo>
                    <a:pt x="407" y="40835"/>
                  </a:lnTo>
                  <a:lnTo>
                    <a:pt x="282" y="41607"/>
                  </a:lnTo>
                  <a:lnTo>
                    <a:pt x="178" y="42385"/>
                  </a:lnTo>
                  <a:lnTo>
                    <a:pt x="105" y="43164"/>
                  </a:lnTo>
                  <a:lnTo>
                    <a:pt x="42" y="43951"/>
                  </a:lnTo>
                  <a:lnTo>
                    <a:pt x="11" y="44729"/>
                  </a:lnTo>
                  <a:lnTo>
                    <a:pt x="0" y="45508"/>
                  </a:lnTo>
                  <a:lnTo>
                    <a:pt x="21" y="46294"/>
                  </a:lnTo>
                  <a:lnTo>
                    <a:pt x="52" y="47073"/>
                  </a:lnTo>
                  <a:lnTo>
                    <a:pt x="115" y="47852"/>
                  </a:lnTo>
                  <a:lnTo>
                    <a:pt x="199" y="48631"/>
                  </a:lnTo>
                  <a:lnTo>
                    <a:pt x="313" y="49410"/>
                  </a:lnTo>
                  <a:lnTo>
                    <a:pt x="439" y="50181"/>
                  </a:lnTo>
                  <a:lnTo>
                    <a:pt x="595" y="50952"/>
                  </a:lnTo>
                  <a:lnTo>
                    <a:pt x="773" y="51716"/>
                  </a:lnTo>
                  <a:lnTo>
                    <a:pt x="981" y="52480"/>
                  </a:lnTo>
                  <a:lnTo>
                    <a:pt x="1201" y="53236"/>
                  </a:lnTo>
                  <a:lnTo>
                    <a:pt x="1451" y="53985"/>
                  </a:lnTo>
                  <a:lnTo>
                    <a:pt x="1587" y="54360"/>
                  </a:lnTo>
                  <a:lnTo>
                    <a:pt x="1722" y="54727"/>
                  </a:lnTo>
                  <a:lnTo>
                    <a:pt x="1869" y="55101"/>
                  </a:lnTo>
                  <a:lnTo>
                    <a:pt x="2025" y="55468"/>
                  </a:lnTo>
                  <a:lnTo>
                    <a:pt x="2182" y="55835"/>
                  </a:lnTo>
                  <a:lnTo>
                    <a:pt x="2349" y="56194"/>
                  </a:lnTo>
                  <a:lnTo>
                    <a:pt x="2516" y="56561"/>
                  </a:lnTo>
                  <a:lnTo>
                    <a:pt x="2693" y="56921"/>
                  </a:lnTo>
                  <a:lnTo>
                    <a:pt x="2808" y="57145"/>
                  </a:lnTo>
                  <a:lnTo>
                    <a:pt x="2933" y="57378"/>
                  </a:lnTo>
                  <a:lnTo>
                    <a:pt x="3058" y="57640"/>
                  </a:lnTo>
                  <a:lnTo>
                    <a:pt x="3205" y="57894"/>
                  </a:lnTo>
                  <a:lnTo>
                    <a:pt x="3215" y="57909"/>
                  </a:lnTo>
                  <a:lnTo>
                    <a:pt x="3257" y="57917"/>
                  </a:lnTo>
                  <a:lnTo>
                    <a:pt x="3298" y="57932"/>
                  </a:lnTo>
                  <a:lnTo>
                    <a:pt x="3518" y="57932"/>
                  </a:lnTo>
                  <a:lnTo>
                    <a:pt x="3737" y="57924"/>
                  </a:lnTo>
                  <a:lnTo>
                    <a:pt x="3987" y="57902"/>
                  </a:lnTo>
                  <a:lnTo>
                    <a:pt x="4290" y="57872"/>
                  </a:lnTo>
                  <a:lnTo>
                    <a:pt x="5000" y="57789"/>
                  </a:lnTo>
                  <a:lnTo>
                    <a:pt x="5835" y="57670"/>
                  </a:lnTo>
                  <a:lnTo>
                    <a:pt x="6764" y="57527"/>
                  </a:lnTo>
                  <a:lnTo>
                    <a:pt x="7755" y="57370"/>
                  </a:lnTo>
                  <a:lnTo>
                    <a:pt x="8788" y="57198"/>
                  </a:lnTo>
                  <a:lnTo>
                    <a:pt x="10845" y="56846"/>
                  </a:lnTo>
                  <a:lnTo>
                    <a:pt x="12692" y="56516"/>
                  </a:lnTo>
                  <a:lnTo>
                    <a:pt x="14101" y="56262"/>
                  </a:lnTo>
                  <a:lnTo>
                    <a:pt x="14832" y="56134"/>
                  </a:lnTo>
                  <a:lnTo>
                    <a:pt x="22315" y="54966"/>
                  </a:lnTo>
                  <a:lnTo>
                    <a:pt x="22743" y="54899"/>
                  </a:lnTo>
                  <a:lnTo>
                    <a:pt x="23181" y="54839"/>
                  </a:lnTo>
                  <a:lnTo>
                    <a:pt x="24079" y="54719"/>
                  </a:lnTo>
                  <a:lnTo>
                    <a:pt x="24987" y="54599"/>
                  </a:lnTo>
                  <a:lnTo>
                    <a:pt x="25885" y="54472"/>
                  </a:lnTo>
                  <a:lnTo>
                    <a:pt x="26333" y="54397"/>
                  </a:lnTo>
                  <a:lnTo>
                    <a:pt x="26782" y="54322"/>
                  </a:lnTo>
                  <a:lnTo>
                    <a:pt x="27221" y="54240"/>
                  </a:lnTo>
                  <a:lnTo>
                    <a:pt x="27659" y="54142"/>
                  </a:lnTo>
                  <a:lnTo>
                    <a:pt x="28087" y="54045"/>
                  </a:lnTo>
                  <a:lnTo>
                    <a:pt x="28504" y="53933"/>
                  </a:lnTo>
                  <a:lnTo>
                    <a:pt x="28911" y="53805"/>
                  </a:lnTo>
                  <a:lnTo>
                    <a:pt x="29298" y="53671"/>
                  </a:lnTo>
                  <a:lnTo>
                    <a:pt x="29548" y="53573"/>
                  </a:lnTo>
                  <a:lnTo>
                    <a:pt x="29934" y="53409"/>
                  </a:lnTo>
                  <a:lnTo>
                    <a:pt x="30300" y="53236"/>
                  </a:lnTo>
                  <a:lnTo>
                    <a:pt x="30665" y="53057"/>
                  </a:lnTo>
                  <a:lnTo>
                    <a:pt x="31009" y="52854"/>
                  </a:lnTo>
                  <a:lnTo>
                    <a:pt x="31343" y="52652"/>
                  </a:lnTo>
                  <a:lnTo>
                    <a:pt x="31667" y="52435"/>
                  </a:lnTo>
                  <a:lnTo>
                    <a:pt x="31980" y="52210"/>
                  </a:lnTo>
                  <a:lnTo>
                    <a:pt x="32283" y="51978"/>
                  </a:lnTo>
                  <a:lnTo>
                    <a:pt x="32575" y="51739"/>
                  </a:lnTo>
                  <a:lnTo>
                    <a:pt x="32857" y="51492"/>
                  </a:lnTo>
                  <a:lnTo>
                    <a:pt x="33128" y="51237"/>
                  </a:lnTo>
                  <a:lnTo>
                    <a:pt x="33389" y="50975"/>
                  </a:lnTo>
                  <a:lnTo>
                    <a:pt x="33650" y="50705"/>
                  </a:lnTo>
                  <a:lnTo>
                    <a:pt x="33890" y="50428"/>
                  </a:lnTo>
                  <a:lnTo>
                    <a:pt x="34130" y="50151"/>
                  </a:lnTo>
                  <a:lnTo>
                    <a:pt x="34349" y="49866"/>
                  </a:lnTo>
                  <a:lnTo>
                    <a:pt x="34568" y="49574"/>
                  </a:lnTo>
                  <a:lnTo>
                    <a:pt x="34788" y="49290"/>
                  </a:lnTo>
                  <a:lnTo>
                    <a:pt x="34986" y="48990"/>
                  </a:lnTo>
                  <a:lnTo>
                    <a:pt x="35184" y="48698"/>
                  </a:lnTo>
                  <a:lnTo>
                    <a:pt x="35382" y="48399"/>
                  </a:lnTo>
                  <a:lnTo>
                    <a:pt x="35570" y="48092"/>
                  </a:lnTo>
                  <a:lnTo>
                    <a:pt x="35915" y="47493"/>
                  </a:lnTo>
                  <a:lnTo>
                    <a:pt x="36249" y="46886"/>
                  </a:lnTo>
                  <a:lnTo>
                    <a:pt x="36562" y="46287"/>
                  </a:lnTo>
                  <a:lnTo>
                    <a:pt x="36854" y="45695"/>
                  </a:lnTo>
                  <a:lnTo>
                    <a:pt x="37146" y="45111"/>
                  </a:lnTo>
                  <a:lnTo>
                    <a:pt x="37313" y="44744"/>
                  </a:lnTo>
                  <a:lnTo>
                    <a:pt x="37480" y="44370"/>
                  </a:lnTo>
                  <a:lnTo>
                    <a:pt x="37783" y="43614"/>
                  </a:lnTo>
                  <a:lnTo>
                    <a:pt x="38086" y="42850"/>
                  </a:lnTo>
                  <a:lnTo>
                    <a:pt x="38378" y="42078"/>
                  </a:lnTo>
                  <a:lnTo>
                    <a:pt x="38503" y="41726"/>
                  </a:lnTo>
                  <a:lnTo>
                    <a:pt x="38681" y="41300"/>
                  </a:lnTo>
                  <a:lnTo>
                    <a:pt x="38848" y="40880"/>
                  </a:lnTo>
                  <a:lnTo>
                    <a:pt x="39035" y="40461"/>
                  </a:lnTo>
                  <a:lnTo>
                    <a:pt x="39223" y="40049"/>
                  </a:lnTo>
                  <a:lnTo>
                    <a:pt x="39432" y="39637"/>
                  </a:lnTo>
                  <a:lnTo>
                    <a:pt x="39651" y="39240"/>
                  </a:lnTo>
                  <a:lnTo>
                    <a:pt x="39881" y="38843"/>
                  </a:lnTo>
                  <a:lnTo>
                    <a:pt x="40131" y="38461"/>
                  </a:lnTo>
                  <a:lnTo>
                    <a:pt x="40257" y="38274"/>
                  </a:lnTo>
                  <a:lnTo>
                    <a:pt x="40392" y="38087"/>
                  </a:lnTo>
                  <a:lnTo>
                    <a:pt x="40538" y="37907"/>
                  </a:lnTo>
                  <a:lnTo>
                    <a:pt x="40685" y="37727"/>
                  </a:lnTo>
                  <a:lnTo>
                    <a:pt x="40841" y="37548"/>
                  </a:lnTo>
                  <a:lnTo>
                    <a:pt x="40998" y="37376"/>
                  </a:lnTo>
                  <a:lnTo>
                    <a:pt x="41165" y="37203"/>
                  </a:lnTo>
                  <a:lnTo>
                    <a:pt x="41342" y="37039"/>
                  </a:lnTo>
                  <a:lnTo>
                    <a:pt x="41520" y="36874"/>
                  </a:lnTo>
                  <a:lnTo>
                    <a:pt x="41707" y="36717"/>
                  </a:lnTo>
                  <a:lnTo>
                    <a:pt x="41895" y="36559"/>
                  </a:lnTo>
                  <a:lnTo>
                    <a:pt x="42094" y="36410"/>
                  </a:lnTo>
                  <a:lnTo>
                    <a:pt x="42302" y="36260"/>
                  </a:lnTo>
                  <a:lnTo>
                    <a:pt x="42521" y="36117"/>
                  </a:lnTo>
                  <a:lnTo>
                    <a:pt x="42741" y="35975"/>
                  </a:lnTo>
                  <a:lnTo>
                    <a:pt x="42981" y="35840"/>
                  </a:lnTo>
                  <a:lnTo>
                    <a:pt x="43273" y="35683"/>
                  </a:lnTo>
                  <a:lnTo>
                    <a:pt x="43565" y="35541"/>
                  </a:lnTo>
                  <a:lnTo>
                    <a:pt x="43868" y="35399"/>
                  </a:lnTo>
                  <a:lnTo>
                    <a:pt x="44181" y="35264"/>
                  </a:lnTo>
                  <a:lnTo>
                    <a:pt x="44505" y="35144"/>
                  </a:lnTo>
                  <a:lnTo>
                    <a:pt x="44828" y="35024"/>
                  </a:lnTo>
                  <a:lnTo>
                    <a:pt x="45152" y="34912"/>
                  </a:lnTo>
                  <a:lnTo>
                    <a:pt x="45486" y="34807"/>
                  </a:lnTo>
                  <a:lnTo>
                    <a:pt x="45820" y="34702"/>
                  </a:lnTo>
                  <a:lnTo>
                    <a:pt x="46164" y="34605"/>
                  </a:lnTo>
                  <a:lnTo>
                    <a:pt x="46842" y="34418"/>
                  </a:lnTo>
                  <a:lnTo>
                    <a:pt x="48220" y="34058"/>
                  </a:lnTo>
                  <a:lnTo>
                    <a:pt x="48857" y="33886"/>
                  </a:lnTo>
                  <a:lnTo>
                    <a:pt x="49494" y="33714"/>
                  </a:lnTo>
                  <a:lnTo>
                    <a:pt x="50141" y="33534"/>
                  </a:lnTo>
                  <a:lnTo>
                    <a:pt x="50767" y="33347"/>
                  </a:lnTo>
                  <a:lnTo>
                    <a:pt x="51404" y="33152"/>
                  </a:lnTo>
                  <a:lnTo>
                    <a:pt x="52030" y="32957"/>
                  </a:lnTo>
                  <a:lnTo>
                    <a:pt x="52656" y="32748"/>
                  </a:lnTo>
                  <a:lnTo>
                    <a:pt x="53272" y="32530"/>
                  </a:lnTo>
                  <a:lnTo>
                    <a:pt x="53731" y="32373"/>
                  </a:lnTo>
                  <a:lnTo>
                    <a:pt x="54190" y="32201"/>
                  </a:lnTo>
                  <a:lnTo>
                    <a:pt x="54827" y="31954"/>
                  </a:lnTo>
                  <a:lnTo>
                    <a:pt x="55464" y="31699"/>
                  </a:lnTo>
                  <a:lnTo>
                    <a:pt x="56079" y="31430"/>
                  </a:lnTo>
                  <a:lnTo>
                    <a:pt x="56685" y="31153"/>
                  </a:lnTo>
                  <a:lnTo>
                    <a:pt x="57290" y="30860"/>
                  </a:lnTo>
                  <a:lnTo>
                    <a:pt x="57875" y="30561"/>
                  </a:lnTo>
                  <a:lnTo>
                    <a:pt x="58438" y="30254"/>
                  </a:lnTo>
                  <a:lnTo>
                    <a:pt x="58991" y="29932"/>
                  </a:lnTo>
                  <a:lnTo>
                    <a:pt x="59524" y="29595"/>
                  </a:lnTo>
                  <a:lnTo>
                    <a:pt x="59795" y="29423"/>
                  </a:lnTo>
                  <a:lnTo>
                    <a:pt x="60046" y="29243"/>
                  </a:lnTo>
                  <a:lnTo>
                    <a:pt x="60296" y="29063"/>
                  </a:lnTo>
                  <a:lnTo>
                    <a:pt x="60547" y="28883"/>
                  </a:lnTo>
                  <a:lnTo>
                    <a:pt x="60787" y="28696"/>
                  </a:lnTo>
                  <a:lnTo>
                    <a:pt x="61027" y="28509"/>
                  </a:lnTo>
                  <a:lnTo>
                    <a:pt x="61267" y="28314"/>
                  </a:lnTo>
                  <a:lnTo>
                    <a:pt x="61486" y="28120"/>
                  </a:lnTo>
                  <a:lnTo>
                    <a:pt x="61716" y="27925"/>
                  </a:lnTo>
                  <a:lnTo>
                    <a:pt x="61935" y="27715"/>
                  </a:lnTo>
                  <a:lnTo>
                    <a:pt x="62143" y="27513"/>
                  </a:lnTo>
                  <a:lnTo>
                    <a:pt x="62342" y="27303"/>
                  </a:lnTo>
                  <a:lnTo>
                    <a:pt x="62550" y="27086"/>
                  </a:lnTo>
                  <a:lnTo>
                    <a:pt x="62738" y="26869"/>
                  </a:lnTo>
                  <a:lnTo>
                    <a:pt x="62916" y="26659"/>
                  </a:lnTo>
                  <a:lnTo>
                    <a:pt x="63083" y="26450"/>
                  </a:lnTo>
                  <a:lnTo>
                    <a:pt x="63250" y="26240"/>
                  </a:lnTo>
                  <a:lnTo>
                    <a:pt x="63406" y="26023"/>
                  </a:lnTo>
                  <a:lnTo>
                    <a:pt x="63563" y="25813"/>
                  </a:lnTo>
                  <a:lnTo>
                    <a:pt x="63709" y="25589"/>
                  </a:lnTo>
                  <a:lnTo>
                    <a:pt x="63991" y="25147"/>
                  </a:lnTo>
                  <a:lnTo>
                    <a:pt x="64241" y="24697"/>
                  </a:lnTo>
                  <a:lnTo>
                    <a:pt x="64481" y="24248"/>
                  </a:lnTo>
                  <a:lnTo>
                    <a:pt x="64701" y="23784"/>
                  </a:lnTo>
                  <a:lnTo>
                    <a:pt x="64899" y="23319"/>
                  </a:lnTo>
                  <a:lnTo>
                    <a:pt x="64972" y="23132"/>
                  </a:lnTo>
                  <a:lnTo>
                    <a:pt x="65045" y="22945"/>
                  </a:lnTo>
                  <a:lnTo>
                    <a:pt x="65222" y="22466"/>
                  </a:lnTo>
                  <a:lnTo>
                    <a:pt x="65379" y="21994"/>
                  </a:lnTo>
                  <a:lnTo>
                    <a:pt x="65536" y="21515"/>
                  </a:lnTo>
                  <a:lnTo>
                    <a:pt x="65671" y="21035"/>
                  </a:lnTo>
                  <a:lnTo>
                    <a:pt x="65796" y="20549"/>
                  </a:lnTo>
                  <a:lnTo>
                    <a:pt x="65911" y="20062"/>
                  </a:lnTo>
                  <a:lnTo>
                    <a:pt x="66026" y="19583"/>
                  </a:lnTo>
                  <a:lnTo>
                    <a:pt x="66130" y="19096"/>
                  </a:lnTo>
                  <a:lnTo>
                    <a:pt x="66297" y="18317"/>
                  </a:lnTo>
                  <a:lnTo>
                    <a:pt x="66454" y="17538"/>
                  </a:lnTo>
                  <a:lnTo>
                    <a:pt x="66590" y="16759"/>
                  </a:lnTo>
                  <a:lnTo>
                    <a:pt x="66725" y="15973"/>
                  </a:lnTo>
                  <a:lnTo>
                    <a:pt x="66851" y="15194"/>
                  </a:lnTo>
                  <a:lnTo>
                    <a:pt x="66965" y="14408"/>
                  </a:lnTo>
                  <a:lnTo>
                    <a:pt x="67070" y="13629"/>
                  </a:lnTo>
                  <a:lnTo>
                    <a:pt x="67153" y="12843"/>
                  </a:lnTo>
                  <a:lnTo>
                    <a:pt x="67185" y="12656"/>
                  </a:lnTo>
                  <a:lnTo>
                    <a:pt x="67195" y="12476"/>
                  </a:lnTo>
                  <a:lnTo>
                    <a:pt x="67289" y="11547"/>
                  </a:lnTo>
                  <a:lnTo>
                    <a:pt x="67372" y="10611"/>
                  </a:lnTo>
                  <a:lnTo>
                    <a:pt x="67446" y="9683"/>
                  </a:lnTo>
                  <a:lnTo>
                    <a:pt x="67498" y="8754"/>
                  </a:lnTo>
                  <a:lnTo>
                    <a:pt x="67539" y="7818"/>
                  </a:lnTo>
                  <a:lnTo>
                    <a:pt x="67560" y="6890"/>
                  </a:lnTo>
                  <a:lnTo>
                    <a:pt x="67581" y="5953"/>
                  </a:lnTo>
                  <a:lnTo>
                    <a:pt x="67571" y="5025"/>
                  </a:lnTo>
                  <a:lnTo>
                    <a:pt x="67581" y="4838"/>
                  </a:lnTo>
                  <a:lnTo>
                    <a:pt x="67571" y="4658"/>
                  </a:lnTo>
                  <a:lnTo>
                    <a:pt x="67560" y="4014"/>
                  </a:lnTo>
                  <a:lnTo>
                    <a:pt x="67550" y="3377"/>
                  </a:lnTo>
                  <a:lnTo>
                    <a:pt x="67519" y="2733"/>
                  </a:lnTo>
                  <a:lnTo>
                    <a:pt x="67498" y="2089"/>
                  </a:lnTo>
                  <a:lnTo>
                    <a:pt x="67487" y="1985"/>
                  </a:lnTo>
                  <a:lnTo>
                    <a:pt x="67466" y="1872"/>
                  </a:lnTo>
                  <a:lnTo>
                    <a:pt x="67435" y="1767"/>
                  </a:lnTo>
                  <a:lnTo>
                    <a:pt x="67404" y="1663"/>
                  </a:lnTo>
                  <a:lnTo>
                    <a:pt x="67372" y="1558"/>
                  </a:lnTo>
                  <a:lnTo>
                    <a:pt x="67320" y="1453"/>
                  </a:lnTo>
                  <a:lnTo>
                    <a:pt x="67268" y="1355"/>
                  </a:lnTo>
                  <a:lnTo>
                    <a:pt x="67205" y="1258"/>
                  </a:lnTo>
                  <a:lnTo>
                    <a:pt x="67143" y="1168"/>
                  </a:lnTo>
                  <a:lnTo>
                    <a:pt x="67070" y="1078"/>
                  </a:lnTo>
                  <a:lnTo>
                    <a:pt x="66997" y="989"/>
                  </a:lnTo>
                  <a:lnTo>
                    <a:pt x="66913" y="899"/>
                  </a:lnTo>
                  <a:lnTo>
                    <a:pt x="66819" y="816"/>
                  </a:lnTo>
                  <a:lnTo>
                    <a:pt x="66725" y="741"/>
                  </a:lnTo>
                  <a:lnTo>
                    <a:pt x="66631" y="667"/>
                  </a:lnTo>
                  <a:lnTo>
                    <a:pt x="66517" y="592"/>
                  </a:lnTo>
                  <a:lnTo>
                    <a:pt x="66412" y="524"/>
                  </a:lnTo>
                  <a:lnTo>
                    <a:pt x="66297" y="457"/>
                  </a:lnTo>
                  <a:lnTo>
                    <a:pt x="66068" y="337"/>
                  </a:lnTo>
                  <a:lnTo>
                    <a:pt x="65890" y="270"/>
                  </a:lnTo>
                  <a:lnTo>
                    <a:pt x="65703" y="202"/>
                  </a:lnTo>
                  <a:lnTo>
                    <a:pt x="65504" y="142"/>
                  </a:lnTo>
                  <a:lnTo>
                    <a:pt x="65306" y="97"/>
                  </a:lnTo>
                  <a:lnTo>
                    <a:pt x="65097" y="60"/>
                  </a:lnTo>
                  <a:lnTo>
                    <a:pt x="64888" y="30"/>
                  </a:lnTo>
                  <a:lnTo>
                    <a:pt x="64680" y="15"/>
                  </a:lnTo>
                  <a:lnTo>
                    <a:pt x="64460" y="8"/>
                  </a:lnTo>
                  <a:lnTo>
                    <a:pt x="6289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 flipH="1">
              <a:off x="-271802" y="3678185"/>
              <a:ext cx="750889" cy="787594"/>
            </a:xfrm>
            <a:custGeom>
              <a:avLst/>
              <a:gdLst/>
              <a:ahLst/>
              <a:cxnLst/>
              <a:rect l="l" t="t" r="r" b="b"/>
              <a:pathLst>
                <a:path w="63824" h="57041" extrusionOk="0">
                  <a:moveTo>
                    <a:pt x="63375" y="0"/>
                  </a:moveTo>
                  <a:lnTo>
                    <a:pt x="62811" y="202"/>
                  </a:lnTo>
                  <a:lnTo>
                    <a:pt x="62258" y="412"/>
                  </a:lnTo>
                  <a:lnTo>
                    <a:pt x="61715" y="629"/>
                  </a:lnTo>
                  <a:lnTo>
                    <a:pt x="61173" y="869"/>
                  </a:lnTo>
                  <a:lnTo>
                    <a:pt x="60651" y="1108"/>
                  </a:lnTo>
                  <a:lnTo>
                    <a:pt x="60129" y="1370"/>
                  </a:lnTo>
                  <a:lnTo>
                    <a:pt x="59617" y="1633"/>
                  </a:lnTo>
                  <a:lnTo>
                    <a:pt x="59106" y="1910"/>
                  </a:lnTo>
                  <a:lnTo>
                    <a:pt x="58605" y="2194"/>
                  </a:lnTo>
                  <a:lnTo>
                    <a:pt x="58114" y="2486"/>
                  </a:lnTo>
                  <a:lnTo>
                    <a:pt x="57613" y="2786"/>
                  </a:lnTo>
                  <a:lnTo>
                    <a:pt x="57133" y="3093"/>
                  </a:lnTo>
                  <a:lnTo>
                    <a:pt x="56643" y="3407"/>
                  </a:lnTo>
                  <a:lnTo>
                    <a:pt x="56163" y="3729"/>
                  </a:lnTo>
                  <a:lnTo>
                    <a:pt x="55213" y="4381"/>
                  </a:lnTo>
                  <a:lnTo>
                    <a:pt x="54670" y="4748"/>
                  </a:lnTo>
                  <a:lnTo>
                    <a:pt x="54430" y="4920"/>
                  </a:lnTo>
                  <a:lnTo>
                    <a:pt x="54180" y="5092"/>
                  </a:lnTo>
                  <a:lnTo>
                    <a:pt x="52958" y="5961"/>
                  </a:lnTo>
                  <a:lnTo>
                    <a:pt x="51748" y="6837"/>
                  </a:lnTo>
                  <a:lnTo>
                    <a:pt x="50537" y="7706"/>
                  </a:lnTo>
                  <a:lnTo>
                    <a:pt x="49337" y="8589"/>
                  </a:lnTo>
                  <a:lnTo>
                    <a:pt x="48147" y="9466"/>
                  </a:lnTo>
                  <a:lnTo>
                    <a:pt x="46968" y="10349"/>
                  </a:lnTo>
                  <a:lnTo>
                    <a:pt x="45799" y="11233"/>
                  </a:lnTo>
                  <a:lnTo>
                    <a:pt x="44630" y="12124"/>
                  </a:lnTo>
                  <a:lnTo>
                    <a:pt x="44358" y="12334"/>
                  </a:lnTo>
                  <a:lnTo>
                    <a:pt x="44097" y="12543"/>
                  </a:lnTo>
                  <a:lnTo>
                    <a:pt x="42949" y="13427"/>
                  </a:lnTo>
                  <a:lnTo>
                    <a:pt x="41801" y="14318"/>
                  </a:lnTo>
                  <a:lnTo>
                    <a:pt x="40674" y="15209"/>
                  </a:lnTo>
                  <a:lnTo>
                    <a:pt x="39557" y="16108"/>
                  </a:lnTo>
                  <a:lnTo>
                    <a:pt x="39359" y="16265"/>
                  </a:lnTo>
                  <a:lnTo>
                    <a:pt x="39171" y="16422"/>
                  </a:lnTo>
                  <a:lnTo>
                    <a:pt x="37626" y="17673"/>
                  </a:lnTo>
                  <a:lnTo>
                    <a:pt x="36102" y="18931"/>
                  </a:lnTo>
                  <a:lnTo>
                    <a:pt x="34599" y="20189"/>
                  </a:lnTo>
                  <a:lnTo>
                    <a:pt x="33117" y="21447"/>
                  </a:lnTo>
                  <a:lnTo>
                    <a:pt x="32909" y="21620"/>
                  </a:lnTo>
                  <a:lnTo>
                    <a:pt x="32721" y="21792"/>
                  </a:lnTo>
                  <a:lnTo>
                    <a:pt x="31625" y="22735"/>
                  </a:lnTo>
                  <a:lnTo>
                    <a:pt x="30539" y="23686"/>
                  </a:lnTo>
                  <a:lnTo>
                    <a:pt x="29464" y="24637"/>
                  </a:lnTo>
                  <a:lnTo>
                    <a:pt x="28400" y="25588"/>
                  </a:lnTo>
                  <a:lnTo>
                    <a:pt x="27335" y="26547"/>
                  </a:lnTo>
                  <a:lnTo>
                    <a:pt x="26291" y="27506"/>
                  </a:lnTo>
                  <a:lnTo>
                    <a:pt x="25258" y="28464"/>
                  </a:lnTo>
                  <a:lnTo>
                    <a:pt x="24235" y="29430"/>
                  </a:lnTo>
                  <a:lnTo>
                    <a:pt x="23891" y="29752"/>
                  </a:lnTo>
                  <a:lnTo>
                    <a:pt x="22618" y="30965"/>
                  </a:lnTo>
                  <a:lnTo>
                    <a:pt x="21365" y="32178"/>
                  </a:lnTo>
                  <a:lnTo>
                    <a:pt x="20123" y="33399"/>
                  </a:lnTo>
                  <a:lnTo>
                    <a:pt x="18891" y="34627"/>
                  </a:lnTo>
                  <a:lnTo>
                    <a:pt x="17681" y="35855"/>
                  </a:lnTo>
                  <a:lnTo>
                    <a:pt x="16491" y="37083"/>
                  </a:lnTo>
                  <a:lnTo>
                    <a:pt x="15311" y="38319"/>
                  </a:lnTo>
                  <a:lnTo>
                    <a:pt x="14142" y="39562"/>
                  </a:lnTo>
                  <a:lnTo>
                    <a:pt x="14142" y="39570"/>
                  </a:lnTo>
                  <a:lnTo>
                    <a:pt x="13913" y="39817"/>
                  </a:lnTo>
                  <a:lnTo>
                    <a:pt x="13683" y="40064"/>
                  </a:lnTo>
                  <a:lnTo>
                    <a:pt x="12431" y="41427"/>
                  </a:lnTo>
                  <a:lnTo>
                    <a:pt x="11189" y="42797"/>
                  </a:lnTo>
                  <a:lnTo>
                    <a:pt x="9978" y="44175"/>
                  </a:lnTo>
                  <a:lnTo>
                    <a:pt x="8778" y="45553"/>
                  </a:lnTo>
                  <a:lnTo>
                    <a:pt x="7598" y="46931"/>
                  </a:lnTo>
                  <a:lnTo>
                    <a:pt x="6440" y="48324"/>
                  </a:lnTo>
                  <a:lnTo>
                    <a:pt x="5302" y="49709"/>
                  </a:lnTo>
                  <a:lnTo>
                    <a:pt x="4175" y="51110"/>
                  </a:lnTo>
                  <a:lnTo>
                    <a:pt x="3799" y="51589"/>
                  </a:lnTo>
                  <a:lnTo>
                    <a:pt x="2818" y="52832"/>
                  </a:lnTo>
                  <a:lnTo>
                    <a:pt x="1858" y="54083"/>
                  </a:lnTo>
                  <a:lnTo>
                    <a:pt x="919" y="55333"/>
                  </a:lnTo>
                  <a:lnTo>
                    <a:pt x="0" y="56584"/>
                  </a:lnTo>
                  <a:lnTo>
                    <a:pt x="115" y="56808"/>
                  </a:lnTo>
                  <a:lnTo>
                    <a:pt x="240" y="57041"/>
                  </a:lnTo>
                  <a:lnTo>
                    <a:pt x="1012" y="56000"/>
                  </a:lnTo>
                  <a:lnTo>
                    <a:pt x="1785" y="54966"/>
                  </a:lnTo>
                  <a:lnTo>
                    <a:pt x="2568" y="53933"/>
                  </a:lnTo>
                  <a:lnTo>
                    <a:pt x="3361" y="52899"/>
                  </a:lnTo>
                  <a:lnTo>
                    <a:pt x="4175" y="51866"/>
                  </a:lnTo>
                  <a:lnTo>
                    <a:pt x="4989" y="50840"/>
                  </a:lnTo>
                  <a:lnTo>
                    <a:pt x="5814" y="49814"/>
                  </a:lnTo>
                  <a:lnTo>
                    <a:pt x="6659" y="48788"/>
                  </a:lnTo>
                  <a:lnTo>
                    <a:pt x="7504" y="47762"/>
                  </a:lnTo>
                  <a:lnTo>
                    <a:pt x="8360" y="46744"/>
                  </a:lnTo>
                  <a:lnTo>
                    <a:pt x="9237" y="45725"/>
                  </a:lnTo>
                  <a:lnTo>
                    <a:pt x="10114" y="44707"/>
                  </a:lnTo>
                  <a:lnTo>
                    <a:pt x="11001" y="43696"/>
                  </a:lnTo>
                  <a:lnTo>
                    <a:pt x="11909" y="42685"/>
                  </a:lnTo>
                  <a:lnTo>
                    <a:pt x="12817" y="41674"/>
                  </a:lnTo>
                  <a:lnTo>
                    <a:pt x="13735" y="40663"/>
                  </a:lnTo>
                  <a:lnTo>
                    <a:pt x="13965" y="40423"/>
                  </a:lnTo>
                  <a:lnTo>
                    <a:pt x="14195" y="40176"/>
                  </a:lnTo>
                  <a:lnTo>
                    <a:pt x="14195" y="40169"/>
                  </a:lnTo>
                  <a:lnTo>
                    <a:pt x="15416" y="38866"/>
                  </a:lnTo>
                  <a:lnTo>
                    <a:pt x="16658" y="37563"/>
                  </a:lnTo>
                  <a:lnTo>
                    <a:pt x="17910" y="36267"/>
                  </a:lnTo>
                  <a:lnTo>
                    <a:pt x="19184" y="34972"/>
                  </a:lnTo>
                  <a:lnTo>
                    <a:pt x="20478" y="33684"/>
                  </a:lnTo>
                  <a:lnTo>
                    <a:pt x="21783" y="32396"/>
                  </a:lnTo>
                  <a:lnTo>
                    <a:pt x="23108" y="31108"/>
                  </a:lnTo>
                  <a:lnTo>
                    <a:pt x="24454" y="29835"/>
                  </a:lnTo>
                  <a:lnTo>
                    <a:pt x="24788" y="29505"/>
                  </a:lnTo>
                  <a:lnTo>
                    <a:pt x="24799" y="29505"/>
                  </a:lnTo>
                  <a:lnTo>
                    <a:pt x="25780" y="28584"/>
                  </a:lnTo>
                  <a:lnTo>
                    <a:pt x="26772" y="27663"/>
                  </a:lnTo>
                  <a:lnTo>
                    <a:pt x="27773" y="26749"/>
                  </a:lnTo>
                  <a:lnTo>
                    <a:pt x="28775" y="25836"/>
                  </a:lnTo>
                  <a:lnTo>
                    <a:pt x="29798" y="24922"/>
                  </a:lnTo>
                  <a:lnTo>
                    <a:pt x="30821" y="24008"/>
                  </a:lnTo>
                  <a:lnTo>
                    <a:pt x="31865" y="23102"/>
                  </a:lnTo>
                  <a:lnTo>
                    <a:pt x="32909" y="22196"/>
                  </a:lnTo>
                  <a:lnTo>
                    <a:pt x="33096" y="22039"/>
                  </a:lnTo>
                  <a:lnTo>
                    <a:pt x="33284" y="21882"/>
                  </a:lnTo>
                  <a:lnTo>
                    <a:pt x="34599" y="20758"/>
                  </a:lnTo>
                  <a:lnTo>
                    <a:pt x="35925" y="19643"/>
                  </a:lnTo>
                  <a:lnTo>
                    <a:pt x="37271" y="18527"/>
                  </a:lnTo>
                  <a:lnTo>
                    <a:pt x="38618" y="17418"/>
                  </a:lnTo>
                  <a:lnTo>
                    <a:pt x="39985" y="16310"/>
                  </a:lnTo>
                  <a:lnTo>
                    <a:pt x="41373" y="15209"/>
                  </a:lnTo>
                  <a:lnTo>
                    <a:pt x="42761" y="14109"/>
                  </a:lnTo>
                  <a:lnTo>
                    <a:pt x="44170" y="13015"/>
                  </a:lnTo>
                  <a:lnTo>
                    <a:pt x="44400" y="12843"/>
                  </a:lnTo>
                  <a:lnTo>
                    <a:pt x="44609" y="12671"/>
                  </a:lnTo>
                  <a:lnTo>
                    <a:pt x="44619" y="12671"/>
                  </a:lnTo>
                  <a:lnTo>
                    <a:pt x="44619" y="12663"/>
                  </a:lnTo>
                  <a:lnTo>
                    <a:pt x="45830" y="11742"/>
                  </a:lnTo>
                  <a:lnTo>
                    <a:pt x="47051" y="10821"/>
                  </a:lnTo>
                  <a:lnTo>
                    <a:pt x="48272" y="9907"/>
                  </a:lnTo>
                  <a:lnTo>
                    <a:pt x="49514" y="8986"/>
                  </a:lnTo>
                  <a:lnTo>
                    <a:pt x="50756" y="8073"/>
                  </a:lnTo>
                  <a:lnTo>
                    <a:pt x="52009" y="7167"/>
                  </a:lnTo>
                  <a:lnTo>
                    <a:pt x="53272" y="6260"/>
                  </a:lnTo>
                  <a:lnTo>
                    <a:pt x="54545" y="5354"/>
                  </a:lnTo>
                  <a:lnTo>
                    <a:pt x="54931" y="5085"/>
                  </a:lnTo>
                  <a:lnTo>
                    <a:pt x="55213" y="4883"/>
                  </a:lnTo>
                  <a:lnTo>
                    <a:pt x="55505" y="4688"/>
                  </a:lnTo>
                  <a:lnTo>
                    <a:pt x="56476" y="4021"/>
                  </a:lnTo>
                  <a:lnTo>
                    <a:pt x="56966" y="3699"/>
                  </a:lnTo>
                  <a:lnTo>
                    <a:pt x="57457" y="3377"/>
                  </a:lnTo>
                  <a:lnTo>
                    <a:pt x="57947" y="3063"/>
                  </a:lnTo>
                  <a:lnTo>
                    <a:pt x="58448" y="2756"/>
                  </a:lnTo>
                  <a:lnTo>
                    <a:pt x="58960" y="2456"/>
                  </a:lnTo>
                  <a:lnTo>
                    <a:pt x="59471" y="2172"/>
                  </a:lnTo>
                  <a:lnTo>
                    <a:pt x="59983" y="1887"/>
                  </a:lnTo>
                  <a:lnTo>
                    <a:pt x="60505" y="1618"/>
                  </a:lnTo>
                  <a:lnTo>
                    <a:pt x="61037" y="1363"/>
                  </a:lnTo>
                  <a:lnTo>
                    <a:pt x="61580" y="1116"/>
                  </a:lnTo>
                  <a:lnTo>
                    <a:pt x="62122" y="876"/>
                  </a:lnTo>
                  <a:lnTo>
                    <a:pt x="62686" y="659"/>
                  </a:lnTo>
                  <a:lnTo>
                    <a:pt x="63250" y="449"/>
                  </a:lnTo>
                  <a:lnTo>
                    <a:pt x="63824" y="255"/>
                  </a:lnTo>
                  <a:lnTo>
                    <a:pt x="63719" y="187"/>
                  </a:lnTo>
                  <a:lnTo>
                    <a:pt x="63604" y="120"/>
                  </a:lnTo>
                  <a:lnTo>
                    <a:pt x="63375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 flipH="1">
              <a:off x="-279807" y="3685310"/>
              <a:ext cx="240453" cy="173105"/>
            </a:xfrm>
            <a:custGeom>
              <a:avLst/>
              <a:gdLst/>
              <a:ahLst/>
              <a:cxnLst/>
              <a:rect l="l" t="t" r="r" b="b"/>
              <a:pathLst>
                <a:path w="20438" h="12537" extrusionOk="0">
                  <a:moveTo>
                    <a:pt x="1170" y="1"/>
                  </a:moveTo>
                  <a:lnTo>
                    <a:pt x="919" y="46"/>
                  </a:lnTo>
                  <a:lnTo>
                    <a:pt x="669" y="98"/>
                  </a:lnTo>
                  <a:lnTo>
                    <a:pt x="596" y="1334"/>
                  </a:lnTo>
                  <a:lnTo>
                    <a:pt x="544" y="2577"/>
                  </a:lnTo>
                  <a:lnTo>
                    <a:pt x="439" y="4913"/>
                  </a:lnTo>
                  <a:lnTo>
                    <a:pt x="325" y="7272"/>
                  </a:lnTo>
                  <a:lnTo>
                    <a:pt x="189" y="9646"/>
                  </a:lnTo>
                  <a:lnTo>
                    <a:pt x="116" y="10837"/>
                  </a:lnTo>
                  <a:lnTo>
                    <a:pt x="32" y="12027"/>
                  </a:lnTo>
                  <a:lnTo>
                    <a:pt x="1" y="12342"/>
                  </a:lnTo>
                  <a:lnTo>
                    <a:pt x="11" y="12379"/>
                  </a:lnTo>
                  <a:lnTo>
                    <a:pt x="22" y="12417"/>
                  </a:lnTo>
                  <a:lnTo>
                    <a:pt x="43" y="12454"/>
                  </a:lnTo>
                  <a:lnTo>
                    <a:pt x="74" y="12484"/>
                  </a:lnTo>
                  <a:lnTo>
                    <a:pt x="105" y="12499"/>
                  </a:lnTo>
                  <a:lnTo>
                    <a:pt x="158" y="12522"/>
                  </a:lnTo>
                  <a:lnTo>
                    <a:pt x="210" y="12537"/>
                  </a:lnTo>
                  <a:lnTo>
                    <a:pt x="283" y="12537"/>
                  </a:lnTo>
                  <a:lnTo>
                    <a:pt x="2788" y="12409"/>
                  </a:lnTo>
                  <a:lnTo>
                    <a:pt x="5293" y="12304"/>
                  </a:lnTo>
                  <a:lnTo>
                    <a:pt x="7808" y="12207"/>
                  </a:lnTo>
                  <a:lnTo>
                    <a:pt x="10323" y="12132"/>
                  </a:lnTo>
                  <a:lnTo>
                    <a:pt x="12849" y="12072"/>
                  </a:lnTo>
                  <a:lnTo>
                    <a:pt x="15365" y="12027"/>
                  </a:lnTo>
                  <a:lnTo>
                    <a:pt x="17880" y="11997"/>
                  </a:lnTo>
                  <a:lnTo>
                    <a:pt x="20395" y="11990"/>
                  </a:lnTo>
                  <a:lnTo>
                    <a:pt x="20427" y="11803"/>
                  </a:lnTo>
                  <a:lnTo>
                    <a:pt x="20437" y="11623"/>
                  </a:lnTo>
                  <a:lnTo>
                    <a:pt x="17953" y="11631"/>
                  </a:lnTo>
                  <a:lnTo>
                    <a:pt x="15469" y="11660"/>
                  </a:lnTo>
                  <a:lnTo>
                    <a:pt x="12974" y="11698"/>
                  </a:lnTo>
                  <a:lnTo>
                    <a:pt x="10480" y="11758"/>
                  </a:lnTo>
                  <a:lnTo>
                    <a:pt x="7996" y="11833"/>
                  </a:lnTo>
                  <a:lnTo>
                    <a:pt x="5512" y="11923"/>
                  </a:lnTo>
                  <a:lnTo>
                    <a:pt x="3028" y="12027"/>
                  </a:lnTo>
                  <a:lnTo>
                    <a:pt x="554" y="12147"/>
                  </a:lnTo>
                  <a:lnTo>
                    <a:pt x="554" y="12155"/>
                  </a:lnTo>
                  <a:lnTo>
                    <a:pt x="533" y="12155"/>
                  </a:lnTo>
                  <a:lnTo>
                    <a:pt x="554" y="11885"/>
                  </a:lnTo>
                  <a:lnTo>
                    <a:pt x="565" y="11608"/>
                  </a:lnTo>
                  <a:lnTo>
                    <a:pt x="648" y="10477"/>
                  </a:lnTo>
                  <a:lnTo>
                    <a:pt x="721" y="9339"/>
                  </a:lnTo>
                  <a:lnTo>
                    <a:pt x="846" y="7070"/>
                  </a:lnTo>
                  <a:lnTo>
                    <a:pt x="951" y="4816"/>
                  </a:lnTo>
                  <a:lnTo>
                    <a:pt x="1055" y="2584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 flipH="1">
              <a:off x="-284352" y="3673932"/>
              <a:ext cx="120356" cy="74464"/>
            </a:xfrm>
            <a:custGeom>
              <a:avLst/>
              <a:gdLst/>
              <a:ahLst/>
              <a:cxnLst/>
              <a:rect l="l" t="t" r="r" b="b"/>
              <a:pathLst>
                <a:path w="10230" h="5393" extrusionOk="0">
                  <a:moveTo>
                    <a:pt x="575" y="1"/>
                  </a:moveTo>
                  <a:lnTo>
                    <a:pt x="324" y="8"/>
                  </a:lnTo>
                  <a:lnTo>
                    <a:pt x="262" y="1267"/>
                  </a:lnTo>
                  <a:lnTo>
                    <a:pt x="189" y="2532"/>
                  </a:lnTo>
                  <a:lnTo>
                    <a:pt x="105" y="3798"/>
                  </a:lnTo>
                  <a:lnTo>
                    <a:pt x="11" y="5056"/>
                  </a:lnTo>
                  <a:lnTo>
                    <a:pt x="1" y="5198"/>
                  </a:lnTo>
                  <a:lnTo>
                    <a:pt x="11" y="5236"/>
                  </a:lnTo>
                  <a:lnTo>
                    <a:pt x="22" y="5280"/>
                  </a:lnTo>
                  <a:lnTo>
                    <a:pt x="43" y="5310"/>
                  </a:lnTo>
                  <a:lnTo>
                    <a:pt x="84" y="5348"/>
                  </a:lnTo>
                  <a:lnTo>
                    <a:pt x="136" y="5370"/>
                  </a:lnTo>
                  <a:lnTo>
                    <a:pt x="199" y="5393"/>
                  </a:lnTo>
                  <a:lnTo>
                    <a:pt x="272" y="5393"/>
                  </a:lnTo>
                  <a:lnTo>
                    <a:pt x="1514" y="5325"/>
                  </a:lnTo>
                  <a:lnTo>
                    <a:pt x="2756" y="5265"/>
                  </a:lnTo>
                  <a:lnTo>
                    <a:pt x="3998" y="5213"/>
                  </a:lnTo>
                  <a:lnTo>
                    <a:pt x="5240" y="5161"/>
                  </a:lnTo>
                  <a:lnTo>
                    <a:pt x="7735" y="5071"/>
                  </a:lnTo>
                  <a:lnTo>
                    <a:pt x="10219" y="4996"/>
                  </a:lnTo>
                  <a:lnTo>
                    <a:pt x="10229" y="4809"/>
                  </a:lnTo>
                  <a:lnTo>
                    <a:pt x="10219" y="4629"/>
                  </a:lnTo>
                  <a:lnTo>
                    <a:pt x="7870" y="4696"/>
                  </a:lnTo>
                  <a:lnTo>
                    <a:pt x="5522" y="4779"/>
                  </a:lnTo>
                  <a:lnTo>
                    <a:pt x="3184" y="4884"/>
                  </a:lnTo>
                  <a:lnTo>
                    <a:pt x="846" y="4996"/>
                  </a:lnTo>
                  <a:lnTo>
                    <a:pt x="523" y="5011"/>
                  </a:lnTo>
                  <a:lnTo>
                    <a:pt x="523" y="5011"/>
                  </a:lnTo>
                  <a:lnTo>
                    <a:pt x="554" y="4689"/>
                  </a:lnTo>
                  <a:lnTo>
                    <a:pt x="637" y="3521"/>
                  </a:lnTo>
                  <a:lnTo>
                    <a:pt x="710" y="2345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 flipH="1">
              <a:off x="12945" y="3721609"/>
              <a:ext cx="43848" cy="184372"/>
            </a:xfrm>
            <a:custGeom>
              <a:avLst/>
              <a:gdLst/>
              <a:ahLst/>
              <a:cxnLst/>
              <a:rect l="l" t="t" r="r" b="b"/>
              <a:pathLst>
                <a:path w="3727" h="13353" extrusionOk="0">
                  <a:moveTo>
                    <a:pt x="491" y="0"/>
                  </a:moveTo>
                  <a:lnTo>
                    <a:pt x="241" y="105"/>
                  </a:lnTo>
                  <a:lnTo>
                    <a:pt x="1" y="225"/>
                  </a:lnTo>
                  <a:lnTo>
                    <a:pt x="115" y="1049"/>
                  </a:lnTo>
                  <a:lnTo>
                    <a:pt x="241" y="1865"/>
                  </a:lnTo>
                  <a:lnTo>
                    <a:pt x="376" y="2689"/>
                  </a:lnTo>
                  <a:lnTo>
                    <a:pt x="523" y="3505"/>
                  </a:lnTo>
                  <a:lnTo>
                    <a:pt x="679" y="4329"/>
                  </a:lnTo>
                  <a:lnTo>
                    <a:pt x="846" y="5145"/>
                  </a:lnTo>
                  <a:lnTo>
                    <a:pt x="1034" y="5961"/>
                  </a:lnTo>
                  <a:lnTo>
                    <a:pt x="1232" y="6770"/>
                  </a:lnTo>
                  <a:lnTo>
                    <a:pt x="1441" y="7586"/>
                  </a:lnTo>
                  <a:lnTo>
                    <a:pt x="1660" y="8395"/>
                  </a:lnTo>
                  <a:lnTo>
                    <a:pt x="1890" y="9204"/>
                  </a:lnTo>
                  <a:lnTo>
                    <a:pt x="2130" y="10012"/>
                  </a:lnTo>
                  <a:lnTo>
                    <a:pt x="2391" y="10814"/>
                  </a:lnTo>
                  <a:lnTo>
                    <a:pt x="2652" y="11615"/>
                  </a:lnTo>
                  <a:lnTo>
                    <a:pt x="2934" y="12416"/>
                  </a:lnTo>
                  <a:lnTo>
                    <a:pt x="3226" y="13210"/>
                  </a:lnTo>
                  <a:lnTo>
                    <a:pt x="3236" y="13248"/>
                  </a:lnTo>
                  <a:lnTo>
                    <a:pt x="3257" y="13263"/>
                  </a:lnTo>
                  <a:lnTo>
                    <a:pt x="3278" y="13277"/>
                  </a:lnTo>
                  <a:lnTo>
                    <a:pt x="3299" y="13307"/>
                  </a:lnTo>
                  <a:lnTo>
                    <a:pt x="3330" y="13322"/>
                  </a:lnTo>
                  <a:lnTo>
                    <a:pt x="3372" y="13337"/>
                  </a:lnTo>
                  <a:lnTo>
                    <a:pt x="3414" y="13345"/>
                  </a:lnTo>
                  <a:lnTo>
                    <a:pt x="3476" y="13352"/>
                  </a:lnTo>
                  <a:lnTo>
                    <a:pt x="3508" y="13352"/>
                  </a:lnTo>
                  <a:lnTo>
                    <a:pt x="3528" y="13345"/>
                  </a:lnTo>
                  <a:lnTo>
                    <a:pt x="3581" y="13330"/>
                  </a:lnTo>
                  <a:lnTo>
                    <a:pt x="3622" y="13315"/>
                  </a:lnTo>
                  <a:lnTo>
                    <a:pt x="3654" y="13292"/>
                  </a:lnTo>
                  <a:lnTo>
                    <a:pt x="3685" y="13263"/>
                  </a:lnTo>
                  <a:lnTo>
                    <a:pt x="3706" y="13233"/>
                  </a:lnTo>
                  <a:lnTo>
                    <a:pt x="3716" y="13195"/>
                  </a:lnTo>
                  <a:lnTo>
                    <a:pt x="3727" y="13158"/>
                  </a:lnTo>
                  <a:lnTo>
                    <a:pt x="3716" y="13120"/>
                  </a:lnTo>
                  <a:lnTo>
                    <a:pt x="3664" y="12963"/>
                  </a:lnTo>
                  <a:lnTo>
                    <a:pt x="3382" y="12169"/>
                  </a:lnTo>
                  <a:lnTo>
                    <a:pt x="3101" y="11368"/>
                  </a:lnTo>
                  <a:lnTo>
                    <a:pt x="2840" y="10567"/>
                  </a:lnTo>
                  <a:lnTo>
                    <a:pt x="2579" y="9765"/>
                  </a:lnTo>
                  <a:lnTo>
                    <a:pt x="2339" y="8957"/>
                  </a:lnTo>
                  <a:lnTo>
                    <a:pt x="2109" y="8148"/>
                  </a:lnTo>
                  <a:lnTo>
                    <a:pt x="1900" y="7339"/>
                  </a:lnTo>
                  <a:lnTo>
                    <a:pt x="1691" y="6530"/>
                  </a:lnTo>
                  <a:lnTo>
                    <a:pt x="1504" y="5714"/>
                  </a:lnTo>
                  <a:lnTo>
                    <a:pt x="1316" y="4905"/>
                  </a:lnTo>
                  <a:lnTo>
                    <a:pt x="1149" y="4089"/>
                  </a:lnTo>
                  <a:lnTo>
                    <a:pt x="992" y="3273"/>
                  </a:lnTo>
                  <a:lnTo>
                    <a:pt x="846" y="2456"/>
                  </a:lnTo>
                  <a:lnTo>
                    <a:pt x="721" y="1640"/>
                  </a:lnTo>
                  <a:lnTo>
                    <a:pt x="596" y="82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 flipH="1">
              <a:off x="-254494" y="3806180"/>
              <a:ext cx="405351" cy="192753"/>
            </a:xfrm>
            <a:custGeom>
              <a:avLst/>
              <a:gdLst/>
              <a:ahLst/>
              <a:cxnLst/>
              <a:rect l="l" t="t" r="r" b="b"/>
              <a:pathLst>
                <a:path w="34454" h="13960" extrusionOk="0">
                  <a:moveTo>
                    <a:pt x="324" y="1"/>
                  </a:moveTo>
                  <a:lnTo>
                    <a:pt x="209" y="166"/>
                  </a:lnTo>
                  <a:lnTo>
                    <a:pt x="105" y="330"/>
                  </a:lnTo>
                  <a:lnTo>
                    <a:pt x="1" y="495"/>
                  </a:lnTo>
                  <a:lnTo>
                    <a:pt x="4823" y="12522"/>
                  </a:lnTo>
                  <a:lnTo>
                    <a:pt x="4958" y="12866"/>
                  </a:lnTo>
                  <a:lnTo>
                    <a:pt x="4979" y="12904"/>
                  </a:lnTo>
                  <a:lnTo>
                    <a:pt x="4990" y="12919"/>
                  </a:lnTo>
                  <a:lnTo>
                    <a:pt x="5011" y="12926"/>
                  </a:lnTo>
                  <a:lnTo>
                    <a:pt x="5042" y="12949"/>
                  </a:lnTo>
                  <a:lnTo>
                    <a:pt x="5073" y="12971"/>
                  </a:lnTo>
                  <a:lnTo>
                    <a:pt x="5105" y="12986"/>
                  </a:lnTo>
                  <a:lnTo>
                    <a:pt x="5146" y="12994"/>
                  </a:lnTo>
                  <a:lnTo>
                    <a:pt x="5157" y="12994"/>
                  </a:lnTo>
                  <a:lnTo>
                    <a:pt x="6973" y="13166"/>
                  </a:lnTo>
                  <a:lnTo>
                    <a:pt x="8778" y="13323"/>
                  </a:lnTo>
                  <a:lnTo>
                    <a:pt x="10595" y="13465"/>
                  </a:lnTo>
                  <a:lnTo>
                    <a:pt x="12421" y="13585"/>
                  </a:lnTo>
                  <a:lnTo>
                    <a:pt x="14237" y="13690"/>
                  </a:lnTo>
                  <a:lnTo>
                    <a:pt x="16064" y="13780"/>
                  </a:lnTo>
                  <a:lnTo>
                    <a:pt x="17880" y="13847"/>
                  </a:lnTo>
                  <a:lnTo>
                    <a:pt x="19706" y="13900"/>
                  </a:lnTo>
                  <a:lnTo>
                    <a:pt x="21533" y="13937"/>
                  </a:lnTo>
                  <a:lnTo>
                    <a:pt x="23359" y="13960"/>
                  </a:lnTo>
                  <a:lnTo>
                    <a:pt x="25186" y="13960"/>
                  </a:lnTo>
                  <a:lnTo>
                    <a:pt x="27012" y="13945"/>
                  </a:lnTo>
                  <a:lnTo>
                    <a:pt x="28839" y="13915"/>
                  </a:lnTo>
                  <a:lnTo>
                    <a:pt x="30665" y="13862"/>
                  </a:lnTo>
                  <a:lnTo>
                    <a:pt x="32481" y="13795"/>
                  </a:lnTo>
                  <a:lnTo>
                    <a:pt x="34308" y="13712"/>
                  </a:lnTo>
                  <a:lnTo>
                    <a:pt x="34381" y="13525"/>
                  </a:lnTo>
                  <a:lnTo>
                    <a:pt x="34454" y="13338"/>
                  </a:lnTo>
                  <a:lnTo>
                    <a:pt x="32638" y="13420"/>
                  </a:lnTo>
                  <a:lnTo>
                    <a:pt x="30822" y="13495"/>
                  </a:lnTo>
                  <a:lnTo>
                    <a:pt x="29006" y="13540"/>
                  </a:lnTo>
                  <a:lnTo>
                    <a:pt x="27179" y="13578"/>
                  </a:lnTo>
                  <a:lnTo>
                    <a:pt x="25363" y="13593"/>
                  </a:lnTo>
                  <a:lnTo>
                    <a:pt x="23547" y="13593"/>
                  </a:lnTo>
                  <a:lnTo>
                    <a:pt x="21721" y="13578"/>
                  </a:lnTo>
                  <a:lnTo>
                    <a:pt x="19905" y="13540"/>
                  </a:lnTo>
                  <a:lnTo>
                    <a:pt x="18088" y="13488"/>
                  </a:lnTo>
                  <a:lnTo>
                    <a:pt x="16272" y="13420"/>
                  </a:lnTo>
                  <a:lnTo>
                    <a:pt x="14446" y="13338"/>
                  </a:lnTo>
                  <a:lnTo>
                    <a:pt x="12640" y="13233"/>
                  </a:lnTo>
                  <a:lnTo>
                    <a:pt x="10824" y="13113"/>
                  </a:lnTo>
                  <a:lnTo>
                    <a:pt x="9008" y="12971"/>
                  </a:lnTo>
                  <a:lnTo>
                    <a:pt x="7202" y="12821"/>
                  </a:lnTo>
                  <a:lnTo>
                    <a:pt x="5397" y="12649"/>
                  </a:lnTo>
                  <a:lnTo>
                    <a:pt x="5386" y="12612"/>
                  </a:lnTo>
                  <a:lnTo>
                    <a:pt x="5219" y="12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 flipH="1">
              <a:off x="-126794" y="3935431"/>
              <a:ext cx="358209" cy="187271"/>
            </a:xfrm>
            <a:custGeom>
              <a:avLst/>
              <a:gdLst/>
              <a:ahLst/>
              <a:cxnLst/>
              <a:rect l="l" t="t" r="r" b="b"/>
              <a:pathLst>
                <a:path w="30447" h="13563" extrusionOk="0">
                  <a:moveTo>
                    <a:pt x="450" y="1"/>
                  </a:moveTo>
                  <a:lnTo>
                    <a:pt x="220" y="128"/>
                  </a:lnTo>
                  <a:lnTo>
                    <a:pt x="1" y="248"/>
                  </a:lnTo>
                  <a:lnTo>
                    <a:pt x="366" y="1573"/>
                  </a:lnTo>
                  <a:lnTo>
                    <a:pt x="721" y="2914"/>
                  </a:lnTo>
                  <a:lnTo>
                    <a:pt x="1066" y="4247"/>
                  </a:lnTo>
                  <a:lnTo>
                    <a:pt x="1400" y="5587"/>
                  </a:lnTo>
                  <a:lnTo>
                    <a:pt x="2068" y="8283"/>
                  </a:lnTo>
                  <a:lnTo>
                    <a:pt x="2725" y="10994"/>
                  </a:lnTo>
                  <a:lnTo>
                    <a:pt x="2735" y="11031"/>
                  </a:lnTo>
                  <a:lnTo>
                    <a:pt x="2767" y="11061"/>
                  </a:lnTo>
                  <a:lnTo>
                    <a:pt x="2798" y="11091"/>
                  </a:lnTo>
                  <a:lnTo>
                    <a:pt x="2840" y="11121"/>
                  </a:lnTo>
                  <a:lnTo>
                    <a:pt x="2882" y="11129"/>
                  </a:lnTo>
                  <a:lnTo>
                    <a:pt x="2923" y="11136"/>
                  </a:lnTo>
                  <a:lnTo>
                    <a:pt x="3163" y="11174"/>
                  </a:lnTo>
                  <a:lnTo>
                    <a:pt x="3403" y="11204"/>
                  </a:lnTo>
                  <a:lnTo>
                    <a:pt x="5021" y="11413"/>
                  </a:lnTo>
                  <a:lnTo>
                    <a:pt x="6639" y="11623"/>
                  </a:lnTo>
                  <a:lnTo>
                    <a:pt x="8257" y="11825"/>
                  </a:lnTo>
                  <a:lnTo>
                    <a:pt x="9885" y="12012"/>
                  </a:lnTo>
                  <a:lnTo>
                    <a:pt x="11513" y="12192"/>
                  </a:lnTo>
                  <a:lnTo>
                    <a:pt x="13141" y="12364"/>
                  </a:lnTo>
                  <a:lnTo>
                    <a:pt x="14780" y="12522"/>
                  </a:lnTo>
                  <a:lnTo>
                    <a:pt x="16408" y="12679"/>
                  </a:lnTo>
                  <a:lnTo>
                    <a:pt x="18047" y="12821"/>
                  </a:lnTo>
                  <a:lnTo>
                    <a:pt x="19686" y="12956"/>
                  </a:lnTo>
                  <a:lnTo>
                    <a:pt x="21324" y="13083"/>
                  </a:lnTo>
                  <a:lnTo>
                    <a:pt x="22963" y="13195"/>
                  </a:lnTo>
                  <a:lnTo>
                    <a:pt x="24601" y="13300"/>
                  </a:lnTo>
                  <a:lnTo>
                    <a:pt x="26251" y="13398"/>
                  </a:lnTo>
                  <a:lnTo>
                    <a:pt x="27889" y="13488"/>
                  </a:lnTo>
                  <a:lnTo>
                    <a:pt x="29528" y="13562"/>
                  </a:lnTo>
                  <a:lnTo>
                    <a:pt x="29987" y="13405"/>
                  </a:lnTo>
                  <a:lnTo>
                    <a:pt x="30446" y="13233"/>
                  </a:lnTo>
                  <a:lnTo>
                    <a:pt x="28766" y="13158"/>
                  </a:lnTo>
                  <a:lnTo>
                    <a:pt x="27086" y="13076"/>
                  </a:lnTo>
                  <a:lnTo>
                    <a:pt x="25416" y="12978"/>
                  </a:lnTo>
                  <a:lnTo>
                    <a:pt x="23735" y="12873"/>
                  </a:lnTo>
                  <a:lnTo>
                    <a:pt x="22055" y="12761"/>
                  </a:lnTo>
                  <a:lnTo>
                    <a:pt x="20385" y="12641"/>
                  </a:lnTo>
                  <a:lnTo>
                    <a:pt x="18715" y="12507"/>
                  </a:lnTo>
                  <a:lnTo>
                    <a:pt x="17045" y="12364"/>
                  </a:lnTo>
                  <a:lnTo>
                    <a:pt x="15375" y="12214"/>
                  </a:lnTo>
                  <a:lnTo>
                    <a:pt x="13705" y="12050"/>
                  </a:lnTo>
                  <a:lnTo>
                    <a:pt x="12035" y="11877"/>
                  </a:lnTo>
                  <a:lnTo>
                    <a:pt x="10376" y="11698"/>
                  </a:lnTo>
                  <a:lnTo>
                    <a:pt x="8716" y="11503"/>
                  </a:lnTo>
                  <a:lnTo>
                    <a:pt x="7056" y="11308"/>
                  </a:lnTo>
                  <a:lnTo>
                    <a:pt x="5397" y="11099"/>
                  </a:lnTo>
                  <a:lnTo>
                    <a:pt x="3748" y="10874"/>
                  </a:lnTo>
                  <a:lnTo>
                    <a:pt x="3737" y="10874"/>
                  </a:lnTo>
                  <a:lnTo>
                    <a:pt x="3466" y="10844"/>
                  </a:lnTo>
                  <a:lnTo>
                    <a:pt x="3184" y="10807"/>
                  </a:lnTo>
                  <a:lnTo>
                    <a:pt x="3184" y="10799"/>
                  </a:lnTo>
                  <a:lnTo>
                    <a:pt x="2527" y="8073"/>
                  </a:lnTo>
                  <a:lnTo>
                    <a:pt x="1859" y="5370"/>
                  </a:lnTo>
                  <a:lnTo>
                    <a:pt x="1525" y="4022"/>
                  </a:lnTo>
                  <a:lnTo>
                    <a:pt x="1170" y="2682"/>
                  </a:lnTo>
                  <a:lnTo>
                    <a:pt x="815" y="134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 flipH="1">
              <a:off x="57767" y="3986615"/>
              <a:ext cx="293866" cy="267921"/>
            </a:xfrm>
            <a:custGeom>
              <a:avLst/>
              <a:gdLst/>
              <a:ahLst/>
              <a:cxnLst/>
              <a:rect l="l" t="t" r="r" b="b"/>
              <a:pathLst>
                <a:path w="24978" h="19404" extrusionOk="0">
                  <a:moveTo>
                    <a:pt x="460" y="0"/>
                  </a:moveTo>
                  <a:lnTo>
                    <a:pt x="231" y="105"/>
                  </a:lnTo>
                  <a:lnTo>
                    <a:pt x="1" y="210"/>
                  </a:lnTo>
                  <a:lnTo>
                    <a:pt x="262" y="1259"/>
                  </a:lnTo>
                  <a:lnTo>
                    <a:pt x="512" y="2322"/>
                  </a:lnTo>
                  <a:lnTo>
                    <a:pt x="752" y="3393"/>
                  </a:lnTo>
                  <a:lnTo>
                    <a:pt x="982" y="4464"/>
                  </a:lnTo>
                  <a:lnTo>
                    <a:pt x="1201" y="5542"/>
                  </a:lnTo>
                  <a:lnTo>
                    <a:pt x="1410" y="6628"/>
                  </a:lnTo>
                  <a:lnTo>
                    <a:pt x="1598" y="7714"/>
                  </a:lnTo>
                  <a:lnTo>
                    <a:pt x="1786" y="8807"/>
                  </a:lnTo>
                  <a:lnTo>
                    <a:pt x="1953" y="9908"/>
                  </a:lnTo>
                  <a:lnTo>
                    <a:pt x="2120" y="11009"/>
                  </a:lnTo>
                  <a:lnTo>
                    <a:pt x="2266" y="12117"/>
                  </a:lnTo>
                  <a:lnTo>
                    <a:pt x="2412" y="13233"/>
                  </a:lnTo>
                  <a:lnTo>
                    <a:pt x="2537" y="14349"/>
                  </a:lnTo>
                  <a:lnTo>
                    <a:pt x="2652" y="15472"/>
                  </a:lnTo>
                  <a:lnTo>
                    <a:pt x="2756" y="16595"/>
                  </a:lnTo>
                  <a:lnTo>
                    <a:pt x="2850" y="17726"/>
                  </a:lnTo>
                  <a:lnTo>
                    <a:pt x="2871" y="18003"/>
                  </a:lnTo>
                  <a:lnTo>
                    <a:pt x="2892" y="18280"/>
                  </a:lnTo>
                  <a:lnTo>
                    <a:pt x="2902" y="18325"/>
                  </a:lnTo>
                  <a:lnTo>
                    <a:pt x="2934" y="18370"/>
                  </a:lnTo>
                  <a:lnTo>
                    <a:pt x="2986" y="18407"/>
                  </a:lnTo>
                  <a:lnTo>
                    <a:pt x="3038" y="18430"/>
                  </a:lnTo>
                  <a:lnTo>
                    <a:pt x="3101" y="18445"/>
                  </a:lnTo>
                  <a:lnTo>
                    <a:pt x="3163" y="18452"/>
                  </a:lnTo>
                  <a:lnTo>
                    <a:pt x="4520" y="18430"/>
                  </a:lnTo>
                  <a:lnTo>
                    <a:pt x="5877" y="18415"/>
                  </a:lnTo>
                  <a:lnTo>
                    <a:pt x="7244" y="18415"/>
                  </a:lnTo>
                  <a:lnTo>
                    <a:pt x="8601" y="18422"/>
                  </a:lnTo>
                  <a:lnTo>
                    <a:pt x="9958" y="18445"/>
                  </a:lnTo>
                  <a:lnTo>
                    <a:pt x="11315" y="18475"/>
                  </a:lnTo>
                  <a:lnTo>
                    <a:pt x="12682" y="18520"/>
                  </a:lnTo>
                  <a:lnTo>
                    <a:pt x="14039" y="18572"/>
                  </a:lnTo>
                  <a:lnTo>
                    <a:pt x="15396" y="18640"/>
                  </a:lnTo>
                  <a:lnTo>
                    <a:pt x="16753" y="18714"/>
                  </a:lnTo>
                  <a:lnTo>
                    <a:pt x="18109" y="18804"/>
                  </a:lnTo>
                  <a:lnTo>
                    <a:pt x="19456" y="18902"/>
                  </a:lnTo>
                  <a:lnTo>
                    <a:pt x="20813" y="19006"/>
                  </a:lnTo>
                  <a:lnTo>
                    <a:pt x="22159" y="19126"/>
                  </a:lnTo>
                  <a:lnTo>
                    <a:pt x="23506" y="19261"/>
                  </a:lnTo>
                  <a:lnTo>
                    <a:pt x="24852" y="19403"/>
                  </a:lnTo>
                  <a:lnTo>
                    <a:pt x="24977" y="19051"/>
                  </a:lnTo>
                  <a:lnTo>
                    <a:pt x="23641" y="18909"/>
                  </a:lnTo>
                  <a:lnTo>
                    <a:pt x="22305" y="18774"/>
                  </a:lnTo>
                  <a:lnTo>
                    <a:pt x="20959" y="18655"/>
                  </a:lnTo>
                  <a:lnTo>
                    <a:pt x="19612" y="18542"/>
                  </a:lnTo>
                  <a:lnTo>
                    <a:pt x="18266" y="18445"/>
                  </a:lnTo>
                  <a:lnTo>
                    <a:pt x="16920" y="18355"/>
                  </a:lnTo>
                  <a:lnTo>
                    <a:pt x="15573" y="18280"/>
                  </a:lnTo>
                  <a:lnTo>
                    <a:pt x="14216" y="18213"/>
                  </a:lnTo>
                  <a:lnTo>
                    <a:pt x="12870" y="18160"/>
                  </a:lnTo>
                  <a:lnTo>
                    <a:pt x="11513" y="18115"/>
                  </a:lnTo>
                  <a:lnTo>
                    <a:pt x="10156" y="18078"/>
                  </a:lnTo>
                  <a:lnTo>
                    <a:pt x="8810" y="18055"/>
                  </a:lnTo>
                  <a:lnTo>
                    <a:pt x="7453" y="18048"/>
                  </a:lnTo>
                  <a:lnTo>
                    <a:pt x="6096" y="18048"/>
                  </a:lnTo>
                  <a:lnTo>
                    <a:pt x="4739" y="18063"/>
                  </a:lnTo>
                  <a:lnTo>
                    <a:pt x="3383" y="18085"/>
                  </a:lnTo>
                  <a:lnTo>
                    <a:pt x="3362" y="17838"/>
                  </a:lnTo>
                  <a:lnTo>
                    <a:pt x="3362" y="17831"/>
                  </a:lnTo>
                  <a:lnTo>
                    <a:pt x="3341" y="17531"/>
                  </a:lnTo>
                  <a:lnTo>
                    <a:pt x="3309" y="17232"/>
                  </a:lnTo>
                  <a:lnTo>
                    <a:pt x="3309" y="17224"/>
                  </a:lnTo>
                  <a:lnTo>
                    <a:pt x="3216" y="16116"/>
                  </a:lnTo>
                  <a:lnTo>
                    <a:pt x="3111" y="15008"/>
                  </a:lnTo>
                  <a:lnTo>
                    <a:pt x="2996" y="13907"/>
                  </a:lnTo>
                  <a:lnTo>
                    <a:pt x="2861" y="12806"/>
                  </a:lnTo>
                  <a:lnTo>
                    <a:pt x="2725" y="11713"/>
                  </a:lnTo>
                  <a:lnTo>
                    <a:pt x="2568" y="10627"/>
                  </a:lnTo>
                  <a:lnTo>
                    <a:pt x="2412" y="9541"/>
                  </a:lnTo>
                  <a:lnTo>
                    <a:pt x="2234" y="8455"/>
                  </a:lnTo>
                  <a:lnTo>
                    <a:pt x="2057" y="7384"/>
                  </a:lnTo>
                  <a:lnTo>
                    <a:pt x="1859" y="6313"/>
                  </a:lnTo>
                  <a:lnTo>
                    <a:pt x="1650" y="5242"/>
                  </a:lnTo>
                  <a:lnTo>
                    <a:pt x="1431" y="4187"/>
                  </a:lnTo>
                  <a:lnTo>
                    <a:pt x="1212" y="3131"/>
                  </a:lnTo>
                  <a:lnTo>
                    <a:pt x="972" y="2082"/>
                  </a:lnTo>
                  <a:lnTo>
                    <a:pt x="721" y="10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 flipH="1">
              <a:off x="429110" y="4104793"/>
              <a:ext cx="38566" cy="286644"/>
            </a:xfrm>
            <a:custGeom>
              <a:avLst/>
              <a:gdLst/>
              <a:ahLst/>
              <a:cxnLst/>
              <a:rect l="l" t="t" r="r" b="b"/>
              <a:pathLst>
                <a:path w="3278" h="20760" extrusionOk="0">
                  <a:moveTo>
                    <a:pt x="460" y="1"/>
                  </a:moveTo>
                  <a:lnTo>
                    <a:pt x="230" y="368"/>
                  </a:lnTo>
                  <a:lnTo>
                    <a:pt x="11" y="750"/>
                  </a:lnTo>
                  <a:lnTo>
                    <a:pt x="1" y="750"/>
                  </a:lnTo>
                  <a:lnTo>
                    <a:pt x="1" y="757"/>
                  </a:lnTo>
                  <a:lnTo>
                    <a:pt x="95" y="2000"/>
                  </a:lnTo>
                  <a:lnTo>
                    <a:pt x="189" y="3243"/>
                  </a:lnTo>
                  <a:lnTo>
                    <a:pt x="303" y="4487"/>
                  </a:lnTo>
                  <a:lnTo>
                    <a:pt x="429" y="5737"/>
                  </a:lnTo>
                  <a:lnTo>
                    <a:pt x="554" y="6980"/>
                  </a:lnTo>
                  <a:lnTo>
                    <a:pt x="700" y="8223"/>
                  </a:lnTo>
                  <a:lnTo>
                    <a:pt x="857" y="9466"/>
                  </a:lnTo>
                  <a:lnTo>
                    <a:pt x="1024" y="10710"/>
                  </a:lnTo>
                  <a:lnTo>
                    <a:pt x="1201" y="11953"/>
                  </a:lnTo>
                  <a:lnTo>
                    <a:pt x="1399" y="13196"/>
                  </a:lnTo>
                  <a:lnTo>
                    <a:pt x="1598" y="14431"/>
                  </a:lnTo>
                  <a:lnTo>
                    <a:pt x="1806" y="15674"/>
                  </a:lnTo>
                  <a:lnTo>
                    <a:pt x="2036" y="16910"/>
                  </a:lnTo>
                  <a:lnTo>
                    <a:pt x="2266" y="18138"/>
                  </a:lnTo>
                  <a:lnTo>
                    <a:pt x="2516" y="19374"/>
                  </a:lnTo>
                  <a:lnTo>
                    <a:pt x="2767" y="20602"/>
                  </a:lnTo>
                  <a:lnTo>
                    <a:pt x="2798" y="20654"/>
                  </a:lnTo>
                  <a:lnTo>
                    <a:pt x="2829" y="20692"/>
                  </a:lnTo>
                  <a:lnTo>
                    <a:pt x="2861" y="20714"/>
                  </a:lnTo>
                  <a:lnTo>
                    <a:pt x="2892" y="20737"/>
                  </a:lnTo>
                  <a:lnTo>
                    <a:pt x="2934" y="20752"/>
                  </a:lnTo>
                  <a:lnTo>
                    <a:pt x="2975" y="20759"/>
                  </a:lnTo>
                  <a:lnTo>
                    <a:pt x="3017" y="20759"/>
                  </a:lnTo>
                  <a:lnTo>
                    <a:pt x="3059" y="20752"/>
                  </a:lnTo>
                  <a:lnTo>
                    <a:pt x="3111" y="20744"/>
                  </a:lnTo>
                  <a:lnTo>
                    <a:pt x="3153" y="20729"/>
                  </a:lnTo>
                  <a:lnTo>
                    <a:pt x="3195" y="20714"/>
                  </a:lnTo>
                  <a:lnTo>
                    <a:pt x="3226" y="20684"/>
                  </a:lnTo>
                  <a:lnTo>
                    <a:pt x="3257" y="20654"/>
                  </a:lnTo>
                  <a:lnTo>
                    <a:pt x="3268" y="20617"/>
                  </a:lnTo>
                  <a:lnTo>
                    <a:pt x="3278" y="20587"/>
                  </a:lnTo>
                  <a:lnTo>
                    <a:pt x="3278" y="20550"/>
                  </a:lnTo>
                  <a:lnTo>
                    <a:pt x="3205" y="20213"/>
                  </a:lnTo>
                  <a:lnTo>
                    <a:pt x="2954" y="18954"/>
                  </a:lnTo>
                  <a:lnTo>
                    <a:pt x="2704" y="17704"/>
                  </a:lnTo>
                  <a:lnTo>
                    <a:pt x="2464" y="16446"/>
                  </a:lnTo>
                  <a:lnTo>
                    <a:pt x="2245" y="15180"/>
                  </a:lnTo>
                  <a:lnTo>
                    <a:pt x="2026" y="13922"/>
                  </a:lnTo>
                  <a:lnTo>
                    <a:pt x="1827" y="12657"/>
                  </a:lnTo>
                  <a:lnTo>
                    <a:pt x="1639" y="11399"/>
                  </a:lnTo>
                  <a:lnTo>
                    <a:pt x="1462" y="10133"/>
                  </a:lnTo>
                  <a:lnTo>
                    <a:pt x="1295" y="8867"/>
                  </a:lnTo>
                  <a:lnTo>
                    <a:pt x="1138" y="7602"/>
                  </a:lnTo>
                  <a:lnTo>
                    <a:pt x="992" y="6329"/>
                  </a:lnTo>
                  <a:lnTo>
                    <a:pt x="867" y="5063"/>
                  </a:lnTo>
                  <a:lnTo>
                    <a:pt x="742" y="3798"/>
                  </a:lnTo>
                  <a:lnTo>
                    <a:pt x="637" y="2532"/>
                  </a:lnTo>
                  <a:lnTo>
                    <a:pt x="543" y="126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14"/>
          <p:cNvSpPr/>
          <p:nvPr/>
        </p:nvSpPr>
        <p:spPr>
          <a:xfrm flipH="1">
            <a:off x="5261025" y="4618198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8"/>
          <p:cNvSpPr txBox="1">
            <a:spLocks noGrp="1"/>
          </p:cNvSpPr>
          <p:nvPr>
            <p:ph type="subTitle" idx="1"/>
          </p:nvPr>
        </p:nvSpPr>
        <p:spPr>
          <a:xfrm>
            <a:off x="913639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6" name="Google Shape;1136;p18"/>
          <p:cNvSpPr txBox="1">
            <a:spLocks noGrp="1"/>
          </p:cNvSpPr>
          <p:nvPr>
            <p:ph type="subTitle" idx="2"/>
          </p:nvPr>
        </p:nvSpPr>
        <p:spPr>
          <a:xfrm>
            <a:off x="4945663" y="2935475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2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7" name="Google Shape;1137;p18"/>
          <p:cNvSpPr txBox="1">
            <a:spLocks noGrp="1"/>
          </p:cNvSpPr>
          <p:nvPr>
            <p:ph type="subTitle" idx="3"/>
          </p:nvPr>
        </p:nvSpPr>
        <p:spPr>
          <a:xfrm>
            <a:off x="913625" y="3469725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18"/>
          <p:cNvSpPr txBox="1">
            <a:spLocks noGrp="1"/>
          </p:cNvSpPr>
          <p:nvPr>
            <p:ph type="subTitle" idx="4"/>
          </p:nvPr>
        </p:nvSpPr>
        <p:spPr>
          <a:xfrm>
            <a:off x="4945669" y="3469762"/>
            <a:ext cx="32847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/>
          <p:nvPr/>
        </p:nvSpPr>
        <p:spPr>
          <a:xfrm rot="10800000">
            <a:off x="247131" y="38260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8"/>
          <p:cNvSpPr/>
          <p:nvPr/>
        </p:nvSpPr>
        <p:spPr>
          <a:xfrm flipH="1">
            <a:off x="8729971" y="4455035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18"/>
          <p:cNvSpPr/>
          <p:nvPr/>
        </p:nvSpPr>
        <p:spPr>
          <a:xfrm flipH="1">
            <a:off x="8729967" y="475277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18"/>
          <p:cNvSpPr/>
          <p:nvPr/>
        </p:nvSpPr>
        <p:spPr>
          <a:xfrm flipH="1">
            <a:off x="8814841" y="48902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18"/>
          <p:cNvSpPr/>
          <p:nvPr/>
        </p:nvSpPr>
        <p:spPr>
          <a:xfrm rot="10800000">
            <a:off x="8228068" y="611378"/>
            <a:ext cx="391870" cy="406347"/>
          </a:xfrm>
          <a:custGeom>
            <a:avLst/>
            <a:gdLst/>
            <a:ahLst/>
            <a:cxnLst/>
            <a:rect l="l" t="t" r="r" b="b"/>
            <a:pathLst>
              <a:path w="47557" h="49314" extrusionOk="0">
                <a:moveTo>
                  <a:pt x="35810" y="1"/>
                </a:moveTo>
                <a:lnTo>
                  <a:pt x="23484" y="13567"/>
                </a:lnTo>
                <a:lnTo>
                  <a:pt x="14093" y="1178"/>
                </a:lnTo>
                <a:lnTo>
                  <a:pt x="14949" y="17099"/>
                </a:lnTo>
                <a:lnTo>
                  <a:pt x="1" y="14289"/>
                </a:lnTo>
                <a:lnTo>
                  <a:pt x="11408" y="25634"/>
                </a:lnTo>
                <a:lnTo>
                  <a:pt x="1767" y="33465"/>
                </a:lnTo>
                <a:lnTo>
                  <a:pt x="14949" y="34178"/>
                </a:lnTo>
                <a:lnTo>
                  <a:pt x="12915" y="47753"/>
                </a:lnTo>
                <a:lnTo>
                  <a:pt x="23484" y="37710"/>
                </a:lnTo>
                <a:lnTo>
                  <a:pt x="34250" y="49314"/>
                </a:lnTo>
                <a:lnTo>
                  <a:pt x="32020" y="34178"/>
                </a:lnTo>
                <a:lnTo>
                  <a:pt x="45791" y="34874"/>
                </a:lnTo>
                <a:lnTo>
                  <a:pt x="45791" y="34874"/>
                </a:lnTo>
                <a:lnTo>
                  <a:pt x="35561" y="25634"/>
                </a:lnTo>
                <a:lnTo>
                  <a:pt x="47557" y="15654"/>
                </a:lnTo>
                <a:lnTo>
                  <a:pt x="32020" y="17099"/>
                </a:lnTo>
                <a:lnTo>
                  <a:pt x="35810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650015" y="3359020"/>
            <a:ext cx="139963" cy="20801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8"/>
          <p:cNvSpPr/>
          <p:nvPr/>
        </p:nvSpPr>
        <p:spPr>
          <a:xfrm flipH="1">
            <a:off x="533842" y="3172223"/>
            <a:ext cx="44032" cy="42224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8"/>
          <p:cNvSpPr/>
          <p:nvPr/>
        </p:nvSpPr>
        <p:spPr>
          <a:xfrm flipH="1">
            <a:off x="638991" y="3018674"/>
            <a:ext cx="33183" cy="31827"/>
          </a:xfrm>
          <a:custGeom>
            <a:avLst/>
            <a:gdLst/>
            <a:ahLst/>
            <a:cxnLst/>
            <a:rect l="l" t="t" r="r" b="b"/>
            <a:pathLst>
              <a:path w="6516" h="1987" extrusionOk="0">
                <a:moveTo>
                  <a:pt x="3249" y="1"/>
                </a:moveTo>
                <a:lnTo>
                  <a:pt x="2932" y="7"/>
                </a:lnTo>
                <a:lnTo>
                  <a:pt x="2596" y="24"/>
                </a:lnTo>
                <a:lnTo>
                  <a:pt x="2297" y="46"/>
                </a:lnTo>
                <a:lnTo>
                  <a:pt x="1998" y="80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65"/>
                </a:lnTo>
                <a:lnTo>
                  <a:pt x="561" y="439"/>
                </a:lnTo>
                <a:lnTo>
                  <a:pt x="393" y="519"/>
                </a:lnTo>
                <a:lnTo>
                  <a:pt x="262" y="610"/>
                </a:lnTo>
                <a:lnTo>
                  <a:pt x="150" y="701"/>
                </a:lnTo>
                <a:lnTo>
                  <a:pt x="76" y="792"/>
                </a:lnTo>
                <a:lnTo>
                  <a:pt x="20" y="894"/>
                </a:lnTo>
                <a:lnTo>
                  <a:pt x="1" y="996"/>
                </a:lnTo>
                <a:lnTo>
                  <a:pt x="20" y="1093"/>
                </a:lnTo>
                <a:lnTo>
                  <a:pt x="76" y="1196"/>
                </a:lnTo>
                <a:lnTo>
                  <a:pt x="150" y="1287"/>
                </a:lnTo>
                <a:lnTo>
                  <a:pt x="262" y="1378"/>
                </a:lnTo>
                <a:lnTo>
                  <a:pt x="393" y="1469"/>
                </a:lnTo>
                <a:lnTo>
                  <a:pt x="561" y="1548"/>
                </a:lnTo>
                <a:lnTo>
                  <a:pt x="748" y="1622"/>
                </a:lnTo>
                <a:lnTo>
                  <a:pt x="953" y="1696"/>
                </a:lnTo>
                <a:lnTo>
                  <a:pt x="1196" y="1759"/>
                </a:lnTo>
                <a:lnTo>
                  <a:pt x="1438" y="1816"/>
                </a:lnTo>
                <a:lnTo>
                  <a:pt x="1700" y="1867"/>
                </a:lnTo>
                <a:lnTo>
                  <a:pt x="1998" y="1907"/>
                </a:lnTo>
                <a:lnTo>
                  <a:pt x="2297" y="1941"/>
                </a:lnTo>
                <a:lnTo>
                  <a:pt x="2596" y="1964"/>
                </a:lnTo>
                <a:lnTo>
                  <a:pt x="2932" y="1981"/>
                </a:lnTo>
                <a:lnTo>
                  <a:pt x="3249" y="1986"/>
                </a:lnTo>
                <a:lnTo>
                  <a:pt x="3585" y="1981"/>
                </a:lnTo>
                <a:lnTo>
                  <a:pt x="3921" y="1964"/>
                </a:lnTo>
                <a:lnTo>
                  <a:pt x="4220" y="1941"/>
                </a:lnTo>
                <a:lnTo>
                  <a:pt x="4518" y="1907"/>
                </a:lnTo>
                <a:lnTo>
                  <a:pt x="4817" y="1867"/>
                </a:lnTo>
                <a:lnTo>
                  <a:pt x="5078" y="1816"/>
                </a:lnTo>
                <a:lnTo>
                  <a:pt x="5321" y="1759"/>
                </a:lnTo>
                <a:lnTo>
                  <a:pt x="5564" y="1696"/>
                </a:lnTo>
                <a:lnTo>
                  <a:pt x="5769" y="1622"/>
                </a:lnTo>
                <a:lnTo>
                  <a:pt x="5956" y="1548"/>
                </a:lnTo>
                <a:lnTo>
                  <a:pt x="6124" y="1469"/>
                </a:lnTo>
                <a:lnTo>
                  <a:pt x="6254" y="1378"/>
                </a:lnTo>
                <a:lnTo>
                  <a:pt x="6366" y="1287"/>
                </a:lnTo>
                <a:lnTo>
                  <a:pt x="6441" y="1196"/>
                </a:lnTo>
                <a:lnTo>
                  <a:pt x="6497" y="1093"/>
                </a:lnTo>
                <a:lnTo>
                  <a:pt x="6516" y="996"/>
                </a:lnTo>
                <a:lnTo>
                  <a:pt x="6497" y="894"/>
                </a:lnTo>
                <a:lnTo>
                  <a:pt x="6441" y="792"/>
                </a:lnTo>
                <a:lnTo>
                  <a:pt x="6366" y="701"/>
                </a:lnTo>
                <a:lnTo>
                  <a:pt x="6254" y="610"/>
                </a:lnTo>
                <a:lnTo>
                  <a:pt x="6124" y="519"/>
                </a:lnTo>
                <a:lnTo>
                  <a:pt x="5956" y="439"/>
                </a:lnTo>
                <a:lnTo>
                  <a:pt x="5769" y="365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80"/>
                </a:lnTo>
                <a:lnTo>
                  <a:pt x="4220" y="46"/>
                </a:lnTo>
                <a:lnTo>
                  <a:pt x="3921" y="24"/>
                </a:lnTo>
                <a:lnTo>
                  <a:pt x="3585" y="7"/>
                </a:lnTo>
                <a:lnTo>
                  <a:pt x="324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18"/>
          <p:cNvGrpSpPr/>
          <p:nvPr/>
        </p:nvGrpSpPr>
        <p:grpSpPr>
          <a:xfrm>
            <a:off x="974298" y="4378319"/>
            <a:ext cx="1108392" cy="1078411"/>
            <a:chOff x="1576122" y="4384572"/>
            <a:chExt cx="1401608" cy="1363869"/>
          </a:xfrm>
        </p:grpSpPr>
        <p:sp>
          <p:nvSpPr>
            <p:cNvPr id="1149" name="Google Shape;1149;p18"/>
            <p:cNvSpPr/>
            <p:nvPr/>
          </p:nvSpPr>
          <p:spPr>
            <a:xfrm rot="-2067222">
              <a:off x="1626107" y="4827172"/>
              <a:ext cx="358236" cy="287850"/>
            </a:xfrm>
            <a:custGeom>
              <a:avLst/>
              <a:gdLst/>
              <a:ahLst/>
              <a:cxnLst/>
              <a:rect l="l" t="t" r="r" b="b"/>
              <a:pathLst>
                <a:path w="30603" h="20947" extrusionOk="0">
                  <a:moveTo>
                    <a:pt x="1" y="1"/>
                  </a:moveTo>
                  <a:lnTo>
                    <a:pt x="857" y="1064"/>
                  </a:lnTo>
                  <a:lnTo>
                    <a:pt x="1702" y="2150"/>
                  </a:lnTo>
                  <a:lnTo>
                    <a:pt x="3403" y="4337"/>
                  </a:lnTo>
                  <a:lnTo>
                    <a:pt x="5105" y="6523"/>
                  </a:lnTo>
                  <a:lnTo>
                    <a:pt x="5950" y="7609"/>
                  </a:lnTo>
                  <a:lnTo>
                    <a:pt x="6796" y="8672"/>
                  </a:lnTo>
                  <a:lnTo>
                    <a:pt x="7484" y="9526"/>
                  </a:lnTo>
                  <a:lnTo>
                    <a:pt x="8184" y="10380"/>
                  </a:lnTo>
                  <a:lnTo>
                    <a:pt x="8904" y="11241"/>
                  </a:lnTo>
                  <a:lnTo>
                    <a:pt x="9634" y="12087"/>
                  </a:lnTo>
                  <a:lnTo>
                    <a:pt x="10010" y="12507"/>
                  </a:lnTo>
                  <a:lnTo>
                    <a:pt x="10396" y="12926"/>
                  </a:lnTo>
                  <a:lnTo>
                    <a:pt x="10783" y="13338"/>
                  </a:lnTo>
                  <a:lnTo>
                    <a:pt x="11179" y="13742"/>
                  </a:lnTo>
                  <a:lnTo>
                    <a:pt x="11576" y="14147"/>
                  </a:lnTo>
                  <a:lnTo>
                    <a:pt x="11983" y="14551"/>
                  </a:lnTo>
                  <a:lnTo>
                    <a:pt x="12400" y="14940"/>
                  </a:lnTo>
                  <a:lnTo>
                    <a:pt x="12828" y="15330"/>
                  </a:lnTo>
                  <a:lnTo>
                    <a:pt x="13256" y="15712"/>
                  </a:lnTo>
                  <a:lnTo>
                    <a:pt x="13705" y="16086"/>
                  </a:lnTo>
                  <a:lnTo>
                    <a:pt x="14154" y="16453"/>
                  </a:lnTo>
                  <a:lnTo>
                    <a:pt x="14613" y="16805"/>
                  </a:lnTo>
                  <a:lnTo>
                    <a:pt x="15093" y="17157"/>
                  </a:lnTo>
                  <a:lnTo>
                    <a:pt x="15573" y="17494"/>
                  </a:lnTo>
                  <a:lnTo>
                    <a:pt x="16064" y="17823"/>
                  </a:lnTo>
                  <a:lnTo>
                    <a:pt x="16575" y="18145"/>
                  </a:lnTo>
                  <a:lnTo>
                    <a:pt x="17087" y="18452"/>
                  </a:lnTo>
                  <a:lnTo>
                    <a:pt x="17619" y="18745"/>
                  </a:lnTo>
                  <a:lnTo>
                    <a:pt x="18162" y="19029"/>
                  </a:lnTo>
                  <a:lnTo>
                    <a:pt x="18715" y="19306"/>
                  </a:lnTo>
                  <a:lnTo>
                    <a:pt x="19289" y="19561"/>
                  </a:lnTo>
                  <a:lnTo>
                    <a:pt x="19873" y="19808"/>
                  </a:lnTo>
                  <a:lnTo>
                    <a:pt x="20468" y="20040"/>
                  </a:lnTo>
                  <a:lnTo>
                    <a:pt x="20771" y="20152"/>
                  </a:lnTo>
                  <a:lnTo>
                    <a:pt x="21084" y="20257"/>
                  </a:lnTo>
                  <a:lnTo>
                    <a:pt x="21376" y="20355"/>
                  </a:lnTo>
                  <a:lnTo>
                    <a:pt x="21689" y="20444"/>
                  </a:lnTo>
                  <a:lnTo>
                    <a:pt x="22003" y="20534"/>
                  </a:lnTo>
                  <a:lnTo>
                    <a:pt x="22316" y="20609"/>
                  </a:lnTo>
                  <a:lnTo>
                    <a:pt x="22639" y="20677"/>
                  </a:lnTo>
                  <a:lnTo>
                    <a:pt x="22963" y="20737"/>
                  </a:lnTo>
                  <a:lnTo>
                    <a:pt x="23286" y="20789"/>
                  </a:lnTo>
                  <a:lnTo>
                    <a:pt x="23620" y="20841"/>
                  </a:lnTo>
                  <a:lnTo>
                    <a:pt x="23954" y="20879"/>
                  </a:lnTo>
                  <a:lnTo>
                    <a:pt x="24278" y="20909"/>
                  </a:lnTo>
                  <a:lnTo>
                    <a:pt x="24612" y="20931"/>
                  </a:lnTo>
                  <a:lnTo>
                    <a:pt x="24946" y="20939"/>
                  </a:lnTo>
                  <a:lnTo>
                    <a:pt x="25269" y="20946"/>
                  </a:lnTo>
                  <a:lnTo>
                    <a:pt x="25603" y="20939"/>
                  </a:lnTo>
                  <a:lnTo>
                    <a:pt x="25927" y="20931"/>
                  </a:lnTo>
                  <a:lnTo>
                    <a:pt x="26250" y="20909"/>
                  </a:lnTo>
                  <a:lnTo>
                    <a:pt x="26574" y="20871"/>
                  </a:lnTo>
                  <a:lnTo>
                    <a:pt x="26887" y="20834"/>
                  </a:lnTo>
                  <a:lnTo>
                    <a:pt x="27200" y="20781"/>
                  </a:lnTo>
                  <a:lnTo>
                    <a:pt x="27503" y="20722"/>
                  </a:lnTo>
                  <a:lnTo>
                    <a:pt x="27806" y="20654"/>
                  </a:lnTo>
                  <a:lnTo>
                    <a:pt x="28098" y="20572"/>
                  </a:lnTo>
                  <a:lnTo>
                    <a:pt x="28390" y="20482"/>
                  </a:lnTo>
                  <a:lnTo>
                    <a:pt x="28672" y="20385"/>
                  </a:lnTo>
                  <a:lnTo>
                    <a:pt x="28943" y="20272"/>
                  </a:lnTo>
                  <a:lnTo>
                    <a:pt x="29204" y="20152"/>
                  </a:lnTo>
                  <a:lnTo>
                    <a:pt x="29455" y="20025"/>
                  </a:lnTo>
                  <a:lnTo>
                    <a:pt x="29705" y="19883"/>
                  </a:lnTo>
                  <a:lnTo>
                    <a:pt x="29935" y="19726"/>
                  </a:lnTo>
                  <a:lnTo>
                    <a:pt x="30154" y="19561"/>
                  </a:lnTo>
                  <a:lnTo>
                    <a:pt x="30363" y="19389"/>
                  </a:lnTo>
                  <a:lnTo>
                    <a:pt x="30561" y="19201"/>
                  </a:lnTo>
                  <a:lnTo>
                    <a:pt x="30582" y="18954"/>
                  </a:lnTo>
                  <a:lnTo>
                    <a:pt x="30603" y="18707"/>
                  </a:lnTo>
                  <a:lnTo>
                    <a:pt x="30603" y="18460"/>
                  </a:lnTo>
                  <a:lnTo>
                    <a:pt x="30603" y="18213"/>
                  </a:lnTo>
                  <a:lnTo>
                    <a:pt x="30592" y="17966"/>
                  </a:lnTo>
                  <a:lnTo>
                    <a:pt x="30582" y="17726"/>
                  </a:lnTo>
                  <a:lnTo>
                    <a:pt x="30561" y="17479"/>
                  </a:lnTo>
                  <a:lnTo>
                    <a:pt x="30530" y="17239"/>
                  </a:lnTo>
                  <a:lnTo>
                    <a:pt x="30488" y="16992"/>
                  </a:lnTo>
                  <a:lnTo>
                    <a:pt x="30446" y="16753"/>
                  </a:lnTo>
                  <a:lnTo>
                    <a:pt x="30394" y="16513"/>
                  </a:lnTo>
                  <a:lnTo>
                    <a:pt x="30342" y="16273"/>
                  </a:lnTo>
                  <a:lnTo>
                    <a:pt x="30279" y="16034"/>
                  </a:lnTo>
                  <a:lnTo>
                    <a:pt x="30206" y="15794"/>
                  </a:lnTo>
                  <a:lnTo>
                    <a:pt x="30133" y="15562"/>
                  </a:lnTo>
                  <a:lnTo>
                    <a:pt x="30050" y="15322"/>
                  </a:lnTo>
                  <a:lnTo>
                    <a:pt x="29956" y="15090"/>
                  </a:lnTo>
                  <a:lnTo>
                    <a:pt x="29862" y="14850"/>
                  </a:lnTo>
                  <a:lnTo>
                    <a:pt x="29653" y="14386"/>
                  </a:lnTo>
                  <a:lnTo>
                    <a:pt x="29423" y="13929"/>
                  </a:lnTo>
                  <a:lnTo>
                    <a:pt x="29173" y="13473"/>
                  </a:lnTo>
                  <a:lnTo>
                    <a:pt x="28891" y="13023"/>
                  </a:lnTo>
                  <a:lnTo>
                    <a:pt x="28599" y="12581"/>
                  </a:lnTo>
                  <a:lnTo>
                    <a:pt x="28275" y="12147"/>
                  </a:lnTo>
                  <a:lnTo>
                    <a:pt x="27941" y="11713"/>
                  </a:lnTo>
                  <a:lnTo>
                    <a:pt x="27586" y="11286"/>
                  </a:lnTo>
                  <a:lnTo>
                    <a:pt x="27211" y="10867"/>
                  </a:lnTo>
                  <a:lnTo>
                    <a:pt x="26814" y="10455"/>
                  </a:lnTo>
                  <a:lnTo>
                    <a:pt x="26407" y="10050"/>
                  </a:lnTo>
                  <a:lnTo>
                    <a:pt x="25979" y="9661"/>
                  </a:lnTo>
                  <a:lnTo>
                    <a:pt x="25541" y="9271"/>
                  </a:lnTo>
                  <a:lnTo>
                    <a:pt x="25081" y="8890"/>
                  </a:lnTo>
                  <a:lnTo>
                    <a:pt x="24612" y="8523"/>
                  </a:lnTo>
                  <a:lnTo>
                    <a:pt x="24121" y="8156"/>
                  </a:lnTo>
                  <a:lnTo>
                    <a:pt x="23620" y="7804"/>
                  </a:lnTo>
                  <a:lnTo>
                    <a:pt x="23109" y="7459"/>
                  </a:lnTo>
                  <a:lnTo>
                    <a:pt x="22587" y="7130"/>
                  </a:lnTo>
                  <a:lnTo>
                    <a:pt x="22055" y="6808"/>
                  </a:lnTo>
                  <a:lnTo>
                    <a:pt x="21512" y="6493"/>
                  </a:lnTo>
                  <a:lnTo>
                    <a:pt x="20959" y="6194"/>
                  </a:lnTo>
                  <a:lnTo>
                    <a:pt x="20406" y="5902"/>
                  </a:lnTo>
                  <a:lnTo>
                    <a:pt x="19832" y="5625"/>
                  </a:lnTo>
                  <a:lnTo>
                    <a:pt x="19258" y="5347"/>
                  </a:lnTo>
                  <a:lnTo>
                    <a:pt x="18673" y="5085"/>
                  </a:lnTo>
                  <a:lnTo>
                    <a:pt x="18089" y="4831"/>
                  </a:lnTo>
                  <a:lnTo>
                    <a:pt x="17494" y="4584"/>
                  </a:lnTo>
                  <a:lnTo>
                    <a:pt x="16888" y="4351"/>
                  </a:lnTo>
                  <a:lnTo>
                    <a:pt x="16283" y="4119"/>
                  </a:lnTo>
                  <a:lnTo>
                    <a:pt x="15667" y="3895"/>
                  </a:lnTo>
                  <a:lnTo>
                    <a:pt x="15051" y="3678"/>
                  </a:lnTo>
                  <a:lnTo>
                    <a:pt x="14425" y="3468"/>
                  </a:lnTo>
                  <a:lnTo>
                    <a:pt x="13799" y="3266"/>
                  </a:lnTo>
                  <a:lnTo>
                    <a:pt x="13173" y="3071"/>
                  </a:lnTo>
                  <a:lnTo>
                    <a:pt x="12536" y="2876"/>
                  </a:lnTo>
                  <a:lnTo>
                    <a:pt x="11899" y="2689"/>
                  </a:lnTo>
                  <a:lnTo>
                    <a:pt x="11252" y="2509"/>
                  </a:lnTo>
                  <a:lnTo>
                    <a:pt x="10605" y="2337"/>
                  </a:lnTo>
                  <a:lnTo>
                    <a:pt x="9958" y="2165"/>
                  </a:lnTo>
                  <a:lnTo>
                    <a:pt x="9300" y="2000"/>
                  </a:lnTo>
                  <a:lnTo>
                    <a:pt x="7996" y="1686"/>
                  </a:lnTo>
                  <a:lnTo>
                    <a:pt x="6670" y="1379"/>
                  </a:lnTo>
                  <a:lnTo>
                    <a:pt x="5345" y="1086"/>
                  </a:lnTo>
                  <a:lnTo>
                    <a:pt x="4009" y="802"/>
                  </a:lnTo>
                  <a:lnTo>
                    <a:pt x="2673" y="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 rot="-2067222">
              <a:off x="2224667" y="4407575"/>
              <a:ext cx="409192" cy="1342836"/>
            </a:xfrm>
            <a:custGeom>
              <a:avLst/>
              <a:gdLst/>
              <a:ahLst/>
              <a:cxnLst/>
              <a:rect l="l" t="t" r="r" b="b"/>
              <a:pathLst>
                <a:path w="34956" h="97719" extrusionOk="0">
                  <a:moveTo>
                    <a:pt x="585" y="0"/>
                  </a:moveTo>
                  <a:lnTo>
                    <a:pt x="523" y="8"/>
                  </a:lnTo>
                  <a:lnTo>
                    <a:pt x="471" y="15"/>
                  </a:lnTo>
                  <a:lnTo>
                    <a:pt x="356" y="45"/>
                  </a:lnTo>
                  <a:lnTo>
                    <a:pt x="251" y="83"/>
                  </a:lnTo>
                  <a:lnTo>
                    <a:pt x="168" y="142"/>
                  </a:lnTo>
                  <a:lnTo>
                    <a:pt x="95" y="210"/>
                  </a:lnTo>
                  <a:lnTo>
                    <a:pt x="43" y="285"/>
                  </a:lnTo>
                  <a:lnTo>
                    <a:pt x="11" y="367"/>
                  </a:lnTo>
                  <a:lnTo>
                    <a:pt x="1" y="405"/>
                  </a:lnTo>
                  <a:lnTo>
                    <a:pt x="1" y="449"/>
                  </a:lnTo>
                  <a:lnTo>
                    <a:pt x="74" y="2022"/>
                  </a:lnTo>
                  <a:lnTo>
                    <a:pt x="157" y="3587"/>
                  </a:lnTo>
                  <a:lnTo>
                    <a:pt x="262" y="5152"/>
                  </a:lnTo>
                  <a:lnTo>
                    <a:pt x="387" y="6717"/>
                  </a:lnTo>
                  <a:lnTo>
                    <a:pt x="523" y="8290"/>
                  </a:lnTo>
                  <a:lnTo>
                    <a:pt x="669" y="9855"/>
                  </a:lnTo>
                  <a:lnTo>
                    <a:pt x="825" y="11420"/>
                  </a:lnTo>
                  <a:lnTo>
                    <a:pt x="1003" y="12985"/>
                  </a:lnTo>
                  <a:lnTo>
                    <a:pt x="1201" y="14550"/>
                  </a:lnTo>
                  <a:lnTo>
                    <a:pt x="1410" y="16116"/>
                  </a:lnTo>
                  <a:lnTo>
                    <a:pt x="1629" y="17681"/>
                  </a:lnTo>
                  <a:lnTo>
                    <a:pt x="1869" y="19246"/>
                  </a:lnTo>
                  <a:lnTo>
                    <a:pt x="2120" y="20811"/>
                  </a:lnTo>
                  <a:lnTo>
                    <a:pt x="2381" y="22376"/>
                  </a:lnTo>
                  <a:lnTo>
                    <a:pt x="2662" y="23934"/>
                  </a:lnTo>
                  <a:lnTo>
                    <a:pt x="2955" y="25499"/>
                  </a:lnTo>
                  <a:lnTo>
                    <a:pt x="3268" y="27056"/>
                  </a:lnTo>
                  <a:lnTo>
                    <a:pt x="3591" y="28614"/>
                  </a:lnTo>
                  <a:lnTo>
                    <a:pt x="3936" y="30172"/>
                  </a:lnTo>
                  <a:lnTo>
                    <a:pt x="4291" y="31729"/>
                  </a:lnTo>
                  <a:lnTo>
                    <a:pt x="4656" y="33279"/>
                  </a:lnTo>
                  <a:lnTo>
                    <a:pt x="5032" y="34837"/>
                  </a:lnTo>
                  <a:lnTo>
                    <a:pt x="5428" y="36387"/>
                  </a:lnTo>
                  <a:lnTo>
                    <a:pt x="5846" y="37937"/>
                  </a:lnTo>
                  <a:lnTo>
                    <a:pt x="6274" y="39480"/>
                  </a:lnTo>
                  <a:lnTo>
                    <a:pt x="6712" y="41030"/>
                  </a:lnTo>
                  <a:lnTo>
                    <a:pt x="7161" y="42573"/>
                  </a:lnTo>
                  <a:lnTo>
                    <a:pt x="7630" y="44115"/>
                  </a:lnTo>
                  <a:lnTo>
                    <a:pt x="8121" y="45658"/>
                  </a:lnTo>
                  <a:lnTo>
                    <a:pt x="8612" y="47193"/>
                  </a:lnTo>
                  <a:lnTo>
                    <a:pt x="9123" y="48728"/>
                  </a:lnTo>
                  <a:lnTo>
                    <a:pt x="9655" y="50263"/>
                  </a:lnTo>
                  <a:lnTo>
                    <a:pt x="10198" y="51791"/>
                  </a:lnTo>
                  <a:lnTo>
                    <a:pt x="10751" y="53319"/>
                  </a:lnTo>
                  <a:lnTo>
                    <a:pt x="11315" y="54846"/>
                  </a:lnTo>
                  <a:lnTo>
                    <a:pt x="11899" y="56367"/>
                  </a:lnTo>
                  <a:lnTo>
                    <a:pt x="12505" y="57887"/>
                  </a:lnTo>
                  <a:lnTo>
                    <a:pt x="13110" y="59400"/>
                  </a:lnTo>
                  <a:lnTo>
                    <a:pt x="13736" y="60912"/>
                  </a:lnTo>
                  <a:lnTo>
                    <a:pt x="14373" y="62425"/>
                  </a:lnTo>
                  <a:lnTo>
                    <a:pt x="15030" y="63930"/>
                  </a:lnTo>
                  <a:lnTo>
                    <a:pt x="15698" y="65435"/>
                  </a:lnTo>
                  <a:lnTo>
                    <a:pt x="16377" y="66933"/>
                  </a:lnTo>
                  <a:lnTo>
                    <a:pt x="17076" y="68431"/>
                  </a:lnTo>
                  <a:lnTo>
                    <a:pt x="17786" y="69921"/>
                  </a:lnTo>
                  <a:lnTo>
                    <a:pt x="18506" y="71411"/>
                  </a:lnTo>
                  <a:lnTo>
                    <a:pt x="19237" y="72894"/>
                  </a:lnTo>
                  <a:lnTo>
                    <a:pt x="19988" y="74377"/>
                  </a:lnTo>
                  <a:lnTo>
                    <a:pt x="20750" y="75852"/>
                  </a:lnTo>
                  <a:lnTo>
                    <a:pt x="21533" y="77327"/>
                  </a:lnTo>
                  <a:lnTo>
                    <a:pt x="22316" y="78795"/>
                  </a:lnTo>
                  <a:lnTo>
                    <a:pt x="23119" y="80255"/>
                  </a:lnTo>
                  <a:lnTo>
                    <a:pt x="23933" y="81715"/>
                  </a:lnTo>
                  <a:lnTo>
                    <a:pt x="24768" y="83176"/>
                  </a:lnTo>
                  <a:lnTo>
                    <a:pt x="25614" y="84629"/>
                  </a:lnTo>
                  <a:lnTo>
                    <a:pt x="26470" y="86074"/>
                  </a:lnTo>
                  <a:lnTo>
                    <a:pt x="27336" y="87512"/>
                  </a:lnTo>
                  <a:lnTo>
                    <a:pt x="28223" y="88949"/>
                  </a:lnTo>
                  <a:lnTo>
                    <a:pt x="29121" y="90387"/>
                  </a:lnTo>
                  <a:lnTo>
                    <a:pt x="30029" y="91810"/>
                  </a:lnTo>
                  <a:lnTo>
                    <a:pt x="30947" y="93233"/>
                  </a:lnTo>
                  <a:lnTo>
                    <a:pt x="31887" y="94656"/>
                  </a:lnTo>
                  <a:lnTo>
                    <a:pt x="32836" y="96064"/>
                  </a:lnTo>
                  <a:lnTo>
                    <a:pt x="33797" y="97471"/>
                  </a:lnTo>
                  <a:lnTo>
                    <a:pt x="33838" y="97531"/>
                  </a:lnTo>
                  <a:lnTo>
                    <a:pt x="33901" y="97576"/>
                  </a:lnTo>
                  <a:lnTo>
                    <a:pt x="33964" y="97621"/>
                  </a:lnTo>
                  <a:lnTo>
                    <a:pt x="34026" y="97651"/>
                  </a:lnTo>
                  <a:lnTo>
                    <a:pt x="34099" y="97681"/>
                  </a:lnTo>
                  <a:lnTo>
                    <a:pt x="34183" y="97704"/>
                  </a:lnTo>
                  <a:lnTo>
                    <a:pt x="34266" y="97711"/>
                  </a:lnTo>
                  <a:lnTo>
                    <a:pt x="34350" y="97719"/>
                  </a:lnTo>
                  <a:lnTo>
                    <a:pt x="34412" y="97711"/>
                  </a:lnTo>
                  <a:lnTo>
                    <a:pt x="34485" y="97704"/>
                  </a:lnTo>
                  <a:lnTo>
                    <a:pt x="34548" y="97689"/>
                  </a:lnTo>
                  <a:lnTo>
                    <a:pt x="34611" y="97674"/>
                  </a:lnTo>
                  <a:lnTo>
                    <a:pt x="34673" y="97651"/>
                  </a:lnTo>
                  <a:lnTo>
                    <a:pt x="34715" y="97621"/>
                  </a:lnTo>
                  <a:lnTo>
                    <a:pt x="34809" y="97561"/>
                  </a:lnTo>
                  <a:lnTo>
                    <a:pt x="34872" y="97494"/>
                  </a:lnTo>
                  <a:lnTo>
                    <a:pt x="34924" y="97419"/>
                  </a:lnTo>
                  <a:lnTo>
                    <a:pt x="34945" y="97337"/>
                  </a:lnTo>
                  <a:lnTo>
                    <a:pt x="34955" y="97254"/>
                  </a:lnTo>
                  <a:lnTo>
                    <a:pt x="34934" y="97164"/>
                  </a:lnTo>
                  <a:lnTo>
                    <a:pt x="34913" y="97127"/>
                  </a:lnTo>
                  <a:lnTo>
                    <a:pt x="34892" y="97082"/>
                  </a:lnTo>
                  <a:lnTo>
                    <a:pt x="33932" y="95682"/>
                  </a:lnTo>
                  <a:lnTo>
                    <a:pt x="32982" y="94274"/>
                  </a:lnTo>
                  <a:lnTo>
                    <a:pt x="32054" y="92866"/>
                  </a:lnTo>
                  <a:lnTo>
                    <a:pt x="31135" y="91443"/>
                  </a:lnTo>
                  <a:lnTo>
                    <a:pt x="30227" y="90020"/>
                  </a:lnTo>
                  <a:lnTo>
                    <a:pt x="29340" y="88597"/>
                  </a:lnTo>
                  <a:lnTo>
                    <a:pt x="28453" y="87167"/>
                  </a:lnTo>
                  <a:lnTo>
                    <a:pt x="27586" y="85729"/>
                  </a:lnTo>
                  <a:lnTo>
                    <a:pt x="26731" y="84284"/>
                  </a:lnTo>
                  <a:lnTo>
                    <a:pt x="25896" y="82839"/>
                  </a:lnTo>
                  <a:lnTo>
                    <a:pt x="25071" y="81386"/>
                  </a:lnTo>
                  <a:lnTo>
                    <a:pt x="24257" y="79933"/>
                  </a:lnTo>
                  <a:lnTo>
                    <a:pt x="23453" y="78473"/>
                  </a:lnTo>
                  <a:lnTo>
                    <a:pt x="22670" y="77013"/>
                  </a:lnTo>
                  <a:lnTo>
                    <a:pt x="21898" y="75545"/>
                  </a:lnTo>
                  <a:lnTo>
                    <a:pt x="21136" y="74077"/>
                  </a:lnTo>
                  <a:lnTo>
                    <a:pt x="20385" y="72602"/>
                  </a:lnTo>
                  <a:lnTo>
                    <a:pt x="19654" y="71119"/>
                  </a:lnTo>
                  <a:lnTo>
                    <a:pt x="18934" y="69636"/>
                  </a:lnTo>
                  <a:lnTo>
                    <a:pt x="18224" y="68154"/>
                  </a:lnTo>
                  <a:lnTo>
                    <a:pt x="17535" y="66663"/>
                  </a:lnTo>
                  <a:lnTo>
                    <a:pt x="16857" y="65166"/>
                  </a:lnTo>
                  <a:lnTo>
                    <a:pt x="16189" y="63668"/>
                  </a:lnTo>
                  <a:lnTo>
                    <a:pt x="15542" y="62170"/>
                  </a:lnTo>
                  <a:lnTo>
                    <a:pt x="14905" y="60665"/>
                  </a:lnTo>
                  <a:lnTo>
                    <a:pt x="14279" y="59160"/>
                  </a:lnTo>
                  <a:lnTo>
                    <a:pt x="13674" y="57647"/>
                  </a:lnTo>
                  <a:lnTo>
                    <a:pt x="13079" y="56135"/>
                  </a:lnTo>
                  <a:lnTo>
                    <a:pt x="12494" y="54614"/>
                  </a:lnTo>
                  <a:lnTo>
                    <a:pt x="11931" y="53094"/>
                  </a:lnTo>
                  <a:lnTo>
                    <a:pt x="11377" y="51574"/>
                  </a:lnTo>
                  <a:lnTo>
                    <a:pt x="10835" y="50046"/>
                  </a:lnTo>
                  <a:lnTo>
                    <a:pt x="10313" y="48519"/>
                  </a:lnTo>
                  <a:lnTo>
                    <a:pt x="9801" y="46991"/>
                  </a:lnTo>
                  <a:lnTo>
                    <a:pt x="9311" y="45463"/>
                  </a:lnTo>
                  <a:lnTo>
                    <a:pt x="8820" y="43928"/>
                  </a:lnTo>
                  <a:lnTo>
                    <a:pt x="8361" y="42393"/>
                  </a:lnTo>
                  <a:lnTo>
                    <a:pt x="7902" y="40850"/>
                  </a:lnTo>
                  <a:lnTo>
                    <a:pt x="7463" y="39308"/>
                  </a:lnTo>
                  <a:lnTo>
                    <a:pt x="7046" y="37765"/>
                  </a:lnTo>
                  <a:lnTo>
                    <a:pt x="6628" y="36222"/>
                  </a:lnTo>
                  <a:lnTo>
                    <a:pt x="6232" y="34680"/>
                  </a:lnTo>
                  <a:lnTo>
                    <a:pt x="5856" y="33130"/>
                  </a:lnTo>
                  <a:lnTo>
                    <a:pt x="5491" y="31587"/>
                  </a:lnTo>
                  <a:lnTo>
                    <a:pt x="5136" y="30037"/>
                  </a:lnTo>
                  <a:lnTo>
                    <a:pt x="4802" y="28479"/>
                  </a:lnTo>
                  <a:lnTo>
                    <a:pt x="4478" y="26929"/>
                  </a:lnTo>
                  <a:lnTo>
                    <a:pt x="4165" y="25379"/>
                  </a:lnTo>
                  <a:lnTo>
                    <a:pt x="3873" y="23821"/>
                  </a:lnTo>
                  <a:lnTo>
                    <a:pt x="3591" y="22264"/>
                  </a:lnTo>
                  <a:lnTo>
                    <a:pt x="3330" y="20706"/>
                  </a:lnTo>
                  <a:lnTo>
                    <a:pt x="3080" y="19148"/>
                  </a:lnTo>
                  <a:lnTo>
                    <a:pt x="2840" y="17591"/>
                  </a:lnTo>
                  <a:lnTo>
                    <a:pt x="2621" y="16033"/>
                  </a:lnTo>
                  <a:lnTo>
                    <a:pt x="2412" y="14476"/>
                  </a:lnTo>
                  <a:lnTo>
                    <a:pt x="2224" y="12910"/>
                  </a:lnTo>
                  <a:lnTo>
                    <a:pt x="2047" y="11353"/>
                  </a:lnTo>
                  <a:lnTo>
                    <a:pt x="1880" y="9795"/>
                  </a:lnTo>
                  <a:lnTo>
                    <a:pt x="1733" y="8230"/>
                  </a:lnTo>
                  <a:lnTo>
                    <a:pt x="1598" y="6672"/>
                  </a:lnTo>
                  <a:lnTo>
                    <a:pt x="1483" y="5107"/>
                  </a:lnTo>
                  <a:lnTo>
                    <a:pt x="1379" y="3550"/>
                  </a:lnTo>
                  <a:lnTo>
                    <a:pt x="1295" y="1985"/>
                  </a:lnTo>
                  <a:lnTo>
                    <a:pt x="1222" y="427"/>
                  </a:lnTo>
                  <a:lnTo>
                    <a:pt x="1212" y="382"/>
                  </a:lnTo>
                  <a:lnTo>
                    <a:pt x="1201" y="337"/>
                  </a:lnTo>
                  <a:lnTo>
                    <a:pt x="1159" y="255"/>
                  </a:lnTo>
                  <a:lnTo>
                    <a:pt x="1107" y="187"/>
                  </a:lnTo>
                  <a:lnTo>
                    <a:pt x="1024" y="120"/>
                  </a:lnTo>
                  <a:lnTo>
                    <a:pt x="930" y="68"/>
                  </a:lnTo>
                  <a:lnTo>
                    <a:pt x="825" y="30"/>
                  </a:lnTo>
                  <a:lnTo>
                    <a:pt x="711" y="8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 rot="-2067222">
              <a:off x="1853863" y="4772689"/>
              <a:ext cx="396713" cy="513312"/>
            </a:xfrm>
            <a:custGeom>
              <a:avLst/>
              <a:gdLst/>
              <a:ahLst/>
              <a:cxnLst/>
              <a:rect l="l" t="t" r="r" b="b"/>
              <a:pathLst>
                <a:path w="33890" h="37354" extrusionOk="0">
                  <a:moveTo>
                    <a:pt x="616" y="1"/>
                  </a:moveTo>
                  <a:lnTo>
                    <a:pt x="501" y="8"/>
                  </a:lnTo>
                  <a:lnTo>
                    <a:pt x="386" y="31"/>
                  </a:lnTo>
                  <a:lnTo>
                    <a:pt x="271" y="68"/>
                  </a:lnTo>
                  <a:lnTo>
                    <a:pt x="230" y="98"/>
                  </a:lnTo>
                  <a:lnTo>
                    <a:pt x="177" y="128"/>
                  </a:lnTo>
                  <a:lnTo>
                    <a:pt x="136" y="158"/>
                  </a:lnTo>
                  <a:lnTo>
                    <a:pt x="104" y="196"/>
                  </a:lnTo>
                  <a:lnTo>
                    <a:pt x="42" y="270"/>
                  </a:lnTo>
                  <a:lnTo>
                    <a:pt x="10" y="353"/>
                  </a:lnTo>
                  <a:lnTo>
                    <a:pt x="0" y="435"/>
                  </a:lnTo>
                  <a:lnTo>
                    <a:pt x="10" y="518"/>
                  </a:lnTo>
                  <a:lnTo>
                    <a:pt x="42" y="600"/>
                  </a:lnTo>
                  <a:lnTo>
                    <a:pt x="94" y="675"/>
                  </a:lnTo>
                  <a:lnTo>
                    <a:pt x="136" y="712"/>
                  </a:lnTo>
                  <a:lnTo>
                    <a:pt x="177" y="750"/>
                  </a:lnTo>
                  <a:lnTo>
                    <a:pt x="1513" y="1723"/>
                  </a:lnTo>
                  <a:lnTo>
                    <a:pt x="2829" y="2719"/>
                  </a:lnTo>
                  <a:lnTo>
                    <a:pt x="4133" y="3723"/>
                  </a:lnTo>
                  <a:lnTo>
                    <a:pt x="5406" y="4734"/>
                  </a:lnTo>
                  <a:lnTo>
                    <a:pt x="6659" y="5752"/>
                  </a:lnTo>
                  <a:lnTo>
                    <a:pt x="7901" y="6785"/>
                  </a:lnTo>
                  <a:lnTo>
                    <a:pt x="9112" y="7834"/>
                  </a:lnTo>
                  <a:lnTo>
                    <a:pt x="10312" y="8882"/>
                  </a:lnTo>
                  <a:lnTo>
                    <a:pt x="11481" y="9946"/>
                  </a:lnTo>
                  <a:lnTo>
                    <a:pt x="12639" y="11024"/>
                  </a:lnTo>
                  <a:lnTo>
                    <a:pt x="13777" y="12102"/>
                  </a:lnTo>
                  <a:lnTo>
                    <a:pt x="14883" y="13196"/>
                  </a:lnTo>
                  <a:lnTo>
                    <a:pt x="15979" y="14304"/>
                  </a:lnTo>
                  <a:lnTo>
                    <a:pt x="17044" y="15420"/>
                  </a:lnTo>
                  <a:lnTo>
                    <a:pt x="18098" y="16543"/>
                  </a:lnTo>
                  <a:lnTo>
                    <a:pt x="19131" y="17674"/>
                  </a:lnTo>
                  <a:lnTo>
                    <a:pt x="20133" y="18812"/>
                  </a:lnTo>
                  <a:lnTo>
                    <a:pt x="21125" y="19965"/>
                  </a:lnTo>
                  <a:lnTo>
                    <a:pt x="22085" y="21126"/>
                  </a:lnTo>
                  <a:lnTo>
                    <a:pt x="23035" y="22302"/>
                  </a:lnTo>
                  <a:lnTo>
                    <a:pt x="23964" y="23485"/>
                  </a:lnTo>
                  <a:lnTo>
                    <a:pt x="24861" y="24668"/>
                  </a:lnTo>
                  <a:lnTo>
                    <a:pt x="25738" y="25874"/>
                  </a:lnTo>
                  <a:lnTo>
                    <a:pt x="26604" y="27080"/>
                  </a:lnTo>
                  <a:lnTo>
                    <a:pt x="27439" y="28300"/>
                  </a:lnTo>
                  <a:lnTo>
                    <a:pt x="28254" y="29528"/>
                  </a:lnTo>
                  <a:lnTo>
                    <a:pt x="29057" y="30764"/>
                  </a:lnTo>
                  <a:lnTo>
                    <a:pt x="29830" y="32007"/>
                  </a:lnTo>
                  <a:lnTo>
                    <a:pt x="30581" y="33258"/>
                  </a:lnTo>
                  <a:lnTo>
                    <a:pt x="31312" y="34523"/>
                  </a:lnTo>
                  <a:lnTo>
                    <a:pt x="32021" y="35796"/>
                  </a:lnTo>
                  <a:lnTo>
                    <a:pt x="32710" y="37077"/>
                  </a:lnTo>
                  <a:lnTo>
                    <a:pt x="32752" y="37137"/>
                  </a:lnTo>
                  <a:lnTo>
                    <a:pt x="32804" y="37189"/>
                  </a:lnTo>
                  <a:lnTo>
                    <a:pt x="32867" y="37242"/>
                  </a:lnTo>
                  <a:lnTo>
                    <a:pt x="32929" y="37279"/>
                  </a:lnTo>
                  <a:lnTo>
                    <a:pt x="33013" y="37316"/>
                  </a:lnTo>
                  <a:lnTo>
                    <a:pt x="33096" y="37339"/>
                  </a:lnTo>
                  <a:lnTo>
                    <a:pt x="33180" y="37354"/>
                  </a:lnTo>
                  <a:lnTo>
                    <a:pt x="33274" y="37354"/>
                  </a:lnTo>
                  <a:lnTo>
                    <a:pt x="33389" y="37346"/>
                  </a:lnTo>
                  <a:lnTo>
                    <a:pt x="33493" y="37331"/>
                  </a:lnTo>
                  <a:lnTo>
                    <a:pt x="33545" y="37309"/>
                  </a:lnTo>
                  <a:lnTo>
                    <a:pt x="33597" y="37286"/>
                  </a:lnTo>
                  <a:lnTo>
                    <a:pt x="33702" y="37234"/>
                  </a:lnTo>
                  <a:lnTo>
                    <a:pt x="33775" y="37174"/>
                  </a:lnTo>
                  <a:lnTo>
                    <a:pt x="33827" y="37099"/>
                  </a:lnTo>
                  <a:lnTo>
                    <a:pt x="33869" y="37017"/>
                  </a:lnTo>
                  <a:lnTo>
                    <a:pt x="33890" y="36934"/>
                  </a:lnTo>
                  <a:lnTo>
                    <a:pt x="33879" y="36852"/>
                  </a:lnTo>
                  <a:lnTo>
                    <a:pt x="33869" y="36807"/>
                  </a:lnTo>
                  <a:lnTo>
                    <a:pt x="33848" y="36762"/>
                  </a:lnTo>
                  <a:lnTo>
                    <a:pt x="33159" y="35474"/>
                  </a:lnTo>
                  <a:lnTo>
                    <a:pt x="32439" y="34194"/>
                  </a:lnTo>
                  <a:lnTo>
                    <a:pt x="31698" y="32921"/>
                  </a:lnTo>
                  <a:lnTo>
                    <a:pt x="30946" y="31655"/>
                  </a:lnTo>
                  <a:lnTo>
                    <a:pt x="30560" y="31026"/>
                  </a:lnTo>
                  <a:lnTo>
                    <a:pt x="30164" y="30397"/>
                  </a:lnTo>
                  <a:lnTo>
                    <a:pt x="29767" y="29775"/>
                  </a:lnTo>
                  <a:lnTo>
                    <a:pt x="29360" y="29154"/>
                  </a:lnTo>
                  <a:lnTo>
                    <a:pt x="28953" y="28532"/>
                  </a:lnTo>
                  <a:lnTo>
                    <a:pt x="28535" y="27918"/>
                  </a:lnTo>
                  <a:lnTo>
                    <a:pt x="28118" y="27297"/>
                  </a:lnTo>
                  <a:lnTo>
                    <a:pt x="27690" y="26690"/>
                  </a:lnTo>
                  <a:lnTo>
                    <a:pt x="27262" y="26076"/>
                  </a:lnTo>
                  <a:lnTo>
                    <a:pt x="26824" y="25469"/>
                  </a:lnTo>
                  <a:lnTo>
                    <a:pt x="26385" y="24863"/>
                  </a:lnTo>
                  <a:lnTo>
                    <a:pt x="25936" y="24256"/>
                  </a:lnTo>
                  <a:lnTo>
                    <a:pt x="25488" y="23657"/>
                  </a:lnTo>
                  <a:lnTo>
                    <a:pt x="25028" y="23058"/>
                  </a:lnTo>
                  <a:lnTo>
                    <a:pt x="24559" y="22459"/>
                  </a:lnTo>
                  <a:lnTo>
                    <a:pt x="24089" y="21867"/>
                  </a:lnTo>
                  <a:lnTo>
                    <a:pt x="23619" y="21276"/>
                  </a:lnTo>
                  <a:lnTo>
                    <a:pt x="23139" y="20684"/>
                  </a:lnTo>
                  <a:lnTo>
                    <a:pt x="22659" y="20100"/>
                  </a:lnTo>
                  <a:lnTo>
                    <a:pt x="22169" y="19516"/>
                  </a:lnTo>
                  <a:lnTo>
                    <a:pt x="21668" y="18932"/>
                  </a:lnTo>
                  <a:lnTo>
                    <a:pt x="21167" y="18355"/>
                  </a:lnTo>
                  <a:lnTo>
                    <a:pt x="20666" y="17771"/>
                  </a:lnTo>
                  <a:lnTo>
                    <a:pt x="20154" y="17202"/>
                  </a:lnTo>
                  <a:lnTo>
                    <a:pt x="19632" y="16625"/>
                  </a:lnTo>
                  <a:lnTo>
                    <a:pt x="19121" y="16056"/>
                  </a:lnTo>
                  <a:lnTo>
                    <a:pt x="18589" y="15487"/>
                  </a:lnTo>
                  <a:lnTo>
                    <a:pt x="18056" y="14926"/>
                  </a:lnTo>
                  <a:lnTo>
                    <a:pt x="17524" y="14364"/>
                  </a:lnTo>
                  <a:lnTo>
                    <a:pt x="16981" y="13802"/>
                  </a:lnTo>
                  <a:lnTo>
                    <a:pt x="16428" y="13241"/>
                  </a:lnTo>
                  <a:lnTo>
                    <a:pt x="15875" y="12686"/>
                  </a:lnTo>
                  <a:lnTo>
                    <a:pt x="15311" y="12132"/>
                  </a:lnTo>
                  <a:lnTo>
                    <a:pt x="14748" y="11586"/>
                  </a:lnTo>
                  <a:lnTo>
                    <a:pt x="14184" y="11039"/>
                  </a:lnTo>
                  <a:lnTo>
                    <a:pt x="13610" y="10492"/>
                  </a:lnTo>
                  <a:lnTo>
                    <a:pt x="13026" y="9953"/>
                  </a:lnTo>
                  <a:lnTo>
                    <a:pt x="12441" y="9406"/>
                  </a:lnTo>
                  <a:lnTo>
                    <a:pt x="11857" y="8875"/>
                  </a:lnTo>
                  <a:lnTo>
                    <a:pt x="11262" y="8336"/>
                  </a:lnTo>
                  <a:lnTo>
                    <a:pt x="10656" y="7804"/>
                  </a:lnTo>
                  <a:lnTo>
                    <a:pt x="10051" y="7272"/>
                  </a:lnTo>
                  <a:lnTo>
                    <a:pt x="9446" y="6748"/>
                  </a:lnTo>
                  <a:lnTo>
                    <a:pt x="8830" y="6224"/>
                  </a:lnTo>
                  <a:lnTo>
                    <a:pt x="8214" y="5700"/>
                  </a:lnTo>
                  <a:lnTo>
                    <a:pt x="7588" y="5183"/>
                  </a:lnTo>
                  <a:lnTo>
                    <a:pt x="6951" y="4666"/>
                  </a:lnTo>
                  <a:lnTo>
                    <a:pt x="6315" y="4149"/>
                  </a:lnTo>
                  <a:lnTo>
                    <a:pt x="5031" y="3131"/>
                  </a:lnTo>
                  <a:lnTo>
                    <a:pt x="3716" y="2120"/>
                  </a:lnTo>
                  <a:lnTo>
                    <a:pt x="2390" y="1117"/>
                  </a:lnTo>
                  <a:lnTo>
                    <a:pt x="1044" y="128"/>
                  </a:lnTo>
                  <a:lnTo>
                    <a:pt x="992" y="98"/>
                  </a:lnTo>
                  <a:lnTo>
                    <a:pt x="950" y="76"/>
                  </a:lnTo>
                  <a:lnTo>
                    <a:pt x="845" y="31"/>
                  </a:lnTo>
                  <a:lnTo>
                    <a:pt x="731" y="8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 rot="-2067222">
              <a:off x="2283589" y="5126260"/>
              <a:ext cx="313402" cy="341347"/>
            </a:xfrm>
            <a:custGeom>
              <a:avLst/>
              <a:gdLst/>
              <a:ahLst/>
              <a:cxnLst/>
              <a:rect l="l" t="t" r="r" b="b"/>
              <a:pathLst>
                <a:path w="26773" h="24840" extrusionOk="0">
                  <a:moveTo>
                    <a:pt x="617" y="0"/>
                  </a:moveTo>
                  <a:lnTo>
                    <a:pt x="502" y="8"/>
                  </a:lnTo>
                  <a:lnTo>
                    <a:pt x="387" y="30"/>
                  </a:lnTo>
                  <a:lnTo>
                    <a:pt x="283" y="68"/>
                  </a:lnTo>
                  <a:lnTo>
                    <a:pt x="231" y="98"/>
                  </a:lnTo>
                  <a:lnTo>
                    <a:pt x="189" y="128"/>
                  </a:lnTo>
                  <a:lnTo>
                    <a:pt x="147" y="158"/>
                  </a:lnTo>
                  <a:lnTo>
                    <a:pt x="105" y="195"/>
                  </a:lnTo>
                  <a:lnTo>
                    <a:pt x="53" y="270"/>
                  </a:lnTo>
                  <a:lnTo>
                    <a:pt x="11" y="352"/>
                  </a:lnTo>
                  <a:lnTo>
                    <a:pt x="1" y="435"/>
                  </a:lnTo>
                  <a:lnTo>
                    <a:pt x="11" y="517"/>
                  </a:lnTo>
                  <a:lnTo>
                    <a:pt x="43" y="599"/>
                  </a:lnTo>
                  <a:lnTo>
                    <a:pt x="95" y="674"/>
                  </a:lnTo>
                  <a:lnTo>
                    <a:pt x="126" y="712"/>
                  </a:lnTo>
                  <a:lnTo>
                    <a:pt x="168" y="742"/>
                  </a:lnTo>
                  <a:lnTo>
                    <a:pt x="1076" y="1423"/>
                  </a:lnTo>
                  <a:lnTo>
                    <a:pt x="1984" y="2112"/>
                  </a:lnTo>
                  <a:lnTo>
                    <a:pt x="2871" y="2801"/>
                  </a:lnTo>
                  <a:lnTo>
                    <a:pt x="3758" y="3490"/>
                  </a:lnTo>
                  <a:lnTo>
                    <a:pt x="4635" y="4194"/>
                  </a:lnTo>
                  <a:lnTo>
                    <a:pt x="5512" y="4898"/>
                  </a:lnTo>
                  <a:lnTo>
                    <a:pt x="6378" y="5602"/>
                  </a:lnTo>
                  <a:lnTo>
                    <a:pt x="7234" y="6313"/>
                  </a:lnTo>
                  <a:lnTo>
                    <a:pt x="8090" y="7032"/>
                  </a:lnTo>
                  <a:lnTo>
                    <a:pt x="8935" y="7751"/>
                  </a:lnTo>
                  <a:lnTo>
                    <a:pt x="9770" y="8477"/>
                  </a:lnTo>
                  <a:lnTo>
                    <a:pt x="10605" y="9204"/>
                  </a:lnTo>
                  <a:lnTo>
                    <a:pt x="11430" y="9938"/>
                  </a:lnTo>
                  <a:lnTo>
                    <a:pt x="12244" y="10679"/>
                  </a:lnTo>
                  <a:lnTo>
                    <a:pt x="13047" y="11420"/>
                  </a:lnTo>
                  <a:lnTo>
                    <a:pt x="13851" y="12169"/>
                  </a:lnTo>
                  <a:lnTo>
                    <a:pt x="14644" y="12918"/>
                  </a:lnTo>
                  <a:lnTo>
                    <a:pt x="15438" y="13675"/>
                  </a:lnTo>
                  <a:lnTo>
                    <a:pt x="16210" y="14431"/>
                  </a:lnTo>
                  <a:lnTo>
                    <a:pt x="16982" y="15195"/>
                  </a:lnTo>
                  <a:lnTo>
                    <a:pt x="17744" y="15959"/>
                  </a:lnTo>
                  <a:lnTo>
                    <a:pt x="18506" y="16730"/>
                  </a:lnTo>
                  <a:lnTo>
                    <a:pt x="19258" y="17501"/>
                  </a:lnTo>
                  <a:lnTo>
                    <a:pt x="19999" y="18280"/>
                  </a:lnTo>
                  <a:lnTo>
                    <a:pt x="20729" y="19059"/>
                  </a:lnTo>
                  <a:lnTo>
                    <a:pt x="21449" y="19845"/>
                  </a:lnTo>
                  <a:lnTo>
                    <a:pt x="22170" y="20631"/>
                  </a:lnTo>
                  <a:lnTo>
                    <a:pt x="22879" y="21425"/>
                  </a:lnTo>
                  <a:lnTo>
                    <a:pt x="23579" y="22219"/>
                  </a:lnTo>
                  <a:lnTo>
                    <a:pt x="24278" y="23020"/>
                  </a:lnTo>
                  <a:lnTo>
                    <a:pt x="24956" y="23822"/>
                  </a:lnTo>
                  <a:lnTo>
                    <a:pt x="25635" y="24630"/>
                  </a:lnTo>
                  <a:lnTo>
                    <a:pt x="25687" y="24675"/>
                  </a:lnTo>
                  <a:lnTo>
                    <a:pt x="25739" y="24720"/>
                  </a:lnTo>
                  <a:lnTo>
                    <a:pt x="25802" y="24758"/>
                  </a:lnTo>
                  <a:lnTo>
                    <a:pt x="25864" y="24788"/>
                  </a:lnTo>
                  <a:lnTo>
                    <a:pt x="25937" y="24810"/>
                  </a:lnTo>
                  <a:lnTo>
                    <a:pt x="26010" y="24833"/>
                  </a:lnTo>
                  <a:lnTo>
                    <a:pt x="26083" y="24840"/>
                  </a:lnTo>
                  <a:lnTo>
                    <a:pt x="26240" y="24840"/>
                  </a:lnTo>
                  <a:lnTo>
                    <a:pt x="26324" y="24825"/>
                  </a:lnTo>
                  <a:lnTo>
                    <a:pt x="26397" y="24810"/>
                  </a:lnTo>
                  <a:lnTo>
                    <a:pt x="26480" y="24780"/>
                  </a:lnTo>
                  <a:lnTo>
                    <a:pt x="26522" y="24758"/>
                  </a:lnTo>
                  <a:lnTo>
                    <a:pt x="26574" y="24728"/>
                  </a:lnTo>
                  <a:lnTo>
                    <a:pt x="26658" y="24660"/>
                  </a:lnTo>
                  <a:lnTo>
                    <a:pt x="26710" y="24593"/>
                  </a:lnTo>
                  <a:lnTo>
                    <a:pt x="26751" y="24511"/>
                  </a:lnTo>
                  <a:lnTo>
                    <a:pt x="26772" y="24428"/>
                  </a:lnTo>
                  <a:lnTo>
                    <a:pt x="26762" y="24346"/>
                  </a:lnTo>
                  <a:lnTo>
                    <a:pt x="26741" y="24263"/>
                  </a:lnTo>
                  <a:lnTo>
                    <a:pt x="26710" y="24218"/>
                  </a:lnTo>
                  <a:lnTo>
                    <a:pt x="26689" y="24181"/>
                  </a:lnTo>
                  <a:lnTo>
                    <a:pt x="26000" y="23372"/>
                  </a:lnTo>
                  <a:lnTo>
                    <a:pt x="25311" y="22563"/>
                  </a:lnTo>
                  <a:lnTo>
                    <a:pt x="24612" y="21755"/>
                  </a:lnTo>
                  <a:lnTo>
                    <a:pt x="23913" y="20953"/>
                  </a:lnTo>
                  <a:lnTo>
                    <a:pt x="23192" y="20160"/>
                  </a:lnTo>
                  <a:lnTo>
                    <a:pt x="22472" y="19366"/>
                  </a:lnTo>
                  <a:lnTo>
                    <a:pt x="21742" y="18572"/>
                  </a:lnTo>
                  <a:lnTo>
                    <a:pt x="21001" y="17786"/>
                  </a:lnTo>
                  <a:lnTo>
                    <a:pt x="20260" y="17007"/>
                  </a:lnTo>
                  <a:lnTo>
                    <a:pt x="19508" y="16228"/>
                  </a:lnTo>
                  <a:lnTo>
                    <a:pt x="18746" y="15449"/>
                  </a:lnTo>
                  <a:lnTo>
                    <a:pt x="17974" y="14678"/>
                  </a:lnTo>
                  <a:lnTo>
                    <a:pt x="17191" y="13914"/>
                  </a:lnTo>
                  <a:lnTo>
                    <a:pt x="16408" y="13150"/>
                  </a:lnTo>
                  <a:lnTo>
                    <a:pt x="15615" y="12394"/>
                  </a:lnTo>
                  <a:lnTo>
                    <a:pt x="14822" y="11638"/>
                  </a:lnTo>
                  <a:lnTo>
                    <a:pt x="14018" y="10881"/>
                  </a:lnTo>
                  <a:lnTo>
                    <a:pt x="13204" y="10140"/>
                  </a:lnTo>
                  <a:lnTo>
                    <a:pt x="12379" y="9391"/>
                  </a:lnTo>
                  <a:lnTo>
                    <a:pt x="11544" y="8657"/>
                  </a:lnTo>
                  <a:lnTo>
                    <a:pt x="10709" y="7923"/>
                  </a:lnTo>
                  <a:lnTo>
                    <a:pt x="9875" y="7189"/>
                  </a:lnTo>
                  <a:lnTo>
                    <a:pt x="9019" y="6463"/>
                  </a:lnTo>
                  <a:lnTo>
                    <a:pt x="8163" y="5744"/>
                  </a:lnTo>
                  <a:lnTo>
                    <a:pt x="7297" y="5025"/>
                  </a:lnTo>
                  <a:lnTo>
                    <a:pt x="6430" y="4314"/>
                  </a:lnTo>
                  <a:lnTo>
                    <a:pt x="5543" y="3610"/>
                  </a:lnTo>
                  <a:lnTo>
                    <a:pt x="4656" y="2906"/>
                  </a:lnTo>
                  <a:lnTo>
                    <a:pt x="3769" y="2202"/>
                  </a:lnTo>
                  <a:lnTo>
                    <a:pt x="2871" y="1513"/>
                  </a:lnTo>
                  <a:lnTo>
                    <a:pt x="1963" y="824"/>
                  </a:lnTo>
                  <a:lnTo>
                    <a:pt x="1045" y="135"/>
                  </a:lnTo>
                  <a:lnTo>
                    <a:pt x="1003" y="105"/>
                  </a:lnTo>
                  <a:lnTo>
                    <a:pt x="951" y="83"/>
                  </a:lnTo>
                  <a:lnTo>
                    <a:pt x="846" y="38"/>
                  </a:lnTo>
                  <a:lnTo>
                    <a:pt x="742" y="15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 rot="-2067222">
              <a:off x="2050222" y="5079343"/>
              <a:ext cx="310101" cy="323757"/>
            </a:xfrm>
            <a:custGeom>
              <a:avLst/>
              <a:gdLst/>
              <a:ahLst/>
              <a:cxnLst/>
              <a:rect l="l" t="t" r="r" b="b"/>
              <a:pathLst>
                <a:path w="26491" h="23560" extrusionOk="0">
                  <a:moveTo>
                    <a:pt x="1" y="1"/>
                  </a:moveTo>
                  <a:lnTo>
                    <a:pt x="617" y="1147"/>
                  </a:lnTo>
                  <a:lnTo>
                    <a:pt x="1222" y="2307"/>
                  </a:lnTo>
                  <a:lnTo>
                    <a:pt x="2422" y="4659"/>
                  </a:lnTo>
                  <a:lnTo>
                    <a:pt x="3633" y="7010"/>
                  </a:lnTo>
                  <a:lnTo>
                    <a:pt x="4238" y="8178"/>
                  </a:lnTo>
                  <a:lnTo>
                    <a:pt x="4854" y="9324"/>
                  </a:lnTo>
                  <a:lnTo>
                    <a:pt x="5345" y="10238"/>
                  </a:lnTo>
                  <a:lnTo>
                    <a:pt x="5856" y="11166"/>
                  </a:lnTo>
                  <a:lnTo>
                    <a:pt x="6378" y="12087"/>
                  </a:lnTo>
                  <a:lnTo>
                    <a:pt x="6931" y="13008"/>
                  </a:lnTo>
                  <a:lnTo>
                    <a:pt x="7203" y="13465"/>
                  </a:lnTo>
                  <a:lnTo>
                    <a:pt x="7495" y="13915"/>
                  </a:lnTo>
                  <a:lnTo>
                    <a:pt x="7787" y="14371"/>
                  </a:lnTo>
                  <a:lnTo>
                    <a:pt x="8090" y="14813"/>
                  </a:lnTo>
                  <a:lnTo>
                    <a:pt x="8403" y="15262"/>
                  </a:lnTo>
                  <a:lnTo>
                    <a:pt x="8716" y="15697"/>
                  </a:lnTo>
                  <a:lnTo>
                    <a:pt x="9050" y="16139"/>
                  </a:lnTo>
                  <a:lnTo>
                    <a:pt x="9384" y="16566"/>
                  </a:lnTo>
                  <a:lnTo>
                    <a:pt x="9728" y="16992"/>
                  </a:lnTo>
                  <a:lnTo>
                    <a:pt x="10083" y="17404"/>
                  </a:lnTo>
                  <a:lnTo>
                    <a:pt x="10459" y="17816"/>
                  </a:lnTo>
                  <a:lnTo>
                    <a:pt x="10835" y="18220"/>
                  </a:lnTo>
                  <a:lnTo>
                    <a:pt x="11231" y="18617"/>
                  </a:lnTo>
                  <a:lnTo>
                    <a:pt x="11628" y="19007"/>
                  </a:lnTo>
                  <a:lnTo>
                    <a:pt x="12046" y="19389"/>
                  </a:lnTo>
                  <a:lnTo>
                    <a:pt x="12484" y="19756"/>
                  </a:lnTo>
                  <a:lnTo>
                    <a:pt x="12922" y="20123"/>
                  </a:lnTo>
                  <a:lnTo>
                    <a:pt x="13381" y="20475"/>
                  </a:lnTo>
                  <a:lnTo>
                    <a:pt x="13862" y="20812"/>
                  </a:lnTo>
                  <a:lnTo>
                    <a:pt x="14352" y="21141"/>
                  </a:lnTo>
                  <a:lnTo>
                    <a:pt x="14853" y="21463"/>
                  </a:lnTo>
                  <a:lnTo>
                    <a:pt x="15375" y="21770"/>
                  </a:lnTo>
                  <a:lnTo>
                    <a:pt x="15918" y="22062"/>
                  </a:lnTo>
                  <a:lnTo>
                    <a:pt x="16200" y="22204"/>
                  </a:lnTo>
                  <a:lnTo>
                    <a:pt x="16481" y="22347"/>
                  </a:lnTo>
                  <a:lnTo>
                    <a:pt x="16753" y="22474"/>
                  </a:lnTo>
                  <a:lnTo>
                    <a:pt x="17034" y="22601"/>
                  </a:lnTo>
                  <a:lnTo>
                    <a:pt x="17327" y="22714"/>
                  </a:lnTo>
                  <a:lnTo>
                    <a:pt x="17629" y="22826"/>
                  </a:lnTo>
                  <a:lnTo>
                    <a:pt x="17932" y="22931"/>
                  </a:lnTo>
                  <a:lnTo>
                    <a:pt x="18235" y="23028"/>
                  </a:lnTo>
                  <a:lnTo>
                    <a:pt x="18548" y="23118"/>
                  </a:lnTo>
                  <a:lnTo>
                    <a:pt x="18861" y="23200"/>
                  </a:lnTo>
                  <a:lnTo>
                    <a:pt x="19185" y="23275"/>
                  </a:lnTo>
                  <a:lnTo>
                    <a:pt x="19498" y="23343"/>
                  </a:lnTo>
                  <a:lnTo>
                    <a:pt x="19821" y="23395"/>
                  </a:lnTo>
                  <a:lnTo>
                    <a:pt x="20145" y="23448"/>
                  </a:lnTo>
                  <a:lnTo>
                    <a:pt x="20468" y="23485"/>
                  </a:lnTo>
                  <a:lnTo>
                    <a:pt x="20802" y="23522"/>
                  </a:lnTo>
                  <a:lnTo>
                    <a:pt x="21126" y="23545"/>
                  </a:lnTo>
                  <a:lnTo>
                    <a:pt x="21449" y="23560"/>
                  </a:lnTo>
                  <a:lnTo>
                    <a:pt x="21773" y="23560"/>
                  </a:lnTo>
                  <a:lnTo>
                    <a:pt x="22097" y="23552"/>
                  </a:lnTo>
                  <a:lnTo>
                    <a:pt x="22410" y="23537"/>
                  </a:lnTo>
                  <a:lnTo>
                    <a:pt x="22723" y="23515"/>
                  </a:lnTo>
                  <a:lnTo>
                    <a:pt x="23036" y="23477"/>
                  </a:lnTo>
                  <a:lnTo>
                    <a:pt x="23349" y="23433"/>
                  </a:lnTo>
                  <a:lnTo>
                    <a:pt x="23652" y="23380"/>
                  </a:lnTo>
                  <a:lnTo>
                    <a:pt x="23944" y="23305"/>
                  </a:lnTo>
                  <a:lnTo>
                    <a:pt x="24236" y="23230"/>
                  </a:lnTo>
                  <a:lnTo>
                    <a:pt x="24528" y="23140"/>
                  </a:lnTo>
                  <a:lnTo>
                    <a:pt x="24810" y="23036"/>
                  </a:lnTo>
                  <a:lnTo>
                    <a:pt x="25082" y="22923"/>
                  </a:lnTo>
                  <a:lnTo>
                    <a:pt x="25343" y="22796"/>
                  </a:lnTo>
                  <a:lnTo>
                    <a:pt x="25593" y="22661"/>
                  </a:lnTo>
                  <a:lnTo>
                    <a:pt x="25844" y="22511"/>
                  </a:lnTo>
                  <a:lnTo>
                    <a:pt x="26084" y="22347"/>
                  </a:lnTo>
                  <a:lnTo>
                    <a:pt x="26157" y="22107"/>
                  </a:lnTo>
                  <a:lnTo>
                    <a:pt x="26219" y="21860"/>
                  </a:lnTo>
                  <a:lnTo>
                    <a:pt x="26282" y="21620"/>
                  </a:lnTo>
                  <a:lnTo>
                    <a:pt x="26324" y="21381"/>
                  </a:lnTo>
                  <a:lnTo>
                    <a:pt x="26376" y="21134"/>
                  </a:lnTo>
                  <a:lnTo>
                    <a:pt x="26407" y="20894"/>
                  </a:lnTo>
                  <a:lnTo>
                    <a:pt x="26438" y="20647"/>
                  </a:lnTo>
                  <a:lnTo>
                    <a:pt x="26459" y="20407"/>
                  </a:lnTo>
                  <a:lnTo>
                    <a:pt x="26480" y="20160"/>
                  </a:lnTo>
                  <a:lnTo>
                    <a:pt x="26491" y="19920"/>
                  </a:lnTo>
                  <a:lnTo>
                    <a:pt x="26491" y="19673"/>
                  </a:lnTo>
                  <a:lnTo>
                    <a:pt x="26480" y="19434"/>
                  </a:lnTo>
                  <a:lnTo>
                    <a:pt x="26470" y="19187"/>
                  </a:lnTo>
                  <a:lnTo>
                    <a:pt x="26449" y="18947"/>
                  </a:lnTo>
                  <a:lnTo>
                    <a:pt x="26428" y="18700"/>
                  </a:lnTo>
                  <a:lnTo>
                    <a:pt x="26397" y="18460"/>
                  </a:lnTo>
                  <a:lnTo>
                    <a:pt x="26365" y="18220"/>
                  </a:lnTo>
                  <a:lnTo>
                    <a:pt x="26313" y="17973"/>
                  </a:lnTo>
                  <a:lnTo>
                    <a:pt x="26209" y="17494"/>
                  </a:lnTo>
                  <a:lnTo>
                    <a:pt x="26084" y="17015"/>
                  </a:lnTo>
                  <a:lnTo>
                    <a:pt x="25927" y="16536"/>
                  </a:lnTo>
                  <a:lnTo>
                    <a:pt x="25750" y="16064"/>
                  </a:lnTo>
                  <a:lnTo>
                    <a:pt x="25551" y="15592"/>
                  </a:lnTo>
                  <a:lnTo>
                    <a:pt x="25332" y="15120"/>
                  </a:lnTo>
                  <a:lnTo>
                    <a:pt x="25092" y="14656"/>
                  </a:lnTo>
                  <a:lnTo>
                    <a:pt x="24831" y="14199"/>
                  </a:lnTo>
                  <a:lnTo>
                    <a:pt x="24549" y="13742"/>
                  </a:lnTo>
                  <a:lnTo>
                    <a:pt x="24247" y="13293"/>
                  </a:lnTo>
                  <a:lnTo>
                    <a:pt x="23933" y="12851"/>
                  </a:lnTo>
                  <a:lnTo>
                    <a:pt x="23589" y="12409"/>
                  </a:lnTo>
                  <a:lnTo>
                    <a:pt x="23245" y="11982"/>
                  </a:lnTo>
                  <a:lnTo>
                    <a:pt x="22869" y="11556"/>
                  </a:lnTo>
                  <a:lnTo>
                    <a:pt x="22483" y="11136"/>
                  </a:lnTo>
                  <a:lnTo>
                    <a:pt x="22076" y="10724"/>
                  </a:lnTo>
                  <a:lnTo>
                    <a:pt x="21669" y="10320"/>
                  </a:lnTo>
                  <a:lnTo>
                    <a:pt x="21230" y="9931"/>
                  </a:lnTo>
                  <a:lnTo>
                    <a:pt x="20792" y="9541"/>
                  </a:lnTo>
                  <a:lnTo>
                    <a:pt x="20333" y="9159"/>
                  </a:lnTo>
                  <a:lnTo>
                    <a:pt x="19863" y="8792"/>
                  </a:lnTo>
                  <a:lnTo>
                    <a:pt x="19383" y="8433"/>
                  </a:lnTo>
                  <a:lnTo>
                    <a:pt x="18892" y="8088"/>
                  </a:lnTo>
                  <a:lnTo>
                    <a:pt x="18391" y="7744"/>
                  </a:lnTo>
                  <a:lnTo>
                    <a:pt x="17880" y="7414"/>
                  </a:lnTo>
                  <a:lnTo>
                    <a:pt x="17358" y="7092"/>
                  </a:lnTo>
                  <a:lnTo>
                    <a:pt x="16826" y="6770"/>
                  </a:lnTo>
                  <a:lnTo>
                    <a:pt x="16293" y="6463"/>
                  </a:lnTo>
                  <a:lnTo>
                    <a:pt x="15751" y="6164"/>
                  </a:lnTo>
                  <a:lnTo>
                    <a:pt x="15198" y="5864"/>
                  </a:lnTo>
                  <a:lnTo>
                    <a:pt x="14644" y="5580"/>
                  </a:lnTo>
                  <a:lnTo>
                    <a:pt x="14081" y="5295"/>
                  </a:lnTo>
                  <a:lnTo>
                    <a:pt x="13507" y="5026"/>
                  </a:lnTo>
                  <a:lnTo>
                    <a:pt x="12933" y="4749"/>
                  </a:lnTo>
                  <a:lnTo>
                    <a:pt x="12348" y="4486"/>
                  </a:lnTo>
                  <a:lnTo>
                    <a:pt x="11764" y="4232"/>
                  </a:lnTo>
                  <a:lnTo>
                    <a:pt x="11169" y="3977"/>
                  </a:lnTo>
                  <a:lnTo>
                    <a:pt x="10574" y="3723"/>
                  </a:lnTo>
                  <a:lnTo>
                    <a:pt x="9979" y="3483"/>
                  </a:lnTo>
                  <a:lnTo>
                    <a:pt x="9374" y="3243"/>
                  </a:lnTo>
                  <a:lnTo>
                    <a:pt x="8758" y="3004"/>
                  </a:lnTo>
                  <a:lnTo>
                    <a:pt x="7537" y="2547"/>
                  </a:lnTo>
                  <a:lnTo>
                    <a:pt x="6295" y="2098"/>
                  </a:lnTo>
                  <a:lnTo>
                    <a:pt x="5042" y="1663"/>
                  </a:lnTo>
                  <a:lnTo>
                    <a:pt x="3790" y="1236"/>
                  </a:lnTo>
                  <a:lnTo>
                    <a:pt x="2527" y="8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 rot="-2067222">
              <a:off x="1777669" y="4399837"/>
              <a:ext cx="190970" cy="442088"/>
            </a:xfrm>
            <a:custGeom>
              <a:avLst/>
              <a:gdLst/>
              <a:ahLst/>
              <a:cxnLst/>
              <a:rect l="l" t="t" r="r" b="b"/>
              <a:pathLst>
                <a:path w="16314" h="32171" extrusionOk="0">
                  <a:moveTo>
                    <a:pt x="8966" y="0"/>
                  </a:moveTo>
                  <a:lnTo>
                    <a:pt x="7766" y="1468"/>
                  </a:lnTo>
                  <a:lnTo>
                    <a:pt x="7181" y="2202"/>
                  </a:lnTo>
                  <a:lnTo>
                    <a:pt x="6597" y="2928"/>
                  </a:lnTo>
                  <a:lnTo>
                    <a:pt x="6033" y="3662"/>
                  </a:lnTo>
                  <a:lnTo>
                    <a:pt x="5480" y="4388"/>
                  </a:lnTo>
                  <a:lnTo>
                    <a:pt x="4937" y="5130"/>
                  </a:lnTo>
                  <a:lnTo>
                    <a:pt x="4426" y="5864"/>
                  </a:lnTo>
                  <a:lnTo>
                    <a:pt x="3925" y="6612"/>
                  </a:lnTo>
                  <a:lnTo>
                    <a:pt x="3685" y="6987"/>
                  </a:lnTo>
                  <a:lnTo>
                    <a:pt x="3445" y="7369"/>
                  </a:lnTo>
                  <a:lnTo>
                    <a:pt x="3215" y="7743"/>
                  </a:lnTo>
                  <a:lnTo>
                    <a:pt x="2996" y="8133"/>
                  </a:lnTo>
                  <a:lnTo>
                    <a:pt x="2777" y="8515"/>
                  </a:lnTo>
                  <a:lnTo>
                    <a:pt x="2568" y="8904"/>
                  </a:lnTo>
                  <a:lnTo>
                    <a:pt x="2370" y="9293"/>
                  </a:lnTo>
                  <a:lnTo>
                    <a:pt x="2171" y="9683"/>
                  </a:lnTo>
                  <a:lnTo>
                    <a:pt x="1983" y="10080"/>
                  </a:lnTo>
                  <a:lnTo>
                    <a:pt x="1806" y="10477"/>
                  </a:lnTo>
                  <a:lnTo>
                    <a:pt x="1639" y="10881"/>
                  </a:lnTo>
                  <a:lnTo>
                    <a:pt x="1472" y="11285"/>
                  </a:lnTo>
                  <a:lnTo>
                    <a:pt x="1315" y="11697"/>
                  </a:lnTo>
                  <a:lnTo>
                    <a:pt x="1169" y="12109"/>
                  </a:lnTo>
                  <a:lnTo>
                    <a:pt x="1034" y="12528"/>
                  </a:lnTo>
                  <a:lnTo>
                    <a:pt x="908" y="12948"/>
                  </a:lnTo>
                  <a:lnTo>
                    <a:pt x="783" y="13367"/>
                  </a:lnTo>
                  <a:lnTo>
                    <a:pt x="679" y="13786"/>
                  </a:lnTo>
                  <a:lnTo>
                    <a:pt x="574" y="14213"/>
                  </a:lnTo>
                  <a:lnTo>
                    <a:pt x="470" y="14633"/>
                  </a:lnTo>
                  <a:lnTo>
                    <a:pt x="387" y="15060"/>
                  </a:lnTo>
                  <a:lnTo>
                    <a:pt x="303" y="15486"/>
                  </a:lnTo>
                  <a:lnTo>
                    <a:pt x="240" y="15913"/>
                  </a:lnTo>
                  <a:lnTo>
                    <a:pt x="178" y="16340"/>
                  </a:lnTo>
                  <a:lnTo>
                    <a:pt x="126" y="16767"/>
                  </a:lnTo>
                  <a:lnTo>
                    <a:pt x="84" y="17194"/>
                  </a:lnTo>
                  <a:lnTo>
                    <a:pt x="42" y="17621"/>
                  </a:lnTo>
                  <a:lnTo>
                    <a:pt x="21" y="18047"/>
                  </a:lnTo>
                  <a:lnTo>
                    <a:pt x="0" y="18474"/>
                  </a:lnTo>
                  <a:lnTo>
                    <a:pt x="0" y="18909"/>
                  </a:lnTo>
                  <a:lnTo>
                    <a:pt x="0" y="19336"/>
                  </a:lnTo>
                  <a:lnTo>
                    <a:pt x="21" y="19762"/>
                  </a:lnTo>
                  <a:lnTo>
                    <a:pt x="42" y="20189"/>
                  </a:lnTo>
                  <a:lnTo>
                    <a:pt x="84" y="20616"/>
                  </a:lnTo>
                  <a:lnTo>
                    <a:pt x="126" y="21043"/>
                  </a:lnTo>
                  <a:lnTo>
                    <a:pt x="178" y="21462"/>
                  </a:lnTo>
                  <a:lnTo>
                    <a:pt x="251" y="21889"/>
                  </a:lnTo>
                  <a:lnTo>
                    <a:pt x="324" y="22316"/>
                  </a:lnTo>
                  <a:lnTo>
                    <a:pt x="407" y="22735"/>
                  </a:lnTo>
                  <a:lnTo>
                    <a:pt x="512" y="23155"/>
                  </a:lnTo>
                  <a:lnTo>
                    <a:pt x="627" y="23574"/>
                  </a:lnTo>
                  <a:lnTo>
                    <a:pt x="741" y="23993"/>
                  </a:lnTo>
                  <a:lnTo>
                    <a:pt x="877" y="24405"/>
                  </a:lnTo>
                  <a:lnTo>
                    <a:pt x="1023" y="24825"/>
                  </a:lnTo>
                  <a:lnTo>
                    <a:pt x="1180" y="25237"/>
                  </a:lnTo>
                  <a:lnTo>
                    <a:pt x="1347" y="25648"/>
                  </a:lnTo>
                  <a:lnTo>
                    <a:pt x="1462" y="25910"/>
                  </a:lnTo>
                  <a:lnTo>
                    <a:pt x="1597" y="26165"/>
                  </a:lnTo>
                  <a:lnTo>
                    <a:pt x="1733" y="26427"/>
                  </a:lnTo>
                  <a:lnTo>
                    <a:pt x="1889" y="26689"/>
                  </a:lnTo>
                  <a:lnTo>
                    <a:pt x="2056" y="26944"/>
                  </a:lnTo>
                  <a:lnTo>
                    <a:pt x="2234" y="27199"/>
                  </a:lnTo>
                  <a:lnTo>
                    <a:pt x="2422" y="27446"/>
                  </a:lnTo>
                  <a:lnTo>
                    <a:pt x="2610" y="27700"/>
                  </a:lnTo>
                  <a:lnTo>
                    <a:pt x="2818" y="27947"/>
                  </a:lnTo>
                  <a:lnTo>
                    <a:pt x="3038" y="28187"/>
                  </a:lnTo>
                  <a:lnTo>
                    <a:pt x="3267" y="28427"/>
                  </a:lnTo>
                  <a:lnTo>
                    <a:pt x="3497" y="28666"/>
                  </a:lnTo>
                  <a:lnTo>
                    <a:pt x="3747" y="28898"/>
                  </a:lnTo>
                  <a:lnTo>
                    <a:pt x="3998" y="29123"/>
                  </a:lnTo>
                  <a:lnTo>
                    <a:pt x="4259" y="29348"/>
                  </a:lnTo>
                  <a:lnTo>
                    <a:pt x="4530" y="29565"/>
                  </a:lnTo>
                  <a:lnTo>
                    <a:pt x="4801" y="29782"/>
                  </a:lnTo>
                  <a:lnTo>
                    <a:pt x="5083" y="29992"/>
                  </a:lnTo>
                  <a:lnTo>
                    <a:pt x="5375" y="30194"/>
                  </a:lnTo>
                  <a:lnTo>
                    <a:pt x="5678" y="30389"/>
                  </a:lnTo>
                  <a:lnTo>
                    <a:pt x="5981" y="30576"/>
                  </a:lnTo>
                  <a:lnTo>
                    <a:pt x="6294" y="30763"/>
                  </a:lnTo>
                  <a:lnTo>
                    <a:pt x="6607" y="30935"/>
                  </a:lnTo>
                  <a:lnTo>
                    <a:pt x="6931" y="31108"/>
                  </a:lnTo>
                  <a:lnTo>
                    <a:pt x="7254" y="31265"/>
                  </a:lnTo>
                  <a:lnTo>
                    <a:pt x="7588" y="31422"/>
                  </a:lnTo>
                  <a:lnTo>
                    <a:pt x="7922" y="31572"/>
                  </a:lnTo>
                  <a:lnTo>
                    <a:pt x="8267" y="31707"/>
                  </a:lnTo>
                  <a:lnTo>
                    <a:pt x="8611" y="31834"/>
                  </a:lnTo>
                  <a:lnTo>
                    <a:pt x="8966" y="31954"/>
                  </a:lnTo>
                  <a:lnTo>
                    <a:pt x="9310" y="32066"/>
                  </a:lnTo>
                  <a:lnTo>
                    <a:pt x="9665" y="32171"/>
                  </a:lnTo>
                  <a:lnTo>
                    <a:pt x="10083" y="31901"/>
                  </a:lnTo>
                  <a:lnTo>
                    <a:pt x="10479" y="31617"/>
                  </a:lnTo>
                  <a:lnTo>
                    <a:pt x="10865" y="31332"/>
                  </a:lnTo>
                  <a:lnTo>
                    <a:pt x="11241" y="31033"/>
                  </a:lnTo>
                  <a:lnTo>
                    <a:pt x="11596" y="30733"/>
                  </a:lnTo>
                  <a:lnTo>
                    <a:pt x="11941" y="30419"/>
                  </a:lnTo>
                  <a:lnTo>
                    <a:pt x="12274" y="30097"/>
                  </a:lnTo>
                  <a:lnTo>
                    <a:pt x="12588" y="29767"/>
                  </a:lnTo>
                  <a:lnTo>
                    <a:pt x="12890" y="29438"/>
                  </a:lnTo>
                  <a:lnTo>
                    <a:pt x="13183" y="29093"/>
                  </a:lnTo>
                  <a:lnTo>
                    <a:pt x="13454" y="28749"/>
                  </a:lnTo>
                  <a:lnTo>
                    <a:pt x="13715" y="28397"/>
                  </a:lnTo>
                  <a:lnTo>
                    <a:pt x="13965" y="28037"/>
                  </a:lnTo>
                  <a:lnTo>
                    <a:pt x="14205" y="27678"/>
                  </a:lnTo>
                  <a:lnTo>
                    <a:pt x="14425" y="27311"/>
                  </a:lnTo>
                  <a:lnTo>
                    <a:pt x="14633" y="26936"/>
                  </a:lnTo>
                  <a:lnTo>
                    <a:pt x="14832" y="26562"/>
                  </a:lnTo>
                  <a:lnTo>
                    <a:pt x="15019" y="26180"/>
                  </a:lnTo>
                  <a:lnTo>
                    <a:pt x="15186" y="25791"/>
                  </a:lnTo>
                  <a:lnTo>
                    <a:pt x="15343" y="25409"/>
                  </a:lnTo>
                  <a:lnTo>
                    <a:pt x="15489" y="25012"/>
                  </a:lnTo>
                  <a:lnTo>
                    <a:pt x="15625" y="24622"/>
                  </a:lnTo>
                  <a:lnTo>
                    <a:pt x="15750" y="24226"/>
                  </a:lnTo>
                  <a:lnTo>
                    <a:pt x="15865" y="23829"/>
                  </a:lnTo>
                  <a:lnTo>
                    <a:pt x="15959" y="23424"/>
                  </a:lnTo>
                  <a:lnTo>
                    <a:pt x="16042" y="23027"/>
                  </a:lnTo>
                  <a:lnTo>
                    <a:pt x="16115" y="22623"/>
                  </a:lnTo>
                  <a:lnTo>
                    <a:pt x="16178" y="22219"/>
                  </a:lnTo>
                  <a:lnTo>
                    <a:pt x="16230" y="21822"/>
                  </a:lnTo>
                  <a:lnTo>
                    <a:pt x="16272" y="21417"/>
                  </a:lnTo>
                  <a:lnTo>
                    <a:pt x="16293" y="21013"/>
                  </a:lnTo>
                  <a:lnTo>
                    <a:pt x="16314" y="20609"/>
                  </a:lnTo>
                  <a:lnTo>
                    <a:pt x="16314" y="20204"/>
                  </a:lnTo>
                  <a:lnTo>
                    <a:pt x="16303" y="19807"/>
                  </a:lnTo>
                  <a:lnTo>
                    <a:pt x="16293" y="19403"/>
                  </a:lnTo>
                  <a:lnTo>
                    <a:pt x="16272" y="19006"/>
                  </a:lnTo>
                  <a:lnTo>
                    <a:pt x="16241" y="18602"/>
                  </a:lnTo>
                  <a:lnTo>
                    <a:pt x="16188" y="18205"/>
                  </a:lnTo>
                  <a:lnTo>
                    <a:pt x="16147" y="17808"/>
                  </a:lnTo>
                  <a:lnTo>
                    <a:pt x="16084" y="17411"/>
                  </a:lnTo>
                  <a:lnTo>
                    <a:pt x="16021" y="17007"/>
                  </a:lnTo>
                  <a:lnTo>
                    <a:pt x="15938" y="16610"/>
                  </a:lnTo>
                  <a:lnTo>
                    <a:pt x="15865" y="16213"/>
                  </a:lnTo>
                  <a:lnTo>
                    <a:pt x="15771" y="15823"/>
                  </a:lnTo>
                  <a:lnTo>
                    <a:pt x="15677" y="15426"/>
                  </a:lnTo>
                  <a:lnTo>
                    <a:pt x="15573" y="15030"/>
                  </a:lnTo>
                  <a:lnTo>
                    <a:pt x="15353" y="14243"/>
                  </a:lnTo>
                  <a:lnTo>
                    <a:pt x="15103" y="13457"/>
                  </a:lnTo>
                  <a:lnTo>
                    <a:pt x="14842" y="12671"/>
                  </a:lnTo>
                  <a:lnTo>
                    <a:pt x="14550" y="11892"/>
                  </a:lnTo>
                  <a:lnTo>
                    <a:pt x="14258" y="11113"/>
                  </a:lnTo>
                  <a:lnTo>
                    <a:pt x="13934" y="10334"/>
                  </a:lnTo>
                  <a:lnTo>
                    <a:pt x="13610" y="9563"/>
                  </a:lnTo>
                  <a:lnTo>
                    <a:pt x="13276" y="8799"/>
                  </a:lnTo>
                  <a:lnTo>
                    <a:pt x="12932" y="8028"/>
                  </a:lnTo>
                  <a:lnTo>
                    <a:pt x="12473" y="7017"/>
                  </a:lnTo>
                  <a:lnTo>
                    <a:pt x="11993" y="6006"/>
                  </a:lnTo>
                  <a:lnTo>
                    <a:pt x="11513" y="5002"/>
                  </a:lnTo>
                  <a:lnTo>
                    <a:pt x="11022" y="3999"/>
                  </a:lnTo>
                  <a:lnTo>
                    <a:pt x="10521" y="2995"/>
                  </a:lnTo>
                  <a:lnTo>
                    <a:pt x="10020" y="1992"/>
                  </a:lnTo>
                  <a:lnTo>
                    <a:pt x="9498" y="996"/>
                  </a:lnTo>
                  <a:lnTo>
                    <a:pt x="8966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 rot="-2067222">
              <a:off x="2297266" y="4684398"/>
              <a:ext cx="175214" cy="538624"/>
            </a:xfrm>
            <a:custGeom>
              <a:avLst/>
              <a:gdLst/>
              <a:ahLst/>
              <a:cxnLst/>
              <a:rect l="l" t="t" r="r" b="b"/>
              <a:pathLst>
                <a:path w="14968" h="39196" extrusionOk="0">
                  <a:moveTo>
                    <a:pt x="14351" y="1"/>
                  </a:moveTo>
                  <a:lnTo>
                    <a:pt x="14236" y="8"/>
                  </a:lnTo>
                  <a:lnTo>
                    <a:pt x="14122" y="31"/>
                  </a:lnTo>
                  <a:lnTo>
                    <a:pt x="14017" y="68"/>
                  </a:lnTo>
                  <a:lnTo>
                    <a:pt x="13923" y="128"/>
                  </a:lnTo>
                  <a:lnTo>
                    <a:pt x="13850" y="188"/>
                  </a:lnTo>
                  <a:lnTo>
                    <a:pt x="13819" y="225"/>
                  </a:lnTo>
                  <a:lnTo>
                    <a:pt x="13788" y="270"/>
                  </a:lnTo>
                  <a:lnTo>
                    <a:pt x="13078" y="1513"/>
                  </a:lnTo>
                  <a:lnTo>
                    <a:pt x="12379" y="2764"/>
                  </a:lnTo>
                  <a:lnTo>
                    <a:pt x="11700" y="4000"/>
                  </a:lnTo>
                  <a:lnTo>
                    <a:pt x="11043" y="5235"/>
                  </a:lnTo>
                  <a:lnTo>
                    <a:pt x="10396" y="6471"/>
                  </a:lnTo>
                  <a:lnTo>
                    <a:pt x="9780" y="7699"/>
                  </a:lnTo>
                  <a:lnTo>
                    <a:pt x="9174" y="8920"/>
                  </a:lnTo>
                  <a:lnTo>
                    <a:pt x="8590" y="10140"/>
                  </a:lnTo>
                  <a:lnTo>
                    <a:pt x="8026" y="11361"/>
                  </a:lnTo>
                  <a:lnTo>
                    <a:pt x="7473" y="12574"/>
                  </a:lnTo>
                  <a:lnTo>
                    <a:pt x="6951" y="13780"/>
                  </a:lnTo>
                  <a:lnTo>
                    <a:pt x="6440" y="14993"/>
                  </a:lnTo>
                  <a:lnTo>
                    <a:pt x="5939" y="16199"/>
                  </a:lnTo>
                  <a:lnTo>
                    <a:pt x="5469" y="17397"/>
                  </a:lnTo>
                  <a:lnTo>
                    <a:pt x="5010" y="18595"/>
                  </a:lnTo>
                  <a:lnTo>
                    <a:pt x="4572" y="19793"/>
                  </a:lnTo>
                  <a:lnTo>
                    <a:pt x="4154" y="20991"/>
                  </a:lnTo>
                  <a:lnTo>
                    <a:pt x="3758" y="22182"/>
                  </a:lnTo>
                  <a:lnTo>
                    <a:pt x="3371" y="23373"/>
                  </a:lnTo>
                  <a:lnTo>
                    <a:pt x="3006" y="24563"/>
                  </a:lnTo>
                  <a:lnTo>
                    <a:pt x="2662" y="25746"/>
                  </a:lnTo>
                  <a:lnTo>
                    <a:pt x="2328" y="26937"/>
                  </a:lnTo>
                  <a:lnTo>
                    <a:pt x="2015" y="28120"/>
                  </a:lnTo>
                  <a:lnTo>
                    <a:pt x="1722" y="29304"/>
                  </a:lnTo>
                  <a:lnTo>
                    <a:pt x="1451" y="30479"/>
                  </a:lnTo>
                  <a:lnTo>
                    <a:pt x="1190" y="31662"/>
                  </a:lnTo>
                  <a:lnTo>
                    <a:pt x="950" y="32838"/>
                  </a:lnTo>
                  <a:lnTo>
                    <a:pt x="720" y="34021"/>
                  </a:lnTo>
                  <a:lnTo>
                    <a:pt x="522" y="35197"/>
                  </a:lnTo>
                  <a:lnTo>
                    <a:pt x="334" y="36373"/>
                  </a:lnTo>
                  <a:lnTo>
                    <a:pt x="157" y="37548"/>
                  </a:lnTo>
                  <a:lnTo>
                    <a:pt x="11" y="38724"/>
                  </a:lnTo>
                  <a:lnTo>
                    <a:pt x="0" y="38769"/>
                  </a:lnTo>
                  <a:lnTo>
                    <a:pt x="11" y="38814"/>
                  </a:lnTo>
                  <a:lnTo>
                    <a:pt x="31" y="38896"/>
                  </a:lnTo>
                  <a:lnTo>
                    <a:pt x="84" y="38971"/>
                  </a:lnTo>
                  <a:lnTo>
                    <a:pt x="146" y="39046"/>
                  </a:lnTo>
                  <a:lnTo>
                    <a:pt x="230" y="39099"/>
                  </a:lnTo>
                  <a:lnTo>
                    <a:pt x="334" y="39151"/>
                  </a:lnTo>
                  <a:lnTo>
                    <a:pt x="439" y="39181"/>
                  </a:lnTo>
                  <a:lnTo>
                    <a:pt x="501" y="39188"/>
                  </a:lnTo>
                  <a:lnTo>
                    <a:pt x="564" y="39196"/>
                  </a:lnTo>
                  <a:lnTo>
                    <a:pt x="616" y="39196"/>
                  </a:lnTo>
                  <a:lnTo>
                    <a:pt x="731" y="39188"/>
                  </a:lnTo>
                  <a:lnTo>
                    <a:pt x="835" y="39166"/>
                  </a:lnTo>
                  <a:lnTo>
                    <a:pt x="939" y="39136"/>
                  </a:lnTo>
                  <a:lnTo>
                    <a:pt x="1023" y="39084"/>
                  </a:lnTo>
                  <a:lnTo>
                    <a:pt x="1096" y="39024"/>
                  </a:lnTo>
                  <a:lnTo>
                    <a:pt x="1159" y="38956"/>
                  </a:lnTo>
                  <a:lnTo>
                    <a:pt x="1200" y="38881"/>
                  </a:lnTo>
                  <a:lnTo>
                    <a:pt x="1221" y="38799"/>
                  </a:lnTo>
                  <a:lnTo>
                    <a:pt x="1378" y="37631"/>
                  </a:lnTo>
                  <a:lnTo>
                    <a:pt x="1545" y="36463"/>
                  </a:lnTo>
                  <a:lnTo>
                    <a:pt x="1733" y="35294"/>
                  </a:lnTo>
                  <a:lnTo>
                    <a:pt x="1931" y="34126"/>
                  </a:lnTo>
                  <a:lnTo>
                    <a:pt x="2150" y="32958"/>
                  </a:lnTo>
                  <a:lnTo>
                    <a:pt x="2390" y="31790"/>
                  </a:lnTo>
                  <a:lnTo>
                    <a:pt x="2651" y="30614"/>
                  </a:lnTo>
                  <a:lnTo>
                    <a:pt x="2923" y="29446"/>
                  </a:lnTo>
                  <a:lnTo>
                    <a:pt x="3215" y="28270"/>
                  </a:lnTo>
                  <a:lnTo>
                    <a:pt x="3528" y="27094"/>
                  </a:lnTo>
                  <a:lnTo>
                    <a:pt x="3851" y="25919"/>
                  </a:lnTo>
                  <a:lnTo>
                    <a:pt x="4196" y="24736"/>
                  </a:lnTo>
                  <a:lnTo>
                    <a:pt x="4561" y="23560"/>
                  </a:lnTo>
                  <a:lnTo>
                    <a:pt x="4947" y="22377"/>
                  </a:lnTo>
                  <a:lnTo>
                    <a:pt x="5344" y="21193"/>
                  </a:lnTo>
                  <a:lnTo>
                    <a:pt x="5761" y="20003"/>
                  </a:lnTo>
                  <a:lnTo>
                    <a:pt x="6189" y="18812"/>
                  </a:lnTo>
                  <a:lnTo>
                    <a:pt x="6649" y="17621"/>
                  </a:lnTo>
                  <a:lnTo>
                    <a:pt x="7118" y="16431"/>
                  </a:lnTo>
                  <a:lnTo>
                    <a:pt x="7609" y="15233"/>
                  </a:lnTo>
                  <a:lnTo>
                    <a:pt x="8120" y="14034"/>
                  </a:lnTo>
                  <a:lnTo>
                    <a:pt x="8642" y="12829"/>
                  </a:lnTo>
                  <a:lnTo>
                    <a:pt x="9185" y="11623"/>
                  </a:lnTo>
                  <a:lnTo>
                    <a:pt x="9748" y="10410"/>
                  </a:lnTo>
                  <a:lnTo>
                    <a:pt x="10333" y="9204"/>
                  </a:lnTo>
                  <a:lnTo>
                    <a:pt x="10928" y="7984"/>
                  </a:lnTo>
                  <a:lnTo>
                    <a:pt x="11544" y="6763"/>
                  </a:lnTo>
                  <a:lnTo>
                    <a:pt x="12180" y="5542"/>
                  </a:lnTo>
                  <a:lnTo>
                    <a:pt x="12838" y="4314"/>
                  </a:lnTo>
                  <a:lnTo>
                    <a:pt x="13516" y="3079"/>
                  </a:lnTo>
                  <a:lnTo>
                    <a:pt x="14205" y="1843"/>
                  </a:lnTo>
                  <a:lnTo>
                    <a:pt x="14915" y="607"/>
                  </a:lnTo>
                  <a:lnTo>
                    <a:pt x="14936" y="562"/>
                  </a:lnTo>
                  <a:lnTo>
                    <a:pt x="14957" y="517"/>
                  </a:lnTo>
                  <a:lnTo>
                    <a:pt x="14967" y="435"/>
                  </a:lnTo>
                  <a:lnTo>
                    <a:pt x="14946" y="353"/>
                  </a:lnTo>
                  <a:lnTo>
                    <a:pt x="14915" y="270"/>
                  </a:lnTo>
                  <a:lnTo>
                    <a:pt x="14863" y="195"/>
                  </a:lnTo>
                  <a:lnTo>
                    <a:pt x="14790" y="128"/>
                  </a:lnTo>
                  <a:lnTo>
                    <a:pt x="14696" y="76"/>
                  </a:lnTo>
                  <a:lnTo>
                    <a:pt x="14644" y="53"/>
                  </a:lnTo>
                  <a:lnTo>
                    <a:pt x="14591" y="31"/>
                  </a:lnTo>
                  <a:lnTo>
                    <a:pt x="14529" y="16"/>
                  </a:lnTo>
                  <a:lnTo>
                    <a:pt x="14466" y="8"/>
                  </a:lnTo>
                  <a:lnTo>
                    <a:pt x="1435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 rot="-2067222">
              <a:off x="2195791" y="4484813"/>
              <a:ext cx="200628" cy="362660"/>
            </a:xfrm>
            <a:custGeom>
              <a:avLst/>
              <a:gdLst/>
              <a:ahLst/>
              <a:cxnLst/>
              <a:rect l="l" t="t" r="r" b="b"/>
              <a:pathLst>
                <a:path w="17139" h="26391" extrusionOk="0">
                  <a:moveTo>
                    <a:pt x="16596" y="1"/>
                  </a:moveTo>
                  <a:lnTo>
                    <a:pt x="15980" y="211"/>
                  </a:lnTo>
                  <a:lnTo>
                    <a:pt x="15364" y="428"/>
                  </a:lnTo>
                  <a:lnTo>
                    <a:pt x="14759" y="660"/>
                  </a:lnTo>
                  <a:lnTo>
                    <a:pt x="14164" y="892"/>
                  </a:lnTo>
                  <a:lnTo>
                    <a:pt x="13569" y="1139"/>
                  </a:lnTo>
                  <a:lnTo>
                    <a:pt x="12985" y="1394"/>
                  </a:lnTo>
                  <a:lnTo>
                    <a:pt x="12411" y="1656"/>
                  </a:lnTo>
                  <a:lnTo>
                    <a:pt x="11847" y="1925"/>
                  </a:lnTo>
                  <a:lnTo>
                    <a:pt x="11294" y="2203"/>
                  </a:lnTo>
                  <a:lnTo>
                    <a:pt x="10751" y="2487"/>
                  </a:lnTo>
                  <a:lnTo>
                    <a:pt x="10208" y="2787"/>
                  </a:lnTo>
                  <a:lnTo>
                    <a:pt x="9686" y="3086"/>
                  </a:lnTo>
                  <a:lnTo>
                    <a:pt x="9165" y="3401"/>
                  </a:lnTo>
                  <a:lnTo>
                    <a:pt x="8664" y="3715"/>
                  </a:lnTo>
                  <a:lnTo>
                    <a:pt x="8163" y="4045"/>
                  </a:lnTo>
                  <a:lnTo>
                    <a:pt x="7682" y="4382"/>
                  </a:lnTo>
                  <a:lnTo>
                    <a:pt x="7213" y="4726"/>
                  </a:lnTo>
                  <a:lnTo>
                    <a:pt x="6743" y="5078"/>
                  </a:lnTo>
                  <a:lnTo>
                    <a:pt x="6294" y="5430"/>
                  </a:lnTo>
                  <a:lnTo>
                    <a:pt x="5866" y="5797"/>
                  </a:lnTo>
                  <a:lnTo>
                    <a:pt x="5438" y="6171"/>
                  </a:lnTo>
                  <a:lnTo>
                    <a:pt x="5031" y="6553"/>
                  </a:lnTo>
                  <a:lnTo>
                    <a:pt x="4635" y="6943"/>
                  </a:lnTo>
                  <a:lnTo>
                    <a:pt x="4249" y="7340"/>
                  </a:lnTo>
                  <a:lnTo>
                    <a:pt x="3883" y="7744"/>
                  </a:lnTo>
                  <a:lnTo>
                    <a:pt x="3528" y="8156"/>
                  </a:lnTo>
                  <a:lnTo>
                    <a:pt x="3184" y="8575"/>
                  </a:lnTo>
                  <a:lnTo>
                    <a:pt x="2861" y="9002"/>
                  </a:lnTo>
                  <a:lnTo>
                    <a:pt x="2547" y="9436"/>
                  </a:lnTo>
                  <a:lnTo>
                    <a:pt x="2255" y="9871"/>
                  </a:lnTo>
                  <a:lnTo>
                    <a:pt x="1973" y="10320"/>
                  </a:lnTo>
                  <a:lnTo>
                    <a:pt x="1712" y="10777"/>
                  </a:lnTo>
                  <a:lnTo>
                    <a:pt x="1472" y="11234"/>
                  </a:lnTo>
                  <a:lnTo>
                    <a:pt x="1243" y="11698"/>
                  </a:lnTo>
                  <a:lnTo>
                    <a:pt x="1044" y="12170"/>
                  </a:lnTo>
                  <a:lnTo>
                    <a:pt x="857" y="12649"/>
                  </a:lnTo>
                  <a:lnTo>
                    <a:pt x="690" y="13128"/>
                  </a:lnTo>
                  <a:lnTo>
                    <a:pt x="543" y="13608"/>
                  </a:lnTo>
                  <a:lnTo>
                    <a:pt x="408" y="14094"/>
                  </a:lnTo>
                  <a:lnTo>
                    <a:pt x="303" y="14581"/>
                  </a:lnTo>
                  <a:lnTo>
                    <a:pt x="209" y="15075"/>
                  </a:lnTo>
                  <a:lnTo>
                    <a:pt x="126" y="15570"/>
                  </a:lnTo>
                  <a:lnTo>
                    <a:pt x="74" y="16071"/>
                  </a:lnTo>
                  <a:lnTo>
                    <a:pt x="32" y="16566"/>
                  </a:lnTo>
                  <a:lnTo>
                    <a:pt x="1" y="17067"/>
                  </a:lnTo>
                  <a:lnTo>
                    <a:pt x="1" y="17569"/>
                  </a:lnTo>
                  <a:lnTo>
                    <a:pt x="11" y="18071"/>
                  </a:lnTo>
                  <a:lnTo>
                    <a:pt x="32" y="18573"/>
                  </a:lnTo>
                  <a:lnTo>
                    <a:pt x="74" y="19074"/>
                  </a:lnTo>
                  <a:lnTo>
                    <a:pt x="126" y="19576"/>
                  </a:lnTo>
                  <a:lnTo>
                    <a:pt x="199" y="20078"/>
                  </a:lnTo>
                  <a:lnTo>
                    <a:pt x="293" y="20572"/>
                  </a:lnTo>
                  <a:lnTo>
                    <a:pt x="387" y="21074"/>
                  </a:lnTo>
                  <a:lnTo>
                    <a:pt x="502" y="21568"/>
                  </a:lnTo>
                  <a:lnTo>
                    <a:pt x="637" y="22062"/>
                  </a:lnTo>
                  <a:lnTo>
                    <a:pt x="783" y="22556"/>
                  </a:lnTo>
                  <a:lnTo>
                    <a:pt x="940" y="23051"/>
                  </a:lnTo>
                  <a:lnTo>
                    <a:pt x="1117" y="23530"/>
                  </a:lnTo>
                  <a:lnTo>
                    <a:pt x="1305" y="24017"/>
                  </a:lnTo>
                  <a:lnTo>
                    <a:pt x="1504" y="24496"/>
                  </a:lnTo>
                  <a:lnTo>
                    <a:pt x="1712" y="24968"/>
                  </a:lnTo>
                  <a:lnTo>
                    <a:pt x="1942" y="25440"/>
                  </a:lnTo>
                  <a:lnTo>
                    <a:pt x="2172" y="25904"/>
                  </a:lnTo>
                  <a:lnTo>
                    <a:pt x="2422" y="26368"/>
                  </a:lnTo>
                  <a:lnTo>
                    <a:pt x="2840" y="26383"/>
                  </a:lnTo>
                  <a:lnTo>
                    <a:pt x="3247" y="26391"/>
                  </a:lnTo>
                  <a:lnTo>
                    <a:pt x="3664" y="26383"/>
                  </a:lnTo>
                  <a:lnTo>
                    <a:pt x="4071" y="26361"/>
                  </a:lnTo>
                  <a:lnTo>
                    <a:pt x="4478" y="26331"/>
                  </a:lnTo>
                  <a:lnTo>
                    <a:pt x="4885" y="26286"/>
                  </a:lnTo>
                  <a:lnTo>
                    <a:pt x="5282" y="26226"/>
                  </a:lnTo>
                  <a:lnTo>
                    <a:pt x="5679" y="26158"/>
                  </a:lnTo>
                  <a:lnTo>
                    <a:pt x="6075" y="26076"/>
                  </a:lnTo>
                  <a:lnTo>
                    <a:pt x="6472" y="25986"/>
                  </a:lnTo>
                  <a:lnTo>
                    <a:pt x="6848" y="25881"/>
                  </a:lnTo>
                  <a:lnTo>
                    <a:pt x="7234" y="25769"/>
                  </a:lnTo>
                  <a:lnTo>
                    <a:pt x="7609" y="25649"/>
                  </a:lnTo>
                  <a:lnTo>
                    <a:pt x="7985" y="25514"/>
                  </a:lnTo>
                  <a:lnTo>
                    <a:pt x="8350" y="25372"/>
                  </a:lnTo>
                  <a:lnTo>
                    <a:pt x="8705" y="25222"/>
                  </a:lnTo>
                  <a:lnTo>
                    <a:pt x="9060" y="25065"/>
                  </a:lnTo>
                  <a:lnTo>
                    <a:pt x="9405" y="24893"/>
                  </a:lnTo>
                  <a:lnTo>
                    <a:pt x="9749" y="24721"/>
                  </a:lnTo>
                  <a:lnTo>
                    <a:pt x="10083" y="24533"/>
                  </a:lnTo>
                  <a:lnTo>
                    <a:pt x="10407" y="24346"/>
                  </a:lnTo>
                  <a:lnTo>
                    <a:pt x="10720" y="24144"/>
                  </a:lnTo>
                  <a:lnTo>
                    <a:pt x="11033" y="23934"/>
                  </a:lnTo>
                  <a:lnTo>
                    <a:pt x="11336" y="23725"/>
                  </a:lnTo>
                  <a:lnTo>
                    <a:pt x="11628" y="23508"/>
                  </a:lnTo>
                  <a:lnTo>
                    <a:pt x="11910" y="23283"/>
                  </a:lnTo>
                  <a:lnTo>
                    <a:pt x="12181" y="23051"/>
                  </a:lnTo>
                  <a:lnTo>
                    <a:pt x="12442" y="22819"/>
                  </a:lnTo>
                  <a:lnTo>
                    <a:pt x="12703" y="22579"/>
                  </a:lnTo>
                  <a:lnTo>
                    <a:pt x="12943" y="22332"/>
                  </a:lnTo>
                  <a:lnTo>
                    <a:pt x="13183" y="22085"/>
                  </a:lnTo>
                  <a:lnTo>
                    <a:pt x="13402" y="21830"/>
                  </a:lnTo>
                  <a:lnTo>
                    <a:pt x="13611" y="21568"/>
                  </a:lnTo>
                  <a:lnTo>
                    <a:pt x="13820" y="21313"/>
                  </a:lnTo>
                  <a:lnTo>
                    <a:pt x="14018" y="21051"/>
                  </a:lnTo>
                  <a:lnTo>
                    <a:pt x="14195" y="20782"/>
                  </a:lnTo>
                  <a:lnTo>
                    <a:pt x="14373" y="20512"/>
                  </a:lnTo>
                  <a:lnTo>
                    <a:pt x="14550" y="20243"/>
                  </a:lnTo>
                  <a:lnTo>
                    <a:pt x="14707" y="19973"/>
                  </a:lnTo>
                  <a:lnTo>
                    <a:pt x="14863" y="19696"/>
                  </a:lnTo>
                  <a:lnTo>
                    <a:pt x="15009" y="19419"/>
                  </a:lnTo>
                  <a:lnTo>
                    <a:pt x="15145" y="19134"/>
                  </a:lnTo>
                  <a:lnTo>
                    <a:pt x="15281" y="18857"/>
                  </a:lnTo>
                  <a:lnTo>
                    <a:pt x="15406" y="18573"/>
                  </a:lnTo>
                  <a:lnTo>
                    <a:pt x="15521" y="18281"/>
                  </a:lnTo>
                  <a:lnTo>
                    <a:pt x="15636" y="17996"/>
                  </a:lnTo>
                  <a:lnTo>
                    <a:pt x="15740" y="17704"/>
                  </a:lnTo>
                  <a:lnTo>
                    <a:pt x="15844" y="17419"/>
                  </a:lnTo>
                  <a:lnTo>
                    <a:pt x="16022" y="16835"/>
                  </a:lnTo>
                  <a:lnTo>
                    <a:pt x="16189" y="16244"/>
                  </a:lnTo>
                  <a:lnTo>
                    <a:pt x="16335" y="15652"/>
                  </a:lnTo>
                  <a:lnTo>
                    <a:pt x="16460" y="15053"/>
                  </a:lnTo>
                  <a:lnTo>
                    <a:pt x="16565" y="14454"/>
                  </a:lnTo>
                  <a:lnTo>
                    <a:pt x="16669" y="13855"/>
                  </a:lnTo>
                  <a:lnTo>
                    <a:pt x="16752" y="13263"/>
                  </a:lnTo>
                  <a:lnTo>
                    <a:pt x="16825" y="12664"/>
                  </a:lnTo>
                  <a:lnTo>
                    <a:pt x="16909" y="11870"/>
                  </a:lnTo>
                  <a:lnTo>
                    <a:pt x="16972" y="11084"/>
                  </a:lnTo>
                  <a:lnTo>
                    <a:pt x="17034" y="10290"/>
                  </a:lnTo>
                  <a:lnTo>
                    <a:pt x="17076" y="9496"/>
                  </a:lnTo>
                  <a:lnTo>
                    <a:pt x="17107" y="8703"/>
                  </a:lnTo>
                  <a:lnTo>
                    <a:pt x="17128" y="7916"/>
                  </a:lnTo>
                  <a:lnTo>
                    <a:pt x="17139" y="7123"/>
                  </a:lnTo>
                  <a:lnTo>
                    <a:pt x="17128" y="6329"/>
                  </a:lnTo>
                  <a:lnTo>
                    <a:pt x="17107" y="5535"/>
                  </a:lnTo>
                  <a:lnTo>
                    <a:pt x="17076" y="4741"/>
                  </a:lnTo>
                  <a:lnTo>
                    <a:pt x="17034" y="3955"/>
                  </a:lnTo>
                  <a:lnTo>
                    <a:pt x="16972" y="3161"/>
                  </a:lnTo>
                  <a:lnTo>
                    <a:pt x="16899" y="2367"/>
                  </a:lnTo>
                  <a:lnTo>
                    <a:pt x="16815" y="1581"/>
                  </a:lnTo>
                  <a:lnTo>
                    <a:pt x="16711" y="787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>
            <a:off x="5871420" y="4378337"/>
            <a:ext cx="1454346" cy="1214449"/>
            <a:chOff x="5871420" y="4378337"/>
            <a:chExt cx="1454346" cy="1214449"/>
          </a:xfrm>
        </p:grpSpPr>
        <p:sp>
          <p:nvSpPr>
            <p:cNvPr id="1158" name="Google Shape;1158;p18"/>
            <p:cNvSpPr/>
            <p:nvPr/>
          </p:nvSpPr>
          <p:spPr>
            <a:xfrm rot="-7667334" flipH="1">
              <a:off x="6084733" y="5005697"/>
              <a:ext cx="90986" cy="364539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 rot="-7667334" flipH="1">
              <a:off x="7028985" y="4354636"/>
              <a:ext cx="154030" cy="436746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 rot="-7667334" flipH="1">
              <a:off x="7079852" y="4354710"/>
              <a:ext cx="54696" cy="419044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 rot="-7667334" flipH="1">
              <a:off x="6561221" y="4474871"/>
              <a:ext cx="323496" cy="361931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 rot="-7667334" flipH="1">
              <a:off x="6576812" y="4485564"/>
              <a:ext cx="300498" cy="351700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 rot="-7667334" flipH="1">
              <a:off x="6807643" y="4657573"/>
              <a:ext cx="286673" cy="394263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 rot="-7667334" flipH="1">
              <a:off x="6818089" y="4651912"/>
              <a:ext cx="261973" cy="385463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 rot="-7667334" flipH="1">
              <a:off x="6279420" y="4625810"/>
              <a:ext cx="365072" cy="356463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 rot="-7667334" flipH="1">
              <a:off x="6309000" y="4643771"/>
              <a:ext cx="325027" cy="346394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 rot="-7667334" flipH="1">
              <a:off x="6568896" y="4890569"/>
              <a:ext cx="356362" cy="392551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 rot="-7667334" flipH="1">
              <a:off x="6585130" y="4885935"/>
              <a:ext cx="314605" cy="375041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 rot="-7667334" flipH="1">
              <a:off x="6049328" y="4772817"/>
              <a:ext cx="295836" cy="468625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 rot="-7667334" flipH="1">
              <a:off x="6072803" y="4787442"/>
              <a:ext cx="266645" cy="456854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 rot="-7667334" flipH="1">
              <a:off x="6221770" y="5153036"/>
              <a:ext cx="394988" cy="351791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 rot="-7667334" flipH="1">
              <a:off x="6242998" y="5163085"/>
              <a:ext cx="356906" cy="309218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 rot="-7667334" flipH="1">
              <a:off x="6431844" y="4197139"/>
              <a:ext cx="168308" cy="1500778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 rot="-7667334" flipH="1">
              <a:off x="6375563" y="5035101"/>
              <a:ext cx="59912" cy="130055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2"/>
          <p:cNvSpPr txBox="1">
            <a:spLocks noGrp="1"/>
          </p:cNvSpPr>
          <p:nvPr>
            <p:ph type="title" hasCustomPrompt="1"/>
          </p:nvPr>
        </p:nvSpPr>
        <p:spPr>
          <a:xfrm>
            <a:off x="1956450" y="53205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8" name="Google Shape;1338;p22"/>
          <p:cNvSpPr txBox="1">
            <a:spLocks noGrp="1"/>
          </p:cNvSpPr>
          <p:nvPr>
            <p:ph type="subTitle" idx="1"/>
          </p:nvPr>
        </p:nvSpPr>
        <p:spPr>
          <a:xfrm>
            <a:off x="1956450" y="1359209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9" name="Google Shape;1339;p22"/>
          <p:cNvSpPr txBox="1">
            <a:spLocks noGrp="1"/>
          </p:cNvSpPr>
          <p:nvPr>
            <p:ph type="title" idx="2" hasCustomPrompt="1"/>
          </p:nvPr>
        </p:nvSpPr>
        <p:spPr>
          <a:xfrm>
            <a:off x="1956450" y="1803264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0" name="Google Shape;1340;p22"/>
          <p:cNvSpPr txBox="1">
            <a:spLocks noGrp="1"/>
          </p:cNvSpPr>
          <p:nvPr>
            <p:ph type="subTitle" idx="3"/>
          </p:nvPr>
        </p:nvSpPr>
        <p:spPr>
          <a:xfrm>
            <a:off x="1956450" y="263041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22"/>
          <p:cNvSpPr txBox="1">
            <a:spLocks noGrp="1"/>
          </p:cNvSpPr>
          <p:nvPr>
            <p:ph type="title" idx="4" hasCustomPrompt="1"/>
          </p:nvPr>
        </p:nvSpPr>
        <p:spPr>
          <a:xfrm>
            <a:off x="1956450" y="3074473"/>
            <a:ext cx="523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2" name="Google Shape;1342;p22"/>
          <p:cNvSpPr txBox="1">
            <a:spLocks noGrp="1"/>
          </p:cNvSpPr>
          <p:nvPr>
            <p:ph type="subTitle" idx="5"/>
          </p:nvPr>
        </p:nvSpPr>
        <p:spPr>
          <a:xfrm>
            <a:off x="1956450" y="3901628"/>
            <a:ext cx="5231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3" name="Google Shape;1343;p22"/>
          <p:cNvGrpSpPr/>
          <p:nvPr/>
        </p:nvGrpSpPr>
        <p:grpSpPr>
          <a:xfrm>
            <a:off x="-112734" y="1691228"/>
            <a:ext cx="2721108" cy="3667918"/>
            <a:chOff x="-112734" y="1691228"/>
            <a:chExt cx="2721108" cy="3667918"/>
          </a:xfrm>
        </p:grpSpPr>
        <p:sp>
          <p:nvSpPr>
            <p:cNvPr id="1344" name="Google Shape;1344;p22"/>
            <p:cNvSpPr/>
            <p:nvPr/>
          </p:nvSpPr>
          <p:spPr>
            <a:xfrm rot="-7685776">
              <a:off x="7525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 rot="-7685776">
              <a:off x="7525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6" name="Google Shape;1346;p22"/>
            <p:cNvGrpSpPr/>
            <p:nvPr/>
          </p:nvGrpSpPr>
          <p:grpSpPr>
            <a:xfrm>
              <a:off x="1744542" y="4410946"/>
              <a:ext cx="859168" cy="948200"/>
              <a:chOff x="1744542" y="4410946"/>
              <a:chExt cx="859168" cy="948200"/>
            </a:xfrm>
          </p:grpSpPr>
          <p:sp>
            <p:nvSpPr>
              <p:cNvPr id="1347" name="Google Shape;1347;p22"/>
              <p:cNvSpPr/>
              <p:nvPr/>
            </p:nvSpPr>
            <p:spPr>
              <a:xfrm rot="-7685776">
                <a:off x="1829275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 rot="-7685776">
                <a:off x="1829499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 rot="-7685776">
                <a:off x="183910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 rot="-7685776">
                <a:off x="1992405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 rot="-7685776">
                <a:off x="2151393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 rot="-7685776">
                <a:off x="2143129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" name="Google Shape;1353;p22"/>
            <p:cNvSpPr/>
            <p:nvPr/>
          </p:nvSpPr>
          <p:spPr>
            <a:xfrm rot="-7685776">
              <a:off x="604318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 rot="-7685776">
              <a:off x="374101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 rot="-7685776">
              <a:off x="392734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 rot="-7685776">
              <a:off x="420459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 rot="-7685776">
              <a:off x="454261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 rot="-7685776">
              <a:off x="480674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 rot="-7685776">
              <a:off x="515804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 rot="-7685776">
              <a:off x="584801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 rot="-7685776">
              <a:off x="87236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 rot="-7685776">
              <a:off x="677652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 rot="-7685776">
              <a:off x="746190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 rot="-7685776">
              <a:off x="70122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 rot="-7685776">
              <a:off x="726999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 rot="-7685776">
              <a:off x="75798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 rot="-7685776">
              <a:off x="783536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 rot="-7685776">
              <a:off x="818858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 rot="-7685776">
              <a:off x="887792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 rot="-7685776">
              <a:off x="223275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 rot="-7685776">
              <a:off x="259679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 rot="-7685776">
              <a:off x="950056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 rot="-7685776">
              <a:off x="671201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 rot="-7685776">
              <a:off x="949060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 rot="-7685776">
              <a:off x="270082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 rot="-7685776">
              <a:off x="7037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2"/>
            <p:cNvGrpSpPr/>
            <p:nvPr/>
          </p:nvGrpSpPr>
          <p:grpSpPr>
            <a:xfrm>
              <a:off x="-112734" y="2358226"/>
              <a:ext cx="862288" cy="1560092"/>
              <a:chOff x="-411024" y="2326047"/>
              <a:chExt cx="915963" cy="1657205"/>
            </a:xfrm>
          </p:grpSpPr>
          <p:sp>
            <p:nvSpPr>
              <p:cNvPr id="1378" name="Google Shape;1378;p22"/>
              <p:cNvSpPr/>
              <p:nvPr/>
            </p:nvSpPr>
            <p:spPr>
              <a:xfrm rot="1297994">
                <a:off x="-370564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 rot="1297994">
                <a:off x="-137387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 rot="1297994">
                <a:off x="-300330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 rot="1297994">
                <a:off x="-264227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 rot="1297994">
                <a:off x="-34746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 rot="1297994">
                <a:off x="41609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 rot="1297994">
                <a:off x="58787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 rot="1297994">
                <a:off x="235197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6" name="Google Shape;1386;p22"/>
            <p:cNvSpPr/>
            <p:nvPr/>
          </p:nvSpPr>
          <p:spPr>
            <a:xfrm rot="1148058">
              <a:off x="1262852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811521">
              <a:off x="2260233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811631" flipH="1">
              <a:off x="1263924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811433" flipH="1">
              <a:off x="279090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811433" flipH="1">
              <a:off x="523263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22"/>
          <p:cNvGrpSpPr/>
          <p:nvPr/>
        </p:nvGrpSpPr>
        <p:grpSpPr>
          <a:xfrm>
            <a:off x="6568141" y="1691228"/>
            <a:ext cx="2721108" cy="3667918"/>
            <a:chOff x="-608034" y="1691228"/>
            <a:chExt cx="2721108" cy="3667918"/>
          </a:xfrm>
        </p:grpSpPr>
        <p:sp>
          <p:nvSpPr>
            <p:cNvPr id="1392" name="Google Shape;1392;p22"/>
            <p:cNvSpPr/>
            <p:nvPr/>
          </p:nvSpPr>
          <p:spPr>
            <a:xfrm rot="7685776" flipH="1">
              <a:off x="1131567" y="4040354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extrusionOk="0">
                  <a:moveTo>
                    <a:pt x="63379" y="0"/>
                  </a:move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7685776" flipH="1">
              <a:off x="1131567" y="4107929"/>
              <a:ext cx="861247" cy="681140"/>
            </a:xfrm>
            <a:custGeom>
              <a:avLst/>
              <a:gdLst/>
              <a:ahLst/>
              <a:cxnLst/>
              <a:rect l="l" t="t" r="r" b="b"/>
              <a:pathLst>
                <a:path w="84749" h="67026" fill="none" extrusionOk="0">
                  <a:moveTo>
                    <a:pt x="41643" y="66883"/>
                  </a:moveTo>
                  <a:lnTo>
                    <a:pt x="41643" y="66883"/>
                  </a:lnTo>
                  <a:lnTo>
                    <a:pt x="42455" y="66945"/>
                  </a:lnTo>
                  <a:lnTo>
                    <a:pt x="43275" y="66990"/>
                  </a:lnTo>
                  <a:lnTo>
                    <a:pt x="44087" y="67017"/>
                  </a:lnTo>
                  <a:lnTo>
                    <a:pt x="44899" y="67026"/>
                  </a:lnTo>
                  <a:lnTo>
                    <a:pt x="45710" y="67008"/>
                  </a:lnTo>
                  <a:lnTo>
                    <a:pt x="46522" y="66972"/>
                  </a:lnTo>
                  <a:lnTo>
                    <a:pt x="47333" y="66919"/>
                  </a:lnTo>
                  <a:lnTo>
                    <a:pt x="48145" y="66847"/>
                  </a:lnTo>
                  <a:lnTo>
                    <a:pt x="48948" y="66758"/>
                  </a:lnTo>
                  <a:lnTo>
                    <a:pt x="49759" y="66642"/>
                  </a:lnTo>
                  <a:lnTo>
                    <a:pt x="50562" y="66517"/>
                  </a:lnTo>
                  <a:lnTo>
                    <a:pt x="51356" y="66366"/>
                  </a:lnTo>
                  <a:lnTo>
                    <a:pt x="52159" y="66205"/>
                  </a:lnTo>
                  <a:lnTo>
                    <a:pt x="52952" y="66018"/>
                  </a:lnTo>
                  <a:lnTo>
                    <a:pt x="53737" y="65822"/>
                  </a:lnTo>
                  <a:lnTo>
                    <a:pt x="54522" y="65599"/>
                  </a:lnTo>
                  <a:lnTo>
                    <a:pt x="55307" y="65367"/>
                  </a:lnTo>
                  <a:lnTo>
                    <a:pt x="56083" y="65117"/>
                  </a:lnTo>
                  <a:lnTo>
                    <a:pt x="56850" y="64849"/>
                  </a:lnTo>
                  <a:lnTo>
                    <a:pt x="57617" y="64564"/>
                  </a:lnTo>
                  <a:lnTo>
                    <a:pt x="58375" y="64261"/>
                  </a:lnTo>
                  <a:lnTo>
                    <a:pt x="59124" y="63940"/>
                  </a:lnTo>
                  <a:lnTo>
                    <a:pt x="59873" y="63610"/>
                  </a:lnTo>
                  <a:lnTo>
                    <a:pt x="60605" y="63262"/>
                  </a:lnTo>
                  <a:lnTo>
                    <a:pt x="61336" y="62896"/>
                  </a:lnTo>
                  <a:lnTo>
                    <a:pt x="62059" y="62513"/>
                  </a:lnTo>
                  <a:lnTo>
                    <a:pt x="62772" y="62120"/>
                  </a:lnTo>
                  <a:lnTo>
                    <a:pt x="63486" y="61710"/>
                  </a:lnTo>
                  <a:lnTo>
                    <a:pt x="64181" y="61282"/>
                  </a:lnTo>
                  <a:lnTo>
                    <a:pt x="64868" y="60845"/>
                  </a:lnTo>
                  <a:lnTo>
                    <a:pt x="65546" y="60390"/>
                  </a:lnTo>
                  <a:lnTo>
                    <a:pt x="66215" y="59926"/>
                  </a:lnTo>
                  <a:lnTo>
                    <a:pt x="66215" y="59926"/>
                  </a:lnTo>
                  <a:lnTo>
                    <a:pt x="66866" y="59445"/>
                  </a:lnTo>
                  <a:lnTo>
                    <a:pt x="67517" y="58954"/>
                  </a:lnTo>
                  <a:lnTo>
                    <a:pt x="68150" y="58446"/>
                  </a:lnTo>
                  <a:lnTo>
                    <a:pt x="68783" y="57928"/>
                  </a:lnTo>
                  <a:lnTo>
                    <a:pt x="69399" y="57393"/>
                  </a:lnTo>
                  <a:lnTo>
                    <a:pt x="70005" y="56849"/>
                  </a:lnTo>
                  <a:lnTo>
                    <a:pt x="70594" y="56296"/>
                  </a:lnTo>
                  <a:lnTo>
                    <a:pt x="71183" y="55734"/>
                  </a:lnTo>
                  <a:lnTo>
                    <a:pt x="71753" y="55155"/>
                  </a:lnTo>
                  <a:lnTo>
                    <a:pt x="72315" y="54566"/>
                  </a:lnTo>
                  <a:lnTo>
                    <a:pt x="72868" y="53968"/>
                  </a:lnTo>
                  <a:lnTo>
                    <a:pt x="73412" y="53362"/>
                  </a:lnTo>
                  <a:lnTo>
                    <a:pt x="73939" y="52738"/>
                  </a:lnTo>
                  <a:lnTo>
                    <a:pt x="74456" y="52113"/>
                  </a:lnTo>
                  <a:lnTo>
                    <a:pt x="74964" y="51471"/>
                  </a:lnTo>
                  <a:lnTo>
                    <a:pt x="75464" y="50829"/>
                  </a:lnTo>
                  <a:lnTo>
                    <a:pt x="75945" y="50169"/>
                  </a:lnTo>
                  <a:lnTo>
                    <a:pt x="76418" y="49509"/>
                  </a:lnTo>
                  <a:lnTo>
                    <a:pt x="76882" y="48831"/>
                  </a:lnTo>
                  <a:lnTo>
                    <a:pt x="77328" y="48153"/>
                  </a:lnTo>
                  <a:lnTo>
                    <a:pt x="77765" y="47467"/>
                  </a:lnTo>
                  <a:lnTo>
                    <a:pt x="78193" y="46771"/>
                  </a:lnTo>
                  <a:lnTo>
                    <a:pt x="78603" y="46066"/>
                  </a:lnTo>
                  <a:lnTo>
                    <a:pt x="79005" y="45353"/>
                  </a:lnTo>
                  <a:lnTo>
                    <a:pt x="79397" y="44639"/>
                  </a:lnTo>
                  <a:lnTo>
                    <a:pt x="79781" y="43917"/>
                  </a:lnTo>
                  <a:lnTo>
                    <a:pt x="80146" y="43185"/>
                  </a:lnTo>
                  <a:lnTo>
                    <a:pt x="80494" y="42454"/>
                  </a:lnTo>
                  <a:lnTo>
                    <a:pt x="80842" y="41714"/>
                  </a:lnTo>
                  <a:lnTo>
                    <a:pt x="81172" y="40965"/>
                  </a:lnTo>
                  <a:lnTo>
                    <a:pt x="81484" y="40215"/>
                  </a:lnTo>
                  <a:lnTo>
                    <a:pt x="81787" y="39457"/>
                  </a:lnTo>
                  <a:lnTo>
                    <a:pt x="81787" y="39457"/>
                  </a:lnTo>
                  <a:lnTo>
                    <a:pt x="82091" y="38672"/>
                  </a:lnTo>
                  <a:lnTo>
                    <a:pt x="82376" y="37879"/>
                  </a:lnTo>
                  <a:lnTo>
                    <a:pt x="82643" y="37085"/>
                  </a:lnTo>
                  <a:lnTo>
                    <a:pt x="82902" y="36282"/>
                  </a:lnTo>
                  <a:lnTo>
                    <a:pt x="83152" y="35471"/>
                  </a:lnTo>
                  <a:lnTo>
                    <a:pt x="83375" y="34659"/>
                  </a:lnTo>
                  <a:lnTo>
                    <a:pt x="83589" y="33838"/>
                  </a:lnTo>
                  <a:lnTo>
                    <a:pt x="83776" y="33018"/>
                  </a:lnTo>
                  <a:lnTo>
                    <a:pt x="83955" y="32188"/>
                  </a:lnTo>
                  <a:lnTo>
                    <a:pt x="84124" y="31359"/>
                  </a:lnTo>
                  <a:lnTo>
                    <a:pt x="84267" y="30529"/>
                  </a:lnTo>
                  <a:lnTo>
                    <a:pt x="84392" y="29691"/>
                  </a:lnTo>
                  <a:lnTo>
                    <a:pt x="84499" y="28862"/>
                  </a:lnTo>
                  <a:lnTo>
                    <a:pt x="84588" y="28023"/>
                  </a:lnTo>
                  <a:lnTo>
                    <a:pt x="84650" y="27185"/>
                  </a:lnTo>
                  <a:lnTo>
                    <a:pt x="84704" y="26347"/>
                  </a:lnTo>
                  <a:lnTo>
                    <a:pt x="84731" y="25508"/>
                  </a:lnTo>
                  <a:lnTo>
                    <a:pt x="84748" y="24679"/>
                  </a:lnTo>
                  <a:lnTo>
                    <a:pt x="84731" y="23840"/>
                  </a:lnTo>
                  <a:lnTo>
                    <a:pt x="84722" y="23421"/>
                  </a:lnTo>
                  <a:lnTo>
                    <a:pt x="84704" y="23002"/>
                  </a:lnTo>
                  <a:lnTo>
                    <a:pt x="84677" y="22592"/>
                  </a:lnTo>
                  <a:lnTo>
                    <a:pt x="84650" y="22172"/>
                  </a:lnTo>
                  <a:lnTo>
                    <a:pt x="84615" y="21762"/>
                  </a:lnTo>
                  <a:lnTo>
                    <a:pt x="84570" y="21343"/>
                  </a:lnTo>
                  <a:lnTo>
                    <a:pt x="84525" y="20933"/>
                  </a:lnTo>
                  <a:lnTo>
                    <a:pt x="84472" y="20522"/>
                  </a:lnTo>
                  <a:lnTo>
                    <a:pt x="84418" y="20112"/>
                  </a:lnTo>
                  <a:lnTo>
                    <a:pt x="84347" y="19702"/>
                  </a:lnTo>
                  <a:lnTo>
                    <a:pt x="84285" y="19292"/>
                  </a:lnTo>
                  <a:lnTo>
                    <a:pt x="84204" y="18881"/>
                  </a:lnTo>
                  <a:lnTo>
                    <a:pt x="84124" y="18480"/>
                  </a:lnTo>
                  <a:lnTo>
                    <a:pt x="84035" y="18070"/>
                  </a:lnTo>
                  <a:lnTo>
                    <a:pt x="83946" y="17668"/>
                  </a:lnTo>
                  <a:lnTo>
                    <a:pt x="83848" y="17267"/>
                  </a:lnTo>
                  <a:lnTo>
                    <a:pt x="83741" y="16866"/>
                  </a:lnTo>
                  <a:lnTo>
                    <a:pt x="83625" y="16464"/>
                  </a:lnTo>
                  <a:lnTo>
                    <a:pt x="83509" y="16063"/>
                  </a:lnTo>
                  <a:lnTo>
                    <a:pt x="83384" y="15671"/>
                  </a:lnTo>
                  <a:lnTo>
                    <a:pt x="83259" y="15269"/>
                  </a:lnTo>
                  <a:lnTo>
                    <a:pt x="83116" y="14877"/>
                  </a:lnTo>
                  <a:lnTo>
                    <a:pt x="82973" y="14484"/>
                  </a:lnTo>
                  <a:lnTo>
                    <a:pt x="82831" y="14101"/>
                  </a:lnTo>
                  <a:lnTo>
                    <a:pt x="82670" y="13708"/>
                  </a:lnTo>
                  <a:lnTo>
                    <a:pt x="82510" y="13325"/>
                  </a:lnTo>
                  <a:lnTo>
                    <a:pt x="82510" y="13325"/>
                  </a:lnTo>
                  <a:lnTo>
                    <a:pt x="82340" y="12941"/>
                  </a:lnTo>
                  <a:lnTo>
                    <a:pt x="82162" y="12558"/>
                  </a:lnTo>
                  <a:lnTo>
                    <a:pt x="81975" y="12183"/>
                  </a:lnTo>
                  <a:lnTo>
                    <a:pt x="81787" y="11809"/>
                  </a:lnTo>
                  <a:lnTo>
                    <a:pt x="81582" y="11443"/>
                  </a:lnTo>
                  <a:lnTo>
                    <a:pt x="81377" y="11068"/>
                  </a:lnTo>
                  <a:lnTo>
                    <a:pt x="81163" y="10712"/>
                  </a:lnTo>
                  <a:lnTo>
                    <a:pt x="80940" y="10346"/>
                  </a:lnTo>
                  <a:lnTo>
                    <a:pt x="80717" y="9998"/>
                  </a:lnTo>
                  <a:lnTo>
                    <a:pt x="80485" y="9641"/>
                  </a:lnTo>
                  <a:lnTo>
                    <a:pt x="80244" y="9294"/>
                  </a:lnTo>
                  <a:lnTo>
                    <a:pt x="79995" y="8955"/>
                  </a:lnTo>
                  <a:lnTo>
                    <a:pt x="79745" y="8616"/>
                  </a:lnTo>
                  <a:lnTo>
                    <a:pt x="79477" y="8277"/>
                  </a:lnTo>
                  <a:lnTo>
                    <a:pt x="79219" y="7956"/>
                  </a:lnTo>
                  <a:lnTo>
                    <a:pt x="78942" y="7626"/>
                  </a:lnTo>
                  <a:lnTo>
                    <a:pt x="78666" y="7305"/>
                  </a:lnTo>
                  <a:lnTo>
                    <a:pt x="78389" y="6992"/>
                  </a:lnTo>
                  <a:lnTo>
                    <a:pt x="78095" y="6680"/>
                  </a:lnTo>
                  <a:lnTo>
                    <a:pt x="77801" y="6377"/>
                  </a:lnTo>
                  <a:lnTo>
                    <a:pt x="77506" y="6083"/>
                  </a:lnTo>
                  <a:lnTo>
                    <a:pt x="77203" y="5788"/>
                  </a:lnTo>
                  <a:lnTo>
                    <a:pt x="76891" y="5503"/>
                  </a:lnTo>
                  <a:lnTo>
                    <a:pt x="76579" y="5218"/>
                  </a:lnTo>
                  <a:lnTo>
                    <a:pt x="76258" y="4941"/>
                  </a:lnTo>
                  <a:lnTo>
                    <a:pt x="75936" y="4674"/>
                  </a:lnTo>
                  <a:lnTo>
                    <a:pt x="75606" y="4406"/>
                  </a:lnTo>
                  <a:lnTo>
                    <a:pt x="75268" y="4156"/>
                  </a:lnTo>
                  <a:lnTo>
                    <a:pt x="74938" y="3907"/>
                  </a:lnTo>
                  <a:lnTo>
                    <a:pt x="74590" y="3657"/>
                  </a:lnTo>
                  <a:lnTo>
                    <a:pt x="74251" y="3425"/>
                  </a:lnTo>
                  <a:lnTo>
                    <a:pt x="73894" y="3193"/>
                  </a:lnTo>
                  <a:lnTo>
                    <a:pt x="73546" y="2970"/>
                  </a:lnTo>
                  <a:lnTo>
                    <a:pt x="73189" y="2747"/>
                  </a:lnTo>
                  <a:lnTo>
                    <a:pt x="72824" y="2542"/>
                  </a:lnTo>
                  <a:lnTo>
                    <a:pt x="72458" y="2337"/>
                  </a:lnTo>
                  <a:lnTo>
                    <a:pt x="72092" y="2141"/>
                  </a:lnTo>
                  <a:lnTo>
                    <a:pt x="71718" y="1953"/>
                  </a:lnTo>
                  <a:lnTo>
                    <a:pt x="71352" y="1775"/>
                  </a:lnTo>
                  <a:lnTo>
                    <a:pt x="70969" y="1605"/>
                  </a:lnTo>
                  <a:lnTo>
                    <a:pt x="70594" y="1445"/>
                  </a:lnTo>
                  <a:lnTo>
                    <a:pt x="70211" y="1284"/>
                  </a:lnTo>
                  <a:lnTo>
                    <a:pt x="69818" y="1142"/>
                  </a:lnTo>
                  <a:lnTo>
                    <a:pt x="69435" y="999"/>
                  </a:lnTo>
                  <a:lnTo>
                    <a:pt x="69042" y="865"/>
                  </a:lnTo>
                  <a:lnTo>
                    <a:pt x="68650" y="749"/>
                  </a:lnTo>
                  <a:lnTo>
                    <a:pt x="68257" y="633"/>
                  </a:lnTo>
                  <a:lnTo>
                    <a:pt x="67856" y="526"/>
                  </a:lnTo>
                  <a:lnTo>
                    <a:pt x="67455" y="437"/>
                  </a:lnTo>
                  <a:lnTo>
                    <a:pt x="67053" y="348"/>
                  </a:lnTo>
                  <a:lnTo>
                    <a:pt x="66652" y="268"/>
                  </a:lnTo>
                  <a:lnTo>
                    <a:pt x="66251" y="205"/>
                  </a:lnTo>
                  <a:lnTo>
                    <a:pt x="65840" y="143"/>
                  </a:lnTo>
                  <a:lnTo>
                    <a:pt x="65430" y="89"/>
                  </a:lnTo>
                  <a:lnTo>
                    <a:pt x="65020" y="54"/>
                  </a:lnTo>
                  <a:lnTo>
                    <a:pt x="64609" y="27"/>
                  </a:lnTo>
                  <a:lnTo>
                    <a:pt x="64199" y="9"/>
                  </a:lnTo>
                  <a:lnTo>
                    <a:pt x="63789" y="0"/>
                  </a:lnTo>
                  <a:lnTo>
                    <a:pt x="63379" y="0"/>
                  </a:lnTo>
                  <a:lnTo>
                    <a:pt x="62968" y="9"/>
                  </a:lnTo>
                  <a:lnTo>
                    <a:pt x="62549" y="27"/>
                  </a:lnTo>
                  <a:lnTo>
                    <a:pt x="62139" y="62"/>
                  </a:lnTo>
                  <a:lnTo>
                    <a:pt x="61720" y="107"/>
                  </a:lnTo>
                  <a:lnTo>
                    <a:pt x="61309" y="161"/>
                  </a:lnTo>
                  <a:lnTo>
                    <a:pt x="61309" y="161"/>
                  </a:lnTo>
                  <a:lnTo>
                    <a:pt x="60792" y="241"/>
                  </a:lnTo>
                  <a:lnTo>
                    <a:pt x="60284" y="330"/>
                  </a:lnTo>
                  <a:lnTo>
                    <a:pt x="59784" y="446"/>
                  </a:lnTo>
                  <a:lnTo>
                    <a:pt x="59285" y="562"/>
                  </a:lnTo>
                  <a:lnTo>
                    <a:pt x="58785" y="696"/>
                  </a:lnTo>
                  <a:lnTo>
                    <a:pt x="58295" y="838"/>
                  </a:lnTo>
                  <a:lnTo>
                    <a:pt x="57804" y="999"/>
                  </a:lnTo>
                  <a:lnTo>
                    <a:pt x="57314" y="1168"/>
                  </a:lnTo>
                  <a:lnTo>
                    <a:pt x="56832" y="1338"/>
                  </a:lnTo>
                  <a:lnTo>
                    <a:pt x="56351" y="1525"/>
                  </a:lnTo>
                  <a:lnTo>
                    <a:pt x="55869" y="1721"/>
                  </a:lnTo>
                  <a:lnTo>
                    <a:pt x="55387" y="1918"/>
                  </a:lnTo>
                  <a:lnTo>
                    <a:pt x="54915" y="2123"/>
                  </a:lnTo>
                  <a:lnTo>
                    <a:pt x="54442" y="2337"/>
                  </a:lnTo>
                  <a:lnTo>
                    <a:pt x="53496" y="2774"/>
                  </a:lnTo>
                  <a:lnTo>
                    <a:pt x="52560" y="3229"/>
                  </a:lnTo>
                  <a:lnTo>
                    <a:pt x="51615" y="3692"/>
                  </a:lnTo>
                  <a:lnTo>
                    <a:pt x="49742" y="4629"/>
                  </a:lnTo>
                  <a:lnTo>
                    <a:pt x="48805" y="5093"/>
                  </a:lnTo>
                  <a:lnTo>
                    <a:pt x="47860" y="5539"/>
                  </a:lnTo>
                  <a:lnTo>
                    <a:pt x="47387" y="5753"/>
                  </a:lnTo>
                  <a:lnTo>
                    <a:pt x="46905" y="5958"/>
                  </a:lnTo>
                  <a:lnTo>
                    <a:pt x="46424" y="6163"/>
                  </a:lnTo>
                  <a:lnTo>
                    <a:pt x="45951" y="6368"/>
                  </a:lnTo>
                  <a:lnTo>
                    <a:pt x="45951" y="6368"/>
                  </a:lnTo>
                  <a:lnTo>
                    <a:pt x="45202" y="6654"/>
                  </a:lnTo>
                  <a:lnTo>
                    <a:pt x="44453" y="6930"/>
                  </a:lnTo>
                  <a:lnTo>
                    <a:pt x="43695" y="7180"/>
                  </a:lnTo>
                  <a:lnTo>
                    <a:pt x="42928" y="7421"/>
                  </a:lnTo>
                  <a:lnTo>
                    <a:pt x="42161" y="7635"/>
                  </a:lnTo>
                  <a:lnTo>
                    <a:pt x="41385" y="7840"/>
                  </a:lnTo>
                  <a:lnTo>
                    <a:pt x="40609" y="8027"/>
                  </a:lnTo>
                  <a:lnTo>
                    <a:pt x="39824" y="8188"/>
                  </a:lnTo>
                  <a:lnTo>
                    <a:pt x="39039" y="8339"/>
                  </a:lnTo>
                  <a:lnTo>
                    <a:pt x="38254" y="8464"/>
                  </a:lnTo>
                  <a:lnTo>
                    <a:pt x="37460" y="8571"/>
                  </a:lnTo>
                  <a:lnTo>
                    <a:pt x="36666" y="8669"/>
                  </a:lnTo>
                  <a:lnTo>
                    <a:pt x="35873" y="8741"/>
                  </a:lnTo>
                  <a:lnTo>
                    <a:pt x="35070" y="8794"/>
                  </a:lnTo>
                  <a:lnTo>
                    <a:pt x="34276" y="8830"/>
                  </a:lnTo>
                  <a:lnTo>
                    <a:pt x="33473" y="8848"/>
                  </a:lnTo>
                  <a:lnTo>
                    <a:pt x="33473" y="8848"/>
                  </a:lnTo>
                  <a:lnTo>
                    <a:pt x="32956" y="8848"/>
                  </a:lnTo>
                  <a:lnTo>
                    <a:pt x="32439" y="8839"/>
                  </a:lnTo>
                  <a:lnTo>
                    <a:pt x="31922" y="8830"/>
                  </a:lnTo>
                  <a:lnTo>
                    <a:pt x="31404" y="8812"/>
                  </a:lnTo>
                  <a:lnTo>
                    <a:pt x="30370" y="8758"/>
                  </a:lnTo>
                  <a:lnTo>
                    <a:pt x="29335" y="8696"/>
                  </a:lnTo>
                  <a:lnTo>
                    <a:pt x="28301" y="8616"/>
                  </a:lnTo>
                  <a:lnTo>
                    <a:pt x="27266" y="8535"/>
                  </a:lnTo>
                  <a:lnTo>
                    <a:pt x="26222" y="8455"/>
                  </a:lnTo>
                  <a:lnTo>
                    <a:pt x="25188" y="8384"/>
                  </a:lnTo>
                  <a:lnTo>
                    <a:pt x="24153" y="8330"/>
                  </a:lnTo>
                  <a:lnTo>
                    <a:pt x="23128" y="8286"/>
                  </a:lnTo>
                  <a:lnTo>
                    <a:pt x="22610" y="8277"/>
                  </a:lnTo>
                  <a:lnTo>
                    <a:pt x="22093" y="8268"/>
                  </a:lnTo>
                  <a:lnTo>
                    <a:pt x="21585" y="8268"/>
                  </a:lnTo>
                  <a:lnTo>
                    <a:pt x="21067" y="8277"/>
                  </a:lnTo>
                  <a:lnTo>
                    <a:pt x="20559" y="8295"/>
                  </a:lnTo>
                  <a:lnTo>
                    <a:pt x="20042" y="8321"/>
                  </a:lnTo>
                  <a:lnTo>
                    <a:pt x="19533" y="8357"/>
                  </a:lnTo>
                  <a:lnTo>
                    <a:pt x="19025" y="8402"/>
                  </a:lnTo>
                  <a:lnTo>
                    <a:pt x="18508" y="8464"/>
                  </a:lnTo>
                  <a:lnTo>
                    <a:pt x="17999" y="8535"/>
                  </a:lnTo>
                  <a:lnTo>
                    <a:pt x="17491" y="8616"/>
                  </a:lnTo>
                  <a:lnTo>
                    <a:pt x="16991" y="8714"/>
                  </a:lnTo>
                  <a:lnTo>
                    <a:pt x="16991" y="8714"/>
                  </a:lnTo>
                  <a:lnTo>
                    <a:pt x="16554" y="8803"/>
                  </a:lnTo>
                  <a:lnTo>
                    <a:pt x="16126" y="8910"/>
                  </a:lnTo>
                  <a:lnTo>
                    <a:pt x="15698" y="9026"/>
                  </a:lnTo>
                  <a:lnTo>
                    <a:pt x="15279" y="9142"/>
                  </a:lnTo>
                  <a:lnTo>
                    <a:pt x="14860" y="9276"/>
                  </a:lnTo>
                  <a:lnTo>
                    <a:pt x="14449" y="9418"/>
                  </a:lnTo>
                  <a:lnTo>
                    <a:pt x="14039" y="9579"/>
                  </a:lnTo>
                  <a:lnTo>
                    <a:pt x="13638" y="9739"/>
                  </a:lnTo>
                  <a:lnTo>
                    <a:pt x="13236" y="9909"/>
                  </a:lnTo>
                  <a:lnTo>
                    <a:pt x="12835" y="10087"/>
                  </a:lnTo>
                  <a:lnTo>
                    <a:pt x="12443" y="10275"/>
                  </a:lnTo>
                  <a:lnTo>
                    <a:pt x="12059" y="10471"/>
                  </a:lnTo>
                  <a:lnTo>
                    <a:pt x="11676" y="10685"/>
                  </a:lnTo>
                  <a:lnTo>
                    <a:pt x="11301" y="10899"/>
                  </a:lnTo>
                  <a:lnTo>
                    <a:pt x="10926" y="11122"/>
                  </a:lnTo>
                  <a:lnTo>
                    <a:pt x="10552" y="11354"/>
                  </a:lnTo>
                  <a:lnTo>
                    <a:pt x="10186" y="11595"/>
                  </a:lnTo>
                  <a:lnTo>
                    <a:pt x="9829" y="11835"/>
                  </a:lnTo>
                  <a:lnTo>
                    <a:pt x="9473" y="12094"/>
                  </a:lnTo>
                  <a:lnTo>
                    <a:pt x="9125" y="12353"/>
                  </a:lnTo>
                  <a:lnTo>
                    <a:pt x="8786" y="12629"/>
                  </a:lnTo>
                  <a:lnTo>
                    <a:pt x="8447" y="12906"/>
                  </a:lnTo>
                  <a:lnTo>
                    <a:pt x="8108" y="13191"/>
                  </a:lnTo>
                  <a:lnTo>
                    <a:pt x="7787" y="13477"/>
                  </a:lnTo>
                  <a:lnTo>
                    <a:pt x="7457" y="13780"/>
                  </a:lnTo>
                  <a:lnTo>
                    <a:pt x="7145" y="14083"/>
                  </a:lnTo>
                  <a:lnTo>
                    <a:pt x="6833" y="14395"/>
                  </a:lnTo>
                  <a:lnTo>
                    <a:pt x="6529" y="14707"/>
                  </a:lnTo>
                  <a:lnTo>
                    <a:pt x="6226" y="15028"/>
                  </a:lnTo>
                  <a:lnTo>
                    <a:pt x="5932" y="15358"/>
                  </a:lnTo>
                  <a:lnTo>
                    <a:pt x="5646" y="15697"/>
                  </a:lnTo>
                  <a:lnTo>
                    <a:pt x="5370" y="16036"/>
                  </a:lnTo>
                  <a:lnTo>
                    <a:pt x="5093" y="16384"/>
                  </a:lnTo>
                  <a:lnTo>
                    <a:pt x="4826" y="16732"/>
                  </a:lnTo>
                  <a:lnTo>
                    <a:pt x="4558" y="17089"/>
                  </a:lnTo>
                  <a:lnTo>
                    <a:pt x="4300" y="17454"/>
                  </a:lnTo>
                  <a:lnTo>
                    <a:pt x="4050" y="17820"/>
                  </a:lnTo>
                  <a:lnTo>
                    <a:pt x="3809" y="18195"/>
                  </a:lnTo>
                  <a:lnTo>
                    <a:pt x="3577" y="18569"/>
                  </a:lnTo>
                  <a:lnTo>
                    <a:pt x="3345" y="18953"/>
                  </a:lnTo>
                  <a:lnTo>
                    <a:pt x="3122" y="19336"/>
                  </a:lnTo>
                  <a:lnTo>
                    <a:pt x="2908" y="19720"/>
                  </a:lnTo>
                  <a:lnTo>
                    <a:pt x="2694" y="20112"/>
                  </a:lnTo>
                  <a:lnTo>
                    <a:pt x="2498" y="20514"/>
                  </a:lnTo>
                  <a:lnTo>
                    <a:pt x="2302" y="20915"/>
                  </a:lnTo>
                  <a:lnTo>
                    <a:pt x="2115" y="21316"/>
                  </a:lnTo>
                  <a:lnTo>
                    <a:pt x="1936" y="21727"/>
                  </a:lnTo>
                  <a:lnTo>
                    <a:pt x="1767" y="22137"/>
                  </a:lnTo>
                  <a:lnTo>
                    <a:pt x="1597" y="22547"/>
                  </a:lnTo>
                  <a:lnTo>
                    <a:pt x="1446" y="22966"/>
                  </a:lnTo>
                  <a:lnTo>
                    <a:pt x="1294" y="23385"/>
                  </a:lnTo>
                  <a:lnTo>
                    <a:pt x="1151" y="23805"/>
                  </a:lnTo>
                  <a:lnTo>
                    <a:pt x="1018" y="24233"/>
                  </a:lnTo>
                  <a:lnTo>
                    <a:pt x="893" y="24661"/>
                  </a:lnTo>
                  <a:lnTo>
                    <a:pt x="777" y="25089"/>
                  </a:lnTo>
                  <a:lnTo>
                    <a:pt x="661" y="25517"/>
                  </a:lnTo>
                  <a:lnTo>
                    <a:pt x="563" y="25945"/>
                  </a:lnTo>
                  <a:lnTo>
                    <a:pt x="473" y="26382"/>
                  </a:lnTo>
                  <a:lnTo>
                    <a:pt x="384" y="26819"/>
                  </a:lnTo>
                  <a:lnTo>
                    <a:pt x="313" y="27256"/>
                  </a:lnTo>
                  <a:lnTo>
                    <a:pt x="242" y="27693"/>
                  </a:lnTo>
                  <a:lnTo>
                    <a:pt x="179" y="28130"/>
                  </a:lnTo>
                  <a:lnTo>
                    <a:pt x="135" y="28576"/>
                  </a:lnTo>
                  <a:lnTo>
                    <a:pt x="90" y="29013"/>
                  </a:lnTo>
                  <a:lnTo>
                    <a:pt x="90" y="29013"/>
                  </a:lnTo>
                  <a:lnTo>
                    <a:pt x="54" y="29450"/>
                  </a:lnTo>
                  <a:lnTo>
                    <a:pt x="36" y="29896"/>
                  </a:lnTo>
                  <a:lnTo>
                    <a:pt x="10" y="30333"/>
                  </a:lnTo>
                  <a:lnTo>
                    <a:pt x="1" y="30779"/>
                  </a:lnTo>
                  <a:lnTo>
                    <a:pt x="1" y="31216"/>
                  </a:lnTo>
                  <a:lnTo>
                    <a:pt x="10" y="31653"/>
                  </a:lnTo>
                  <a:lnTo>
                    <a:pt x="19" y="32099"/>
                  </a:lnTo>
                  <a:lnTo>
                    <a:pt x="36" y="32536"/>
                  </a:lnTo>
                  <a:lnTo>
                    <a:pt x="63" y="32973"/>
                  </a:lnTo>
                  <a:lnTo>
                    <a:pt x="99" y="33410"/>
                  </a:lnTo>
                  <a:lnTo>
                    <a:pt x="135" y="33847"/>
                  </a:lnTo>
                  <a:lnTo>
                    <a:pt x="188" y="34284"/>
                  </a:lnTo>
                  <a:lnTo>
                    <a:pt x="242" y="34712"/>
                  </a:lnTo>
                  <a:lnTo>
                    <a:pt x="304" y="35149"/>
                  </a:lnTo>
                  <a:lnTo>
                    <a:pt x="375" y="35587"/>
                  </a:lnTo>
                  <a:lnTo>
                    <a:pt x="447" y="36015"/>
                  </a:lnTo>
                  <a:lnTo>
                    <a:pt x="527" y="36443"/>
                  </a:lnTo>
                  <a:lnTo>
                    <a:pt x="616" y="36880"/>
                  </a:lnTo>
                  <a:lnTo>
                    <a:pt x="714" y="37308"/>
                  </a:lnTo>
                  <a:lnTo>
                    <a:pt x="812" y="37736"/>
                  </a:lnTo>
                  <a:lnTo>
                    <a:pt x="919" y="38155"/>
                  </a:lnTo>
                  <a:lnTo>
                    <a:pt x="1035" y="38583"/>
                  </a:lnTo>
                  <a:lnTo>
                    <a:pt x="1160" y="39002"/>
                  </a:lnTo>
                  <a:lnTo>
                    <a:pt x="1285" y="39431"/>
                  </a:lnTo>
                  <a:lnTo>
                    <a:pt x="1419" y="39850"/>
                  </a:lnTo>
                  <a:lnTo>
                    <a:pt x="1562" y="40269"/>
                  </a:lnTo>
                  <a:lnTo>
                    <a:pt x="1704" y="40679"/>
                  </a:lnTo>
                  <a:lnTo>
                    <a:pt x="1856" y="41098"/>
                  </a:lnTo>
                  <a:lnTo>
                    <a:pt x="2016" y="41509"/>
                  </a:lnTo>
                  <a:lnTo>
                    <a:pt x="2177" y="41919"/>
                  </a:lnTo>
                  <a:lnTo>
                    <a:pt x="2346" y="42329"/>
                  </a:lnTo>
                  <a:lnTo>
                    <a:pt x="2516" y="42731"/>
                  </a:lnTo>
                  <a:lnTo>
                    <a:pt x="2703" y="43141"/>
                  </a:lnTo>
                  <a:lnTo>
                    <a:pt x="2882" y="43542"/>
                  </a:lnTo>
                  <a:lnTo>
                    <a:pt x="3078" y="43944"/>
                  </a:lnTo>
                  <a:lnTo>
                    <a:pt x="3274" y="44336"/>
                  </a:lnTo>
                  <a:lnTo>
                    <a:pt x="3470" y="44737"/>
                  </a:lnTo>
                  <a:lnTo>
                    <a:pt x="3684" y="45130"/>
                  </a:lnTo>
                  <a:lnTo>
                    <a:pt x="3889" y="45513"/>
                  </a:lnTo>
                  <a:lnTo>
                    <a:pt x="4112" y="45906"/>
                  </a:lnTo>
                  <a:lnTo>
                    <a:pt x="4335" y="46289"/>
                  </a:lnTo>
                  <a:lnTo>
                    <a:pt x="4558" y="46673"/>
                  </a:lnTo>
                  <a:lnTo>
                    <a:pt x="4790" y="47056"/>
                  </a:lnTo>
                  <a:lnTo>
                    <a:pt x="5031" y="47431"/>
                  </a:lnTo>
                  <a:lnTo>
                    <a:pt x="5272" y="47805"/>
                  </a:lnTo>
                  <a:lnTo>
                    <a:pt x="5522" y="48171"/>
                  </a:lnTo>
                  <a:lnTo>
                    <a:pt x="5771" y="48546"/>
                  </a:lnTo>
                  <a:lnTo>
                    <a:pt x="6021" y="48902"/>
                  </a:lnTo>
                  <a:lnTo>
                    <a:pt x="6289" y="49268"/>
                  </a:lnTo>
                  <a:lnTo>
                    <a:pt x="6547" y="49625"/>
                  </a:lnTo>
                  <a:lnTo>
                    <a:pt x="6824" y="49982"/>
                  </a:lnTo>
                  <a:lnTo>
                    <a:pt x="7091" y="50329"/>
                  </a:lnTo>
                  <a:lnTo>
                    <a:pt x="7368" y="50677"/>
                  </a:lnTo>
                  <a:lnTo>
                    <a:pt x="7653" y="51025"/>
                  </a:lnTo>
                  <a:lnTo>
                    <a:pt x="7939" y="51364"/>
                  </a:lnTo>
                  <a:lnTo>
                    <a:pt x="8224" y="51703"/>
                  </a:lnTo>
                  <a:lnTo>
                    <a:pt x="8518" y="52042"/>
                  </a:lnTo>
                  <a:lnTo>
                    <a:pt x="8822" y="52372"/>
                  </a:lnTo>
                  <a:lnTo>
                    <a:pt x="9125" y="52693"/>
                  </a:lnTo>
                  <a:lnTo>
                    <a:pt x="9428" y="53023"/>
                  </a:lnTo>
                  <a:lnTo>
                    <a:pt x="9740" y="53335"/>
                  </a:lnTo>
                  <a:lnTo>
                    <a:pt x="10052" y="53656"/>
                  </a:lnTo>
                  <a:lnTo>
                    <a:pt x="10365" y="53959"/>
                  </a:lnTo>
                  <a:lnTo>
                    <a:pt x="10686" y="54272"/>
                  </a:lnTo>
                  <a:lnTo>
                    <a:pt x="10686" y="54272"/>
                  </a:lnTo>
                  <a:lnTo>
                    <a:pt x="11337" y="54869"/>
                  </a:lnTo>
                  <a:lnTo>
                    <a:pt x="11997" y="55458"/>
                  </a:lnTo>
                  <a:lnTo>
                    <a:pt x="12666" y="56029"/>
                  </a:lnTo>
                  <a:lnTo>
                    <a:pt x="13352" y="56582"/>
                  </a:lnTo>
                  <a:lnTo>
                    <a:pt x="14048" y="57126"/>
                  </a:lnTo>
                  <a:lnTo>
                    <a:pt x="14753" y="57652"/>
                  </a:lnTo>
                  <a:lnTo>
                    <a:pt x="15466" y="58169"/>
                  </a:lnTo>
                  <a:lnTo>
                    <a:pt x="16189" y="58669"/>
                  </a:lnTo>
                  <a:lnTo>
                    <a:pt x="16929" y="59159"/>
                  </a:lnTo>
                  <a:lnTo>
                    <a:pt x="17669" y="59632"/>
                  </a:lnTo>
                  <a:lnTo>
                    <a:pt x="18418" y="60087"/>
                  </a:lnTo>
                  <a:lnTo>
                    <a:pt x="19185" y="60542"/>
                  </a:lnTo>
                  <a:lnTo>
                    <a:pt x="19952" y="60970"/>
                  </a:lnTo>
                  <a:lnTo>
                    <a:pt x="20728" y="61389"/>
                  </a:lnTo>
                  <a:lnTo>
                    <a:pt x="21513" y="61799"/>
                  </a:lnTo>
                  <a:lnTo>
                    <a:pt x="22307" y="62201"/>
                  </a:lnTo>
                  <a:lnTo>
                    <a:pt x="23101" y="62584"/>
                  </a:lnTo>
                  <a:lnTo>
                    <a:pt x="23903" y="62959"/>
                  </a:lnTo>
                  <a:lnTo>
                    <a:pt x="24715" y="63315"/>
                  </a:lnTo>
                  <a:lnTo>
                    <a:pt x="25536" y="63663"/>
                  </a:lnTo>
                  <a:lnTo>
                    <a:pt x="26356" y="64002"/>
                  </a:lnTo>
                  <a:lnTo>
                    <a:pt x="27177" y="64332"/>
                  </a:lnTo>
                  <a:lnTo>
                    <a:pt x="28015" y="64644"/>
                  </a:lnTo>
                  <a:lnTo>
                    <a:pt x="28845" y="64948"/>
                  </a:lnTo>
                  <a:lnTo>
                    <a:pt x="29683" y="65242"/>
                  </a:lnTo>
                  <a:lnTo>
                    <a:pt x="30530" y="65527"/>
                  </a:lnTo>
                  <a:lnTo>
                    <a:pt x="31378" y="65804"/>
                  </a:lnTo>
                  <a:lnTo>
                    <a:pt x="32225" y="66062"/>
                  </a:lnTo>
                  <a:lnTo>
                    <a:pt x="33072" y="66321"/>
                  </a:lnTo>
                  <a:lnTo>
                    <a:pt x="33928" y="66562"/>
                  </a:lnTo>
                  <a:lnTo>
                    <a:pt x="34785" y="66794"/>
                  </a:lnTo>
                  <a:lnTo>
                    <a:pt x="35641" y="67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4" name="Google Shape;1394;p22"/>
            <p:cNvGrpSpPr/>
            <p:nvPr/>
          </p:nvGrpSpPr>
          <p:grpSpPr>
            <a:xfrm>
              <a:off x="-603370" y="4410946"/>
              <a:ext cx="859168" cy="948200"/>
              <a:chOff x="-603370" y="4410946"/>
              <a:chExt cx="859168" cy="948200"/>
            </a:xfrm>
          </p:grpSpPr>
          <p:sp>
            <p:nvSpPr>
              <p:cNvPr id="1395" name="Google Shape;1395;p22"/>
              <p:cNvSpPr/>
              <p:nvPr/>
            </p:nvSpPr>
            <p:spPr>
              <a:xfrm rot="7685776" flipH="1">
                <a:off x="-22101" y="4915473"/>
                <a:ext cx="193166" cy="309351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30441" extrusionOk="0">
                    <a:moveTo>
                      <a:pt x="376" y="0"/>
                    </a:moveTo>
                    <a:lnTo>
                      <a:pt x="304" y="9"/>
                    </a:lnTo>
                    <a:lnTo>
                      <a:pt x="224" y="36"/>
                    </a:lnTo>
                    <a:lnTo>
                      <a:pt x="161" y="72"/>
                    </a:lnTo>
                    <a:lnTo>
                      <a:pt x="108" y="116"/>
                    </a:lnTo>
                    <a:lnTo>
                      <a:pt x="63" y="170"/>
                    </a:lnTo>
                    <a:lnTo>
                      <a:pt x="28" y="241"/>
                    </a:lnTo>
                    <a:lnTo>
                      <a:pt x="10" y="303"/>
                    </a:lnTo>
                    <a:lnTo>
                      <a:pt x="1" y="375"/>
                    </a:lnTo>
                    <a:lnTo>
                      <a:pt x="10" y="455"/>
                    </a:lnTo>
                    <a:lnTo>
                      <a:pt x="28" y="526"/>
                    </a:lnTo>
                    <a:lnTo>
                      <a:pt x="474" y="1534"/>
                    </a:lnTo>
                    <a:lnTo>
                      <a:pt x="920" y="2533"/>
                    </a:lnTo>
                    <a:lnTo>
                      <a:pt x="1374" y="3532"/>
                    </a:lnTo>
                    <a:lnTo>
                      <a:pt x="1847" y="4522"/>
                    </a:lnTo>
                    <a:lnTo>
                      <a:pt x="2320" y="5512"/>
                    </a:lnTo>
                    <a:lnTo>
                      <a:pt x="2801" y="6493"/>
                    </a:lnTo>
                    <a:lnTo>
                      <a:pt x="3301" y="7474"/>
                    </a:lnTo>
                    <a:lnTo>
                      <a:pt x="3800" y="8455"/>
                    </a:lnTo>
                    <a:lnTo>
                      <a:pt x="4309" y="9419"/>
                    </a:lnTo>
                    <a:lnTo>
                      <a:pt x="4826" y="10391"/>
                    </a:lnTo>
                    <a:lnTo>
                      <a:pt x="5352" y="11345"/>
                    </a:lnTo>
                    <a:lnTo>
                      <a:pt x="5887" y="12299"/>
                    </a:lnTo>
                    <a:lnTo>
                      <a:pt x="6431" y="13254"/>
                    </a:lnTo>
                    <a:lnTo>
                      <a:pt x="6984" y="14199"/>
                    </a:lnTo>
                    <a:lnTo>
                      <a:pt x="7546" y="15136"/>
                    </a:lnTo>
                    <a:lnTo>
                      <a:pt x="8117" y="16072"/>
                    </a:lnTo>
                    <a:lnTo>
                      <a:pt x="8697" y="17009"/>
                    </a:lnTo>
                    <a:lnTo>
                      <a:pt x="9277" y="17927"/>
                    </a:lnTo>
                    <a:lnTo>
                      <a:pt x="9874" y="18855"/>
                    </a:lnTo>
                    <a:lnTo>
                      <a:pt x="10481" y="19765"/>
                    </a:lnTo>
                    <a:lnTo>
                      <a:pt x="11087" y="20674"/>
                    </a:lnTo>
                    <a:lnTo>
                      <a:pt x="11711" y="21575"/>
                    </a:lnTo>
                    <a:lnTo>
                      <a:pt x="12336" y="22476"/>
                    </a:lnTo>
                    <a:lnTo>
                      <a:pt x="12969" y="23368"/>
                    </a:lnTo>
                    <a:lnTo>
                      <a:pt x="13611" y="24260"/>
                    </a:lnTo>
                    <a:lnTo>
                      <a:pt x="14262" y="25143"/>
                    </a:lnTo>
                    <a:lnTo>
                      <a:pt x="14922" y="26017"/>
                    </a:lnTo>
                    <a:lnTo>
                      <a:pt x="15591" y="26882"/>
                    </a:lnTo>
                    <a:lnTo>
                      <a:pt x="16269" y="27747"/>
                    </a:lnTo>
                    <a:lnTo>
                      <a:pt x="16956" y="28612"/>
                    </a:lnTo>
                    <a:lnTo>
                      <a:pt x="17643" y="29459"/>
                    </a:lnTo>
                    <a:lnTo>
                      <a:pt x="18347" y="30307"/>
                    </a:lnTo>
                    <a:lnTo>
                      <a:pt x="18401" y="30360"/>
                    </a:lnTo>
                    <a:lnTo>
                      <a:pt x="18463" y="30405"/>
                    </a:lnTo>
                    <a:lnTo>
                      <a:pt x="18526" y="30432"/>
                    </a:lnTo>
                    <a:lnTo>
                      <a:pt x="18597" y="30440"/>
                    </a:lnTo>
                    <a:lnTo>
                      <a:pt x="18668" y="30440"/>
                    </a:lnTo>
                    <a:lnTo>
                      <a:pt x="18740" y="30432"/>
                    </a:lnTo>
                    <a:lnTo>
                      <a:pt x="18811" y="30396"/>
                    </a:lnTo>
                    <a:lnTo>
                      <a:pt x="18873" y="30360"/>
                    </a:lnTo>
                    <a:lnTo>
                      <a:pt x="18927" y="30307"/>
                    </a:lnTo>
                    <a:lnTo>
                      <a:pt x="18963" y="30244"/>
                    </a:lnTo>
                    <a:lnTo>
                      <a:pt x="18989" y="30173"/>
                    </a:lnTo>
                    <a:lnTo>
                      <a:pt x="19007" y="30102"/>
                    </a:lnTo>
                    <a:lnTo>
                      <a:pt x="19007" y="30030"/>
                    </a:lnTo>
                    <a:lnTo>
                      <a:pt x="18989" y="29959"/>
                    </a:lnTo>
                    <a:lnTo>
                      <a:pt x="18963" y="29887"/>
                    </a:lnTo>
                    <a:lnTo>
                      <a:pt x="18918" y="29825"/>
                    </a:lnTo>
                    <a:lnTo>
                      <a:pt x="18222" y="28987"/>
                    </a:lnTo>
                    <a:lnTo>
                      <a:pt x="17536" y="28139"/>
                    </a:lnTo>
                    <a:lnTo>
                      <a:pt x="16858" y="27283"/>
                    </a:lnTo>
                    <a:lnTo>
                      <a:pt x="16189" y="26427"/>
                    </a:lnTo>
                    <a:lnTo>
                      <a:pt x="15520" y="25562"/>
                    </a:lnTo>
                    <a:lnTo>
                      <a:pt x="14869" y="24688"/>
                    </a:lnTo>
                    <a:lnTo>
                      <a:pt x="14218" y="23814"/>
                    </a:lnTo>
                    <a:lnTo>
                      <a:pt x="13576" y="22931"/>
                    </a:lnTo>
                    <a:lnTo>
                      <a:pt x="12951" y="22048"/>
                    </a:lnTo>
                    <a:lnTo>
                      <a:pt x="12327" y="21156"/>
                    </a:lnTo>
                    <a:lnTo>
                      <a:pt x="11711" y="20255"/>
                    </a:lnTo>
                    <a:lnTo>
                      <a:pt x="11105" y="19345"/>
                    </a:lnTo>
                    <a:lnTo>
                      <a:pt x="10499" y="18445"/>
                    </a:lnTo>
                    <a:lnTo>
                      <a:pt x="9910" y="17526"/>
                    </a:lnTo>
                    <a:lnTo>
                      <a:pt x="9330" y="16607"/>
                    </a:lnTo>
                    <a:lnTo>
                      <a:pt x="8759" y="15680"/>
                    </a:lnTo>
                    <a:lnTo>
                      <a:pt x="8189" y="14752"/>
                    </a:lnTo>
                    <a:lnTo>
                      <a:pt x="7636" y="13816"/>
                    </a:lnTo>
                    <a:lnTo>
                      <a:pt x="7083" y="12879"/>
                    </a:lnTo>
                    <a:lnTo>
                      <a:pt x="6539" y="11934"/>
                    </a:lnTo>
                    <a:lnTo>
                      <a:pt x="6012" y="10979"/>
                    </a:lnTo>
                    <a:lnTo>
                      <a:pt x="5486" y="10025"/>
                    </a:lnTo>
                    <a:lnTo>
                      <a:pt x="4969" y="9071"/>
                    </a:lnTo>
                    <a:lnTo>
                      <a:pt x="4460" y="8108"/>
                    </a:lnTo>
                    <a:lnTo>
                      <a:pt x="3961" y="7135"/>
                    </a:lnTo>
                    <a:lnTo>
                      <a:pt x="3479" y="6163"/>
                    </a:lnTo>
                    <a:lnTo>
                      <a:pt x="2998" y="5182"/>
                    </a:lnTo>
                    <a:lnTo>
                      <a:pt x="2525" y="4201"/>
                    </a:lnTo>
                    <a:lnTo>
                      <a:pt x="2061" y="3211"/>
                    </a:lnTo>
                    <a:lnTo>
                      <a:pt x="1606" y="2221"/>
                    </a:lnTo>
                    <a:lnTo>
                      <a:pt x="1160" y="1231"/>
                    </a:lnTo>
                    <a:lnTo>
                      <a:pt x="723" y="223"/>
                    </a:lnTo>
                    <a:lnTo>
                      <a:pt x="697" y="179"/>
                    </a:lnTo>
                    <a:lnTo>
                      <a:pt x="661" y="134"/>
                    </a:lnTo>
                    <a:lnTo>
                      <a:pt x="625" y="89"/>
                    </a:lnTo>
                    <a:lnTo>
                      <a:pt x="581" y="63"/>
                    </a:lnTo>
                    <a:lnTo>
                      <a:pt x="536" y="36"/>
                    </a:lnTo>
                    <a:lnTo>
                      <a:pt x="483" y="18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 rot="7685776" flipH="1">
                <a:off x="-201781" y="4482789"/>
                <a:ext cx="372622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36667" h="38424" extrusionOk="0">
                    <a:moveTo>
                      <a:pt x="1" y="1"/>
                    </a:moveTo>
                    <a:lnTo>
                      <a:pt x="295" y="2239"/>
                    </a:lnTo>
                    <a:lnTo>
                      <a:pt x="581" y="4460"/>
                    </a:lnTo>
                    <a:lnTo>
                      <a:pt x="732" y="5575"/>
                    </a:lnTo>
                    <a:lnTo>
                      <a:pt x="893" y="6681"/>
                    </a:lnTo>
                    <a:lnTo>
                      <a:pt x="1062" y="7787"/>
                    </a:lnTo>
                    <a:lnTo>
                      <a:pt x="1241" y="8884"/>
                    </a:lnTo>
                    <a:lnTo>
                      <a:pt x="1437" y="9981"/>
                    </a:lnTo>
                    <a:lnTo>
                      <a:pt x="1660" y="11069"/>
                    </a:lnTo>
                    <a:lnTo>
                      <a:pt x="1776" y="11613"/>
                    </a:lnTo>
                    <a:lnTo>
                      <a:pt x="1892" y="12157"/>
                    </a:lnTo>
                    <a:lnTo>
                      <a:pt x="2017" y="12701"/>
                    </a:lnTo>
                    <a:lnTo>
                      <a:pt x="2150" y="13236"/>
                    </a:lnTo>
                    <a:lnTo>
                      <a:pt x="2293" y="13780"/>
                    </a:lnTo>
                    <a:lnTo>
                      <a:pt x="2445" y="14316"/>
                    </a:lnTo>
                    <a:lnTo>
                      <a:pt x="2596" y="14851"/>
                    </a:lnTo>
                    <a:lnTo>
                      <a:pt x="2757" y="15386"/>
                    </a:lnTo>
                    <a:lnTo>
                      <a:pt x="2926" y="15921"/>
                    </a:lnTo>
                    <a:lnTo>
                      <a:pt x="3105" y="16456"/>
                    </a:lnTo>
                    <a:lnTo>
                      <a:pt x="3292" y="16982"/>
                    </a:lnTo>
                    <a:lnTo>
                      <a:pt x="3488" y="17509"/>
                    </a:lnTo>
                    <a:lnTo>
                      <a:pt x="3693" y="18035"/>
                    </a:lnTo>
                    <a:lnTo>
                      <a:pt x="3907" y="18561"/>
                    </a:lnTo>
                    <a:lnTo>
                      <a:pt x="4130" y="19087"/>
                    </a:lnTo>
                    <a:lnTo>
                      <a:pt x="4362" y="19604"/>
                    </a:lnTo>
                    <a:lnTo>
                      <a:pt x="4603" y="20113"/>
                    </a:lnTo>
                    <a:lnTo>
                      <a:pt x="4853" y="20630"/>
                    </a:lnTo>
                    <a:lnTo>
                      <a:pt x="5111" y="21139"/>
                    </a:lnTo>
                    <a:lnTo>
                      <a:pt x="5379" y="21638"/>
                    </a:lnTo>
                    <a:lnTo>
                      <a:pt x="5647" y="22137"/>
                    </a:lnTo>
                    <a:lnTo>
                      <a:pt x="5932" y="22628"/>
                    </a:lnTo>
                    <a:lnTo>
                      <a:pt x="6226" y="23110"/>
                    </a:lnTo>
                    <a:lnTo>
                      <a:pt x="6529" y="23591"/>
                    </a:lnTo>
                    <a:lnTo>
                      <a:pt x="6842" y="24064"/>
                    </a:lnTo>
                    <a:lnTo>
                      <a:pt x="7154" y="24537"/>
                    </a:lnTo>
                    <a:lnTo>
                      <a:pt x="7484" y="24992"/>
                    </a:lnTo>
                    <a:lnTo>
                      <a:pt x="7823" y="25446"/>
                    </a:lnTo>
                    <a:lnTo>
                      <a:pt x="8171" y="25892"/>
                    </a:lnTo>
                    <a:lnTo>
                      <a:pt x="8527" y="26329"/>
                    </a:lnTo>
                    <a:lnTo>
                      <a:pt x="8893" y="26757"/>
                    </a:lnTo>
                    <a:lnTo>
                      <a:pt x="9268" y="27177"/>
                    </a:lnTo>
                    <a:lnTo>
                      <a:pt x="9651" y="27596"/>
                    </a:lnTo>
                    <a:lnTo>
                      <a:pt x="10035" y="27997"/>
                    </a:lnTo>
                    <a:lnTo>
                      <a:pt x="10436" y="28390"/>
                    </a:lnTo>
                    <a:lnTo>
                      <a:pt x="10846" y="28764"/>
                    </a:lnTo>
                    <a:lnTo>
                      <a:pt x="11265" y="29139"/>
                    </a:lnTo>
                    <a:lnTo>
                      <a:pt x="11702" y="29496"/>
                    </a:lnTo>
                    <a:lnTo>
                      <a:pt x="12139" y="29843"/>
                    </a:lnTo>
                    <a:lnTo>
                      <a:pt x="12585" y="30182"/>
                    </a:lnTo>
                    <a:lnTo>
                      <a:pt x="13040" y="30512"/>
                    </a:lnTo>
                    <a:lnTo>
                      <a:pt x="13504" y="30824"/>
                    </a:lnTo>
                    <a:lnTo>
                      <a:pt x="13986" y="31128"/>
                    </a:lnTo>
                    <a:lnTo>
                      <a:pt x="14467" y="31413"/>
                    </a:lnTo>
                    <a:lnTo>
                      <a:pt x="14958" y="31690"/>
                    </a:lnTo>
                    <a:lnTo>
                      <a:pt x="15457" y="31948"/>
                    </a:lnTo>
                    <a:lnTo>
                      <a:pt x="15966" y="32189"/>
                    </a:lnTo>
                    <a:lnTo>
                      <a:pt x="16474" y="32430"/>
                    </a:lnTo>
                    <a:lnTo>
                      <a:pt x="16991" y="32653"/>
                    </a:lnTo>
                    <a:lnTo>
                      <a:pt x="17509" y="32867"/>
                    </a:lnTo>
                    <a:lnTo>
                      <a:pt x="18035" y="33072"/>
                    </a:lnTo>
                    <a:lnTo>
                      <a:pt x="18561" y="33268"/>
                    </a:lnTo>
                    <a:lnTo>
                      <a:pt x="19096" y="33456"/>
                    </a:lnTo>
                    <a:lnTo>
                      <a:pt x="19631" y="33643"/>
                    </a:lnTo>
                    <a:lnTo>
                      <a:pt x="20702" y="33991"/>
                    </a:lnTo>
                    <a:lnTo>
                      <a:pt x="21781" y="34330"/>
                    </a:lnTo>
                    <a:lnTo>
                      <a:pt x="22860" y="34660"/>
                    </a:lnTo>
                    <a:lnTo>
                      <a:pt x="23743" y="34918"/>
                    </a:lnTo>
                    <a:lnTo>
                      <a:pt x="24608" y="35168"/>
                    </a:lnTo>
                    <a:lnTo>
                      <a:pt x="25473" y="35409"/>
                    </a:lnTo>
                    <a:lnTo>
                      <a:pt x="26338" y="35641"/>
                    </a:lnTo>
                    <a:lnTo>
                      <a:pt x="28051" y="36096"/>
                    </a:lnTo>
                    <a:lnTo>
                      <a:pt x="29763" y="36542"/>
                    </a:lnTo>
                    <a:lnTo>
                      <a:pt x="31467" y="36987"/>
                    </a:lnTo>
                    <a:lnTo>
                      <a:pt x="33179" y="37433"/>
                    </a:lnTo>
                    <a:lnTo>
                      <a:pt x="34044" y="37674"/>
                    </a:lnTo>
                    <a:lnTo>
                      <a:pt x="34909" y="37915"/>
                    </a:lnTo>
                    <a:lnTo>
                      <a:pt x="35775" y="38165"/>
                    </a:lnTo>
                    <a:lnTo>
                      <a:pt x="36658" y="38423"/>
                    </a:lnTo>
                    <a:lnTo>
                      <a:pt x="36667" y="37763"/>
                    </a:lnTo>
                    <a:lnTo>
                      <a:pt x="36658" y="37094"/>
                    </a:lnTo>
                    <a:lnTo>
                      <a:pt x="36640" y="36434"/>
                    </a:lnTo>
                    <a:lnTo>
                      <a:pt x="36604" y="35766"/>
                    </a:lnTo>
                    <a:lnTo>
                      <a:pt x="36559" y="35106"/>
                    </a:lnTo>
                    <a:lnTo>
                      <a:pt x="36506" y="34446"/>
                    </a:lnTo>
                    <a:lnTo>
                      <a:pt x="36435" y="33786"/>
                    </a:lnTo>
                    <a:lnTo>
                      <a:pt x="36345" y="33126"/>
                    </a:lnTo>
                    <a:lnTo>
                      <a:pt x="36247" y="32466"/>
                    </a:lnTo>
                    <a:lnTo>
                      <a:pt x="36140" y="31814"/>
                    </a:lnTo>
                    <a:lnTo>
                      <a:pt x="36015" y="31154"/>
                    </a:lnTo>
                    <a:lnTo>
                      <a:pt x="35882" y="30503"/>
                    </a:lnTo>
                    <a:lnTo>
                      <a:pt x="35730" y="29861"/>
                    </a:lnTo>
                    <a:lnTo>
                      <a:pt x="35569" y="29219"/>
                    </a:lnTo>
                    <a:lnTo>
                      <a:pt x="35391" y="28577"/>
                    </a:lnTo>
                    <a:lnTo>
                      <a:pt x="35204" y="27935"/>
                    </a:lnTo>
                    <a:lnTo>
                      <a:pt x="35008" y="27302"/>
                    </a:lnTo>
                    <a:lnTo>
                      <a:pt x="34794" y="26668"/>
                    </a:lnTo>
                    <a:lnTo>
                      <a:pt x="34571" y="26044"/>
                    </a:lnTo>
                    <a:lnTo>
                      <a:pt x="34339" y="25429"/>
                    </a:lnTo>
                    <a:lnTo>
                      <a:pt x="34089" y="24804"/>
                    </a:lnTo>
                    <a:lnTo>
                      <a:pt x="33830" y="24198"/>
                    </a:lnTo>
                    <a:lnTo>
                      <a:pt x="33554" y="23591"/>
                    </a:lnTo>
                    <a:lnTo>
                      <a:pt x="33268" y="22985"/>
                    </a:lnTo>
                    <a:lnTo>
                      <a:pt x="32974" y="22396"/>
                    </a:lnTo>
                    <a:lnTo>
                      <a:pt x="32671" y="21807"/>
                    </a:lnTo>
                    <a:lnTo>
                      <a:pt x="32350" y="21219"/>
                    </a:lnTo>
                    <a:lnTo>
                      <a:pt x="32020" y="20648"/>
                    </a:lnTo>
                    <a:lnTo>
                      <a:pt x="31681" y="20077"/>
                    </a:lnTo>
                    <a:lnTo>
                      <a:pt x="31324" y="19515"/>
                    </a:lnTo>
                    <a:lnTo>
                      <a:pt x="30958" y="18953"/>
                    </a:lnTo>
                    <a:lnTo>
                      <a:pt x="30584" y="18409"/>
                    </a:lnTo>
                    <a:lnTo>
                      <a:pt x="30200" y="17865"/>
                    </a:lnTo>
                    <a:lnTo>
                      <a:pt x="29799" y="17339"/>
                    </a:lnTo>
                    <a:lnTo>
                      <a:pt x="29389" y="16813"/>
                    </a:lnTo>
                    <a:lnTo>
                      <a:pt x="28969" y="16296"/>
                    </a:lnTo>
                    <a:lnTo>
                      <a:pt x="28541" y="15787"/>
                    </a:lnTo>
                    <a:lnTo>
                      <a:pt x="28104" y="15288"/>
                    </a:lnTo>
                    <a:lnTo>
                      <a:pt x="27649" y="14797"/>
                    </a:lnTo>
                    <a:lnTo>
                      <a:pt x="27195" y="14324"/>
                    </a:lnTo>
                    <a:lnTo>
                      <a:pt x="26731" y="13852"/>
                    </a:lnTo>
                    <a:lnTo>
                      <a:pt x="26249" y="13388"/>
                    </a:lnTo>
                    <a:lnTo>
                      <a:pt x="25759" y="12933"/>
                    </a:lnTo>
                    <a:lnTo>
                      <a:pt x="25268" y="12487"/>
                    </a:lnTo>
                    <a:lnTo>
                      <a:pt x="24760" y="12059"/>
                    </a:lnTo>
                    <a:lnTo>
                      <a:pt x="24251" y="11631"/>
                    </a:lnTo>
                    <a:lnTo>
                      <a:pt x="23734" y="11221"/>
                    </a:lnTo>
                    <a:lnTo>
                      <a:pt x="23208" y="10819"/>
                    </a:lnTo>
                    <a:lnTo>
                      <a:pt x="22664" y="10427"/>
                    </a:lnTo>
                    <a:lnTo>
                      <a:pt x="22120" y="10043"/>
                    </a:lnTo>
                    <a:lnTo>
                      <a:pt x="21576" y="9669"/>
                    </a:lnTo>
                    <a:lnTo>
                      <a:pt x="21014" y="9312"/>
                    </a:lnTo>
                    <a:lnTo>
                      <a:pt x="20452" y="8955"/>
                    </a:lnTo>
                    <a:lnTo>
                      <a:pt x="19881" y="8616"/>
                    </a:lnTo>
                    <a:lnTo>
                      <a:pt x="19301" y="8295"/>
                    </a:lnTo>
                    <a:lnTo>
                      <a:pt x="18713" y="7974"/>
                    </a:lnTo>
                    <a:lnTo>
                      <a:pt x="18124" y="7671"/>
                    </a:lnTo>
                    <a:lnTo>
                      <a:pt x="17527" y="7377"/>
                    </a:lnTo>
                    <a:lnTo>
                      <a:pt x="16929" y="7100"/>
                    </a:lnTo>
                    <a:lnTo>
                      <a:pt x="16322" y="6833"/>
                    </a:lnTo>
                    <a:lnTo>
                      <a:pt x="15707" y="6574"/>
                    </a:lnTo>
                    <a:lnTo>
                      <a:pt x="15092" y="6324"/>
                    </a:lnTo>
                    <a:lnTo>
                      <a:pt x="14467" y="6092"/>
                    </a:lnTo>
                    <a:lnTo>
                      <a:pt x="13834" y="5878"/>
                    </a:lnTo>
                    <a:lnTo>
                      <a:pt x="13388" y="5727"/>
                    </a:lnTo>
                    <a:lnTo>
                      <a:pt x="12933" y="5584"/>
                    </a:lnTo>
                    <a:lnTo>
                      <a:pt x="12015" y="5307"/>
                    </a:lnTo>
                    <a:lnTo>
                      <a:pt x="11087" y="5040"/>
                    </a:lnTo>
                    <a:lnTo>
                      <a:pt x="10151" y="4781"/>
                    </a:lnTo>
                    <a:lnTo>
                      <a:pt x="9223" y="4514"/>
                    </a:lnTo>
                    <a:lnTo>
                      <a:pt x="8295" y="4246"/>
                    </a:lnTo>
                    <a:lnTo>
                      <a:pt x="7377" y="3970"/>
                    </a:lnTo>
                    <a:lnTo>
                      <a:pt x="6922" y="3818"/>
                    </a:lnTo>
                    <a:lnTo>
                      <a:pt x="6467" y="3675"/>
                    </a:lnTo>
                    <a:lnTo>
                      <a:pt x="6012" y="3515"/>
                    </a:lnTo>
                    <a:lnTo>
                      <a:pt x="5566" y="3354"/>
                    </a:lnTo>
                    <a:lnTo>
                      <a:pt x="5129" y="3185"/>
                    </a:lnTo>
                    <a:lnTo>
                      <a:pt x="4692" y="3006"/>
                    </a:lnTo>
                    <a:lnTo>
                      <a:pt x="4255" y="2819"/>
                    </a:lnTo>
                    <a:lnTo>
                      <a:pt x="3836" y="2623"/>
                    </a:lnTo>
                    <a:lnTo>
                      <a:pt x="3417" y="2418"/>
                    </a:lnTo>
                    <a:lnTo>
                      <a:pt x="2998" y="2195"/>
                    </a:lnTo>
                    <a:lnTo>
                      <a:pt x="2596" y="1972"/>
                    </a:lnTo>
                    <a:lnTo>
                      <a:pt x="2195" y="1731"/>
                    </a:lnTo>
                    <a:lnTo>
                      <a:pt x="1811" y="1481"/>
                    </a:lnTo>
                    <a:lnTo>
                      <a:pt x="1428" y="1214"/>
                    </a:lnTo>
                    <a:lnTo>
                      <a:pt x="1053" y="937"/>
                    </a:lnTo>
                    <a:lnTo>
                      <a:pt x="688" y="643"/>
                    </a:lnTo>
                    <a:lnTo>
                      <a:pt x="340" y="3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 rot="7685776" flipH="1">
                <a:off x="-188094" y="4515212"/>
                <a:ext cx="349330" cy="364187"/>
              </a:xfrm>
              <a:custGeom>
                <a:avLst/>
                <a:gdLst/>
                <a:ahLst/>
                <a:cxnLst/>
                <a:rect l="l" t="t" r="r" b="b"/>
                <a:pathLst>
                  <a:path w="34375" h="35837" extrusionOk="0">
                    <a:moveTo>
                      <a:pt x="197" y="0"/>
                    </a:moveTo>
                    <a:lnTo>
                      <a:pt x="152" y="9"/>
                    </a:lnTo>
                    <a:lnTo>
                      <a:pt x="108" y="36"/>
                    </a:lnTo>
                    <a:lnTo>
                      <a:pt x="72" y="62"/>
                    </a:lnTo>
                    <a:lnTo>
                      <a:pt x="37" y="98"/>
                    </a:lnTo>
                    <a:lnTo>
                      <a:pt x="19" y="143"/>
                    </a:lnTo>
                    <a:lnTo>
                      <a:pt x="1" y="187"/>
                    </a:lnTo>
                    <a:lnTo>
                      <a:pt x="1" y="232"/>
                    </a:lnTo>
                    <a:lnTo>
                      <a:pt x="1" y="277"/>
                    </a:lnTo>
                    <a:lnTo>
                      <a:pt x="10" y="321"/>
                    </a:lnTo>
                    <a:lnTo>
                      <a:pt x="37" y="366"/>
                    </a:lnTo>
                    <a:lnTo>
                      <a:pt x="875" y="1659"/>
                    </a:lnTo>
                    <a:lnTo>
                      <a:pt x="1722" y="2952"/>
                    </a:lnTo>
                    <a:lnTo>
                      <a:pt x="2596" y="4228"/>
                    </a:lnTo>
                    <a:lnTo>
                      <a:pt x="3479" y="5494"/>
                    </a:lnTo>
                    <a:lnTo>
                      <a:pt x="3934" y="6127"/>
                    </a:lnTo>
                    <a:lnTo>
                      <a:pt x="4389" y="6752"/>
                    </a:lnTo>
                    <a:lnTo>
                      <a:pt x="4853" y="7367"/>
                    </a:lnTo>
                    <a:lnTo>
                      <a:pt x="5317" y="7982"/>
                    </a:lnTo>
                    <a:lnTo>
                      <a:pt x="5789" y="8598"/>
                    </a:lnTo>
                    <a:lnTo>
                      <a:pt x="6262" y="9213"/>
                    </a:lnTo>
                    <a:lnTo>
                      <a:pt x="6744" y="9820"/>
                    </a:lnTo>
                    <a:lnTo>
                      <a:pt x="7225" y="10417"/>
                    </a:lnTo>
                    <a:lnTo>
                      <a:pt x="7716" y="11015"/>
                    </a:lnTo>
                    <a:lnTo>
                      <a:pt x="8215" y="11612"/>
                    </a:lnTo>
                    <a:lnTo>
                      <a:pt x="8715" y="12201"/>
                    </a:lnTo>
                    <a:lnTo>
                      <a:pt x="9223" y="12790"/>
                    </a:lnTo>
                    <a:lnTo>
                      <a:pt x="9473" y="13075"/>
                    </a:lnTo>
                    <a:lnTo>
                      <a:pt x="9731" y="13369"/>
                    </a:lnTo>
                    <a:lnTo>
                      <a:pt x="10249" y="13940"/>
                    </a:lnTo>
                    <a:lnTo>
                      <a:pt x="10775" y="14511"/>
                    </a:lnTo>
                    <a:lnTo>
                      <a:pt x="11034" y="14797"/>
                    </a:lnTo>
                    <a:lnTo>
                      <a:pt x="11301" y="15082"/>
                    </a:lnTo>
                    <a:lnTo>
                      <a:pt x="11827" y="15635"/>
                    </a:lnTo>
                    <a:lnTo>
                      <a:pt x="12371" y="16197"/>
                    </a:lnTo>
                    <a:lnTo>
                      <a:pt x="12907" y="16750"/>
                    </a:lnTo>
                    <a:lnTo>
                      <a:pt x="13451" y="17294"/>
                    </a:lnTo>
                    <a:lnTo>
                      <a:pt x="14557" y="18382"/>
                    </a:lnTo>
                    <a:lnTo>
                      <a:pt x="15671" y="19452"/>
                    </a:lnTo>
                    <a:lnTo>
                      <a:pt x="16233" y="19978"/>
                    </a:lnTo>
                    <a:lnTo>
                      <a:pt x="16795" y="20514"/>
                    </a:lnTo>
                    <a:lnTo>
                      <a:pt x="17928" y="21557"/>
                    </a:lnTo>
                    <a:lnTo>
                      <a:pt x="19078" y="22592"/>
                    </a:lnTo>
                    <a:lnTo>
                      <a:pt x="20229" y="23626"/>
                    </a:lnTo>
                    <a:lnTo>
                      <a:pt x="21388" y="24643"/>
                    </a:lnTo>
                    <a:lnTo>
                      <a:pt x="22548" y="25660"/>
                    </a:lnTo>
                    <a:lnTo>
                      <a:pt x="24885" y="27675"/>
                    </a:lnTo>
                    <a:lnTo>
                      <a:pt x="26053" y="28683"/>
                    </a:lnTo>
                    <a:lnTo>
                      <a:pt x="26633" y="29192"/>
                    </a:lnTo>
                    <a:lnTo>
                      <a:pt x="27212" y="29700"/>
                    </a:lnTo>
                    <a:lnTo>
                      <a:pt x="28354" y="30735"/>
                    </a:lnTo>
                    <a:lnTo>
                      <a:pt x="29487" y="31778"/>
                    </a:lnTo>
                    <a:lnTo>
                      <a:pt x="30628" y="32822"/>
                    </a:lnTo>
                    <a:lnTo>
                      <a:pt x="31208" y="33339"/>
                    </a:lnTo>
                    <a:lnTo>
                      <a:pt x="31788" y="33847"/>
                    </a:lnTo>
                    <a:lnTo>
                      <a:pt x="32377" y="34347"/>
                    </a:lnTo>
                    <a:lnTo>
                      <a:pt x="32965" y="34846"/>
                    </a:lnTo>
                    <a:lnTo>
                      <a:pt x="33572" y="35337"/>
                    </a:lnTo>
                    <a:lnTo>
                      <a:pt x="34178" y="35809"/>
                    </a:lnTo>
                    <a:lnTo>
                      <a:pt x="34223" y="35836"/>
                    </a:lnTo>
                    <a:lnTo>
                      <a:pt x="34267" y="35836"/>
                    </a:lnTo>
                    <a:lnTo>
                      <a:pt x="34312" y="35818"/>
                    </a:lnTo>
                    <a:lnTo>
                      <a:pt x="34348" y="35792"/>
                    </a:lnTo>
                    <a:lnTo>
                      <a:pt x="34365" y="35747"/>
                    </a:lnTo>
                    <a:lnTo>
                      <a:pt x="34374" y="35702"/>
                    </a:lnTo>
                    <a:lnTo>
                      <a:pt x="34357" y="35658"/>
                    </a:lnTo>
                    <a:lnTo>
                      <a:pt x="34330" y="35622"/>
                    </a:lnTo>
                    <a:lnTo>
                      <a:pt x="33723" y="35141"/>
                    </a:lnTo>
                    <a:lnTo>
                      <a:pt x="33126" y="34650"/>
                    </a:lnTo>
                    <a:lnTo>
                      <a:pt x="32537" y="34159"/>
                    </a:lnTo>
                    <a:lnTo>
                      <a:pt x="31957" y="33651"/>
                    </a:lnTo>
                    <a:lnTo>
                      <a:pt x="31378" y="33143"/>
                    </a:lnTo>
                    <a:lnTo>
                      <a:pt x="30807" y="32625"/>
                    </a:lnTo>
                    <a:lnTo>
                      <a:pt x="29674" y="31582"/>
                    </a:lnTo>
                    <a:lnTo>
                      <a:pt x="28541" y="30529"/>
                    </a:lnTo>
                    <a:lnTo>
                      <a:pt x="27400" y="29495"/>
                    </a:lnTo>
                    <a:lnTo>
                      <a:pt x="26829" y="28978"/>
                    </a:lnTo>
                    <a:lnTo>
                      <a:pt x="26249" y="28460"/>
                    </a:lnTo>
                    <a:lnTo>
                      <a:pt x="25081" y="27452"/>
                    </a:lnTo>
                    <a:lnTo>
                      <a:pt x="22753" y="25419"/>
                    </a:lnTo>
                    <a:lnTo>
                      <a:pt x="21602" y="24402"/>
                    </a:lnTo>
                    <a:lnTo>
                      <a:pt x="20452" y="23377"/>
                    </a:lnTo>
                    <a:lnTo>
                      <a:pt x="19301" y="22342"/>
                    </a:lnTo>
                    <a:lnTo>
                      <a:pt x="18160" y="21298"/>
                    </a:lnTo>
                    <a:lnTo>
                      <a:pt x="17036" y="20255"/>
                    </a:lnTo>
                    <a:lnTo>
                      <a:pt x="16474" y="19720"/>
                    </a:lnTo>
                    <a:lnTo>
                      <a:pt x="15921" y="19194"/>
                    </a:lnTo>
                    <a:lnTo>
                      <a:pt x="14815" y="18114"/>
                    </a:lnTo>
                    <a:lnTo>
                      <a:pt x="13718" y="17035"/>
                    </a:lnTo>
                    <a:lnTo>
                      <a:pt x="13174" y="16482"/>
                    </a:lnTo>
                    <a:lnTo>
                      <a:pt x="12639" y="15929"/>
                    </a:lnTo>
                    <a:lnTo>
                      <a:pt x="12113" y="15376"/>
                    </a:lnTo>
                    <a:lnTo>
                      <a:pt x="11587" y="14814"/>
                    </a:lnTo>
                    <a:lnTo>
                      <a:pt x="11319" y="14529"/>
                    </a:lnTo>
                    <a:lnTo>
                      <a:pt x="11060" y="14244"/>
                    </a:lnTo>
                    <a:lnTo>
                      <a:pt x="10543" y="13682"/>
                    </a:lnTo>
                    <a:lnTo>
                      <a:pt x="10035" y="13102"/>
                    </a:lnTo>
                    <a:lnTo>
                      <a:pt x="9776" y="12817"/>
                    </a:lnTo>
                    <a:lnTo>
                      <a:pt x="9526" y="12522"/>
                    </a:lnTo>
                    <a:lnTo>
                      <a:pt x="9027" y="11934"/>
                    </a:lnTo>
                    <a:lnTo>
                      <a:pt x="8527" y="11345"/>
                    </a:lnTo>
                    <a:lnTo>
                      <a:pt x="8037" y="10756"/>
                    </a:lnTo>
                    <a:lnTo>
                      <a:pt x="7555" y="10159"/>
                    </a:lnTo>
                    <a:lnTo>
                      <a:pt x="7074" y="9552"/>
                    </a:lnTo>
                    <a:lnTo>
                      <a:pt x="6601" y="8946"/>
                    </a:lnTo>
                    <a:lnTo>
                      <a:pt x="6128" y="8339"/>
                    </a:lnTo>
                    <a:lnTo>
                      <a:pt x="5664" y="7724"/>
                    </a:lnTo>
                    <a:lnTo>
                      <a:pt x="5201" y="7108"/>
                    </a:lnTo>
                    <a:lnTo>
                      <a:pt x="4746" y="6484"/>
                    </a:lnTo>
                    <a:lnTo>
                      <a:pt x="4300" y="5860"/>
                    </a:lnTo>
                    <a:lnTo>
                      <a:pt x="3845" y="5235"/>
                    </a:lnTo>
                    <a:lnTo>
                      <a:pt x="2971" y="3969"/>
                    </a:lnTo>
                    <a:lnTo>
                      <a:pt x="2106" y="2694"/>
                    </a:lnTo>
                    <a:lnTo>
                      <a:pt x="1267" y="1409"/>
                    </a:lnTo>
                    <a:lnTo>
                      <a:pt x="438" y="107"/>
                    </a:lnTo>
                    <a:lnTo>
                      <a:pt x="402" y="71"/>
                    </a:lnTo>
                    <a:lnTo>
                      <a:pt x="367" y="36"/>
                    </a:lnTo>
                    <a:lnTo>
                      <a:pt x="331" y="18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 rot="7685776" flipH="1">
                <a:off x="-88689" y="4960501"/>
                <a:ext cx="96623" cy="282533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27802" extrusionOk="0">
                    <a:moveTo>
                      <a:pt x="9133" y="1"/>
                    </a:moveTo>
                    <a:lnTo>
                      <a:pt x="9062" y="10"/>
                    </a:lnTo>
                    <a:lnTo>
                      <a:pt x="8991" y="36"/>
                    </a:lnTo>
                    <a:lnTo>
                      <a:pt x="8928" y="63"/>
                    </a:lnTo>
                    <a:lnTo>
                      <a:pt x="8875" y="117"/>
                    </a:lnTo>
                    <a:lnTo>
                      <a:pt x="8821" y="170"/>
                    </a:lnTo>
                    <a:lnTo>
                      <a:pt x="8794" y="233"/>
                    </a:lnTo>
                    <a:lnTo>
                      <a:pt x="8768" y="304"/>
                    </a:lnTo>
                    <a:lnTo>
                      <a:pt x="8759" y="375"/>
                    </a:lnTo>
                    <a:lnTo>
                      <a:pt x="8759" y="1276"/>
                    </a:lnTo>
                    <a:lnTo>
                      <a:pt x="8732" y="2177"/>
                    </a:lnTo>
                    <a:lnTo>
                      <a:pt x="8696" y="3069"/>
                    </a:lnTo>
                    <a:lnTo>
                      <a:pt x="8634" y="3961"/>
                    </a:lnTo>
                    <a:lnTo>
                      <a:pt x="8563" y="4853"/>
                    </a:lnTo>
                    <a:lnTo>
                      <a:pt x="8464" y="5745"/>
                    </a:lnTo>
                    <a:lnTo>
                      <a:pt x="8349" y="6636"/>
                    </a:lnTo>
                    <a:lnTo>
                      <a:pt x="8224" y="7519"/>
                    </a:lnTo>
                    <a:lnTo>
                      <a:pt x="8072" y="8402"/>
                    </a:lnTo>
                    <a:lnTo>
                      <a:pt x="7912" y="9285"/>
                    </a:lnTo>
                    <a:lnTo>
                      <a:pt x="7724" y="10159"/>
                    </a:lnTo>
                    <a:lnTo>
                      <a:pt x="7528" y="11034"/>
                    </a:lnTo>
                    <a:lnTo>
                      <a:pt x="7314" y="11908"/>
                    </a:lnTo>
                    <a:lnTo>
                      <a:pt x="7073" y="12773"/>
                    </a:lnTo>
                    <a:lnTo>
                      <a:pt x="6823" y="13629"/>
                    </a:lnTo>
                    <a:lnTo>
                      <a:pt x="6556" y="14485"/>
                    </a:lnTo>
                    <a:lnTo>
                      <a:pt x="6270" y="15332"/>
                    </a:lnTo>
                    <a:lnTo>
                      <a:pt x="5976" y="16180"/>
                    </a:lnTo>
                    <a:lnTo>
                      <a:pt x="5655" y="17009"/>
                    </a:lnTo>
                    <a:lnTo>
                      <a:pt x="5325" y="17848"/>
                    </a:lnTo>
                    <a:lnTo>
                      <a:pt x="4968" y="18668"/>
                    </a:lnTo>
                    <a:lnTo>
                      <a:pt x="4603" y="19489"/>
                    </a:lnTo>
                    <a:lnTo>
                      <a:pt x="4219" y="20291"/>
                    </a:lnTo>
                    <a:lnTo>
                      <a:pt x="3827" y="21094"/>
                    </a:lnTo>
                    <a:lnTo>
                      <a:pt x="3407" y="21888"/>
                    </a:lnTo>
                    <a:lnTo>
                      <a:pt x="2979" y="22682"/>
                    </a:lnTo>
                    <a:lnTo>
                      <a:pt x="2533" y="23458"/>
                    </a:lnTo>
                    <a:lnTo>
                      <a:pt x="2070" y="24225"/>
                    </a:lnTo>
                    <a:lnTo>
                      <a:pt x="1597" y="24983"/>
                    </a:lnTo>
                    <a:lnTo>
                      <a:pt x="1106" y="25732"/>
                    </a:lnTo>
                    <a:lnTo>
                      <a:pt x="598" y="26472"/>
                    </a:lnTo>
                    <a:lnTo>
                      <a:pt x="72" y="27203"/>
                    </a:lnTo>
                    <a:lnTo>
                      <a:pt x="36" y="27266"/>
                    </a:lnTo>
                    <a:lnTo>
                      <a:pt x="9" y="27337"/>
                    </a:lnTo>
                    <a:lnTo>
                      <a:pt x="0" y="27409"/>
                    </a:lnTo>
                    <a:lnTo>
                      <a:pt x="9" y="27480"/>
                    </a:lnTo>
                    <a:lnTo>
                      <a:pt x="27" y="27551"/>
                    </a:lnTo>
                    <a:lnTo>
                      <a:pt x="54" y="27614"/>
                    </a:lnTo>
                    <a:lnTo>
                      <a:pt x="99" y="27676"/>
                    </a:lnTo>
                    <a:lnTo>
                      <a:pt x="152" y="27730"/>
                    </a:lnTo>
                    <a:lnTo>
                      <a:pt x="223" y="27765"/>
                    </a:lnTo>
                    <a:lnTo>
                      <a:pt x="295" y="27792"/>
                    </a:lnTo>
                    <a:lnTo>
                      <a:pt x="366" y="27801"/>
                    </a:lnTo>
                    <a:lnTo>
                      <a:pt x="437" y="27792"/>
                    </a:lnTo>
                    <a:lnTo>
                      <a:pt x="500" y="27774"/>
                    </a:lnTo>
                    <a:lnTo>
                      <a:pt x="571" y="27748"/>
                    </a:lnTo>
                    <a:lnTo>
                      <a:pt x="625" y="27703"/>
                    </a:lnTo>
                    <a:lnTo>
                      <a:pt x="678" y="27641"/>
                    </a:lnTo>
                    <a:lnTo>
                      <a:pt x="1213" y="26900"/>
                    </a:lnTo>
                    <a:lnTo>
                      <a:pt x="1731" y="26151"/>
                    </a:lnTo>
                    <a:lnTo>
                      <a:pt x="2230" y="25393"/>
                    </a:lnTo>
                    <a:lnTo>
                      <a:pt x="2712" y="24617"/>
                    </a:lnTo>
                    <a:lnTo>
                      <a:pt x="3184" y="23832"/>
                    </a:lnTo>
                    <a:lnTo>
                      <a:pt x="3630" y="23047"/>
                    </a:lnTo>
                    <a:lnTo>
                      <a:pt x="4067" y="22245"/>
                    </a:lnTo>
                    <a:lnTo>
                      <a:pt x="4496" y="21442"/>
                    </a:lnTo>
                    <a:lnTo>
                      <a:pt x="4897" y="20621"/>
                    </a:lnTo>
                    <a:lnTo>
                      <a:pt x="5289" y="19801"/>
                    </a:lnTo>
                    <a:lnTo>
                      <a:pt x="5655" y="18971"/>
                    </a:lnTo>
                    <a:lnTo>
                      <a:pt x="6012" y="18133"/>
                    </a:lnTo>
                    <a:lnTo>
                      <a:pt x="6351" y="17286"/>
                    </a:lnTo>
                    <a:lnTo>
                      <a:pt x="6681" y="16438"/>
                    </a:lnTo>
                    <a:lnTo>
                      <a:pt x="6984" y="15573"/>
                    </a:lnTo>
                    <a:lnTo>
                      <a:pt x="7269" y="14717"/>
                    </a:lnTo>
                    <a:lnTo>
                      <a:pt x="7546" y="13843"/>
                    </a:lnTo>
                    <a:lnTo>
                      <a:pt x="7796" y="12969"/>
                    </a:lnTo>
                    <a:lnTo>
                      <a:pt x="8036" y="12095"/>
                    </a:lnTo>
                    <a:lnTo>
                      <a:pt x="8259" y="11212"/>
                    </a:lnTo>
                    <a:lnTo>
                      <a:pt x="8456" y="10320"/>
                    </a:lnTo>
                    <a:lnTo>
                      <a:pt x="8643" y="9428"/>
                    </a:lnTo>
                    <a:lnTo>
                      <a:pt x="8812" y="8536"/>
                    </a:lnTo>
                    <a:lnTo>
                      <a:pt x="8964" y="7635"/>
                    </a:lnTo>
                    <a:lnTo>
                      <a:pt x="9098" y="6735"/>
                    </a:lnTo>
                    <a:lnTo>
                      <a:pt x="9205" y="5834"/>
                    </a:lnTo>
                    <a:lnTo>
                      <a:pt x="9303" y="4924"/>
                    </a:lnTo>
                    <a:lnTo>
                      <a:pt x="9383" y="4014"/>
                    </a:lnTo>
                    <a:lnTo>
                      <a:pt x="9446" y="3114"/>
                    </a:lnTo>
                    <a:lnTo>
                      <a:pt x="9481" y="2195"/>
                    </a:lnTo>
                    <a:lnTo>
                      <a:pt x="9508" y="1285"/>
                    </a:lnTo>
                    <a:lnTo>
                      <a:pt x="9508" y="375"/>
                    </a:lnTo>
                    <a:lnTo>
                      <a:pt x="9508" y="295"/>
                    </a:lnTo>
                    <a:lnTo>
                      <a:pt x="9481" y="233"/>
                    </a:lnTo>
                    <a:lnTo>
                      <a:pt x="9446" y="170"/>
                    </a:lnTo>
                    <a:lnTo>
                      <a:pt x="9401" y="108"/>
                    </a:lnTo>
                    <a:lnTo>
                      <a:pt x="9347" y="63"/>
                    </a:lnTo>
                    <a:lnTo>
                      <a:pt x="9285" y="28"/>
                    </a:lnTo>
                    <a:lnTo>
                      <a:pt x="9214" y="10"/>
                    </a:lnTo>
                    <a:lnTo>
                      <a:pt x="9133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 rot="7685776" flipH="1">
                <a:off x="-517598" y="4894452"/>
                <a:ext cx="366545" cy="396371"/>
              </a:xfrm>
              <a:custGeom>
                <a:avLst/>
                <a:gdLst/>
                <a:ahLst/>
                <a:cxnLst/>
                <a:rect l="l" t="t" r="r" b="b"/>
                <a:pathLst>
                  <a:path w="36069" h="39004" extrusionOk="0">
                    <a:moveTo>
                      <a:pt x="36068" y="1"/>
                    </a:moveTo>
                    <a:lnTo>
                      <a:pt x="35729" y="331"/>
                    </a:lnTo>
                    <a:lnTo>
                      <a:pt x="35381" y="643"/>
                    </a:lnTo>
                    <a:lnTo>
                      <a:pt x="35025" y="946"/>
                    </a:lnTo>
                    <a:lnTo>
                      <a:pt x="34659" y="1232"/>
                    </a:lnTo>
                    <a:lnTo>
                      <a:pt x="34284" y="1508"/>
                    </a:lnTo>
                    <a:lnTo>
                      <a:pt x="33892" y="1767"/>
                    </a:lnTo>
                    <a:lnTo>
                      <a:pt x="33499" y="2008"/>
                    </a:lnTo>
                    <a:lnTo>
                      <a:pt x="33098" y="2239"/>
                    </a:lnTo>
                    <a:lnTo>
                      <a:pt x="32688" y="2462"/>
                    </a:lnTo>
                    <a:lnTo>
                      <a:pt x="32278" y="2676"/>
                    </a:lnTo>
                    <a:lnTo>
                      <a:pt x="31849" y="2882"/>
                    </a:lnTo>
                    <a:lnTo>
                      <a:pt x="31421" y="3078"/>
                    </a:lnTo>
                    <a:lnTo>
                      <a:pt x="30993" y="3256"/>
                    </a:lnTo>
                    <a:lnTo>
                      <a:pt x="30547" y="3435"/>
                    </a:lnTo>
                    <a:lnTo>
                      <a:pt x="30110" y="3604"/>
                    </a:lnTo>
                    <a:lnTo>
                      <a:pt x="29655" y="3773"/>
                    </a:lnTo>
                    <a:lnTo>
                      <a:pt x="29209" y="3925"/>
                    </a:lnTo>
                    <a:lnTo>
                      <a:pt x="28755" y="4086"/>
                    </a:lnTo>
                    <a:lnTo>
                      <a:pt x="27836" y="4380"/>
                    </a:lnTo>
                    <a:lnTo>
                      <a:pt x="26917" y="4656"/>
                    </a:lnTo>
                    <a:lnTo>
                      <a:pt x="25990" y="4933"/>
                    </a:lnTo>
                    <a:lnTo>
                      <a:pt x="25062" y="5209"/>
                    </a:lnTo>
                    <a:lnTo>
                      <a:pt x="24144" y="5495"/>
                    </a:lnTo>
                    <a:lnTo>
                      <a:pt x="23225" y="5789"/>
                    </a:lnTo>
                    <a:lnTo>
                      <a:pt x="22770" y="5941"/>
                    </a:lnTo>
                    <a:lnTo>
                      <a:pt x="22324" y="6092"/>
                    </a:lnTo>
                    <a:lnTo>
                      <a:pt x="21700" y="6324"/>
                    </a:lnTo>
                    <a:lnTo>
                      <a:pt x="21084" y="6565"/>
                    </a:lnTo>
                    <a:lnTo>
                      <a:pt x="20469" y="6815"/>
                    </a:lnTo>
                    <a:lnTo>
                      <a:pt x="19854" y="7082"/>
                    </a:lnTo>
                    <a:lnTo>
                      <a:pt x="19256" y="7359"/>
                    </a:lnTo>
                    <a:lnTo>
                      <a:pt x="18658" y="7653"/>
                    </a:lnTo>
                    <a:lnTo>
                      <a:pt x="18061" y="7956"/>
                    </a:lnTo>
                    <a:lnTo>
                      <a:pt x="17481" y="8269"/>
                    </a:lnTo>
                    <a:lnTo>
                      <a:pt x="16901" y="8590"/>
                    </a:lnTo>
                    <a:lnTo>
                      <a:pt x="16331" y="8929"/>
                    </a:lnTo>
                    <a:lnTo>
                      <a:pt x="15760" y="9276"/>
                    </a:lnTo>
                    <a:lnTo>
                      <a:pt x="15198" y="9633"/>
                    </a:lnTo>
                    <a:lnTo>
                      <a:pt x="14645" y="10008"/>
                    </a:lnTo>
                    <a:lnTo>
                      <a:pt x="14101" y="10391"/>
                    </a:lnTo>
                    <a:lnTo>
                      <a:pt x="13566" y="10775"/>
                    </a:lnTo>
                    <a:lnTo>
                      <a:pt x="13039" y="11176"/>
                    </a:lnTo>
                    <a:lnTo>
                      <a:pt x="12513" y="11595"/>
                    </a:lnTo>
                    <a:lnTo>
                      <a:pt x="12005" y="12015"/>
                    </a:lnTo>
                    <a:lnTo>
                      <a:pt x="11496" y="12443"/>
                    </a:lnTo>
                    <a:lnTo>
                      <a:pt x="10997" y="12889"/>
                    </a:lnTo>
                    <a:lnTo>
                      <a:pt x="10515" y="13335"/>
                    </a:lnTo>
                    <a:lnTo>
                      <a:pt x="10034" y="13798"/>
                    </a:lnTo>
                    <a:lnTo>
                      <a:pt x="9561" y="14271"/>
                    </a:lnTo>
                    <a:lnTo>
                      <a:pt x="9097" y="14744"/>
                    </a:lnTo>
                    <a:lnTo>
                      <a:pt x="8651" y="15234"/>
                    </a:lnTo>
                    <a:lnTo>
                      <a:pt x="8205" y="15734"/>
                    </a:lnTo>
                    <a:lnTo>
                      <a:pt x="7777" y="16233"/>
                    </a:lnTo>
                    <a:lnTo>
                      <a:pt x="7358" y="16750"/>
                    </a:lnTo>
                    <a:lnTo>
                      <a:pt x="6948" y="17277"/>
                    </a:lnTo>
                    <a:lnTo>
                      <a:pt x="6546" y="17803"/>
                    </a:lnTo>
                    <a:lnTo>
                      <a:pt x="6154" y="18347"/>
                    </a:lnTo>
                    <a:lnTo>
                      <a:pt x="5779" y="18891"/>
                    </a:lnTo>
                    <a:lnTo>
                      <a:pt x="5414" y="19444"/>
                    </a:lnTo>
                    <a:lnTo>
                      <a:pt x="5057" y="20006"/>
                    </a:lnTo>
                    <a:lnTo>
                      <a:pt x="4709" y="20577"/>
                    </a:lnTo>
                    <a:lnTo>
                      <a:pt x="4379" y="21148"/>
                    </a:lnTo>
                    <a:lnTo>
                      <a:pt x="4058" y="21727"/>
                    </a:lnTo>
                    <a:lnTo>
                      <a:pt x="3746" y="22316"/>
                    </a:lnTo>
                    <a:lnTo>
                      <a:pt x="3452" y="22913"/>
                    </a:lnTo>
                    <a:lnTo>
                      <a:pt x="3166" y="23511"/>
                    </a:lnTo>
                    <a:lnTo>
                      <a:pt x="2890" y="24118"/>
                    </a:lnTo>
                    <a:lnTo>
                      <a:pt x="2622" y="24724"/>
                    </a:lnTo>
                    <a:lnTo>
                      <a:pt x="2372" y="25339"/>
                    </a:lnTo>
                    <a:lnTo>
                      <a:pt x="2141" y="25964"/>
                    </a:lnTo>
                    <a:lnTo>
                      <a:pt x="1909" y="26588"/>
                    </a:lnTo>
                    <a:lnTo>
                      <a:pt x="1695" y="27221"/>
                    </a:lnTo>
                    <a:lnTo>
                      <a:pt x="1498" y="27855"/>
                    </a:lnTo>
                    <a:lnTo>
                      <a:pt x="1311" y="28488"/>
                    </a:lnTo>
                    <a:lnTo>
                      <a:pt x="1133" y="29130"/>
                    </a:lnTo>
                    <a:lnTo>
                      <a:pt x="963" y="29772"/>
                    </a:lnTo>
                    <a:lnTo>
                      <a:pt x="812" y="30423"/>
                    </a:lnTo>
                    <a:lnTo>
                      <a:pt x="678" y="31074"/>
                    </a:lnTo>
                    <a:lnTo>
                      <a:pt x="553" y="31725"/>
                    </a:lnTo>
                    <a:lnTo>
                      <a:pt x="437" y="32376"/>
                    </a:lnTo>
                    <a:lnTo>
                      <a:pt x="339" y="33036"/>
                    </a:lnTo>
                    <a:lnTo>
                      <a:pt x="250" y="33696"/>
                    </a:lnTo>
                    <a:lnTo>
                      <a:pt x="178" y="34356"/>
                    </a:lnTo>
                    <a:lnTo>
                      <a:pt x="116" y="35016"/>
                    </a:lnTo>
                    <a:lnTo>
                      <a:pt x="62" y="35676"/>
                    </a:lnTo>
                    <a:lnTo>
                      <a:pt x="27" y="36345"/>
                    </a:lnTo>
                    <a:lnTo>
                      <a:pt x="9" y="37005"/>
                    </a:lnTo>
                    <a:lnTo>
                      <a:pt x="0" y="37674"/>
                    </a:lnTo>
                    <a:lnTo>
                      <a:pt x="9" y="38334"/>
                    </a:lnTo>
                    <a:lnTo>
                      <a:pt x="27" y="39003"/>
                    </a:lnTo>
                    <a:lnTo>
                      <a:pt x="901" y="38727"/>
                    </a:lnTo>
                    <a:lnTo>
                      <a:pt x="1766" y="38459"/>
                    </a:lnTo>
                    <a:lnTo>
                      <a:pt x="2631" y="38209"/>
                    </a:lnTo>
                    <a:lnTo>
                      <a:pt x="3487" y="37960"/>
                    </a:lnTo>
                    <a:lnTo>
                      <a:pt x="5191" y="37478"/>
                    </a:lnTo>
                    <a:lnTo>
                      <a:pt x="6894" y="37005"/>
                    </a:lnTo>
                    <a:lnTo>
                      <a:pt x="8589" y="36533"/>
                    </a:lnTo>
                    <a:lnTo>
                      <a:pt x="10292" y="36051"/>
                    </a:lnTo>
                    <a:lnTo>
                      <a:pt x="11158" y="35801"/>
                    </a:lnTo>
                    <a:lnTo>
                      <a:pt x="12014" y="35552"/>
                    </a:lnTo>
                    <a:lnTo>
                      <a:pt x="12888" y="35284"/>
                    </a:lnTo>
                    <a:lnTo>
                      <a:pt x="13753" y="35008"/>
                    </a:lnTo>
                    <a:lnTo>
                      <a:pt x="14832" y="34669"/>
                    </a:lnTo>
                    <a:lnTo>
                      <a:pt x="15902" y="34312"/>
                    </a:lnTo>
                    <a:lnTo>
                      <a:pt x="16973" y="33946"/>
                    </a:lnTo>
                    <a:lnTo>
                      <a:pt x="17508" y="33759"/>
                    </a:lnTo>
                    <a:lnTo>
                      <a:pt x="18034" y="33554"/>
                    </a:lnTo>
                    <a:lnTo>
                      <a:pt x="18560" y="33349"/>
                    </a:lnTo>
                    <a:lnTo>
                      <a:pt x="19078" y="33135"/>
                    </a:lnTo>
                    <a:lnTo>
                      <a:pt x="19595" y="32912"/>
                    </a:lnTo>
                    <a:lnTo>
                      <a:pt x="20112" y="32680"/>
                    </a:lnTo>
                    <a:lnTo>
                      <a:pt x="20612" y="32439"/>
                    </a:lnTo>
                    <a:lnTo>
                      <a:pt x="21120" y="32180"/>
                    </a:lnTo>
                    <a:lnTo>
                      <a:pt x="21611" y="31913"/>
                    </a:lnTo>
                    <a:lnTo>
                      <a:pt x="22101" y="31636"/>
                    </a:lnTo>
                    <a:lnTo>
                      <a:pt x="22583" y="31342"/>
                    </a:lnTo>
                    <a:lnTo>
                      <a:pt x="23046" y="31030"/>
                    </a:lnTo>
                    <a:lnTo>
                      <a:pt x="23510" y="30709"/>
                    </a:lnTo>
                    <a:lnTo>
                      <a:pt x="23965" y="30379"/>
                    </a:lnTo>
                    <a:lnTo>
                      <a:pt x="24402" y="30031"/>
                    </a:lnTo>
                    <a:lnTo>
                      <a:pt x="24839" y="29674"/>
                    </a:lnTo>
                    <a:lnTo>
                      <a:pt x="25258" y="29308"/>
                    </a:lnTo>
                    <a:lnTo>
                      <a:pt x="25678" y="28934"/>
                    </a:lnTo>
                    <a:lnTo>
                      <a:pt x="26079" y="28541"/>
                    </a:lnTo>
                    <a:lnTo>
                      <a:pt x="26471" y="28149"/>
                    </a:lnTo>
                    <a:lnTo>
                      <a:pt x="26855" y="27739"/>
                    </a:lnTo>
                    <a:lnTo>
                      <a:pt x="27238" y="27319"/>
                    </a:lnTo>
                    <a:lnTo>
                      <a:pt x="27604" y="26891"/>
                    </a:lnTo>
                    <a:lnTo>
                      <a:pt x="27961" y="26463"/>
                    </a:lnTo>
                    <a:lnTo>
                      <a:pt x="28309" y="26017"/>
                    </a:lnTo>
                    <a:lnTo>
                      <a:pt x="28648" y="25562"/>
                    </a:lnTo>
                    <a:lnTo>
                      <a:pt x="28978" y="25108"/>
                    </a:lnTo>
                    <a:lnTo>
                      <a:pt x="29299" y="24644"/>
                    </a:lnTo>
                    <a:lnTo>
                      <a:pt x="29611" y="24171"/>
                    </a:lnTo>
                    <a:lnTo>
                      <a:pt x="29914" y="23689"/>
                    </a:lnTo>
                    <a:lnTo>
                      <a:pt x="30208" y="23208"/>
                    </a:lnTo>
                    <a:lnTo>
                      <a:pt x="30494" y="22717"/>
                    </a:lnTo>
                    <a:lnTo>
                      <a:pt x="30770" y="22218"/>
                    </a:lnTo>
                    <a:lnTo>
                      <a:pt x="31038" y="21718"/>
                    </a:lnTo>
                    <a:lnTo>
                      <a:pt x="31296" y="21210"/>
                    </a:lnTo>
                    <a:lnTo>
                      <a:pt x="31546" y="20702"/>
                    </a:lnTo>
                    <a:lnTo>
                      <a:pt x="31787" y="20184"/>
                    </a:lnTo>
                    <a:lnTo>
                      <a:pt x="32019" y="19667"/>
                    </a:lnTo>
                    <a:lnTo>
                      <a:pt x="32242" y="19141"/>
                    </a:lnTo>
                    <a:lnTo>
                      <a:pt x="32456" y="18615"/>
                    </a:lnTo>
                    <a:lnTo>
                      <a:pt x="32661" y="18088"/>
                    </a:lnTo>
                    <a:lnTo>
                      <a:pt x="32857" y="17562"/>
                    </a:lnTo>
                    <a:lnTo>
                      <a:pt x="33045" y="17027"/>
                    </a:lnTo>
                    <a:lnTo>
                      <a:pt x="33223" y="16501"/>
                    </a:lnTo>
                    <a:lnTo>
                      <a:pt x="33392" y="15966"/>
                    </a:lnTo>
                    <a:lnTo>
                      <a:pt x="33553" y="15430"/>
                    </a:lnTo>
                    <a:lnTo>
                      <a:pt x="33705" y="14886"/>
                    </a:lnTo>
                    <a:lnTo>
                      <a:pt x="33856" y="14351"/>
                    </a:lnTo>
                    <a:lnTo>
                      <a:pt x="33990" y="13807"/>
                    </a:lnTo>
                    <a:lnTo>
                      <a:pt x="34124" y="13272"/>
                    </a:lnTo>
                    <a:lnTo>
                      <a:pt x="34249" y="12728"/>
                    </a:lnTo>
                    <a:lnTo>
                      <a:pt x="34365" y="12184"/>
                    </a:lnTo>
                    <a:lnTo>
                      <a:pt x="34481" y="11640"/>
                    </a:lnTo>
                    <a:lnTo>
                      <a:pt x="34588" y="11096"/>
                    </a:lnTo>
                    <a:lnTo>
                      <a:pt x="34784" y="9999"/>
                    </a:lnTo>
                    <a:lnTo>
                      <a:pt x="34962" y="8902"/>
                    </a:lnTo>
                    <a:lnTo>
                      <a:pt x="35123" y="7796"/>
                    </a:lnTo>
                    <a:lnTo>
                      <a:pt x="35274" y="6690"/>
                    </a:lnTo>
                    <a:lnTo>
                      <a:pt x="35417" y="5584"/>
                    </a:lnTo>
                    <a:lnTo>
                      <a:pt x="35551" y="4469"/>
                    </a:lnTo>
                    <a:lnTo>
                      <a:pt x="35809" y="2239"/>
                    </a:lnTo>
                    <a:lnTo>
                      <a:pt x="36068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 rot="7685776" flipH="1">
                <a:off x="-496916" y="4903925"/>
                <a:ext cx="354127" cy="376514"/>
              </a:xfrm>
              <a:custGeom>
                <a:avLst/>
                <a:gdLst/>
                <a:ahLst/>
                <a:cxnLst/>
                <a:rect l="l" t="t" r="r" b="b"/>
                <a:pathLst>
                  <a:path w="34847" h="37050" extrusionOk="0">
                    <a:moveTo>
                      <a:pt x="34507" y="1"/>
                    </a:moveTo>
                    <a:lnTo>
                      <a:pt x="34445" y="10"/>
                    </a:lnTo>
                    <a:lnTo>
                      <a:pt x="34383" y="37"/>
                    </a:lnTo>
                    <a:lnTo>
                      <a:pt x="34338" y="63"/>
                    </a:lnTo>
                    <a:lnTo>
                      <a:pt x="34293" y="108"/>
                    </a:lnTo>
                    <a:lnTo>
                      <a:pt x="34258" y="161"/>
                    </a:lnTo>
                    <a:lnTo>
                      <a:pt x="34231" y="215"/>
                    </a:lnTo>
                    <a:lnTo>
                      <a:pt x="33972" y="991"/>
                    </a:lnTo>
                    <a:lnTo>
                      <a:pt x="33705" y="1758"/>
                    </a:lnTo>
                    <a:lnTo>
                      <a:pt x="33437" y="2516"/>
                    </a:lnTo>
                    <a:lnTo>
                      <a:pt x="33161" y="3283"/>
                    </a:lnTo>
                    <a:lnTo>
                      <a:pt x="32875" y="4041"/>
                    </a:lnTo>
                    <a:lnTo>
                      <a:pt x="32581" y="4799"/>
                    </a:lnTo>
                    <a:lnTo>
                      <a:pt x="32287" y="5548"/>
                    </a:lnTo>
                    <a:lnTo>
                      <a:pt x="31974" y="6298"/>
                    </a:lnTo>
                    <a:lnTo>
                      <a:pt x="31662" y="7047"/>
                    </a:lnTo>
                    <a:lnTo>
                      <a:pt x="31332" y="7787"/>
                    </a:lnTo>
                    <a:lnTo>
                      <a:pt x="31002" y="8527"/>
                    </a:lnTo>
                    <a:lnTo>
                      <a:pt x="30663" y="9268"/>
                    </a:lnTo>
                    <a:lnTo>
                      <a:pt x="30307" y="9999"/>
                    </a:lnTo>
                    <a:lnTo>
                      <a:pt x="29950" y="10721"/>
                    </a:lnTo>
                    <a:lnTo>
                      <a:pt x="29584" y="11444"/>
                    </a:lnTo>
                    <a:lnTo>
                      <a:pt x="29210" y="12166"/>
                    </a:lnTo>
                    <a:lnTo>
                      <a:pt x="28817" y="12871"/>
                    </a:lnTo>
                    <a:lnTo>
                      <a:pt x="28425" y="13584"/>
                    </a:lnTo>
                    <a:lnTo>
                      <a:pt x="28014" y="14280"/>
                    </a:lnTo>
                    <a:lnTo>
                      <a:pt x="27604" y="14976"/>
                    </a:lnTo>
                    <a:lnTo>
                      <a:pt x="27176" y="15662"/>
                    </a:lnTo>
                    <a:lnTo>
                      <a:pt x="26739" y="16349"/>
                    </a:lnTo>
                    <a:lnTo>
                      <a:pt x="26293" y="17018"/>
                    </a:lnTo>
                    <a:lnTo>
                      <a:pt x="25829" y="17687"/>
                    </a:lnTo>
                    <a:lnTo>
                      <a:pt x="25366" y="18347"/>
                    </a:lnTo>
                    <a:lnTo>
                      <a:pt x="24884" y="18998"/>
                    </a:lnTo>
                    <a:lnTo>
                      <a:pt x="24393" y="19640"/>
                    </a:lnTo>
                    <a:lnTo>
                      <a:pt x="23885" y="20282"/>
                    </a:lnTo>
                    <a:lnTo>
                      <a:pt x="23377" y="20907"/>
                    </a:lnTo>
                    <a:lnTo>
                      <a:pt x="22850" y="21522"/>
                    </a:lnTo>
                    <a:lnTo>
                      <a:pt x="22315" y="22129"/>
                    </a:lnTo>
                    <a:lnTo>
                      <a:pt x="21762" y="22726"/>
                    </a:lnTo>
                    <a:lnTo>
                      <a:pt x="21209" y="23306"/>
                    </a:lnTo>
                    <a:lnTo>
                      <a:pt x="20639" y="23877"/>
                    </a:lnTo>
                    <a:lnTo>
                      <a:pt x="20050" y="24439"/>
                    </a:lnTo>
                    <a:lnTo>
                      <a:pt x="19461" y="24992"/>
                    </a:lnTo>
                    <a:lnTo>
                      <a:pt x="18855" y="25527"/>
                    </a:lnTo>
                    <a:lnTo>
                      <a:pt x="18239" y="26053"/>
                    </a:lnTo>
                    <a:lnTo>
                      <a:pt x="17606" y="26561"/>
                    </a:lnTo>
                    <a:lnTo>
                      <a:pt x="16973" y="27070"/>
                    </a:lnTo>
                    <a:lnTo>
                      <a:pt x="16331" y="27551"/>
                    </a:lnTo>
                    <a:lnTo>
                      <a:pt x="15671" y="28033"/>
                    </a:lnTo>
                    <a:lnTo>
                      <a:pt x="15011" y="28497"/>
                    </a:lnTo>
                    <a:lnTo>
                      <a:pt x="14342" y="28952"/>
                    </a:lnTo>
                    <a:lnTo>
                      <a:pt x="13664" y="29398"/>
                    </a:lnTo>
                    <a:lnTo>
                      <a:pt x="12977" y="29835"/>
                    </a:lnTo>
                    <a:lnTo>
                      <a:pt x="12290" y="30263"/>
                    </a:lnTo>
                    <a:lnTo>
                      <a:pt x="11595" y="30682"/>
                    </a:lnTo>
                    <a:lnTo>
                      <a:pt x="10890" y="31101"/>
                    </a:lnTo>
                    <a:lnTo>
                      <a:pt x="10194" y="31502"/>
                    </a:lnTo>
                    <a:lnTo>
                      <a:pt x="9481" y="31904"/>
                    </a:lnTo>
                    <a:lnTo>
                      <a:pt x="8767" y="32296"/>
                    </a:lnTo>
                    <a:lnTo>
                      <a:pt x="8054" y="32680"/>
                    </a:lnTo>
                    <a:lnTo>
                      <a:pt x="7340" y="33063"/>
                    </a:lnTo>
                    <a:lnTo>
                      <a:pt x="5896" y="33812"/>
                    </a:lnTo>
                    <a:lnTo>
                      <a:pt x="4451" y="34553"/>
                    </a:lnTo>
                    <a:lnTo>
                      <a:pt x="2997" y="35284"/>
                    </a:lnTo>
                    <a:lnTo>
                      <a:pt x="80" y="36747"/>
                    </a:lnTo>
                    <a:lnTo>
                      <a:pt x="54" y="36765"/>
                    </a:lnTo>
                    <a:lnTo>
                      <a:pt x="36" y="36782"/>
                    </a:lnTo>
                    <a:lnTo>
                      <a:pt x="18" y="36809"/>
                    </a:lnTo>
                    <a:lnTo>
                      <a:pt x="0" y="36836"/>
                    </a:lnTo>
                    <a:lnTo>
                      <a:pt x="0" y="36872"/>
                    </a:lnTo>
                    <a:lnTo>
                      <a:pt x="0" y="36898"/>
                    </a:lnTo>
                    <a:lnTo>
                      <a:pt x="0" y="36934"/>
                    </a:lnTo>
                    <a:lnTo>
                      <a:pt x="9" y="36961"/>
                    </a:lnTo>
                    <a:lnTo>
                      <a:pt x="27" y="36988"/>
                    </a:lnTo>
                    <a:lnTo>
                      <a:pt x="54" y="37014"/>
                    </a:lnTo>
                    <a:lnTo>
                      <a:pt x="80" y="37032"/>
                    </a:lnTo>
                    <a:lnTo>
                      <a:pt x="107" y="37041"/>
                    </a:lnTo>
                    <a:lnTo>
                      <a:pt x="134" y="37050"/>
                    </a:lnTo>
                    <a:lnTo>
                      <a:pt x="170" y="37050"/>
                    </a:lnTo>
                    <a:lnTo>
                      <a:pt x="196" y="37041"/>
                    </a:lnTo>
                    <a:lnTo>
                      <a:pt x="232" y="37032"/>
                    </a:lnTo>
                    <a:lnTo>
                      <a:pt x="3149" y="35587"/>
                    </a:lnTo>
                    <a:lnTo>
                      <a:pt x="4602" y="34865"/>
                    </a:lnTo>
                    <a:lnTo>
                      <a:pt x="6065" y="34134"/>
                    </a:lnTo>
                    <a:lnTo>
                      <a:pt x="7510" y="33393"/>
                    </a:lnTo>
                    <a:lnTo>
                      <a:pt x="8232" y="33010"/>
                    </a:lnTo>
                    <a:lnTo>
                      <a:pt x="8955" y="32626"/>
                    </a:lnTo>
                    <a:lnTo>
                      <a:pt x="9668" y="32234"/>
                    </a:lnTo>
                    <a:lnTo>
                      <a:pt x="10382" y="31841"/>
                    </a:lnTo>
                    <a:lnTo>
                      <a:pt x="11095" y="31440"/>
                    </a:lnTo>
                    <a:lnTo>
                      <a:pt x="11800" y="31030"/>
                    </a:lnTo>
                    <a:lnTo>
                      <a:pt x="12496" y="30611"/>
                    </a:lnTo>
                    <a:lnTo>
                      <a:pt x="13191" y="30182"/>
                    </a:lnTo>
                    <a:lnTo>
                      <a:pt x="13887" y="29745"/>
                    </a:lnTo>
                    <a:lnTo>
                      <a:pt x="14574" y="29299"/>
                    </a:lnTo>
                    <a:lnTo>
                      <a:pt x="15251" y="28845"/>
                    </a:lnTo>
                    <a:lnTo>
                      <a:pt x="15920" y="28381"/>
                    </a:lnTo>
                    <a:lnTo>
                      <a:pt x="16580" y="27908"/>
                    </a:lnTo>
                    <a:lnTo>
                      <a:pt x="17240" y="27418"/>
                    </a:lnTo>
                    <a:lnTo>
                      <a:pt x="17883" y="26909"/>
                    </a:lnTo>
                    <a:lnTo>
                      <a:pt x="18525" y="26401"/>
                    </a:lnTo>
                    <a:lnTo>
                      <a:pt x="19149" y="25875"/>
                    </a:lnTo>
                    <a:lnTo>
                      <a:pt x="19764" y="25331"/>
                    </a:lnTo>
                    <a:lnTo>
                      <a:pt x="20371" y="24778"/>
                    </a:lnTo>
                    <a:lnTo>
                      <a:pt x="20960" y="24216"/>
                    </a:lnTo>
                    <a:lnTo>
                      <a:pt x="21539" y="23636"/>
                    </a:lnTo>
                    <a:lnTo>
                      <a:pt x="22110" y="23047"/>
                    </a:lnTo>
                    <a:lnTo>
                      <a:pt x="22672" y="22450"/>
                    </a:lnTo>
                    <a:lnTo>
                      <a:pt x="23216" y="21843"/>
                    </a:lnTo>
                    <a:lnTo>
                      <a:pt x="23751" y="21219"/>
                    </a:lnTo>
                    <a:lnTo>
                      <a:pt x="24277" y="20595"/>
                    </a:lnTo>
                    <a:lnTo>
                      <a:pt x="24786" y="19952"/>
                    </a:lnTo>
                    <a:lnTo>
                      <a:pt x="25285" y="19310"/>
                    </a:lnTo>
                    <a:lnTo>
                      <a:pt x="25776" y="18650"/>
                    </a:lnTo>
                    <a:lnTo>
                      <a:pt x="26257" y="17990"/>
                    </a:lnTo>
                    <a:lnTo>
                      <a:pt x="26721" y="17312"/>
                    </a:lnTo>
                    <a:lnTo>
                      <a:pt x="27176" y="16635"/>
                    </a:lnTo>
                    <a:lnTo>
                      <a:pt x="27622" y="15948"/>
                    </a:lnTo>
                    <a:lnTo>
                      <a:pt x="28059" y="15261"/>
                    </a:lnTo>
                    <a:lnTo>
                      <a:pt x="28487" y="14556"/>
                    </a:lnTo>
                    <a:lnTo>
                      <a:pt x="28897" y="13852"/>
                    </a:lnTo>
                    <a:lnTo>
                      <a:pt x="29299" y="13138"/>
                    </a:lnTo>
                    <a:lnTo>
                      <a:pt x="29700" y="12425"/>
                    </a:lnTo>
                    <a:lnTo>
                      <a:pt x="30084" y="11702"/>
                    </a:lnTo>
                    <a:lnTo>
                      <a:pt x="30458" y="10980"/>
                    </a:lnTo>
                    <a:lnTo>
                      <a:pt x="30824" y="10249"/>
                    </a:lnTo>
                    <a:lnTo>
                      <a:pt x="31181" y="9508"/>
                    </a:lnTo>
                    <a:lnTo>
                      <a:pt x="31529" y="8777"/>
                    </a:lnTo>
                    <a:lnTo>
                      <a:pt x="31867" y="8028"/>
                    </a:lnTo>
                    <a:lnTo>
                      <a:pt x="32197" y="7279"/>
                    </a:lnTo>
                    <a:lnTo>
                      <a:pt x="32527" y="6529"/>
                    </a:lnTo>
                    <a:lnTo>
                      <a:pt x="32840" y="5780"/>
                    </a:lnTo>
                    <a:lnTo>
                      <a:pt x="33143" y="5022"/>
                    </a:lnTo>
                    <a:lnTo>
                      <a:pt x="33446" y="4264"/>
                    </a:lnTo>
                    <a:lnTo>
                      <a:pt x="33740" y="3497"/>
                    </a:lnTo>
                    <a:lnTo>
                      <a:pt x="34026" y="2730"/>
                    </a:lnTo>
                    <a:lnTo>
                      <a:pt x="34302" y="1963"/>
                    </a:lnTo>
                    <a:lnTo>
                      <a:pt x="34570" y="1187"/>
                    </a:lnTo>
                    <a:lnTo>
                      <a:pt x="34829" y="420"/>
                    </a:lnTo>
                    <a:lnTo>
                      <a:pt x="34846" y="358"/>
                    </a:lnTo>
                    <a:lnTo>
                      <a:pt x="34846" y="295"/>
                    </a:lnTo>
                    <a:lnTo>
                      <a:pt x="34837" y="233"/>
                    </a:lnTo>
                    <a:lnTo>
                      <a:pt x="34811" y="170"/>
                    </a:lnTo>
                    <a:lnTo>
                      <a:pt x="34784" y="126"/>
                    </a:lnTo>
                    <a:lnTo>
                      <a:pt x="34739" y="81"/>
                    </a:lnTo>
                    <a:lnTo>
                      <a:pt x="34686" y="45"/>
                    </a:lnTo>
                    <a:lnTo>
                      <a:pt x="34632" y="19"/>
                    </a:lnTo>
                    <a:lnTo>
                      <a:pt x="345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2"/>
            <p:cNvSpPr/>
            <p:nvPr/>
          </p:nvSpPr>
          <p:spPr>
            <a:xfrm rot="7685776" flipH="1">
              <a:off x="1313442" y="3859918"/>
              <a:ext cx="82579" cy="90648"/>
            </a:xfrm>
            <a:custGeom>
              <a:avLst/>
              <a:gdLst/>
              <a:ahLst/>
              <a:cxnLst/>
              <a:rect l="l" t="t" r="r" b="b"/>
              <a:pathLst>
                <a:path w="8126" h="8920" extrusionOk="0">
                  <a:moveTo>
                    <a:pt x="3934" y="0"/>
                  </a:moveTo>
                  <a:lnTo>
                    <a:pt x="3765" y="9"/>
                  </a:lnTo>
                  <a:lnTo>
                    <a:pt x="3586" y="18"/>
                  </a:lnTo>
                  <a:lnTo>
                    <a:pt x="3417" y="45"/>
                  </a:lnTo>
                  <a:lnTo>
                    <a:pt x="3247" y="72"/>
                  </a:lnTo>
                  <a:lnTo>
                    <a:pt x="3069" y="107"/>
                  </a:lnTo>
                  <a:lnTo>
                    <a:pt x="2899" y="152"/>
                  </a:lnTo>
                  <a:lnTo>
                    <a:pt x="2730" y="205"/>
                  </a:lnTo>
                  <a:lnTo>
                    <a:pt x="2578" y="259"/>
                  </a:lnTo>
                  <a:lnTo>
                    <a:pt x="2427" y="330"/>
                  </a:lnTo>
                  <a:lnTo>
                    <a:pt x="2284" y="393"/>
                  </a:lnTo>
                  <a:lnTo>
                    <a:pt x="2141" y="473"/>
                  </a:lnTo>
                  <a:lnTo>
                    <a:pt x="1999" y="553"/>
                  </a:lnTo>
                  <a:lnTo>
                    <a:pt x="1865" y="642"/>
                  </a:lnTo>
                  <a:lnTo>
                    <a:pt x="1740" y="740"/>
                  </a:lnTo>
                  <a:lnTo>
                    <a:pt x="1606" y="839"/>
                  </a:lnTo>
                  <a:lnTo>
                    <a:pt x="1490" y="946"/>
                  </a:lnTo>
                  <a:lnTo>
                    <a:pt x="1365" y="1053"/>
                  </a:lnTo>
                  <a:lnTo>
                    <a:pt x="1258" y="1169"/>
                  </a:lnTo>
                  <a:lnTo>
                    <a:pt x="1142" y="1285"/>
                  </a:lnTo>
                  <a:lnTo>
                    <a:pt x="1044" y="1409"/>
                  </a:lnTo>
                  <a:lnTo>
                    <a:pt x="937" y="1534"/>
                  </a:lnTo>
                  <a:lnTo>
                    <a:pt x="848" y="1668"/>
                  </a:lnTo>
                  <a:lnTo>
                    <a:pt x="750" y="1802"/>
                  </a:lnTo>
                  <a:lnTo>
                    <a:pt x="670" y="1945"/>
                  </a:lnTo>
                  <a:lnTo>
                    <a:pt x="589" y="2087"/>
                  </a:lnTo>
                  <a:lnTo>
                    <a:pt x="509" y="2230"/>
                  </a:lnTo>
                  <a:lnTo>
                    <a:pt x="438" y="2373"/>
                  </a:lnTo>
                  <a:lnTo>
                    <a:pt x="375" y="2524"/>
                  </a:lnTo>
                  <a:lnTo>
                    <a:pt x="313" y="2676"/>
                  </a:lnTo>
                  <a:lnTo>
                    <a:pt x="251" y="2836"/>
                  </a:lnTo>
                  <a:lnTo>
                    <a:pt x="206" y="2988"/>
                  </a:lnTo>
                  <a:lnTo>
                    <a:pt x="161" y="3149"/>
                  </a:lnTo>
                  <a:lnTo>
                    <a:pt x="117" y="3309"/>
                  </a:lnTo>
                  <a:lnTo>
                    <a:pt x="81" y="3470"/>
                  </a:lnTo>
                  <a:lnTo>
                    <a:pt x="54" y="3630"/>
                  </a:lnTo>
                  <a:lnTo>
                    <a:pt x="36" y="3791"/>
                  </a:lnTo>
                  <a:lnTo>
                    <a:pt x="19" y="3960"/>
                  </a:lnTo>
                  <a:lnTo>
                    <a:pt x="10" y="4121"/>
                  </a:lnTo>
                  <a:lnTo>
                    <a:pt x="1" y="4281"/>
                  </a:lnTo>
                  <a:lnTo>
                    <a:pt x="10" y="4611"/>
                  </a:lnTo>
                  <a:lnTo>
                    <a:pt x="36" y="4932"/>
                  </a:lnTo>
                  <a:lnTo>
                    <a:pt x="81" y="5253"/>
                  </a:lnTo>
                  <a:lnTo>
                    <a:pt x="144" y="5575"/>
                  </a:lnTo>
                  <a:lnTo>
                    <a:pt x="233" y="5887"/>
                  </a:lnTo>
                  <a:lnTo>
                    <a:pt x="331" y="6190"/>
                  </a:lnTo>
                  <a:lnTo>
                    <a:pt x="447" y="6493"/>
                  </a:lnTo>
                  <a:lnTo>
                    <a:pt x="581" y="6796"/>
                  </a:lnTo>
                  <a:lnTo>
                    <a:pt x="732" y="7091"/>
                  </a:lnTo>
                  <a:lnTo>
                    <a:pt x="893" y="7376"/>
                  </a:lnTo>
                  <a:lnTo>
                    <a:pt x="1062" y="7653"/>
                  </a:lnTo>
                  <a:lnTo>
                    <a:pt x="1249" y="7920"/>
                  </a:lnTo>
                  <a:lnTo>
                    <a:pt x="1446" y="8188"/>
                  </a:lnTo>
                  <a:lnTo>
                    <a:pt x="1660" y="8438"/>
                  </a:lnTo>
                  <a:lnTo>
                    <a:pt x="1874" y="8678"/>
                  </a:lnTo>
                  <a:lnTo>
                    <a:pt x="2106" y="8919"/>
                  </a:lnTo>
                  <a:lnTo>
                    <a:pt x="2846" y="7992"/>
                  </a:lnTo>
                  <a:lnTo>
                    <a:pt x="3577" y="7046"/>
                  </a:lnTo>
                  <a:lnTo>
                    <a:pt x="4318" y="6110"/>
                  </a:lnTo>
                  <a:lnTo>
                    <a:pt x="5067" y="5173"/>
                  </a:lnTo>
                  <a:lnTo>
                    <a:pt x="5816" y="4237"/>
                  </a:lnTo>
                  <a:lnTo>
                    <a:pt x="6574" y="3309"/>
                  </a:lnTo>
                  <a:lnTo>
                    <a:pt x="7341" y="2399"/>
                  </a:lnTo>
                  <a:lnTo>
                    <a:pt x="7734" y="1953"/>
                  </a:lnTo>
                  <a:lnTo>
                    <a:pt x="8126" y="1516"/>
                  </a:lnTo>
                  <a:lnTo>
                    <a:pt x="7823" y="1320"/>
                  </a:lnTo>
                  <a:lnTo>
                    <a:pt x="7511" y="1133"/>
                  </a:lnTo>
                  <a:lnTo>
                    <a:pt x="7189" y="955"/>
                  </a:lnTo>
                  <a:lnTo>
                    <a:pt x="6859" y="785"/>
                  </a:lnTo>
                  <a:lnTo>
                    <a:pt x="6529" y="625"/>
                  </a:lnTo>
                  <a:lnTo>
                    <a:pt x="6191" y="473"/>
                  </a:lnTo>
                  <a:lnTo>
                    <a:pt x="5852" y="348"/>
                  </a:lnTo>
                  <a:lnTo>
                    <a:pt x="5504" y="232"/>
                  </a:lnTo>
                  <a:lnTo>
                    <a:pt x="5156" y="143"/>
                  </a:lnTo>
                  <a:lnTo>
                    <a:pt x="4986" y="107"/>
                  </a:lnTo>
                  <a:lnTo>
                    <a:pt x="4808" y="72"/>
                  </a:lnTo>
                  <a:lnTo>
                    <a:pt x="4639" y="45"/>
                  </a:lnTo>
                  <a:lnTo>
                    <a:pt x="4460" y="27"/>
                  </a:lnTo>
                  <a:lnTo>
                    <a:pt x="4282" y="9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7685776" flipH="1">
              <a:off x="1039354" y="3283216"/>
              <a:ext cx="586885" cy="605014"/>
            </a:xfrm>
            <a:custGeom>
              <a:avLst/>
              <a:gdLst/>
              <a:ahLst/>
              <a:cxnLst/>
              <a:rect l="l" t="t" r="r" b="b"/>
              <a:pathLst>
                <a:path w="57751" h="59535" extrusionOk="0">
                  <a:moveTo>
                    <a:pt x="21433" y="0"/>
                  </a:moveTo>
                  <a:lnTo>
                    <a:pt x="21156" y="9"/>
                  </a:lnTo>
                  <a:lnTo>
                    <a:pt x="20880" y="18"/>
                  </a:lnTo>
                  <a:lnTo>
                    <a:pt x="20603" y="36"/>
                  </a:lnTo>
                  <a:lnTo>
                    <a:pt x="20104" y="81"/>
                  </a:lnTo>
                  <a:lnTo>
                    <a:pt x="19604" y="143"/>
                  </a:lnTo>
                  <a:lnTo>
                    <a:pt x="19114" y="223"/>
                  </a:lnTo>
                  <a:lnTo>
                    <a:pt x="18623" y="322"/>
                  </a:lnTo>
                  <a:lnTo>
                    <a:pt x="18142" y="438"/>
                  </a:lnTo>
                  <a:lnTo>
                    <a:pt x="17669" y="562"/>
                  </a:lnTo>
                  <a:lnTo>
                    <a:pt x="17196" y="705"/>
                  </a:lnTo>
                  <a:lnTo>
                    <a:pt x="16732" y="866"/>
                  </a:lnTo>
                  <a:lnTo>
                    <a:pt x="16608" y="910"/>
                  </a:lnTo>
                  <a:lnTo>
                    <a:pt x="16492" y="955"/>
                  </a:lnTo>
                  <a:lnTo>
                    <a:pt x="16144" y="1089"/>
                  </a:lnTo>
                  <a:lnTo>
                    <a:pt x="15805" y="1231"/>
                  </a:lnTo>
                  <a:lnTo>
                    <a:pt x="15457" y="1383"/>
                  </a:lnTo>
                  <a:lnTo>
                    <a:pt x="15118" y="1535"/>
                  </a:lnTo>
                  <a:lnTo>
                    <a:pt x="14788" y="1695"/>
                  </a:lnTo>
                  <a:lnTo>
                    <a:pt x="14458" y="1873"/>
                  </a:lnTo>
                  <a:lnTo>
                    <a:pt x="14128" y="2052"/>
                  </a:lnTo>
                  <a:lnTo>
                    <a:pt x="13798" y="2230"/>
                  </a:lnTo>
                  <a:lnTo>
                    <a:pt x="13477" y="2426"/>
                  </a:lnTo>
                  <a:lnTo>
                    <a:pt x="13156" y="2623"/>
                  </a:lnTo>
                  <a:lnTo>
                    <a:pt x="12844" y="2828"/>
                  </a:lnTo>
                  <a:lnTo>
                    <a:pt x="12523" y="3042"/>
                  </a:lnTo>
                  <a:lnTo>
                    <a:pt x="12219" y="3256"/>
                  </a:lnTo>
                  <a:lnTo>
                    <a:pt x="11907" y="3479"/>
                  </a:lnTo>
                  <a:lnTo>
                    <a:pt x="11604" y="3702"/>
                  </a:lnTo>
                  <a:lnTo>
                    <a:pt x="11301" y="3934"/>
                  </a:lnTo>
                  <a:lnTo>
                    <a:pt x="11212" y="3996"/>
                  </a:lnTo>
                  <a:lnTo>
                    <a:pt x="11122" y="4076"/>
                  </a:lnTo>
                  <a:lnTo>
                    <a:pt x="10730" y="4389"/>
                  </a:lnTo>
                  <a:lnTo>
                    <a:pt x="10355" y="4710"/>
                  </a:lnTo>
                  <a:lnTo>
                    <a:pt x="9981" y="5040"/>
                  </a:lnTo>
                  <a:lnTo>
                    <a:pt x="9606" y="5370"/>
                  </a:lnTo>
                  <a:lnTo>
                    <a:pt x="9241" y="5718"/>
                  </a:lnTo>
                  <a:lnTo>
                    <a:pt x="8884" y="6065"/>
                  </a:lnTo>
                  <a:lnTo>
                    <a:pt x="8527" y="6422"/>
                  </a:lnTo>
                  <a:lnTo>
                    <a:pt x="8179" y="6779"/>
                  </a:lnTo>
                  <a:lnTo>
                    <a:pt x="7831" y="7145"/>
                  </a:lnTo>
                  <a:lnTo>
                    <a:pt x="7492" y="7519"/>
                  </a:lnTo>
                  <a:lnTo>
                    <a:pt x="7162" y="7894"/>
                  </a:lnTo>
                  <a:lnTo>
                    <a:pt x="6832" y="8277"/>
                  </a:lnTo>
                  <a:lnTo>
                    <a:pt x="6511" y="8661"/>
                  </a:lnTo>
                  <a:lnTo>
                    <a:pt x="6190" y="9044"/>
                  </a:lnTo>
                  <a:lnTo>
                    <a:pt x="5887" y="9437"/>
                  </a:lnTo>
                  <a:lnTo>
                    <a:pt x="5575" y="9829"/>
                  </a:lnTo>
                  <a:lnTo>
                    <a:pt x="5512" y="9900"/>
                  </a:lnTo>
                  <a:lnTo>
                    <a:pt x="5459" y="9981"/>
                  </a:lnTo>
                  <a:lnTo>
                    <a:pt x="5298" y="10186"/>
                  </a:lnTo>
                  <a:lnTo>
                    <a:pt x="5138" y="10409"/>
                  </a:lnTo>
                  <a:lnTo>
                    <a:pt x="4763" y="10917"/>
                  </a:lnTo>
                  <a:lnTo>
                    <a:pt x="4389" y="11426"/>
                  </a:lnTo>
                  <a:lnTo>
                    <a:pt x="4032" y="11952"/>
                  </a:lnTo>
                  <a:lnTo>
                    <a:pt x="3675" y="12487"/>
                  </a:lnTo>
                  <a:lnTo>
                    <a:pt x="3336" y="13022"/>
                  </a:lnTo>
                  <a:lnTo>
                    <a:pt x="2997" y="13566"/>
                  </a:lnTo>
                  <a:lnTo>
                    <a:pt x="2685" y="14119"/>
                  </a:lnTo>
                  <a:lnTo>
                    <a:pt x="2373" y="14681"/>
                  </a:lnTo>
                  <a:lnTo>
                    <a:pt x="2284" y="14842"/>
                  </a:lnTo>
                  <a:lnTo>
                    <a:pt x="1998" y="15386"/>
                  </a:lnTo>
                  <a:lnTo>
                    <a:pt x="1740" y="15930"/>
                  </a:lnTo>
                  <a:lnTo>
                    <a:pt x="1490" y="16483"/>
                  </a:lnTo>
                  <a:lnTo>
                    <a:pt x="1249" y="17045"/>
                  </a:lnTo>
                  <a:lnTo>
                    <a:pt x="1035" y="17606"/>
                  </a:lnTo>
                  <a:lnTo>
                    <a:pt x="830" y="18168"/>
                  </a:lnTo>
                  <a:lnTo>
                    <a:pt x="652" y="18739"/>
                  </a:lnTo>
                  <a:lnTo>
                    <a:pt x="491" y="19319"/>
                  </a:lnTo>
                  <a:lnTo>
                    <a:pt x="464" y="19435"/>
                  </a:lnTo>
                  <a:lnTo>
                    <a:pt x="438" y="19542"/>
                  </a:lnTo>
                  <a:lnTo>
                    <a:pt x="331" y="20006"/>
                  </a:lnTo>
                  <a:lnTo>
                    <a:pt x="232" y="20478"/>
                  </a:lnTo>
                  <a:lnTo>
                    <a:pt x="152" y="20951"/>
                  </a:lnTo>
                  <a:lnTo>
                    <a:pt x="90" y="21424"/>
                  </a:lnTo>
                  <a:lnTo>
                    <a:pt x="45" y="21905"/>
                  </a:lnTo>
                  <a:lnTo>
                    <a:pt x="18" y="22387"/>
                  </a:lnTo>
                  <a:lnTo>
                    <a:pt x="1" y="22869"/>
                  </a:lnTo>
                  <a:lnTo>
                    <a:pt x="9" y="23350"/>
                  </a:lnTo>
                  <a:lnTo>
                    <a:pt x="27" y="23760"/>
                  </a:lnTo>
                  <a:lnTo>
                    <a:pt x="54" y="24162"/>
                  </a:lnTo>
                  <a:lnTo>
                    <a:pt x="99" y="24563"/>
                  </a:lnTo>
                  <a:lnTo>
                    <a:pt x="152" y="24965"/>
                  </a:lnTo>
                  <a:lnTo>
                    <a:pt x="224" y="25366"/>
                  </a:lnTo>
                  <a:lnTo>
                    <a:pt x="295" y="25758"/>
                  </a:lnTo>
                  <a:lnTo>
                    <a:pt x="384" y="26151"/>
                  </a:lnTo>
                  <a:lnTo>
                    <a:pt x="482" y="26543"/>
                  </a:lnTo>
                  <a:lnTo>
                    <a:pt x="598" y="26927"/>
                  </a:lnTo>
                  <a:lnTo>
                    <a:pt x="723" y="27310"/>
                  </a:lnTo>
                  <a:lnTo>
                    <a:pt x="848" y="27694"/>
                  </a:lnTo>
                  <a:lnTo>
                    <a:pt x="991" y="28077"/>
                  </a:lnTo>
                  <a:lnTo>
                    <a:pt x="1142" y="28452"/>
                  </a:lnTo>
                  <a:lnTo>
                    <a:pt x="1303" y="28818"/>
                  </a:lnTo>
                  <a:lnTo>
                    <a:pt x="1472" y="29183"/>
                  </a:lnTo>
                  <a:lnTo>
                    <a:pt x="1659" y="29549"/>
                  </a:lnTo>
                  <a:lnTo>
                    <a:pt x="1713" y="29683"/>
                  </a:lnTo>
                  <a:lnTo>
                    <a:pt x="1784" y="29808"/>
                  </a:lnTo>
                  <a:lnTo>
                    <a:pt x="1918" y="30057"/>
                  </a:lnTo>
                  <a:lnTo>
                    <a:pt x="2132" y="30432"/>
                  </a:lnTo>
                  <a:lnTo>
                    <a:pt x="2346" y="30798"/>
                  </a:lnTo>
                  <a:lnTo>
                    <a:pt x="2569" y="31163"/>
                  </a:lnTo>
                  <a:lnTo>
                    <a:pt x="2810" y="31520"/>
                  </a:lnTo>
                  <a:lnTo>
                    <a:pt x="3051" y="31877"/>
                  </a:lnTo>
                  <a:lnTo>
                    <a:pt x="3301" y="32225"/>
                  </a:lnTo>
                  <a:lnTo>
                    <a:pt x="3559" y="32572"/>
                  </a:lnTo>
                  <a:lnTo>
                    <a:pt x="3827" y="32911"/>
                  </a:lnTo>
                  <a:lnTo>
                    <a:pt x="4094" y="33250"/>
                  </a:lnTo>
                  <a:lnTo>
                    <a:pt x="4380" y="33571"/>
                  </a:lnTo>
                  <a:lnTo>
                    <a:pt x="4656" y="33901"/>
                  </a:lnTo>
                  <a:lnTo>
                    <a:pt x="4951" y="34213"/>
                  </a:lnTo>
                  <a:lnTo>
                    <a:pt x="5245" y="34526"/>
                  </a:lnTo>
                  <a:lnTo>
                    <a:pt x="5548" y="34829"/>
                  </a:lnTo>
                  <a:lnTo>
                    <a:pt x="5851" y="35132"/>
                  </a:lnTo>
                  <a:lnTo>
                    <a:pt x="6164" y="35426"/>
                  </a:lnTo>
                  <a:lnTo>
                    <a:pt x="6485" y="35721"/>
                  </a:lnTo>
                  <a:lnTo>
                    <a:pt x="6815" y="36006"/>
                  </a:lnTo>
                  <a:lnTo>
                    <a:pt x="7145" y="36283"/>
                  </a:lnTo>
                  <a:lnTo>
                    <a:pt x="7484" y="36559"/>
                  </a:lnTo>
                  <a:lnTo>
                    <a:pt x="7822" y="36827"/>
                  </a:lnTo>
                  <a:lnTo>
                    <a:pt x="8161" y="37094"/>
                  </a:lnTo>
                  <a:lnTo>
                    <a:pt x="8509" y="37353"/>
                  </a:lnTo>
                  <a:lnTo>
                    <a:pt x="8857" y="37612"/>
                  </a:lnTo>
                  <a:lnTo>
                    <a:pt x="9562" y="38111"/>
                  </a:lnTo>
                  <a:lnTo>
                    <a:pt x="10284" y="38593"/>
                  </a:lnTo>
                  <a:lnTo>
                    <a:pt x="11015" y="39065"/>
                  </a:lnTo>
                  <a:lnTo>
                    <a:pt x="11756" y="39520"/>
                  </a:lnTo>
                  <a:lnTo>
                    <a:pt x="12505" y="39966"/>
                  </a:lnTo>
                  <a:lnTo>
                    <a:pt x="13263" y="40403"/>
                  </a:lnTo>
                  <a:lnTo>
                    <a:pt x="14021" y="40831"/>
                  </a:lnTo>
                  <a:lnTo>
                    <a:pt x="14788" y="41250"/>
                  </a:lnTo>
                  <a:lnTo>
                    <a:pt x="15555" y="41661"/>
                  </a:lnTo>
                  <a:lnTo>
                    <a:pt x="16331" y="42071"/>
                  </a:lnTo>
                  <a:lnTo>
                    <a:pt x="17874" y="42874"/>
                  </a:lnTo>
                  <a:lnTo>
                    <a:pt x="24706" y="46406"/>
                  </a:lnTo>
                  <a:lnTo>
                    <a:pt x="31529" y="49938"/>
                  </a:lnTo>
                  <a:lnTo>
                    <a:pt x="33402" y="50910"/>
                  </a:lnTo>
                  <a:lnTo>
                    <a:pt x="34338" y="51409"/>
                  </a:lnTo>
                  <a:lnTo>
                    <a:pt x="35266" y="51918"/>
                  </a:lnTo>
                  <a:lnTo>
                    <a:pt x="36185" y="52435"/>
                  </a:lnTo>
                  <a:lnTo>
                    <a:pt x="37103" y="52970"/>
                  </a:lnTo>
                  <a:lnTo>
                    <a:pt x="37558" y="53237"/>
                  </a:lnTo>
                  <a:lnTo>
                    <a:pt x="38004" y="53514"/>
                  </a:lnTo>
                  <a:lnTo>
                    <a:pt x="38450" y="53799"/>
                  </a:lnTo>
                  <a:lnTo>
                    <a:pt x="38896" y="54085"/>
                  </a:lnTo>
                  <a:lnTo>
                    <a:pt x="39333" y="54370"/>
                  </a:lnTo>
                  <a:lnTo>
                    <a:pt x="39761" y="54665"/>
                  </a:lnTo>
                  <a:lnTo>
                    <a:pt x="40189" y="54968"/>
                  </a:lnTo>
                  <a:lnTo>
                    <a:pt x="40617" y="55280"/>
                  </a:lnTo>
                  <a:lnTo>
                    <a:pt x="41036" y="55592"/>
                  </a:lnTo>
                  <a:lnTo>
                    <a:pt x="41447" y="55913"/>
                  </a:lnTo>
                  <a:lnTo>
                    <a:pt x="41848" y="56243"/>
                  </a:lnTo>
                  <a:lnTo>
                    <a:pt x="42249" y="56573"/>
                  </a:lnTo>
                  <a:lnTo>
                    <a:pt x="42642" y="56912"/>
                  </a:lnTo>
                  <a:lnTo>
                    <a:pt x="43034" y="57269"/>
                  </a:lnTo>
                  <a:lnTo>
                    <a:pt x="43409" y="57626"/>
                  </a:lnTo>
                  <a:lnTo>
                    <a:pt x="43784" y="57991"/>
                  </a:lnTo>
                  <a:lnTo>
                    <a:pt x="44149" y="58357"/>
                  </a:lnTo>
                  <a:lnTo>
                    <a:pt x="44497" y="58740"/>
                  </a:lnTo>
                  <a:lnTo>
                    <a:pt x="44845" y="59133"/>
                  </a:lnTo>
                  <a:lnTo>
                    <a:pt x="45184" y="59534"/>
                  </a:lnTo>
                  <a:lnTo>
                    <a:pt x="45442" y="59267"/>
                  </a:lnTo>
                  <a:lnTo>
                    <a:pt x="45692" y="58981"/>
                  </a:lnTo>
                  <a:lnTo>
                    <a:pt x="46192" y="58402"/>
                  </a:lnTo>
                  <a:lnTo>
                    <a:pt x="46254" y="58321"/>
                  </a:lnTo>
                  <a:lnTo>
                    <a:pt x="46325" y="58241"/>
                  </a:lnTo>
                  <a:lnTo>
                    <a:pt x="46566" y="57938"/>
                  </a:lnTo>
                  <a:lnTo>
                    <a:pt x="46807" y="57635"/>
                  </a:lnTo>
                  <a:lnTo>
                    <a:pt x="47030" y="57331"/>
                  </a:lnTo>
                  <a:lnTo>
                    <a:pt x="47253" y="57019"/>
                  </a:lnTo>
                  <a:lnTo>
                    <a:pt x="47467" y="56698"/>
                  </a:lnTo>
                  <a:lnTo>
                    <a:pt x="47672" y="56377"/>
                  </a:lnTo>
                  <a:lnTo>
                    <a:pt x="47868" y="56056"/>
                  </a:lnTo>
                  <a:lnTo>
                    <a:pt x="48056" y="55726"/>
                  </a:lnTo>
                  <a:lnTo>
                    <a:pt x="48109" y="55628"/>
                  </a:lnTo>
                  <a:lnTo>
                    <a:pt x="48154" y="55530"/>
                  </a:lnTo>
                  <a:lnTo>
                    <a:pt x="48332" y="55182"/>
                  </a:lnTo>
                  <a:lnTo>
                    <a:pt x="48493" y="54834"/>
                  </a:lnTo>
                  <a:lnTo>
                    <a:pt x="48635" y="54486"/>
                  </a:lnTo>
                  <a:lnTo>
                    <a:pt x="48760" y="54129"/>
                  </a:lnTo>
                  <a:lnTo>
                    <a:pt x="48876" y="53773"/>
                  </a:lnTo>
                  <a:lnTo>
                    <a:pt x="48965" y="53416"/>
                  </a:lnTo>
                  <a:lnTo>
                    <a:pt x="49046" y="53050"/>
                  </a:lnTo>
                  <a:lnTo>
                    <a:pt x="49099" y="52685"/>
                  </a:lnTo>
                  <a:lnTo>
                    <a:pt x="49099" y="52676"/>
                  </a:lnTo>
                  <a:lnTo>
                    <a:pt x="49126" y="52408"/>
                  </a:lnTo>
                  <a:lnTo>
                    <a:pt x="49144" y="52194"/>
                  </a:lnTo>
                  <a:lnTo>
                    <a:pt x="49144" y="51980"/>
                  </a:lnTo>
                  <a:lnTo>
                    <a:pt x="49144" y="51766"/>
                  </a:lnTo>
                  <a:lnTo>
                    <a:pt x="49135" y="51552"/>
                  </a:lnTo>
                  <a:lnTo>
                    <a:pt x="49117" y="51329"/>
                  </a:lnTo>
                  <a:lnTo>
                    <a:pt x="49099" y="51115"/>
                  </a:lnTo>
                  <a:lnTo>
                    <a:pt x="49064" y="50892"/>
                  </a:lnTo>
                  <a:lnTo>
                    <a:pt x="49028" y="50678"/>
                  </a:lnTo>
                  <a:lnTo>
                    <a:pt x="49304" y="50776"/>
                  </a:lnTo>
                  <a:lnTo>
                    <a:pt x="49581" y="50865"/>
                  </a:lnTo>
                  <a:lnTo>
                    <a:pt x="49590" y="50865"/>
                  </a:lnTo>
                  <a:lnTo>
                    <a:pt x="49884" y="50936"/>
                  </a:lnTo>
                  <a:lnTo>
                    <a:pt x="49893" y="50936"/>
                  </a:lnTo>
                  <a:lnTo>
                    <a:pt x="50187" y="50990"/>
                  </a:lnTo>
                  <a:lnTo>
                    <a:pt x="50491" y="51035"/>
                  </a:lnTo>
                  <a:lnTo>
                    <a:pt x="50785" y="51052"/>
                  </a:lnTo>
                  <a:lnTo>
                    <a:pt x="51079" y="51061"/>
                  </a:lnTo>
                  <a:lnTo>
                    <a:pt x="51374" y="51052"/>
                  </a:lnTo>
                  <a:lnTo>
                    <a:pt x="51668" y="51026"/>
                  </a:lnTo>
                  <a:lnTo>
                    <a:pt x="51953" y="50990"/>
                  </a:lnTo>
                  <a:lnTo>
                    <a:pt x="52248" y="50936"/>
                  </a:lnTo>
                  <a:lnTo>
                    <a:pt x="52364" y="50919"/>
                  </a:lnTo>
                  <a:lnTo>
                    <a:pt x="52471" y="50892"/>
                  </a:lnTo>
                  <a:lnTo>
                    <a:pt x="52783" y="50812"/>
                  </a:lnTo>
                  <a:lnTo>
                    <a:pt x="53095" y="50713"/>
                  </a:lnTo>
                  <a:lnTo>
                    <a:pt x="53407" y="50606"/>
                  </a:lnTo>
                  <a:lnTo>
                    <a:pt x="53719" y="50482"/>
                  </a:lnTo>
                  <a:lnTo>
                    <a:pt x="54022" y="50357"/>
                  </a:lnTo>
                  <a:lnTo>
                    <a:pt x="54326" y="50214"/>
                  </a:lnTo>
                  <a:lnTo>
                    <a:pt x="54638" y="50062"/>
                  </a:lnTo>
                  <a:lnTo>
                    <a:pt x="54941" y="49902"/>
                  </a:lnTo>
                  <a:lnTo>
                    <a:pt x="55119" y="49795"/>
                  </a:lnTo>
                  <a:lnTo>
                    <a:pt x="55646" y="49492"/>
                  </a:lnTo>
                  <a:lnTo>
                    <a:pt x="56172" y="49170"/>
                  </a:lnTo>
                  <a:lnTo>
                    <a:pt x="56689" y="48832"/>
                  </a:lnTo>
                  <a:lnTo>
                    <a:pt x="57206" y="48484"/>
                  </a:lnTo>
                  <a:lnTo>
                    <a:pt x="57278" y="48421"/>
                  </a:lnTo>
                  <a:lnTo>
                    <a:pt x="57358" y="48368"/>
                  </a:lnTo>
                  <a:lnTo>
                    <a:pt x="57751" y="48100"/>
                  </a:lnTo>
                  <a:lnTo>
                    <a:pt x="57296" y="47476"/>
                  </a:lnTo>
                  <a:lnTo>
                    <a:pt x="56850" y="46860"/>
                  </a:lnTo>
                  <a:lnTo>
                    <a:pt x="56413" y="46236"/>
                  </a:lnTo>
                  <a:lnTo>
                    <a:pt x="55976" y="45612"/>
                  </a:lnTo>
                  <a:lnTo>
                    <a:pt x="55548" y="44979"/>
                  </a:lnTo>
                  <a:lnTo>
                    <a:pt x="55119" y="44345"/>
                  </a:lnTo>
                  <a:lnTo>
                    <a:pt x="54700" y="43712"/>
                  </a:lnTo>
                  <a:lnTo>
                    <a:pt x="54281" y="43079"/>
                  </a:lnTo>
                  <a:lnTo>
                    <a:pt x="53862" y="42437"/>
                  </a:lnTo>
                  <a:lnTo>
                    <a:pt x="53461" y="41786"/>
                  </a:lnTo>
                  <a:lnTo>
                    <a:pt x="53050" y="41143"/>
                  </a:lnTo>
                  <a:lnTo>
                    <a:pt x="52649" y="40492"/>
                  </a:lnTo>
                  <a:lnTo>
                    <a:pt x="52256" y="39841"/>
                  </a:lnTo>
                  <a:lnTo>
                    <a:pt x="51864" y="39181"/>
                  </a:lnTo>
                  <a:lnTo>
                    <a:pt x="51481" y="38521"/>
                  </a:lnTo>
                  <a:lnTo>
                    <a:pt x="51097" y="37861"/>
                  </a:lnTo>
                  <a:lnTo>
                    <a:pt x="50722" y="37201"/>
                  </a:lnTo>
                  <a:lnTo>
                    <a:pt x="50357" y="36532"/>
                  </a:lnTo>
                  <a:lnTo>
                    <a:pt x="49982" y="35863"/>
                  </a:lnTo>
                  <a:lnTo>
                    <a:pt x="49625" y="35195"/>
                  </a:lnTo>
                  <a:lnTo>
                    <a:pt x="49269" y="34517"/>
                  </a:lnTo>
                  <a:lnTo>
                    <a:pt x="48912" y="33839"/>
                  </a:lnTo>
                  <a:lnTo>
                    <a:pt x="48564" y="33161"/>
                  </a:lnTo>
                  <a:lnTo>
                    <a:pt x="48225" y="32474"/>
                  </a:lnTo>
                  <a:lnTo>
                    <a:pt x="47886" y="31796"/>
                  </a:lnTo>
                  <a:lnTo>
                    <a:pt x="47547" y="31110"/>
                  </a:lnTo>
                  <a:lnTo>
                    <a:pt x="47226" y="30423"/>
                  </a:lnTo>
                  <a:lnTo>
                    <a:pt x="46896" y="29727"/>
                  </a:lnTo>
                  <a:lnTo>
                    <a:pt x="46584" y="29032"/>
                  </a:lnTo>
                  <a:lnTo>
                    <a:pt x="46263" y="28336"/>
                  </a:lnTo>
                  <a:lnTo>
                    <a:pt x="45960" y="27640"/>
                  </a:lnTo>
                  <a:lnTo>
                    <a:pt x="45656" y="26936"/>
                  </a:lnTo>
                  <a:lnTo>
                    <a:pt x="45175" y="25803"/>
                  </a:lnTo>
                  <a:lnTo>
                    <a:pt x="44702" y="24661"/>
                  </a:lnTo>
                  <a:lnTo>
                    <a:pt x="43766" y="22369"/>
                  </a:lnTo>
                  <a:lnTo>
                    <a:pt x="43302" y="21219"/>
                  </a:lnTo>
                  <a:lnTo>
                    <a:pt x="42829" y="20077"/>
                  </a:lnTo>
                  <a:lnTo>
                    <a:pt x="42356" y="18935"/>
                  </a:lnTo>
                  <a:lnTo>
                    <a:pt x="41866" y="17803"/>
                  </a:lnTo>
                  <a:lnTo>
                    <a:pt x="41358" y="16679"/>
                  </a:lnTo>
                  <a:lnTo>
                    <a:pt x="41099" y="16117"/>
                  </a:lnTo>
                  <a:lnTo>
                    <a:pt x="40831" y="15555"/>
                  </a:lnTo>
                  <a:lnTo>
                    <a:pt x="40564" y="15002"/>
                  </a:lnTo>
                  <a:lnTo>
                    <a:pt x="40287" y="14458"/>
                  </a:lnTo>
                  <a:lnTo>
                    <a:pt x="40011" y="13905"/>
                  </a:lnTo>
                  <a:lnTo>
                    <a:pt x="39716" y="13370"/>
                  </a:lnTo>
                  <a:lnTo>
                    <a:pt x="39422" y="12826"/>
                  </a:lnTo>
                  <a:lnTo>
                    <a:pt x="39119" y="12291"/>
                  </a:lnTo>
                  <a:lnTo>
                    <a:pt x="38816" y="11765"/>
                  </a:lnTo>
                  <a:lnTo>
                    <a:pt x="38495" y="11238"/>
                  </a:lnTo>
                  <a:lnTo>
                    <a:pt x="38165" y="10712"/>
                  </a:lnTo>
                  <a:lnTo>
                    <a:pt x="37826" y="10204"/>
                  </a:lnTo>
                  <a:lnTo>
                    <a:pt x="37487" y="9686"/>
                  </a:lnTo>
                  <a:lnTo>
                    <a:pt x="37130" y="9187"/>
                  </a:lnTo>
                  <a:lnTo>
                    <a:pt x="36871" y="8839"/>
                  </a:lnTo>
                  <a:lnTo>
                    <a:pt x="36746" y="8670"/>
                  </a:lnTo>
                  <a:lnTo>
                    <a:pt x="36613" y="8500"/>
                  </a:lnTo>
                  <a:lnTo>
                    <a:pt x="36301" y="8099"/>
                  </a:lnTo>
                  <a:lnTo>
                    <a:pt x="35979" y="7706"/>
                  </a:lnTo>
                  <a:lnTo>
                    <a:pt x="35614" y="7278"/>
                  </a:lnTo>
                  <a:lnTo>
                    <a:pt x="35239" y="6859"/>
                  </a:lnTo>
                  <a:lnTo>
                    <a:pt x="34856" y="6440"/>
                  </a:lnTo>
                  <a:lnTo>
                    <a:pt x="34454" y="6030"/>
                  </a:lnTo>
                  <a:lnTo>
                    <a:pt x="34053" y="5637"/>
                  </a:lnTo>
                  <a:lnTo>
                    <a:pt x="33643" y="5245"/>
                  </a:lnTo>
                  <a:lnTo>
                    <a:pt x="33215" y="4870"/>
                  </a:lnTo>
                  <a:lnTo>
                    <a:pt x="32786" y="4496"/>
                  </a:lnTo>
                  <a:lnTo>
                    <a:pt x="32349" y="4139"/>
                  </a:lnTo>
                  <a:lnTo>
                    <a:pt x="31904" y="3791"/>
                  </a:lnTo>
                  <a:lnTo>
                    <a:pt x="31449" y="3461"/>
                  </a:lnTo>
                  <a:lnTo>
                    <a:pt x="30994" y="3140"/>
                  </a:lnTo>
                  <a:lnTo>
                    <a:pt x="30521" y="2828"/>
                  </a:lnTo>
                  <a:lnTo>
                    <a:pt x="30048" y="2533"/>
                  </a:lnTo>
                  <a:lnTo>
                    <a:pt x="29567" y="2248"/>
                  </a:lnTo>
                  <a:lnTo>
                    <a:pt x="29076" y="1980"/>
                  </a:lnTo>
                  <a:lnTo>
                    <a:pt x="28586" y="1722"/>
                  </a:lnTo>
                  <a:lnTo>
                    <a:pt x="28086" y="1490"/>
                  </a:lnTo>
                  <a:lnTo>
                    <a:pt x="27578" y="1267"/>
                  </a:lnTo>
                  <a:lnTo>
                    <a:pt x="27069" y="1062"/>
                  </a:lnTo>
                  <a:lnTo>
                    <a:pt x="26552" y="866"/>
                  </a:lnTo>
                  <a:lnTo>
                    <a:pt x="26026" y="696"/>
                  </a:lnTo>
                  <a:lnTo>
                    <a:pt x="25500" y="545"/>
                  </a:lnTo>
                  <a:lnTo>
                    <a:pt x="24974" y="411"/>
                  </a:lnTo>
                  <a:lnTo>
                    <a:pt x="24438" y="286"/>
                  </a:lnTo>
                  <a:lnTo>
                    <a:pt x="23903" y="188"/>
                  </a:lnTo>
                  <a:lnTo>
                    <a:pt x="23359" y="116"/>
                  </a:lnTo>
                  <a:lnTo>
                    <a:pt x="22815" y="54"/>
                  </a:lnTo>
                  <a:lnTo>
                    <a:pt x="22262" y="18"/>
                  </a:lnTo>
                  <a:lnTo>
                    <a:pt x="21986" y="9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7685776" flipH="1">
              <a:off x="1215045" y="3308634"/>
              <a:ext cx="392561" cy="498330"/>
            </a:xfrm>
            <a:custGeom>
              <a:avLst/>
              <a:gdLst/>
              <a:ahLst/>
              <a:cxnLst/>
              <a:rect l="l" t="t" r="r" b="b"/>
              <a:pathLst>
                <a:path w="38629" h="49037" extrusionOk="0">
                  <a:moveTo>
                    <a:pt x="241" y="1"/>
                  </a:moveTo>
                  <a:lnTo>
                    <a:pt x="117" y="45"/>
                  </a:lnTo>
                  <a:lnTo>
                    <a:pt x="1" y="90"/>
                  </a:lnTo>
                  <a:lnTo>
                    <a:pt x="455" y="322"/>
                  </a:lnTo>
                  <a:lnTo>
                    <a:pt x="901" y="554"/>
                  </a:lnTo>
                  <a:lnTo>
                    <a:pt x="1347" y="803"/>
                  </a:lnTo>
                  <a:lnTo>
                    <a:pt x="1784" y="1044"/>
                  </a:lnTo>
                  <a:lnTo>
                    <a:pt x="2213" y="1303"/>
                  </a:lnTo>
                  <a:lnTo>
                    <a:pt x="2641" y="1553"/>
                  </a:lnTo>
                  <a:lnTo>
                    <a:pt x="3060" y="1820"/>
                  </a:lnTo>
                  <a:lnTo>
                    <a:pt x="3470" y="2088"/>
                  </a:lnTo>
                  <a:lnTo>
                    <a:pt x="3871" y="2355"/>
                  </a:lnTo>
                  <a:lnTo>
                    <a:pt x="4273" y="2632"/>
                  </a:lnTo>
                  <a:lnTo>
                    <a:pt x="4665" y="2908"/>
                  </a:lnTo>
                  <a:lnTo>
                    <a:pt x="5049" y="3185"/>
                  </a:lnTo>
                  <a:lnTo>
                    <a:pt x="5432" y="3470"/>
                  </a:lnTo>
                  <a:lnTo>
                    <a:pt x="5798" y="3755"/>
                  </a:lnTo>
                  <a:lnTo>
                    <a:pt x="6173" y="4041"/>
                  </a:lnTo>
                  <a:lnTo>
                    <a:pt x="6529" y="4335"/>
                  </a:lnTo>
                  <a:lnTo>
                    <a:pt x="7225" y="4915"/>
                  </a:lnTo>
                  <a:lnTo>
                    <a:pt x="7903" y="5504"/>
                  </a:lnTo>
                  <a:lnTo>
                    <a:pt x="8545" y="6092"/>
                  </a:lnTo>
                  <a:lnTo>
                    <a:pt x="9169" y="6681"/>
                  </a:lnTo>
                  <a:lnTo>
                    <a:pt x="9758" y="7261"/>
                  </a:lnTo>
                  <a:lnTo>
                    <a:pt x="10320" y="7840"/>
                  </a:lnTo>
                  <a:lnTo>
                    <a:pt x="10855" y="8411"/>
                  </a:lnTo>
                  <a:lnTo>
                    <a:pt x="11363" y="8964"/>
                  </a:lnTo>
                  <a:lnTo>
                    <a:pt x="11800" y="9455"/>
                  </a:lnTo>
                  <a:lnTo>
                    <a:pt x="12228" y="9954"/>
                  </a:lnTo>
                  <a:lnTo>
                    <a:pt x="12648" y="10454"/>
                  </a:lnTo>
                  <a:lnTo>
                    <a:pt x="13067" y="10962"/>
                  </a:lnTo>
                  <a:lnTo>
                    <a:pt x="13477" y="11470"/>
                  </a:lnTo>
                  <a:lnTo>
                    <a:pt x="13878" y="11988"/>
                  </a:lnTo>
                  <a:lnTo>
                    <a:pt x="14280" y="12505"/>
                  </a:lnTo>
                  <a:lnTo>
                    <a:pt x="14672" y="13022"/>
                  </a:lnTo>
                  <a:lnTo>
                    <a:pt x="15056" y="13548"/>
                  </a:lnTo>
                  <a:lnTo>
                    <a:pt x="15439" y="14084"/>
                  </a:lnTo>
                  <a:lnTo>
                    <a:pt x="15814" y="14619"/>
                  </a:lnTo>
                  <a:lnTo>
                    <a:pt x="16188" y="15154"/>
                  </a:lnTo>
                  <a:lnTo>
                    <a:pt x="16554" y="15698"/>
                  </a:lnTo>
                  <a:lnTo>
                    <a:pt x="16920" y="16242"/>
                  </a:lnTo>
                  <a:lnTo>
                    <a:pt x="17642" y="17348"/>
                  </a:lnTo>
                  <a:lnTo>
                    <a:pt x="18347" y="18463"/>
                  </a:lnTo>
                  <a:lnTo>
                    <a:pt x="19034" y="19587"/>
                  </a:lnTo>
                  <a:lnTo>
                    <a:pt x="19711" y="20728"/>
                  </a:lnTo>
                  <a:lnTo>
                    <a:pt x="20389" y="21870"/>
                  </a:lnTo>
                  <a:lnTo>
                    <a:pt x="21049" y="23029"/>
                  </a:lnTo>
                  <a:lnTo>
                    <a:pt x="21709" y="24189"/>
                  </a:lnTo>
                  <a:lnTo>
                    <a:pt x="22360" y="25357"/>
                  </a:lnTo>
                  <a:lnTo>
                    <a:pt x="23011" y="26534"/>
                  </a:lnTo>
                  <a:lnTo>
                    <a:pt x="23832" y="28033"/>
                  </a:lnTo>
                  <a:lnTo>
                    <a:pt x="25000" y="30138"/>
                  </a:lnTo>
                  <a:lnTo>
                    <a:pt x="26178" y="32251"/>
                  </a:lnTo>
                  <a:lnTo>
                    <a:pt x="26775" y="33313"/>
                  </a:lnTo>
                  <a:lnTo>
                    <a:pt x="27391" y="34365"/>
                  </a:lnTo>
                  <a:lnTo>
                    <a:pt x="28006" y="35418"/>
                  </a:lnTo>
                  <a:lnTo>
                    <a:pt x="28630" y="36461"/>
                  </a:lnTo>
                  <a:lnTo>
                    <a:pt x="29264" y="37505"/>
                  </a:lnTo>
                  <a:lnTo>
                    <a:pt x="29915" y="38539"/>
                  </a:lnTo>
                  <a:lnTo>
                    <a:pt x="30584" y="39565"/>
                  </a:lnTo>
                  <a:lnTo>
                    <a:pt x="31261" y="40582"/>
                  </a:lnTo>
                  <a:lnTo>
                    <a:pt x="31948" y="41590"/>
                  </a:lnTo>
                  <a:lnTo>
                    <a:pt x="32305" y="42089"/>
                  </a:lnTo>
                  <a:lnTo>
                    <a:pt x="32662" y="42580"/>
                  </a:lnTo>
                  <a:lnTo>
                    <a:pt x="33018" y="43070"/>
                  </a:lnTo>
                  <a:lnTo>
                    <a:pt x="33384" y="43561"/>
                  </a:lnTo>
                  <a:lnTo>
                    <a:pt x="33759" y="44042"/>
                  </a:lnTo>
                  <a:lnTo>
                    <a:pt x="34133" y="44524"/>
                  </a:lnTo>
                  <a:lnTo>
                    <a:pt x="34570" y="45077"/>
                  </a:lnTo>
                  <a:lnTo>
                    <a:pt x="35034" y="45639"/>
                  </a:lnTo>
                  <a:lnTo>
                    <a:pt x="35534" y="46218"/>
                  </a:lnTo>
                  <a:lnTo>
                    <a:pt x="35792" y="46504"/>
                  </a:lnTo>
                  <a:lnTo>
                    <a:pt x="36051" y="46798"/>
                  </a:lnTo>
                  <a:lnTo>
                    <a:pt x="36327" y="47084"/>
                  </a:lnTo>
                  <a:lnTo>
                    <a:pt x="36604" y="47378"/>
                  </a:lnTo>
                  <a:lnTo>
                    <a:pt x="36898" y="47663"/>
                  </a:lnTo>
                  <a:lnTo>
                    <a:pt x="37193" y="47949"/>
                  </a:lnTo>
                  <a:lnTo>
                    <a:pt x="37496" y="48225"/>
                  </a:lnTo>
                  <a:lnTo>
                    <a:pt x="37799" y="48502"/>
                  </a:lnTo>
                  <a:lnTo>
                    <a:pt x="38120" y="48769"/>
                  </a:lnTo>
                  <a:lnTo>
                    <a:pt x="38450" y="49037"/>
                  </a:lnTo>
                  <a:lnTo>
                    <a:pt x="38628" y="48930"/>
                  </a:lnTo>
                  <a:lnTo>
                    <a:pt x="38307" y="48671"/>
                  </a:lnTo>
                  <a:lnTo>
                    <a:pt x="37986" y="48404"/>
                  </a:lnTo>
                  <a:lnTo>
                    <a:pt x="37674" y="48127"/>
                  </a:lnTo>
                  <a:lnTo>
                    <a:pt x="37371" y="47842"/>
                  </a:lnTo>
                  <a:lnTo>
                    <a:pt x="37068" y="47556"/>
                  </a:lnTo>
                  <a:lnTo>
                    <a:pt x="36782" y="47271"/>
                  </a:lnTo>
                  <a:lnTo>
                    <a:pt x="36497" y="46985"/>
                  </a:lnTo>
                  <a:lnTo>
                    <a:pt x="36220" y="46691"/>
                  </a:lnTo>
                  <a:lnTo>
                    <a:pt x="35953" y="46397"/>
                  </a:lnTo>
                  <a:lnTo>
                    <a:pt x="35685" y="46111"/>
                  </a:lnTo>
                  <a:lnTo>
                    <a:pt x="35186" y="45532"/>
                  </a:lnTo>
                  <a:lnTo>
                    <a:pt x="34722" y="44961"/>
                  </a:lnTo>
                  <a:lnTo>
                    <a:pt x="34276" y="44408"/>
                  </a:lnTo>
                  <a:lnTo>
                    <a:pt x="33901" y="43926"/>
                  </a:lnTo>
                  <a:lnTo>
                    <a:pt x="33536" y="43445"/>
                  </a:lnTo>
                  <a:lnTo>
                    <a:pt x="33170" y="42954"/>
                  </a:lnTo>
                  <a:lnTo>
                    <a:pt x="32813" y="42464"/>
                  </a:lnTo>
                  <a:lnTo>
                    <a:pt x="32457" y="41973"/>
                  </a:lnTo>
                  <a:lnTo>
                    <a:pt x="32100" y="41474"/>
                  </a:lnTo>
                  <a:lnTo>
                    <a:pt x="31413" y="40475"/>
                  </a:lnTo>
                  <a:lnTo>
                    <a:pt x="30735" y="39458"/>
                  </a:lnTo>
                  <a:lnTo>
                    <a:pt x="30075" y="38432"/>
                  </a:lnTo>
                  <a:lnTo>
                    <a:pt x="29424" y="37407"/>
                  </a:lnTo>
                  <a:lnTo>
                    <a:pt x="28791" y="36363"/>
                  </a:lnTo>
                  <a:lnTo>
                    <a:pt x="28167" y="35320"/>
                  </a:lnTo>
                  <a:lnTo>
                    <a:pt x="27551" y="34267"/>
                  </a:lnTo>
                  <a:lnTo>
                    <a:pt x="26945" y="33215"/>
                  </a:lnTo>
                  <a:lnTo>
                    <a:pt x="26338" y="32153"/>
                  </a:lnTo>
                  <a:lnTo>
                    <a:pt x="25161" y="30048"/>
                  </a:lnTo>
                  <a:lnTo>
                    <a:pt x="24001" y="27944"/>
                  </a:lnTo>
                  <a:lnTo>
                    <a:pt x="23172" y="26445"/>
                  </a:lnTo>
                  <a:lnTo>
                    <a:pt x="22521" y="25268"/>
                  </a:lnTo>
                  <a:lnTo>
                    <a:pt x="21870" y="24100"/>
                  </a:lnTo>
                  <a:lnTo>
                    <a:pt x="21210" y="22931"/>
                  </a:lnTo>
                  <a:lnTo>
                    <a:pt x="20541" y="21772"/>
                  </a:lnTo>
                  <a:lnTo>
                    <a:pt x="19872" y="20630"/>
                  </a:lnTo>
                  <a:lnTo>
                    <a:pt x="19194" y="19488"/>
                  </a:lnTo>
                  <a:lnTo>
                    <a:pt x="18498" y="18356"/>
                  </a:lnTo>
                  <a:lnTo>
                    <a:pt x="17794" y="17241"/>
                  </a:lnTo>
                  <a:lnTo>
                    <a:pt x="17071" y="16135"/>
                  </a:lnTo>
                  <a:lnTo>
                    <a:pt x="16706" y="15591"/>
                  </a:lnTo>
                  <a:lnTo>
                    <a:pt x="16340" y="15047"/>
                  </a:lnTo>
                  <a:lnTo>
                    <a:pt x="15965" y="14503"/>
                  </a:lnTo>
                  <a:lnTo>
                    <a:pt x="15582" y="13968"/>
                  </a:lnTo>
                  <a:lnTo>
                    <a:pt x="15198" y="13441"/>
                  </a:lnTo>
                  <a:lnTo>
                    <a:pt x="14815" y="12906"/>
                  </a:lnTo>
                  <a:lnTo>
                    <a:pt x="14423" y="12389"/>
                  </a:lnTo>
                  <a:lnTo>
                    <a:pt x="14021" y="11863"/>
                  </a:lnTo>
                  <a:lnTo>
                    <a:pt x="13620" y="11354"/>
                  </a:lnTo>
                  <a:lnTo>
                    <a:pt x="13210" y="10837"/>
                  </a:lnTo>
                  <a:lnTo>
                    <a:pt x="12790" y="10338"/>
                  </a:lnTo>
                  <a:lnTo>
                    <a:pt x="12371" y="9829"/>
                  </a:lnTo>
                  <a:lnTo>
                    <a:pt x="11943" y="9339"/>
                  </a:lnTo>
                  <a:lnTo>
                    <a:pt x="11506" y="8848"/>
                  </a:lnTo>
                  <a:lnTo>
                    <a:pt x="10998" y="8295"/>
                  </a:lnTo>
                  <a:lnTo>
                    <a:pt x="10471" y="7724"/>
                  </a:lnTo>
                  <a:lnTo>
                    <a:pt x="9910" y="7154"/>
                  </a:lnTo>
                  <a:lnTo>
                    <a:pt x="9321" y="6574"/>
                  </a:lnTo>
                  <a:lnTo>
                    <a:pt x="8705" y="5985"/>
                  </a:lnTo>
                  <a:lnTo>
                    <a:pt x="8072" y="5405"/>
                  </a:lnTo>
                  <a:lnTo>
                    <a:pt x="7403" y="4817"/>
                  </a:lnTo>
                  <a:lnTo>
                    <a:pt x="6708" y="4237"/>
                  </a:lnTo>
                  <a:lnTo>
                    <a:pt x="6351" y="3952"/>
                  </a:lnTo>
                  <a:lnTo>
                    <a:pt x="5985" y="3666"/>
                  </a:lnTo>
                  <a:lnTo>
                    <a:pt x="5620" y="3381"/>
                  </a:lnTo>
                  <a:lnTo>
                    <a:pt x="5245" y="3095"/>
                  </a:lnTo>
                  <a:lnTo>
                    <a:pt x="4861" y="2819"/>
                  </a:lnTo>
                  <a:lnTo>
                    <a:pt x="4469" y="2543"/>
                  </a:lnTo>
                  <a:lnTo>
                    <a:pt x="4077" y="2266"/>
                  </a:lnTo>
                  <a:lnTo>
                    <a:pt x="3675" y="1998"/>
                  </a:lnTo>
                  <a:lnTo>
                    <a:pt x="3265" y="1731"/>
                  </a:lnTo>
                  <a:lnTo>
                    <a:pt x="2855" y="1472"/>
                  </a:lnTo>
                  <a:lnTo>
                    <a:pt x="2435" y="1214"/>
                  </a:lnTo>
                  <a:lnTo>
                    <a:pt x="2007" y="955"/>
                  </a:lnTo>
                  <a:lnTo>
                    <a:pt x="1570" y="714"/>
                  </a:lnTo>
                  <a:lnTo>
                    <a:pt x="1133" y="473"/>
                  </a:lnTo>
                  <a:lnTo>
                    <a:pt x="687" y="23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7685776" flipH="1">
              <a:off x="1159678" y="3338156"/>
              <a:ext cx="420202" cy="477670"/>
            </a:xfrm>
            <a:custGeom>
              <a:avLst/>
              <a:gdLst/>
              <a:ahLst/>
              <a:cxnLst/>
              <a:rect l="l" t="t" r="r" b="b"/>
              <a:pathLst>
                <a:path w="41349" h="47004" extrusionOk="0">
                  <a:moveTo>
                    <a:pt x="179" y="1"/>
                  </a:moveTo>
                  <a:lnTo>
                    <a:pt x="90" y="63"/>
                  </a:lnTo>
                  <a:lnTo>
                    <a:pt x="0" y="143"/>
                  </a:lnTo>
                  <a:lnTo>
                    <a:pt x="562" y="366"/>
                  </a:lnTo>
                  <a:lnTo>
                    <a:pt x="1115" y="607"/>
                  </a:lnTo>
                  <a:lnTo>
                    <a:pt x="1677" y="857"/>
                  </a:lnTo>
                  <a:lnTo>
                    <a:pt x="2230" y="1125"/>
                  </a:lnTo>
                  <a:lnTo>
                    <a:pt x="2783" y="1401"/>
                  </a:lnTo>
                  <a:lnTo>
                    <a:pt x="3336" y="1695"/>
                  </a:lnTo>
                  <a:lnTo>
                    <a:pt x="3889" y="1999"/>
                  </a:lnTo>
                  <a:lnTo>
                    <a:pt x="4442" y="2320"/>
                  </a:lnTo>
                  <a:lnTo>
                    <a:pt x="4986" y="2650"/>
                  </a:lnTo>
                  <a:lnTo>
                    <a:pt x="5530" y="2989"/>
                  </a:lnTo>
                  <a:lnTo>
                    <a:pt x="6065" y="3345"/>
                  </a:lnTo>
                  <a:lnTo>
                    <a:pt x="6609" y="3711"/>
                  </a:lnTo>
                  <a:lnTo>
                    <a:pt x="7144" y="4086"/>
                  </a:lnTo>
                  <a:lnTo>
                    <a:pt x="7671" y="4478"/>
                  </a:lnTo>
                  <a:lnTo>
                    <a:pt x="8197" y="4879"/>
                  </a:lnTo>
                  <a:lnTo>
                    <a:pt x="8723" y="5299"/>
                  </a:lnTo>
                  <a:lnTo>
                    <a:pt x="9392" y="5843"/>
                  </a:lnTo>
                  <a:lnTo>
                    <a:pt x="10061" y="6413"/>
                  </a:lnTo>
                  <a:lnTo>
                    <a:pt x="10721" y="7002"/>
                  </a:lnTo>
                  <a:lnTo>
                    <a:pt x="11381" y="7617"/>
                  </a:lnTo>
                  <a:lnTo>
                    <a:pt x="12041" y="8251"/>
                  </a:lnTo>
                  <a:lnTo>
                    <a:pt x="12701" y="8902"/>
                  </a:lnTo>
                  <a:lnTo>
                    <a:pt x="13361" y="9589"/>
                  </a:lnTo>
                  <a:lnTo>
                    <a:pt x="14030" y="10302"/>
                  </a:lnTo>
                  <a:lnTo>
                    <a:pt x="14690" y="11033"/>
                  </a:lnTo>
                  <a:lnTo>
                    <a:pt x="15368" y="11800"/>
                  </a:lnTo>
                  <a:lnTo>
                    <a:pt x="16046" y="12603"/>
                  </a:lnTo>
                  <a:lnTo>
                    <a:pt x="16723" y="13433"/>
                  </a:lnTo>
                  <a:lnTo>
                    <a:pt x="17419" y="14289"/>
                  </a:lnTo>
                  <a:lnTo>
                    <a:pt x="18124" y="15190"/>
                  </a:lnTo>
                  <a:lnTo>
                    <a:pt x="18837" y="16117"/>
                  </a:lnTo>
                  <a:lnTo>
                    <a:pt x="19560" y="17089"/>
                  </a:lnTo>
                  <a:lnTo>
                    <a:pt x="20122" y="17847"/>
                  </a:lnTo>
                  <a:lnTo>
                    <a:pt x="20674" y="18606"/>
                  </a:lnTo>
                  <a:lnTo>
                    <a:pt x="21219" y="19373"/>
                  </a:lnTo>
                  <a:lnTo>
                    <a:pt x="21763" y="20140"/>
                  </a:lnTo>
                  <a:lnTo>
                    <a:pt x="22842" y="21692"/>
                  </a:lnTo>
                  <a:lnTo>
                    <a:pt x="23903" y="23243"/>
                  </a:lnTo>
                  <a:lnTo>
                    <a:pt x="24956" y="24804"/>
                  </a:lnTo>
                  <a:lnTo>
                    <a:pt x="25990" y="26365"/>
                  </a:lnTo>
                  <a:lnTo>
                    <a:pt x="28042" y="29478"/>
                  </a:lnTo>
                  <a:lnTo>
                    <a:pt x="29790" y="32136"/>
                  </a:lnTo>
                  <a:lnTo>
                    <a:pt x="30673" y="33482"/>
                  </a:lnTo>
                  <a:lnTo>
                    <a:pt x="31573" y="34820"/>
                  </a:lnTo>
                  <a:lnTo>
                    <a:pt x="32474" y="36158"/>
                  </a:lnTo>
                  <a:lnTo>
                    <a:pt x="33393" y="37496"/>
                  </a:lnTo>
                  <a:lnTo>
                    <a:pt x="34312" y="38825"/>
                  </a:lnTo>
                  <a:lnTo>
                    <a:pt x="35248" y="40136"/>
                  </a:lnTo>
                  <a:lnTo>
                    <a:pt x="35881" y="41001"/>
                  </a:lnTo>
                  <a:lnTo>
                    <a:pt x="36532" y="41884"/>
                  </a:lnTo>
                  <a:lnTo>
                    <a:pt x="36871" y="42330"/>
                  </a:lnTo>
                  <a:lnTo>
                    <a:pt x="37219" y="42776"/>
                  </a:lnTo>
                  <a:lnTo>
                    <a:pt x="37567" y="43213"/>
                  </a:lnTo>
                  <a:lnTo>
                    <a:pt x="37933" y="43659"/>
                  </a:lnTo>
                  <a:lnTo>
                    <a:pt x="38298" y="44096"/>
                  </a:lnTo>
                  <a:lnTo>
                    <a:pt x="38673" y="44533"/>
                  </a:lnTo>
                  <a:lnTo>
                    <a:pt x="39056" y="44961"/>
                  </a:lnTo>
                  <a:lnTo>
                    <a:pt x="39458" y="45380"/>
                  </a:lnTo>
                  <a:lnTo>
                    <a:pt x="39859" y="45799"/>
                  </a:lnTo>
                  <a:lnTo>
                    <a:pt x="40269" y="46210"/>
                  </a:lnTo>
                  <a:lnTo>
                    <a:pt x="40697" y="46611"/>
                  </a:lnTo>
                  <a:lnTo>
                    <a:pt x="41126" y="47003"/>
                  </a:lnTo>
                  <a:lnTo>
                    <a:pt x="41242" y="46986"/>
                  </a:lnTo>
                  <a:lnTo>
                    <a:pt x="41349" y="46959"/>
                  </a:lnTo>
                  <a:lnTo>
                    <a:pt x="40912" y="46566"/>
                  </a:lnTo>
                  <a:lnTo>
                    <a:pt x="40483" y="46156"/>
                  </a:lnTo>
                  <a:lnTo>
                    <a:pt x="40064" y="45746"/>
                  </a:lnTo>
                  <a:lnTo>
                    <a:pt x="39654" y="45327"/>
                  </a:lnTo>
                  <a:lnTo>
                    <a:pt x="39253" y="44899"/>
                  </a:lnTo>
                  <a:lnTo>
                    <a:pt x="38869" y="44462"/>
                  </a:lnTo>
                  <a:lnTo>
                    <a:pt x="38486" y="44025"/>
                  </a:lnTo>
                  <a:lnTo>
                    <a:pt x="38111" y="43587"/>
                  </a:lnTo>
                  <a:lnTo>
                    <a:pt x="37745" y="43142"/>
                  </a:lnTo>
                  <a:lnTo>
                    <a:pt x="37389" y="42687"/>
                  </a:lnTo>
                  <a:lnTo>
                    <a:pt x="37041" y="42241"/>
                  </a:lnTo>
                  <a:lnTo>
                    <a:pt x="36702" y="41795"/>
                  </a:lnTo>
                  <a:lnTo>
                    <a:pt x="36042" y="40903"/>
                  </a:lnTo>
                  <a:lnTo>
                    <a:pt x="35400" y="40029"/>
                  </a:lnTo>
                  <a:lnTo>
                    <a:pt x="34472" y="38709"/>
                  </a:lnTo>
                  <a:lnTo>
                    <a:pt x="33544" y="37389"/>
                  </a:lnTo>
                  <a:lnTo>
                    <a:pt x="32635" y="36051"/>
                  </a:lnTo>
                  <a:lnTo>
                    <a:pt x="31734" y="34713"/>
                  </a:lnTo>
                  <a:lnTo>
                    <a:pt x="30833" y="33375"/>
                  </a:lnTo>
                  <a:lnTo>
                    <a:pt x="29941" y="32037"/>
                  </a:lnTo>
                  <a:lnTo>
                    <a:pt x="28193" y="29371"/>
                  </a:lnTo>
                  <a:lnTo>
                    <a:pt x="26151" y="26267"/>
                  </a:lnTo>
                  <a:lnTo>
                    <a:pt x="25107" y="24706"/>
                  </a:lnTo>
                  <a:lnTo>
                    <a:pt x="24064" y="23145"/>
                  </a:lnTo>
                  <a:lnTo>
                    <a:pt x="22993" y="21585"/>
                  </a:lnTo>
                  <a:lnTo>
                    <a:pt x="21923" y="20033"/>
                  </a:lnTo>
                  <a:lnTo>
                    <a:pt x="21379" y="19266"/>
                  </a:lnTo>
                  <a:lnTo>
                    <a:pt x="20826" y="18499"/>
                  </a:lnTo>
                  <a:lnTo>
                    <a:pt x="20273" y="17740"/>
                  </a:lnTo>
                  <a:lnTo>
                    <a:pt x="19720" y="16982"/>
                  </a:lnTo>
                  <a:lnTo>
                    <a:pt x="18989" y="16010"/>
                  </a:lnTo>
                  <a:lnTo>
                    <a:pt x="18275" y="15074"/>
                  </a:lnTo>
                  <a:lnTo>
                    <a:pt x="17571" y="14173"/>
                  </a:lnTo>
                  <a:lnTo>
                    <a:pt x="16875" y="13308"/>
                  </a:lnTo>
                  <a:lnTo>
                    <a:pt x="16188" y="12478"/>
                  </a:lnTo>
                  <a:lnTo>
                    <a:pt x="15502" y="11676"/>
                  </a:lnTo>
                  <a:lnTo>
                    <a:pt x="14833" y="10909"/>
                  </a:lnTo>
                  <a:lnTo>
                    <a:pt x="14164" y="10168"/>
                  </a:lnTo>
                  <a:lnTo>
                    <a:pt x="13495" y="9455"/>
                  </a:lnTo>
                  <a:lnTo>
                    <a:pt x="12835" y="8768"/>
                  </a:lnTo>
                  <a:lnTo>
                    <a:pt x="12175" y="8108"/>
                  </a:lnTo>
                  <a:lnTo>
                    <a:pt x="11515" y="7475"/>
                  </a:lnTo>
                  <a:lnTo>
                    <a:pt x="10846" y="6859"/>
                  </a:lnTo>
                  <a:lnTo>
                    <a:pt x="10186" y="6271"/>
                  </a:lnTo>
                  <a:lnTo>
                    <a:pt x="9517" y="5700"/>
                  </a:lnTo>
                  <a:lnTo>
                    <a:pt x="8839" y="5147"/>
                  </a:lnTo>
                  <a:lnTo>
                    <a:pt x="8322" y="4737"/>
                  </a:lnTo>
                  <a:lnTo>
                    <a:pt x="7796" y="4335"/>
                  </a:lnTo>
                  <a:lnTo>
                    <a:pt x="7269" y="3952"/>
                  </a:lnTo>
                  <a:lnTo>
                    <a:pt x="6734" y="3568"/>
                  </a:lnTo>
                  <a:lnTo>
                    <a:pt x="6208" y="3203"/>
                  </a:lnTo>
                  <a:lnTo>
                    <a:pt x="5664" y="2855"/>
                  </a:lnTo>
                  <a:lnTo>
                    <a:pt x="5129" y="2516"/>
                  </a:lnTo>
                  <a:lnTo>
                    <a:pt x="4585" y="2186"/>
                  </a:lnTo>
                  <a:lnTo>
                    <a:pt x="4041" y="1865"/>
                  </a:lnTo>
                  <a:lnTo>
                    <a:pt x="3497" y="1562"/>
                  </a:lnTo>
                  <a:lnTo>
                    <a:pt x="2944" y="1267"/>
                  </a:lnTo>
                  <a:lnTo>
                    <a:pt x="2400" y="991"/>
                  </a:lnTo>
                  <a:lnTo>
                    <a:pt x="1847" y="723"/>
                  </a:lnTo>
                  <a:lnTo>
                    <a:pt x="1294" y="473"/>
                  </a:lnTo>
                  <a:lnTo>
                    <a:pt x="732" y="23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7685776" flipH="1">
              <a:off x="1094596" y="3382610"/>
              <a:ext cx="451482" cy="417753"/>
            </a:xfrm>
            <a:custGeom>
              <a:avLst/>
              <a:gdLst/>
              <a:ahLst/>
              <a:cxnLst/>
              <a:rect l="l" t="t" r="r" b="b"/>
              <a:pathLst>
                <a:path w="44427" h="41108" extrusionOk="0">
                  <a:moveTo>
                    <a:pt x="117" y="0"/>
                  </a:moveTo>
                  <a:lnTo>
                    <a:pt x="54" y="71"/>
                  </a:lnTo>
                  <a:lnTo>
                    <a:pt x="1" y="152"/>
                  </a:lnTo>
                  <a:lnTo>
                    <a:pt x="1080" y="910"/>
                  </a:lnTo>
                  <a:lnTo>
                    <a:pt x="2159" y="1686"/>
                  </a:lnTo>
                  <a:lnTo>
                    <a:pt x="3230" y="2471"/>
                  </a:lnTo>
                  <a:lnTo>
                    <a:pt x="4282" y="3273"/>
                  </a:lnTo>
                  <a:lnTo>
                    <a:pt x="5334" y="4076"/>
                  </a:lnTo>
                  <a:lnTo>
                    <a:pt x="6378" y="4888"/>
                  </a:lnTo>
                  <a:lnTo>
                    <a:pt x="7421" y="5717"/>
                  </a:lnTo>
                  <a:lnTo>
                    <a:pt x="8447" y="6547"/>
                  </a:lnTo>
                  <a:lnTo>
                    <a:pt x="9473" y="7385"/>
                  </a:lnTo>
                  <a:lnTo>
                    <a:pt x="10498" y="8241"/>
                  </a:lnTo>
                  <a:lnTo>
                    <a:pt x="11506" y="9089"/>
                  </a:lnTo>
                  <a:lnTo>
                    <a:pt x="12514" y="9954"/>
                  </a:lnTo>
                  <a:lnTo>
                    <a:pt x="13513" y="10828"/>
                  </a:lnTo>
                  <a:lnTo>
                    <a:pt x="14512" y="11702"/>
                  </a:lnTo>
                  <a:lnTo>
                    <a:pt x="15502" y="12576"/>
                  </a:lnTo>
                  <a:lnTo>
                    <a:pt x="16483" y="13468"/>
                  </a:lnTo>
                  <a:lnTo>
                    <a:pt x="17464" y="14360"/>
                  </a:lnTo>
                  <a:lnTo>
                    <a:pt x="18436" y="15251"/>
                  </a:lnTo>
                  <a:lnTo>
                    <a:pt x="19408" y="16152"/>
                  </a:lnTo>
                  <a:lnTo>
                    <a:pt x="20381" y="17053"/>
                  </a:lnTo>
                  <a:lnTo>
                    <a:pt x="22298" y="18864"/>
                  </a:lnTo>
                  <a:lnTo>
                    <a:pt x="24207" y="20692"/>
                  </a:lnTo>
                  <a:lnTo>
                    <a:pt x="26098" y="22520"/>
                  </a:lnTo>
                  <a:lnTo>
                    <a:pt x="27980" y="24358"/>
                  </a:lnTo>
                  <a:lnTo>
                    <a:pt x="31717" y="28023"/>
                  </a:lnTo>
                  <a:lnTo>
                    <a:pt x="33304" y="29575"/>
                  </a:lnTo>
                  <a:lnTo>
                    <a:pt x="34892" y="31145"/>
                  </a:lnTo>
                  <a:lnTo>
                    <a:pt x="36479" y="32741"/>
                  </a:lnTo>
                  <a:lnTo>
                    <a:pt x="37264" y="33535"/>
                  </a:lnTo>
                  <a:lnTo>
                    <a:pt x="38058" y="34347"/>
                  </a:lnTo>
                  <a:lnTo>
                    <a:pt x="38834" y="35159"/>
                  </a:lnTo>
                  <a:lnTo>
                    <a:pt x="39610" y="35979"/>
                  </a:lnTo>
                  <a:lnTo>
                    <a:pt x="40386" y="36800"/>
                  </a:lnTo>
                  <a:lnTo>
                    <a:pt x="41153" y="37638"/>
                  </a:lnTo>
                  <a:lnTo>
                    <a:pt x="41902" y="38476"/>
                  </a:lnTo>
                  <a:lnTo>
                    <a:pt x="42651" y="39324"/>
                  </a:lnTo>
                  <a:lnTo>
                    <a:pt x="43391" y="40171"/>
                  </a:lnTo>
                  <a:lnTo>
                    <a:pt x="44123" y="41036"/>
                  </a:lnTo>
                  <a:lnTo>
                    <a:pt x="44132" y="41036"/>
                  </a:lnTo>
                  <a:lnTo>
                    <a:pt x="44426" y="41107"/>
                  </a:lnTo>
                  <a:lnTo>
                    <a:pt x="43686" y="40224"/>
                  </a:lnTo>
                  <a:lnTo>
                    <a:pt x="42937" y="39359"/>
                  </a:lnTo>
                  <a:lnTo>
                    <a:pt x="42178" y="38494"/>
                  </a:lnTo>
                  <a:lnTo>
                    <a:pt x="41411" y="37647"/>
                  </a:lnTo>
                  <a:lnTo>
                    <a:pt x="40644" y="36800"/>
                  </a:lnTo>
                  <a:lnTo>
                    <a:pt x="39860" y="35961"/>
                  </a:lnTo>
                  <a:lnTo>
                    <a:pt x="39066" y="35132"/>
                  </a:lnTo>
                  <a:lnTo>
                    <a:pt x="38272" y="34302"/>
                  </a:lnTo>
                  <a:lnTo>
                    <a:pt x="37478" y="33482"/>
                  </a:lnTo>
                  <a:lnTo>
                    <a:pt x="36676" y="32670"/>
                  </a:lnTo>
                  <a:lnTo>
                    <a:pt x="35070" y="31056"/>
                  </a:lnTo>
                  <a:lnTo>
                    <a:pt x="33456" y="29459"/>
                  </a:lnTo>
                  <a:lnTo>
                    <a:pt x="31850" y="27881"/>
                  </a:lnTo>
                  <a:lnTo>
                    <a:pt x="28113" y="24215"/>
                  </a:lnTo>
                  <a:lnTo>
                    <a:pt x="26231" y="22378"/>
                  </a:lnTo>
                  <a:lnTo>
                    <a:pt x="24341" y="20549"/>
                  </a:lnTo>
                  <a:lnTo>
                    <a:pt x="22432" y="18730"/>
                  </a:lnTo>
                  <a:lnTo>
                    <a:pt x="20514" y="16910"/>
                  </a:lnTo>
                  <a:lnTo>
                    <a:pt x="19542" y="16010"/>
                  </a:lnTo>
                  <a:lnTo>
                    <a:pt x="18570" y="15109"/>
                  </a:lnTo>
                  <a:lnTo>
                    <a:pt x="17598" y="14217"/>
                  </a:lnTo>
                  <a:lnTo>
                    <a:pt x="16617" y="13325"/>
                  </a:lnTo>
                  <a:lnTo>
                    <a:pt x="15627" y="12442"/>
                  </a:lnTo>
                  <a:lnTo>
                    <a:pt x="14637" y="11559"/>
                  </a:lnTo>
                  <a:lnTo>
                    <a:pt x="13647" y="10685"/>
                  </a:lnTo>
                  <a:lnTo>
                    <a:pt x="12639" y="9811"/>
                  </a:lnTo>
                  <a:lnTo>
                    <a:pt x="11631" y="8946"/>
                  </a:lnTo>
                  <a:lnTo>
                    <a:pt x="10623" y="8090"/>
                  </a:lnTo>
                  <a:lnTo>
                    <a:pt x="9607" y="7242"/>
                  </a:lnTo>
                  <a:lnTo>
                    <a:pt x="8581" y="6404"/>
                  </a:lnTo>
                  <a:lnTo>
                    <a:pt x="7546" y="5574"/>
                  </a:lnTo>
                  <a:lnTo>
                    <a:pt x="6503" y="4745"/>
                  </a:lnTo>
                  <a:lnTo>
                    <a:pt x="5459" y="3933"/>
                  </a:lnTo>
                  <a:lnTo>
                    <a:pt x="4407" y="3122"/>
                  </a:lnTo>
                  <a:lnTo>
                    <a:pt x="3346" y="2328"/>
                  </a:lnTo>
                  <a:lnTo>
                    <a:pt x="2275" y="1543"/>
                  </a:lnTo>
                  <a:lnTo>
                    <a:pt x="1205" y="76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7685776" flipH="1">
              <a:off x="1043632" y="3393489"/>
              <a:ext cx="476034" cy="386118"/>
            </a:xfrm>
            <a:custGeom>
              <a:avLst/>
              <a:gdLst/>
              <a:ahLst/>
              <a:cxnLst/>
              <a:rect l="l" t="t" r="r" b="b"/>
              <a:pathLst>
                <a:path w="46843" h="37995" extrusionOk="0">
                  <a:moveTo>
                    <a:pt x="90" y="0"/>
                  </a:moveTo>
                  <a:lnTo>
                    <a:pt x="1" y="161"/>
                  </a:lnTo>
                  <a:lnTo>
                    <a:pt x="456" y="535"/>
                  </a:lnTo>
                  <a:lnTo>
                    <a:pt x="919" y="892"/>
                  </a:lnTo>
                  <a:lnTo>
                    <a:pt x="1383" y="1258"/>
                  </a:lnTo>
                  <a:lnTo>
                    <a:pt x="1856" y="1605"/>
                  </a:lnTo>
                  <a:lnTo>
                    <a:pt x="2338" y="1953"/>
                  </a:lnTo>
                  <a:lnTo>
                    <a:pt x="2819" y="2301"/>
                  </a:lnTo>
                  <a:lnTo>
                    <a:pt x="3791" y="2970"/>
                  </a:lnTo>
                  <a:lnTo>
                    <a:pt x="4772" y="3630"/>
                  </a:lnTo>
                  <a:lnTo>
                    <a:pt x="5762" y="4281"/>
                  </a:lnTo>
                  <a:lnTo>
                    <a:pt x="6752" y="4923"/>
                  </a:lnTo>
                  <a:lnTo>
                    <a:pt x="7742" y="5557"/>
                  </a:lnTo>
                  <a:lnTo>
                    <a:pt x="8028" y="5744"/>
                  </a:lnTo>
                  <a:lnTo>
                    <a:pt x="10525" y="7340"/>
                  </a:lnTo>
                  <a:lnTo>
                    <a:pt x="11774" y="8152"/>
                  </a:lnTo>
                  <a:lnTo>
                    <a:pt x="13040" y="8981"/>
                  </a:lnTo>
                  <a:lnTo>
                    <a:pt x="14307" y="9811"/>
                  </a:lnTo>
                  <a:lnTo>
                    <a:pt x="15582" y="10667"/>
                  </a:lnTo>
                  <a:lnTo>
                    <a:pt x="16858" y="11523"/>
                  </a:lnTo>
                  <a:lnTo>
                    <a:pt x="18133" y="12397"/>
                  </a:lnTo>
                  <a:lnTo>
                    <a:pt x="19417" y="13280"/>
                  </a:lnTo>
                  <a:lnTo>
                    <a:pt x="20693" y="14172"/>
                  </a:lnTo>
                  <a:lnTo>
                    <a:pt x="21977" y="15091"/>
                  </a:lnTo>
                  <a:lnTo>
                    <a:pt x="23252" y="16009"/>
                  </a:lnTo>
                  <a:lnTo>
                    <a:pt x="24528" y="16946"/>
                  </a:lnTo>
                  <a:lnTo>
                    <a:pt x="25794" y="17900"/>
                  </a:lnTo>
                  <a:lnTo>
                    <a:pt x="27061" y="18872"/>
                  </a:lnTo>
                  <a:lnTo>
                    <a:pt x="28318" y="19854"/>
                  </a:lnTo>
                  <a:lnTo>
                    <a:pt x="29567" y="20852"/>
                  </a:lnTo>
                  <a:lnTo>
                    <a:pt x="30816" y="21869"/>
                  </a:lnTo>
                  <a:lnTo>
                    <a:pt x="32046" y="22904"/>
                  </a:lnTo>
                  <a:lnTo>
                    <a:pt x="33268" y="23956"/>
                  </a:lnTo>
                  <a:lnTo>
                    <a:pt x="34481" y="25018"/>
                  </a:lnTo>
                  <a:lnTo>
                    <a:pt x="35088" y="25562"/>
                  </a:lnTo>
                  <a:lnTo>
                    <a:pt x="35685" y="26106"/>
                  </a:lnTo>
                  <a:lnTo>
                    <a:pt x="36283" y="26650"/>
                  </a:lnTo>
                  <a:lnTo>
                    <a:pt x="36872" y="27203"/>
                  </a:lnTo>
                  <a:lnTo>
                    <a:pt x="37469" y="27765"/>
                  </a:lnTo>
                  <a:lnTo>
                    <a:pt x="38049" y="28327"/>
                  </a:lnTo>
                  <a:lnTo>
                    <a:pt x="38629" y="28888"/>
                  </a:lnTo>
                  <a:lnTo>
                    <a:pt x="39208" y="29468"/>
                  </a:lnTo>
                  <a:lnTo>
                    <a:pt x="39788" y="30039"/>
                  </a:lnTo>
                  <a:lnTo>
                    <a:pt x="40350" y="30628"/>
                  </a:lnTo>
                  <a:lnTo>
                    <a:pt x="40921" y="31207"/>
                  </a:lnTo>
                  <a:lnTo>
                    <a:pt x="41483" y="31805"/>
                  </a:lnTo>
                  <a:lnTo>
                    <a:pt x="42036" y="32394"/>
                  </a:lnTo>
                  <a:lnTo>
                    <a:pt x="42589" y="33000"/>
                  </a:lnTo>
                  <a:lnTo>
                    <a:pt x="43133" y="33607"/>
                  </a:lnTo>
                  <a:lnTo>
                    <a:pt x="43677" y="34222"/>
                  </a:lnTo>
                  <a:lnTo>
                    <a:pt x="44212" y="34837"/>
                  </a:lnTo>
                  <a:lnTo>
                    <a:pt x="44747" y="35453"/>
                  </a:lnTo>
                  <a:lnTo>
                    <a:pt x="45273" y="36086"/>
                  </a:lnTo>
                  <a:lnTo>
                    <a:pt x="45791" y="36719"/>
                  </a:lnTo>
                  <a:lnTo>
                    <a:pt x="46308" y="37352"/>
                  </a:lnTo>
                  <a:lnTo>
                    <a:pt x="46816" y="37995"/>
                  </a:lnTo>
                  <a:lnTo>
                    <a:pt x="46843" y="37727"/>
                  </a:lnTo>
                  <a:lnTo>
                    <a:pt x="46335" y="37085"/>
                  </a:lnTo>
                  <a:lnTo>
                    <a:pt x="45817" y="36452"/>
                  </a:lnTo>
                  <a:lnTo>
                    <a:pt x="45300" y="35818"/>
                  </a:lnTo>
                  <a:lnTo>
                    <a:pt x="44774" y="35194"/>
                  </a:lnTo>
                  <a:lnTo>
                    <a:pt x="44239" y="34579"/>
                  </a:lnTo>
                  <a:lnTo>
                    <a:pt x="43703" y="33963"/>
                  </a:lnTo>
                  <a:lnTo>
                    <a:pt x="43159" y="33348"/>
                  </a:lnTo>
                  <a:lnTo>
                    <a:pt x="42615" y="32750"/>
                  </a:lnTo>
                  <a:lnTo>
                    <a:pt x="42062" y="32144"/>
                  </a:lnTo>
                  <a:lnTo>
                    <a:pt x="41501" y="31555"/>
                  </a:lnTo>
                  <a:lnTo>
                    <a:pt x="40948" y="30967"/>
                  </a:lnTo>
                  <a:lnTo>
                    <a:pt x="40377" y="30378"/>
                  </a:lnTo>
                  <a:lnTo>
                    <a:pt x="39806" y="29798"/>
                  </a:lnTo>
                  <a:lnTo>
                    <a:pt x="39235" y="29227"/>
                  </a:lnTo>
                  <a:lnTo>
                    <a:pt x="38664" y="28657"/>
                  </a:lnTo>
                  <a:lnTo>
                    <a:pt x="38076" y="28086"/>
                  </a:lnTo>
                  <a:lnTo>
                    <a:pt x="37496" y="27533"/>
                  </a:lnTo>
                  <a:lnTo>
                    <a:pt x="36907" y="26971"/>
                  </a:lnTo>
                  <a:lnTo>
                    <a:pt x="36310" y="26427"/>
                  </a:lnTo>
                  <a:lnTo>
                    <a:pt x="35721" y="25874"/>
                  </a:lnTo>
                  <a:lnTo>
                    <a:pt x="35123" y="25330"/>
                  </a:lnTo>
                  <a:lnTo>
                    <a:pt x="34517" y="24795"/>
                  </a:lnTo>
                  <a:lnTo>
                    <a:pt x="33304" y="23733"/>
                  </a:lnTo>
                  <a:lnTo>
                    <a:pt x="32082" y="22690"/>
                  </a:lnTo>
                  <a:lnTo>
                    <a:pt x="30851" y="21655"/>
                  </a:lnTo>
                  <a:lnTo>
                    <a:pt x="29612" y="20647"/>
                  </a:lnTo>
                  <a:lnTo>
                    <a:pt x="28363" y="19648"/>
                  </a:lnTo>
                  <a:lnTo>
                    <a:pt x="27105" y="18667"/>
                  </a:lnTo>
                  <a:lnTo>
                    <a:pt x="25848" y="17704"/>
                  </a:lnTo>
                  <a:lnTo>
                    <a:pt x="24581" y="16759"/>
                  </a:lnTo>
                  <a:lnTo>
                    <a:pt x="23306" y="15822"/>
                  </a:lnTo>
                  <a:lnTo>
                    <a:pt x="22031" y="14895"/>
                  </a:lnTo>
                  <a:lnTo>
                    <a:pt x="20755" y="13994"/>
                  </a:lnTo>
                  <a:lnTo>
                    <a:pt x="19480" y="13093"/>
                  </a:lnTo>
                  <a:lnTo>
                    <a:pt x="18204" y="12210"/>
                  </a:lnTo>
                  <a:lnTo>
                    <a:pt x="16929" y="11345"/>
                  </a:lnTo>
                  <a:lnTo>
                    <a:pt x="15662" y="10489"/>
                  </a:lnTo>
                  <a:lnTo>
                    <a:pt x="14387" y="9641"/>
                  </a:lnTo>
                  <a:lnTo>
                    <a:pt x="13129" y="8812"/>
                  </a:lnTo>
                  <a:lnTo>
                    <a:pt x="11863" y="7991"/>
                  </a:lnTo>
                  <a:lnTo>
                    <a:pt x="10614" y="7180"/>
                  </a:lnTo>
                  <a:lnTo>
                    <a:pt x="8126" y="5583"/>
                  </a:lnTo>
                  <a:lnTo>
                    <a:pt x="7841" y="5396"/>
                  </a:lnTo>
                  <a:lnTo>
                    <a:pt x="6851" y="4763"/>
                  </a:lnTo>
                  <a:lnTo>
                    <a:pt x="5861" y="4129"/>
                  </a:lnTo>
                  <a:lnTo>
                    <a:pt x="4862" y="3478"/>
                  </a:lnTo>
                  <a:lnTo>
                    <a:pt x="3881" y="2818"/>
                  </a:lnTo>
                  <a:lnTo>
                    <a:pt x="3390" y="2479"/>
                  </a:lnTo>
                  <a:lnTo>
                    <a:pt x="2908" y="2141"/>
                  </a:lnTo>
                  <a:lnTo>
                    <a:pt x="2427" y="1802"/>
                  </a:lnTo>
                  <a:lnTo>
                    <a:pt x="1945" y="1445"/>
                  </a:lnTo>
                  <a:lnTo>
                    <a:pt x="1472" y="1097"/>
                  </a:lnTo>
                  <a:lnTo>
                    <a:pt x="1009" y="731"/>
                  </a:lnTo>
                  <a:lnTo>
                    <a:pt x="545" y="3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7685776" flipH="1">
              <a:off x="999619" y="3388716"/>
              <a:ext cx="484916" cy="369990"/>
            </a:xfrm>
            <a:custGeom>
              <a:avLst/>
              <a:gdLst/>
              <a:ahLst/>
              <a:cxnLst/>
              <a:rect l="l" t="t" r="r" b="b"/>
              <a:pathLst>
                <a:path w="47717" h="36408" extrusionOk="0">
                  <a:moveTo>
                    <a:pt x="54" y="1"/>
                  </a:moveTo>
                  <a:lnTo>
                    <a:pt x="27" y="117"/>
                  </a:lnTo>
                  <a:lnTo>
                    <a:pt x="1" y="224"/>
                  </a:lnTo>
                  <a:lnTo>
                    <a:pt x="429" y="652"/>
                  </a:lnTo>
                  <a:lnTo>
                    <a:pt x="857" y="1071"/>
                  </a:lnTo>
                  <a:lnTo>
                    <a:pt x="1294" y="1481"/>
                  </a:lnTo>
                  <a:lnTo>
                    <a:pt x="1740" y="1892"/>
                  </a:lnTo>
                  <a:lnTo>
                    <a:pt x="2186" y="2293"/>
                  </a:lnTo>
                  <a:lnTo>
                    <a:pt x="2641" y="2685"/>
                  </a:lnTo>
                  <a:lnTo>
                    <a:pt x="3095" y="3069"/>
                  </a:lnTo>
                  <a:lnTo>
                    <a:pt x="3550" y="3452"/>
                  </a:lnTo>
                  <a:lnTo>
                    <a:pt x="4014" y="3827"/>
                  </a:lnTo>
                  <a:lnTo>
                    <a:pt x="4478" y="4193"/>
                  </a:lnTo>
                  <a:lnTo>
                    <a:pt x="4942" y="4558"/>
                  </a:lnTo>
                  <a:lnTo>
                    <a:pt x="5414" y="4915"/>
                  </a:lnTo>
                  <a:lnTo>
                    <a:pt x="5887" y="5263"/>
                  </a:lnTo>
                  <a:lnTo>
                    <a:pt x="6360" y="5611"/>
                  </a:lnTo>
                  <a:lnTo>
                    <a:pt x="7305" y="6289"/>
                  </a:lnTo>
                  <a:lnTo>
                    <a:pt x="8259" y="6940"/>
                  </a:lnTo>
                  <a:lnTo>
                    <a:pt x="9205" y="7564"/>
                  </a:lnTo>
                  <a:lnTo>
                    <a:pt x="10159" y="8171"/>
                  </a:lnTo>
                  <a:lnTo>
                    <a:pt x="11096" y="8759"/>
                  </a:lnTo>
                  <a:lnTo>
                    <a:pt x="12032" y="9330"/>
                  </a:lnTo>
                  <a:lnTo>
                    <a:pt x="12960" y="9874"/>
                  </a:lnTo>
                  <a:lnTo>
                    <a:pt x="13869" y="10400"/>
                  </a:lnTo>
                  <a:lnTo>
                    <a:pt x="14770" y="10909"/>
                  </a:lnTo>
                  <a:lnTo>
                    <a:pt x="16162" y="11694"/>
                  </a:lnTo>
                  <a:lnTo>
                    <a:pt x="17571" y="12470"/>
                  </a:lnTo>
                  <a:lnTo>
                    <a:pt x="18980" y="13228"/>
                  </a:lnTo>
                  <a:lnTo>
                    <a:pt x="20380" y="13986"/>
                  </a:lnTo>
                  <a:lnTo>
                    <a:pt x="22646" y="15208"/>
                  </a:lnTo>
                  <a:lnTo>
                    <a:pt x="23787" y="15823"/>
                  </a:lnTo>
                  <a:lnTo>
                    <a:pt x="24929" y="16456"/>
                  </a:lnTo>
                  <a:lnTo>
                    <a:pt x="26062" y="17090"/>
                  </a:lnTo>
                  <a:lnTo>
                    <a:pt x="27194" y="17732"/>
                  </a:lnTo>
                  <a:lnTo>
                    <a:pt x="28318" y="18392"/>
                  </a:lnTo>
                  <a:lnTo>
                    <a:pt x="29442" y="19061"/>
                  </a:lnTo>
                  <a:lnTo>
                    <a:pt x="30548" y="19747"/>
                  </a:lnTo>
                  <a:lnTo>
                    <a:pt x="31654" y="20452"/>
                  </a:lnTo>
                  <a:lnTo>
                    <a:pt x="32198" y="20809"/>
                  </a:lnTo>
                  <a:lnTo>
                    <a:pt x="32742" y="21174"/>
                  </a:lnTo>
                  <a:lnTo>
                    <a:pt x="33277" y="21540"/>
                  </a:lnTo>
                  <a:lnTo>
                    <a:pt x="33812" y="21915"/>
                  </a:lnTo>
                  <a:lnTo>
                    <a:pt x="34347" y="22289"/>
                  </a:lnTo>
                  <a:lnTo>
                    <a:pt x="34874" y="22673"/>
                  </a:lnTo>
                  <a:lnTo>
                    <a:pt x="35391" y="23056"/>
                  </a:lnTo>
                  <a:lnTo>
                    <a:pt x="35908" y="23458"/>
                  </a:lnTo>
                  <a:lnTo>
                    <a:pt x="36425" y="23850"/>
                  </a:lnTo>
                  <a:lnTo>
                    <a:pt x="36934" y="24260"/>
                  </a:lnTo>
                  <a:lnTo>
                    <a:pt x="37433" y="24671"/>
                  </a:lnTo>
                  <a:lnTo>
                    <a:pt x="37933" y="25090"/>
                  </a:lnTo>
                  <a:lnTo>
                    <a:pt x="38628" y="25705"/>
                  </a:lnTo>
                  <a:lnTo>
                    <a:pt x="39324" y="26330"/>
                  </a:lnTo>
                  <a:lnTo>
                    <a:pt x="40002" y="26972"/>
                  </a:lnTo>
                  <a:lnTo>
                    <a:pt x="40671" y="27623"/>
                  </a:lnTo>
                  <a:lnTo>
                    <a:pt x="41322" y="28292"/>
                  </a:lnTo>
                  <a:lnTo>
                    <a:pt x="41964" y="28970"/>
                  </a:lnTo>
                  <a:lnTo>
                    <a:pt x="42588" y="29665"/>
                  </a:lnTo>
                  <a:lnTo>
                    <a:pt x="43204" y="30370"/>
                  </a:lnTo>
                  <a:lnTo>
                    <a:pt x="43810" y="31083"/>
                  </a:lnTo>
                  <a:lnTo>
                    <a:pt x="44399" y="31815"/>
                  </a:lnTo>
                  <a:lnTo>
                    <a:pt x="44970" y="32555"/>
                  </a:lnTo>
                  <a:lnTo>
                    <a:pt x="45532" y="33304"/>
                  </a:lnTo>
                  <a:lnTo>
                    <a:pt x="46076" y="34062"/>
                  </a:lnTo>
                  <a:lnTo>
                    <a:pt x="46611" y="34838"/>
                  </a:lnTo>
                  <a:lnTo>
                    <a:pt x="47119" y="35614"/>
                  </a:lnTo>
                  <a:lnTo>
                    <a:pt x="47619" y="36408"/>
                  </a:lnTo>
                  <a:lnTo>
                    <a:pt x="47672" y="36310"/>
                  </a:lnTo>
                  <a:lnTo>
                    <a:pt x="47717" y="36212"/>
                  </a:lnTo>
                  <a:lnTo>
                    <a:pt x="47217" y="35427"/>
                  </a:lnTo>
                  <a:lnTo>
                    <a:pt x="46709" y="34651"/>
                  </a:lnTo>
                  <a:lnTo>
                    <a:pt x="46174" y="33884"/>
                  </a:lnTo>
                  <a:lnTo>
                    <a:pt x="45630" y="33126"/>
                  </a:lnTo>
                  <a:lnTo>
                    <a:pt x="45068" y="32377"/>
                  </a:lnTo>
                  <a:lnTo>
                    <a:pt x="44497" y="31645"/>
                  </a:lnTo>
                  <a:lnTo>
                    <a:pt x="43908" y="30923"/>
                  </a:lnTo>
                  <a:lnTo>
                    <a:pt x="43311" y="30209"/>
                  </a:lnTo>
                  <a:lnTo>
                    <a:pt x="42695" y="29505"/>
                  </a:lnTo>
                  <a:lnTo>
                    <a:pt x="42071" y="28818"/>
                  </a:lnTo>
                  <a:lnTo>
                    <a:pt x="41429" y="28140"/>
                  </a:lnTo>
                  <a:lnTo>
                    <a:pt x="40778" y="27471"/>
                  </a:lnTo>
                  <a:lnTo>
                    <a:pt x="40118" y="26820"/>
                  </a:lnTo>
                  <a:lnTo>
                    <a:pt x="39440" y="26187"/>
                  </a:lnTo>
                  <a:lnTo>
                    <a:pt x="38753" y="25562"/>
                  </a:lnTo>
                  <a:lnTo>
                    <a:pt x="38049" y="24956"/>
                  </a:lnTo>
                  <a:lnTo>
                    <a:pt x="37558" y="24537"/>
                  </a:lnTo>
                  <a:lnTo>
                    <a:pt x="37050" y="24118"/>
                  </a:lnTo>
                  <a:lnTo>
                    <a:pt x="36541" y="23707"/>
                  </a:lnTo>
                  <a:lnTo>
                    <a:pt x="36024" y="23306"/>
                  </a:lnTo>
                  <a:lnTo>
                    <a:pt x="35507" y="22914"/>
                  </a:lnTo>
                  <a:lnTo>
                    <a:pt x="34981" y="22521"/>
                  </a:lnTo>
                  <a:lnTo>
                    <a:pt x="34454" y="22138"/>
                  </a:lnTo>
                  <a:lnTo>
                    <a:pt x="33928" y="21763"/>
                  </a:lnTo>
                  <a:lnTo>
                    <a:pt x="33384" y="21388"/>
                  </a:lnTo>
                  <a:lnTo>
                    <a:pt x="32849" y="21023"/>
                  </a:lnTo>
                  <a:lnTo>
                    <a:pt x="32305" y="20657"/>
                  </a:lnTo>
                  <a:lnTo>
                    <a:pt x="31761" y="20300"/>
                  </a:lnTo>
                  <a:lnTo>
                    <a:pt x="30655" y="19596"/>
                  </a:lnTo>
                  <a:lnTo>
                    <a:pt x="29540" y="18909"/>
                  </a:lnTo>
                  <a:lnTo>
                    <a:pt x="28425" y="18231"/>
                  </a:lnTo>
                  <a:lnTo>
                    <a:pt x="27292" y="17571"/>
                  </a:lnTo>
                  <a:lnTo>
                    <a:pt x="26160" y="16929"/>
                  </a:lnTo>
                  <a:lnTo>
                    <a:pt x="25018" y="16287"/>
                  </a:lnTo>
                  <a:lnTo>
                    <a:pt x="23877" y="15662"/>
                  </a:lnTo>
                  <a:lnTo>
                    <a:pt x="22735" y="15047"/>
                  </a:lnTo>
                  <a:lnTo>
                    <a:pt x="20461" y="13816"/>
                  </a:lnTo>
                  <a:lnTo>
                    <a:pt x="19069" y="13067"/>
                  </a:lnTo>
                  <a:lnTo>
                    <a:pt x="17660" y="12300"/>
                  </a:lnTo>
                  <a:lnTo>
                    <a:pt x="16251" y="11533"/>
                  </a:lnTo>
                  <a:lnTo>
                    <a:pt x="14859" y="10748"/>
                  </a:lnTo>
                  <a:lnTo>
                    <a:pt x="13959" y="10240"/>
                  </a:lnTo>
                  <a:lnTo>
                    <a:pt x="13049" y="9705"/>
                  </a:lnTo>
                  <a:lnTo>
                    <a:pt x="12121" y="9161"/>
                  </a:lnTo>
                  <a:lnTo>
                    <a:pt x="11176" y="8590"/>
                  </a:lnTo>
                  <a:lnTo>
                    <a:pt x="10231" y="8001"/>
                  </a:lnTo>
                  <a:lnTo>
                    <a:pt x="9285" y="7395"/>
                  </a:lnTo>
                  <a:lnTo>
                    <a:pt x="8331" y="6761"/>
                  </a:lnTo>
                  <a:lnTo>
                    <a:pt x="7377" y="6101"/>
                  </a:lnTo>
                  <a:lnTo>
                    <a:pt x="6422" y="5424"/>
                  </a:lnTo>
                  <a:lnTo>
                    <a:pt x="5949" y="5076"/>
                  </a:lnTo>
                  <a:lnTo>
                    <a:pt x="5477" y="4728"/>
                  </a:lnTo>
                  <a:lnTo>
                    <a:pt x="5004" y="4371"/>
                  </a:lnTo>
                  <a:lnTo>
                    <a:pt x="4540" y="4005"/>
                  </a:lnTo>
                  <a:lnTo>
                    <a:pt x="4068" y="3631"/>
                  </a:lnTo>
                  <a:lnTo>
                    <a:pt x="3613" y="3256"/>
                  </a:lnTo>
                  <a:lnTo>
                    <a:pt x="3149" y="2873"/>
                  </a:lnTo>
                  <a:lnTo>
                    <a:pt x="2694" y="2480"/>
                  </a:lnTo>
                  <a:lnTo>
                    <a:pt x="2239" y="2088"/>
                  </a:lnTo>
                  <a:lnTo>
                    <a:pt x="1793" y="1678"/>
                  </a:lnTo>
                  <a:lnTo>
                    <a:pt x="1347" y="1276"/>
                  </a:lnTo>
                  <a:lnTo>
                    <a:pt x="910" y="857"/>
                  </a:lnTo>
                  <a:lnTo>
                    <a:pt x="482" y="438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 rot="7685776" flipH="1">
              <a:off x="961618" y="3389053"/>
              <a:ext cx="453921" cy="293224"/>
            </a:xfrm>
            <a:custGeom>
              <a:avLst/>
              <a:gdLst/>
              <a:ahLst/>
              <a:cxnLst/>
              <a:rect l="l" t="t" r="r" b="b"/>
              <a:pathLst>
                <a:path w="44667" h="28854" extrusionOk="0">
                  <a:moveTo>
                    <a:pt x="0" y="1"/>
                  </a:moveTo>
                  <a:lnTo>
                    <a:pt x="54" y="135"/>
                  </a:lnTo>
                  <a:lnTo>
                    <a:pt x="125" y="260"/>
                  </a:lnTo>
                  <a:lnTo>
                    <a:pt x="259" y="509"/>
                  </a:lnTo>
                  <a:lnTo>
                    <a:pt x="643" y="848"/>
                  </a:lnTo>
                  <a:lnTo>
                    <a:pt x="1035" y="1187"/>
                  </a:lnTo>
                  <a:lnTo>
                    <a:pt x="1436" y="1508"/>
                  </a:lnTo>
                  <a:lnTo>
                    <a:pt x="1847" y="1820"/>
                  </a:lnTo>
                  <a:lnTo>
                    <a:pt x="2150" y="2043"/>
                  </a:lnTo>
                  <a:lnTo>
                    <a:pt x="2453" y="2266"/>
                  </a:lnTo>
                  <a:lnTo>
                    <a:pt x="2756" y="2471"/>
                  </a:lnTo>
                  <a:lnTo>
                    <a:pt x="3069" y="2685"/>
                  </a:lnTo>
                  <a:lnTo>
                    <a:pt x="3381" y="2882"/>
                  </a:lnTo>
                  <a:lnTo>
                    <a:pt x="3693" y="3087"/>
                  </a:lnTo>
                  <a:lnTo>
                    <a:pt x="4335" y="3470"/>
                  </a:lnTo>
                  <a:lnTo>
                    <a:pt x="4986" y="3836"/>
                  </a:lnTo>
                  <a:lnTo>
                    <a:pt x="5646" y="4184"/>
                  </a:lnTo>
                  <a:lnTo>
                    <a:pt x="6315" y="4523"/>
                  </a:lnTo>
                  <a:lnTo>
                    <a:pt x="6993" y="4844"/>
                  </a:lnTo>
                  <a:lnTo>
                    <a:pt x="7680" y="5156"/>
                  </a:lnTo>
                  <a:lnTo>
                    <a:pt x="8366" y="5459"/>
                  </a:lnTo>
                  <a:lnTo>
                    <a:pt x="9071" y="5754"/>
                  </a:lnTo>
                  <a:lnTo>
                    <a:pt x="9776" y="6039"/>
                  </a:lnTo>
                  <a:lnTo>
                    <a:pt x="10489" y="6324"/>
                  </a:lnTo>
                  <a:lnTo>
                    <a:pt x="11203" y="6601"/>
                  </a:lnTo>
                  <a:lnTo>
                    <a:pt x="12647" y="7136"/>
                  </a:lnTo>
                  <a:lnTo>
                    <a:pt x="13869" y="7582"/>
                  </a:lnTo>
                  <a:lnTo>
                    <a:pt x="15100" y="8028"/>
                  </a:lnTo>
                  <a:lnTo>
                    <a:pt x="16625" y="8590"/>
                  </a:lnTo>
                  <a:lnTo>
                    <a:pt x="18159" y="9152"/>
                  </a:lnTo>
                  <a:lnTo>
                    <a:pt x="19693" y="9731"/>
                  </a:lnTo>
                  <a:lnTo>
                    <a:pt x="21236" y="10320"/>
                  </a:lnTo>
                  <a:lnTo>
                    <a:pt x="21995" y="10623"/>
                  </a:lnTo>
                  <a:lnTo>
                    <a:pt x="22762" y="10935"/>
                  </a:lnTo>
                  <a:lnTo>
                    <a:pt x="23529" y="11248"/>
                  </a:lnTo>
                  <a:lnTo>
                    <a:pt x="24287" y="11569"/>
                  </a:lnTo>
                  <a:lnTo>
                    <a:pt x="25045" y="11899"/>
                  </a:lnTo>
                  <a:lnTo>
                    <a:pt x="25794" y="12238"/>
                  </a:lnTo>
                  <a:lnTo>
                    <a:pt x="26543" y="12577"/>
                  </a:lnTo>
                  <a:lnTo>
                    <a:pt x="27283" y="12933"/>
                  </a:lnTo>
                  <a:lnTo>
                    <a:pt x="28282" y="13433"/>
                  </a:lnTo>
                  <a:lnTo>
                    <a:pt x="29255" y="13932"/>
                  </a:lnTo>
                  <a:lnTo>
                    <a:pt x="29736" y="14191"/>
                  </a:lnTo>
                  <a:lnTo>
                    <a:pt x="30200" y="14450"/>
                  </a:lnTo>
                  <a:lnTo>
                    <a:pt x="30664" y="14708"/>
                  </a:lnTo>
                  <a:lnTo>
                    <a:pt x="31119" y="14967"/>
                  </a:lnTo>
                  <a:lnTo>
                    <a:pt x="31565" y="15234"/>
                  </a:lnTo>
                  <a:lnTo>
                    <a:pt x="32002" y="15502"/>
                  </a:lnTo>
                  <a:lnTo>
                    <a:pt x="32439" y="15770"/>
                  </a:lnTo>
                  <a:lnTo>
                    <a:pt x="32858" y="16046"/>
                  </a:lnTo>
                  <a:lnTo>
                    <a:pt x="33277" y="16314"/>
                  </a:lnTo>
                  <a:lnTo>
                    <a:pt x="33696" y="16590"/>
                  </a:lnTo>
                  <a:lnTo>
                    <a:pt x="34097" y="16875"/>
                  </a:lnTo>
                  <a:lnTo>
                    <a:pt x="34499" y="17152"/>
                  </a:lnTo>
                  <a:lnTo>
                    <a:pt x="34891" y="17437"/>
                  </a:lnTo>
                  <a:lnTo>
                    <a:pt x="35275" y="17723"/>
                  </a:lnTo>
                  <a:lnTo>
                    <a:pt x="35649" y="18017"/>
                  </a:lnTo>
                  <a:lnTo>
                    <a:pt x="36024" y="18311"/>
                  </a:lnTo>
                  <a:lnTo>
                    <a:pt x="36390" y="18606"/>
                  </a:lnTo>
                  <a:lnTo>
                    <a:pt x="36746" y="18900"/>
                  </a:lnTo>
                  <a:lnTo>
                    <a:pt x="37103" y="19203"/>
                  </a:lnTo>
                  <a:lnTo>
                    <a:pt x="37442" y="19507"/>
                  </a:lnTo>
                  <a:lnTo>
                    <a:pt x="37781" y="19810"/>
                  </a:lnTo>
                  <a:lnTo>
                    <a:pt x="38120" y="20122"/>
                  </a:lnTo>
                  <a:lnTo>
                    <a:pt x="38441" y="20425"/>
                  </a:lnTo>
                  <a:lnTo>
                    <a:pt x="38762" y="20746"/>
                  </a:lnTo>
                  <a:lnTo>
                    <a:pt x="39083" y="21058"/>
                  </a:lnTo>
                  <a:lnTo>
                    <a:pt x="39386" y="21380"/>
                  </a:lnTo>
                  <a:lnTo>
                    <a:pt x="39690" y="21710"/>
                  </a:lnTo>
                  <a:lnTo>
                    <a:pt x="39984" y="22031"/>
                  </a:lnTo>
                  <a:lnTo>
                    <a:pt x="40323" y="22414"/>
                  </a:lnTo>
                  <a:lnTo>
                    <a:pt x="40653" y="22807"/>
                  </a:lnTo>
                  <a:lnTo>
                    <a:pt x="40983" y="23208"/>
                  </a:lnTo>
                  <a:lnTo>
                    <a:pt x="41295" y="23609"/>
                  </a:lnTo>
                  <a:lnTo>
                    <a:pt x="41607" y="24019"/>
                  </a:lnTo>
                  <a:lnTo>
                    <a:pt x="41910" y="24439"/>
                  </a:lnTo>
                  <a:lnTo>
                    <a:pt x="42205" y="24858"/>
                  </a:lnTo>
                  <a:lnTo>
                    <a:pt x="42499" y="25286"/>
                  </a:lnTo>
                  <a:lnTo>
                    <a:pt x="42776" y="25714"/>
                  </a:lnTo>
                  <a:lnTo>
                    <a:pt x="43052" y="26151"/>
                  </a:lnTo>
                  <a:lnTo>
                    <a:pt x="43320" y="26588"/>
                  </a:lnTo>
                  <a:lnTo>
                    <a:pt x="43578" y="27034"/>
                  </a:lnTo>
                  <a:lnTo>
                    <a:pt x="43828" y="27480"/>
                  </a:lnTo>
                  <a:lnTo>
                    <a:pt x="44069" y="27935"/>
                  </a:lnTo>
                  <a:lnTo>
                    <a:pt x="44301" y="28399"/>
                  </a:lnTo>
                  <a:lnTo>
                    <a:pt x="44533" y="28854"/>
                  </a:lnTo>
                  <a:lnTo>
                    <a:pt x="44595" y="28773"/>
                  </a:lnTo>
                  <a:lnTo>
                    <a:pt x="44666" y="28693"/>
                  </a:lnTo>
                  <a:lnTo>
                    <a:pt x="44443" y="28238"/>
                  </a:lnTo>
                  <a:lnTo>
                    <a:pt x="44203" y="27783"/>
                  </a:lnTo>
                  <a:lnTo>
                    <a:pt x="43962" y="27328"/>
                  </a:lnTo>
                  <a:lnTo>
                    <a:pt x="43712" y="26882"/>
                  </a:lnTo>
                  <a:lnTo>
                    <a:pt x="43453" y="26437"/>
                  </a:lnTo>
                  <a:lnTo>
                    <a:pt x="43186" y="25999"/>
                  </a:lnTo>
                  <a:lnTo>
                    <a:pt x="42909" y="25571"/>
                  </a:lnTo>
                  <a:lnTo>
                    <a:pt x="42624" y="25143"/>
                  </a:lnTo>
                  <a:lnTo>
                    <a:pt x="42339" y="24715"/>
                  </a:lnTo>
                  <a:lnTo>
                    <a:pt x="42044" y="24296"/>
                  </a:lnTo>
                  <a:lnTo>
                    <a:pt x="41741" y="23886"/>
                  </a:lnTo>
                  <a:lnTo>
                    <a:pt x="41429" y="23475"/>
                  </a:lnTo>
                  <a:lnTo>
                    <a:pt x="41117" y="23074"/>
                  </a:lnTo>
                  <a:lnTo>
                    <a:pt x="40796" y="22682"/>
                  </a:lnTo>
                  <a:lnTo>
                    <a:pt x="40466" y="22289"/>
                  </a:lnTo>
                  <a:lnTo>
                    <a:pt x="40127" y="21906"/>
                  </a:lnTo>
                  <a:lnTo>
                    <a:pt x="39832" y="21576"/>
                  </a:lnTo>
                  <a:lnTo>
                    <a:pt x="39520" y="21255"/>
                  </a:lnTo>
                  <a:lnTo>
                    <a:pt x="39217" y="20934"/>
                  </a:lnTo>
                  <a:lnTo>
                    <a:pt x="38896" y="20612"/>
                  </a:lnTo>
                  <a:lnTo>
                    <a:pt x="38575" y="20300"/>
                  </a:lnTo>
                  <a:lnTo>
                    <a:pt x="38245" y="19979"/>
                  </a:lnTo>
                  <a:lnTo>
                    <a:pt x="37915" y="19676"/>
                  </a:lnTo>
                  <a:lnTo>
                    <a:pt x="37567" y="19364"/>
                  </a:lnTo>
                  <a:lnTo>
                    <a:pt x="37219" y="19061"/>
                  </a:lnTo>
                  <a:lnTo>
                    <a:pt x="36871" y="18757"/>
                  </a:lnTo>
                  <a:lnTo>
                    <a:pt x="36506" y="18463"/>
                  </a:lnTo>
                  <a:lnTo>
                    <a:pt x="36140" y="18160"/>
                  </a:lnTo>
                  <a:lnTo>
                    <a:pt x="35765" y="17874"/>
                  </a:lnTo>
                  <a:lnTo>
                    <a:pt x="35391" y="17580"/>
                  </a:lnTo>
                  <a:lnTo>
                    <a:pt x="34998" y="17295"/>
                  </a:lnTo>
                  <a:lnTo>
                    <a:pt x="34606" y="17009"/>
                  </a:lnTo>
                  <a:lnTo>
                    <a:pt x="34205" y="16724"/>
                  </a:lnTo>
                  <a:lnTo>
                    <a:pt x="33803" y="16438"/>
                  </a:lnTo>
                  <a:lnTo>
                    <a:pt x="33384" y="16162"/>
                  </a:lnTo>
                  <a:lnTo>
                    <a:pt x="32965" y="15885"/>
                  </a:lnTo>
                  <a:lnTo>
                    <a:pt x="32537" y="15618"/>
                  </a:lnTo>
                  <a:lnTo>
                    <a:pt x="32100" y="15341"/>
                  </a:lnTo>
                  <a:lnTo>
                    <a:pt x="31663" y="15074"/>
                  </a:lnTo>
                  <a:lnTo>
                    <a:pt x="31217" y="14806"/>
                  </a:lnTo>
                  <a:lnTo>
                    <a:pt x="30762" y="14548"/>
                  </a:lnTo>
                  <a:lnTo>
                    <a:pt x="30298" y="14289"/>
                  </a:lnTo>
                  <a:lnTo>
                    <a:pt x="29825" y="14030"/>
                  </a:lnTo>
                  <a:lnTo>
                    <a:pt x="29353" y="13772"/>
                  </a:lnTo>
                  <a:lnTo>
                    <a:pt x="28372" y="13263"/>
                  </a:lnTo>
                  <a:lnTo>
                    <a:pt x="27373" y="12764"/>
                  </a:lnTo>
                  <a:lnTo>
                    <a:pt x="26623" y="12416"/>
                  </a:lnTo>
                  <a:lnTo>
                    <a:pt x="25874" y="12068"/>
                  </a:lnTo>
                  <a:lnTo>
                    <a:pt x="25125" y="11729"/>
                  </a:lnTo>
                  <a:lnTo>
                    <a:pt x="24367" y="11399"/>
                  </a:lnTo>
                  <a:lnTo>
                    <a:pt x="23600" y="11078"/>
                  </a:lnTo>
                  <a:lnTo>
                    <a:pt x="22842" y="10766"/>
                  </a:lnTo>
                  <a:lnTo>
                    <a:pt x="22075" y="10454"/>
                  </a:lnTo>
                  <a:lnTo>
                    <a:pt x="21308" y="10151"/>
                  </a:lnTo>
                  <a:lnTo>
                    <a:pt x="19765" y="9553"/>
                  </a:lnTo>
                  <a:lnTo>
                    <a:pt x="18222" y="8973"/>
                  </a:lnTo>
                  <a:lnTo>
                    <a:pt x="16688" y="8411"/>
                  </a:lnTo>
                  <a:lnTo>
                    <a:pt x="15163" y="7858"/>
                  </a:lnTo>
                  <a:lnTo>
                    <a:pt x="13941" y="7412"/>
                  </a:lnTo>
                  <a:lnTo>
                    <a:pt x="12710" y="6967"/>
                  </a:lnTo>
                  <a:lnTo>
                    <a:pt x="11274" y="6422"/>
                  </a:lnTo>
                  <a:lnTo>
                    <a:pt x="10560" y="6155"/>
                  </a:lnTo>
                  <a:lnTo>
                    <a:pt x="9847" y="5870"/>
                  </a:lnTo>
                  <a:lnTo>
                    <a:pt x="9142" y="5584"/>
                  </a:lnTo>
                  <a:lnTo>
                    <a:pt x="8447" y="5290"/>
                  </a:lnTo>
                  <a:lnTo>
                    <a:pt x="7760" y="4995"/>
                  </a:lnTo>
                  <a:lnTo>
                    <a:pt x="7073" y="4683"/>
                  </a:lnTo>
                  <a:lnTo>
                    <a:pt x="6395" y="4353"/>
                  </a:lnTo>
                  <a:lnTo>
                    <a:pt x="5735" y="4023"/>
                  </a:lnTo>
                  <a:lnTo>
                    <a:pt x="5075" y="3675"/>
                  </a:lnTo>
                  <a:lnTo>
                    <a:pt x="4424" y="3310"/>
                  </a:lnTo>
                  <a:lnTo>
                    <a:pt x="3791" y="2926"/>
                  </a:lnTo>
                  <a:lnTo>
                    <a:pt x="3479" y="2730"/>
                  </a:lnTo>
                  <a:lnTo>
                    <a:pt x="3167" y="2534"/>
                  </a:lnTo>
                  <a:lnTo>
                    <a:pt x="2863" y="2320"/>
                  </a:lnTo>
                  <a:lnTo>
                    <a:pt x="2551" y="2115"/>
                  </a:lnTo>
                  <a:lnTo>
                    <a:pt x="2257" y="1901"/>
                  </a:lnTo>
                  <a:lnTo>
                    <a:pt x="1954" y="1678"/>
                  </a:lnTo>
                  <a:lnTo>
                    <a:pt x="1445" y="1276"/>
                  </a:lnTo>
                  <a:lnTo>
                    <a:pt x="955" y="866"/>
                  </a:lnTo>
                  <a:lnTo>
                    <a:pt x="464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 rot="7685776" flipH="1">
              <a:off x="1043581" y="4427048"/>
              <a:ext cx="84398" cy="89296"/>
            </a:xfrm>
            <a:custGeom>
              <a:avLst/>
              <a:gdLst/>
              <a:ahLst/>
              <a:cxnLst/>
              <a:rect l="l" t="t" r="r" b="b"/>
              <a:pathLst>
                <a:path w="8305" h="8787" extrusionOk="0">
                  <a:moveTo>
                    <a:pt x="3863" y="1"/>
                  </a:moveTo>
                  <a:lnTo>
                    <a:pt x="3693" y="10"/>
                  </a:lnTo>
                  <a:lnTo>
                    <a:pt x="3515" y="28"/>
                  </a:lnTo>
                  <a:lnTo>
                    <a:pt x="3345" y="54"/>
                  </a:lnTo>
                  <a:lnTo>
                    <a:pt x="3167" y="90"/>
                  </a:lnTo>
                  <a:lnTo>
                    <a:pt x="2998" y="135"/>
                  </a:lnTo>
                  <a:lnTo>
                    <a:pt x="2837" y="179"/>
                  </a:lnTo>
                  <a:lnTo>
                    <a:pt x="2685" y="233"/>
                  </a:lnTo>
                  <a:lnTo>
                    <a:pt x="2534" y="295"/>
                  </a:lnTo>
                  <a:lnTo>
                    <a:pt x="2391" y="358"/>
                  </a:lnTo>
                  <a:lnTo>
                    <a:pt x="2248" y="429"/>
                  </a:lnTo>
                  <a:lnTo>
                    <a:pt x="2106" y="509"/>
                  </a:lnTo>
                  <a:lnTo>
                    <a:pt x="1972" y="599"/>
                  </a:lnTo>
                  <a:lnTo>
                    <a:pt x="1838" y="688"/>
                  </a:lnTo>
                  <a:lnTo>
                    <a:pt x="1713" y="786"/>
                  </a:lnTo>
                  <a:lnTo>
                    <a:pt x="1588" y="884"/>
                  </a:lnTo>
                  <a:lnTo>
                    <a:pt x="1464" y="991"/>
                  </a:lnTo>
                  <a:lnTo>
                    <a:pt x="1348" y="1107"/>
                  </a:lnTo>
                  <a:lnTo>
                    <a:pt x="1232" y="1223"/>
                  </a:lnTo>
                  <a:lnTo>
                    <a:pt x="1125" y="1348"/>
                  </a:lnTo>
                  <a:lnTo>
                    <a:pt x="1027" y="1473"/>
                  </a:lnTo>
                  <a:lnTo>
                    <a:pt x="919" y="1597"/>
                  </a:lnTo>
                  <a:lnTo>
                    <a:pt x="830" y="1731"/>
                  </a:lnTo>
                  <a:lnTo>
                    <a:pt x="741" y="1865"/>
                  </a:lnTo>
                  <a:lnTo>
                    <a:pt x="652" y="2008"/>
                  </a:lnTo>
                  <a:lnTo>
                    <a:pt x="572" y="2150"/>
                  </a:lnTo>
                  <a:lnTo>
                    <a:pt x="500" y="2293"/>
                  </a:lnTo>
                  <a:lnTo>
                    <a:pt x="429" y="2445"/>
                  </a:lnTo>
                  <a:lnTo>
                    <a:pt x="358" y="2596"/>
                  </a:lnTo>
                  <a:lnTo>
                    <a:pt x="295" y="2748"/>
                  </a:lnTo>
                  <a:lnTo>
                    <a:pt x="242" y="2909"/>
                  </a:lnTo>
                  <a:lnTo>
                    <a:pt x="197" y="3060"/>
                  </a:lnTo>
                  <a:lnTo>
                    <a:pt x="152" y="3221"/>
                  </a:lnTo>
                  <a:lnTo>
                    <a:pt x="108" y="3381"/>
                  </a:lnTo>
                  <a:lnTo>
                    <a:pt x="81" y="3542"/>
                  </a:lnTo>
                  <a:lnTo>
                    <a:pt x="54" y="3702"/>
                  </a:lnTo>
                  <a:lnTo>
                    <a:pt x="28" y="3863"/>
                  </a:lnTo>
                  <a:lnTo>
                    <a:pt x="19" y="4023"/>
                  </a:lnTo>
                  <a:lnTo>
                    <a:pt x="1" y="4353"/>
                  </a:lnTo>
                  <a:lnTo>
                    <a:pt x="10" y="4674"/>
                  </a:lnTo>
                  <a:lnTo>
                    <a:pt x="37" y="5004"/>
                  </a:lnTo>
                  <a:lnTo>
                    <a:pt x="81" y="5317"/>
                  </a:lnTo>
                  <a:lnTo>
                    <a:pt x="144" y="5638"/>
                  </a:lnTo>
                  <a:lnTo>
                    <a:pt x="224" y="5950"/>
                  </a:lnTo>
                  <a:lnTo>
                    <a:pt x="322" y="6262"/>
                  </a:lnTo>
                  <a:lnTo>
                    <a:pt x="429" y="6574"/>
                  </a:lnTo>
                  <a:lnTo>
                    <a:pt x="563" y="6869"/>
                  </a:lnTo>
                  <a:lnTo>
                    <a:pt x="705" y="7163"/>
                  </a:lnTo>
                  <a:lnTo>
                    <a:pt x="857" y="7457"/>
                  </a:lnTo>
                  <a:lnTo>
                    <a:pt x="1027" y="7734"/>
                  </a:lnTo>
                  <a:lnTo>
                    <a:pt x="1214" y="8010"/>
                  </a:lnTo>
                  <a:lnTo>
                    <a:pt x="1401" y="8278"/>
                  </a:lnTo>
                  <a:lnTo>
                    <a:pt x="1606" y="8536"/>
                  </a:lnTo>
                  <a:lnTo>
                    <a:pt x="1820" y="8786"/>
                  </a:lnTo>
                  <a:lnTo>
                    <a:pt x="2614" y="7903"/>
                  </a:lnTo>
                  <a:lnTo>
                    <a:pt x="3408" y="7011"/>
                  </a:lnTo>
                  <a:lnTo>
                    <a:pt x="4211" y="6128"/>
                  </a:lnTo>
                  <a:lnTo>
                    <a:pt x="5013" y="5236"/>
                  </a:lnTo>
                  <a:lnTo>
                    <a:pt x="5816" y="4353"/>
                  </a:lnTo>
                  <a:lnTo>
                    <a:pt x="6637" y="3479"/>
                  </a:lnTo>
                  <a:lnTo>
                    <a:pt x="7466" y="2614"/>
                  </a:lnTo>
                  <a:lnTo>
                    <a:pt x="7876" y="2195"/>
                  </a:lnTo>
                  <a:lnTo>
                    <a:pt x="8304" y="1776"/>
                  </a:lnTo>
                  <a:lnTo>
                    <a:pt x="8010" y="1562"/>
                  </a:lnTo>
                  <a:lnTo>
                    <a:pt x="7707" y="1357"/>
                  </a:lnTo>
                  <a:lnTo>
                    <a:pt x="7395" y="1160"/>
                  </a:lnTo>
                  <a:lnTo>
                    <a:pt x="7082" y="964"/>
                  </a:lnTo>
                  <a:lnTo>
                    <a:pt x="6761" y="786"/>
                  </a:lnTo>
                  <a:lnTo>
                    <a:pt x="6431" y="625"/>
                  </a:lnTo>
                  <a:lnTo>
                    <a:pt x="6101" y="474"/>
                  </a:lnTo>
                  <a:lnTo>
                    <a:pt x="5762" y="340"/>
                  </a:lnTo>
                  <a:lnTo>
                    <a:pt x="5424" y="224"/>
                  </a:lnTo>
                  <a:lnTo>
                    <a:pt x="5254" y="170"/>
                  </a:lnTo>
                  <a:lnTo>
                    <a:pt x="5085" y="126"/>
                  </a:lnTo>
                  <a:lnTo>
                    <a:pt x="4906" y="90"/>
                  </a:lnTo>
                  <a:lnTo>
                    <a:pt x="4737" y="63"/>
                  </a:lnTo>
                  <a:lnTo>
                    <a:pt x="4567" y="37"/>
                  </a:lnTo>
                  <a:lnTo>
                    <a:pt x="4389" y="19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 rot="7685776" flipH="1">
              <a:off x="753028" y="3846205"/>
              <a:ext cx="569659" cy="619333"/>
            </a:xfrm>
            <a:custGeom>
              <a:avLst/>
              <a:gdLst/>
              <a:ahLst/>
              <a:cxnLst/>
              <a:rect l="l" t="t" r="r" b="b"/>
              <a:pathLst>
                <a:path w="56056" h="60944" extrusionOk="0">
                  <a:moveTo>
                    <a:pt x="22039" y="1"/>
                  </a:moveTo>
                  <a:lnTo>
                    <a:pt x="21539" y="19"/>
                  </a:lnTo>
                  <a:lnTo>
                    <a:pt x="21040" y="46"/>
                  </a:lnTo>
                  <a:lnTo>
                    <a:pt x="20540" y="99"/>
                  </a:lnTo>
                  <a:lnTo>
                    <a:pt x="20050" y="162"/>
                  </a:lnTo>
                  <a:lnTo>
                    <a:pt x="19568" y="242"/>
                  </a:lnTo>
                  <a:lnTo>
                    <a:pt x="19078" y="340"/>
                  </a:lnTo>
                  <a:lnTo>
                    <a:pt x="18605" y="456"/>
                  </a:lnTo>
                  <a:lnTo>
                    <a:pt x="18123" y="581"/>
                  </a:lnTo>
                  <a:lnTo>
                    <a:pt x="17998" y="616"/>
                  </a:lnTo>
                  <a:lnTo>
                    <a:pt x="17882" y="661"/>
                  </a:lnTo>
                  <a:lnTo>
                    <a:pt x="17526" y="768"/>
                  </a:lnTo>
                  <a:lnTo>
                    <a:pt x="17178" y="884"/>
                  </a:lnTo>
                  <a:lnTo>
                    <a:pt x="16821" y="1018"/>
                  </a:lnTo>
                  <a:lnTo>
                    <a:pt x="16482" y="1152"/>
                  </a:lnTo>
                  <a:lnTo>
                    <a:pt x="16134" y="1294"/>
                  </a:lnTo>
                  <a:lnTo>
                    <a:pt x="15786" y="1437"/>
                  </a:lnTo>
                  <a:lnTo>
                    <a:pt x="15448" y="1597"/>
                  </a:lnTo>
                  <a:lnTo>
                    <a:pt x="15118" y="1758"/>
                  </a:lnTo>
                  <a:lnTo>
                    <a:pt x="14779" y="1936"/>
                  </a:lnTo>
                  <a:lnTo>
                    <a:pt x="14449" y="2106"/>
                  </a:lnTo>
                  <a:lnTo>
                    <a:pt x="14119" y="2293"/>
                  </a:lnTo>
                  <a:lnTo>
                    <a:pt x="13789" y="2480"/>
                  </a:lnTo>
                  <a:lnTo>
                    <a:pt x="13468" y="2677"/>
                  </a:lnTo>
                  <a:lnTo>
                    <a:pt x="13146" y="2882"/>
                  </a:lnTo>
                  <a:lnTo>
                    <a:pt x="12825" y="3087"/>
                  </a:lnTo>
                  <a:lnTo>
                    <a:pt x="12513" y="3301"/>
                  </a:lnTo>
                  <a:lnTo>
                    <a:pt x="12415" y="3355"/>
                  </a:lnTo>
                  <a:lnTo>
                    <a:pt x="12326" y="3426"/>
                  </a:lnTo>
                  <a:lnTo>
                    <a:pt x="11916" y="3711"/>
                  </a:lnTo>
                  <a:lnTo>
                    <a:pt x="11514" y="4015"/>
                  </a:lnTo>
                  <a:lnTo>
                    <a:pt x="11122" y="4318"/>
                  </a:lnTo>
                  <a:lnTo>
                    <a:pt x="10729" y="4630"/>
                  </a:lnTo>
                  <a:lnTo>
                    <a:pt x="10337" y="4942"/>
                  </a:lnTo>
                  <a:lnTo>
                    <a:pt x="9962" y="5272"/>
                  </a:lnTo>
                  <a:lnTo>
                    <a:pt x="9579" y="5602"/>
                  </a:lnTo>
                  <a:lnTo>
                    <a:pt x="9213" y="5941"/>
                  </a:lnTo>
                  <a:lnTo>
                    <a:pt x="8848" y="6280"/>
                  </a:lnTo>
                  <a:lnTo>
                    <a:pt x="8482" y="6637"/>
                  </a:lnTo>
                  <a:lnTo>
                    <a:pt x="8125" y="6985"/>
                  </a:lnTo>
                  <a:lnTo>
                    <a:pt x="7777" y="7341"/>
                  </a:lnTo>
                  <a:lnTo>
                    <a:pt x="7429" y="7707"/>
                  </a:lnTo>
                  <a:lnTo>
                    <a:pt x="7091" y="8073"/>
                  </a:lnTo>
                  <a:lnTo>
                    <a:pt x="6752" y="8447"/>
                  </a:lnTo>
                  <a:lnTo>
                    <a:pt x="6422" y="8822"/>
                  </a:lnTo>
                  <a:lnTo>
                    <a:pt x="6359" y="8884"/>
                  </a:lnTo>
                  <a:lnTo>
                    <a:pt x="6297" y="8956"/>
                  </a:lnTo>
                  <a:lnTo>
                    <a:pt x="6118" y="9161"/>
                  </a:lnTo>
                  <a:lnTo>
                    <a:pt x="5949" y="9366"/>
                  </a:lnTo>
                  <a:lnTo>
                    <a:pt x="5539" y="9847"/>
                  </a:lnTo>
                  <a:lnTo>
                    <a:pt x="5137" y="10338"/>
                  </a:lnTo>
                  <a:lnTo>
                    <a:pt x="4745" y="10837"/>
                  </a:lnTo>
                  <a:lnTo>
                    <a:pt x="4361" y="11346"/>
                  </a:lnTo>
                  <a:lnTo>
                    <a:pt x="3987" y="11863"/>
                  </a:lnTo>
                  <a:lnTo>
                    <a:pt x="3612" y="12380"/>
                  </a:lnTo>
                  <a:lnTo>
                    <a:pt x="3264" y="12916"/>
                  </a:lnTo>
                  <a:lnTo>
                    <a:pt x="2916" y="13451"/>
                  </a:lnTo>
                  <a:lnTo>
                    <a:pt x="2818" y="13611"/>
                  </a:lnTo>
                  <a:lnTo>
                    <a:pt x="2506" y="14137"/>
                  </a:lnTo>
                  <a:lnTo>
                    <a:pt x="2203" y="14664"/>
                  </a:lnTo>
                  <a:lnTo>
                    <a:pt x="1918" y="15199"/>
                  </a:lnTo>
                  <a:lnTo>
                    <a:pt x="1650" y="15743"/>
                  </a:lnTo>
                  <a:lnTo>
                    <a:pt x="1391" y="16287"/>
                  </a:lnTo>
                  <a:lnTo>
                    <a:pt x="1159" y="16840"/>
                  </a:lnTo>
                  <a:lnTo>
                    <a:pt x="945" y="17402"/>
                  </a:lnTo>
                  <a:lnTo>
                    <a:pt x="749" y="17964"/>
                  </a:lnTo>
                  <a:lnTo>
                    <a:pt x="740" y="17973"/>
                  </a:lnTo>
                  <a:lnTo>
                    <a:pt x="705" y="18071"/>
                  </a:lnTo>
                  <a:lnTo>
                    <a:pt x="678" y="18187"/>
                  </a:lnTo>
                  <a:lnTo>
                    <a:pt x="535" y="18642"/>
                  </a:lnTo>
                  <a:lnTo>
                    <a:pt x="410" y="19105"/>
                  </a:lnTo>
                  <a:lnTo>
                    <a:pt x="303" y="19578"/>
                  </a:lnTo>
                  <a:lnTo>
                    <a:pt x="214" y="20042"/>
                  </a:lnTo>
                  <a:lnTo>
                    <a:pt x="134" y="20515"/>
                  </a:lnTo>
                  <a:lnTo>
                    <a:pt x="71" y="20996"/>
                  </a:lnTo>
                  <a:lnTo>
                    <a:pt x="36" y="21478"/>
                  </a:lnTo>
                  <a:lnTo>
                    <a:pt x="9" y="21959"/>
                  </a:lnTo>
                  <a:lnTo>
                    <a:pt x="0" y="22370"/>
                  </a:lnTo>
                  <a:lnTo>
                    <a:pt x="0" y="22771"/>
                  </a:lnTo>
                  <a:lnTo>
                    <a:pt x="18" y="23181"/>
                  </a:lnTo>
                  <a:lnTo>
                    <a:pt x="45" y="23583"/>
                  </a:lnTo>
                  <a:lnTo>
                    <a:pt x="89" y="23984"/>
                  </a:lnTo>
                  <a:lnTo>
                    <a:pt x="143" y="24385"/>
                  </a:lnTo>
                  <a:lnTo>
                    <a:pt x="205" y="24778"/>
                  </a:lnTo>
                  <a:lnTo>
                    <a:pt x="276" y="25179"/>
                  </a:lnTo>
                  <a:lnTo>
                    <a:pt x="366" y="25572"/>
                  </a:lnTo>
                  <a:lnTo>
                    <a:pt x="464" y="25955"/>
                  </a:lnTo>
                  <a:lnTo>
                    <a:pt x="571" y="26347"/>
                  </a:lnTo>
                  <a:lnTo>
                    <a:pt x="687" y="26731"/>
                  </a:lnTo>
                  <a:lnTo>
                    <a:pt x="812" y="27115"/>
                  </a:lnTo>
                  <a:lnTo>
                    <a:pt x="954" y="27498"/>
                  </a:lnTo>
                  <a:lnTo>
                    <a:pt x="1097" y="27873"/>
                  </a:lnTo>
                  <a:lnTo>
                    <a:pt x="1258" y="28247"/>
                  </a:lnTo>
                  <a:lnTo>
                    <a:pt x="1311" y="28381"/>
                  </a:lnTo>
                  <a:lnTo>
                    <a:pt x="1365" y="28515"/>
                  </a:lnTo>
                  <a:lnTo>
                    <a:pt x="1489" y="28773"/>
                  </a:lnTo>
                  <a:lnTo>
                    <a:pt x="1668" y="29157"/>
                  </a:lnTo>
                  <a:lnTo>
                    <a:pt x="1864" y="29540"/>
                  </a:lnTo>
                  <a:lnTo>
                    <a:pt x="2069" y="29915"/>
                  </a:lnTo>
                  <a:lnTo>
                    <a:pt x="2283" y="30290"/>
                  </a:lnTo>
                  <a:lnTo>
                    <a:pt x="2497" y="30664"/>
                  </a:lnTo>
                  <a:lnTo>
                    <a:pt x="2729" y="31030"/>
                  </a:lnTo>
                  <a:lnTo>
                    <a:pt x="2961" y="31387"/>
                  </a:lnTo>
                  <a:lnTo>
                    <a:pt x="3202" y="31743"/>
                  </a:lnTo>
                  <a:lnTo>
                    <a:pt x="3461" y="32091"/>
                  </a:lnTo>
                  <a:lnTo>
                    <a:pt x="3710" y="32439"/>
                  </a:lnTo>
                  <a:lnTo>
                    <a:pt x="3978" y="32778"/>
                  </a:lnTo>
                  <a:lnTo>
                    <a:pt x="4245" y="33117"/>
                  </a:lnTo>
                  <a:lnTo>
                    <a:pt x="4522" y="33447"/>
                  </a:lnTo>
                  <a:lnTo>
                    <a:pt x="4807" y="33768"/>
                  </a:lnTo>
                  <a:lnTo>
                    <a:pt x="5093" y="34089"/>
                  </a:lnTo>
                  <a:lnTo>
                    <a:pt x="5387" y="34401"/>
                  </a:lnTo>
                  <a:lnTo>
                    <a:pt x="5690" y="34713"/>
                  </a:lnTo>
                  <a:lnTo>
                    <a:pt x="5994" y="35017"/>
                  </a:lnTo>
                  <a:lnTo>
                    <a:pt x="6306" y="35320"/>
                  </a:lnTo>
                  <a:lnTo>
                    <a:pt x="6627" y="35614"/>
                  </a:lnTo>
                  <a:lnTo>
                    <a:pt x="6948" y="35909"/>
                  </a:lnTo>
                  <a:lnTo>
                    <a:pt x="7269" y="36194"/>
                  </a:lnTo>
                  <a:lnTo>
                    <a:pt x="7599" y="36479"/>
                  </a:lnTo>
                  <a:lnTo>
                    <a:pt x="7929" y="36756"/>
                  </a:lnTo>
                  <a:lnTo>
                    <a:pt x="8607" y="37300"/>
                  </a:lnTo>
                  <a:lnTo>
                    <a:pt x="9294" y="37826"/>
                  </a:lnTo>
                  <a:lnTo>
                    <a:pt x="9989" y="38343"/>
                  </a:lnTo>
                  <a:lnTo>
                    <a:pt x="10703" y="38843"/>
                  </a:lnTo>
                  <a:lnTo>
                    <a:pt x="11416" y="39342"/>
                  </a:lnTo>
                  <a:lnTo>
                    <a:pt x="12148" y="39824"/>
                  </a:lnTo>
                  <a:lnTo>
                    <a:pt x="12879" y="40297"/>
                  </a:lnTo>
                  <a:lnTo>
                    <a:pt x="13619" y="40760"/>
                  </a:lnTo>
                  <a:lnTo>
                    <a:pt x="14359" y="41224"/>
                  </a:lnTo>
                  <a:lnTo>
                    <a:pt x="15100" y="41679"/>
                  </a:lnTo>
                  <a:lnTo>
                    <a:pt x="16598" y="42580"/>
                  </a:lnTo>
                  <a:lnTo>
                    <a:pt x="23189" y="46540"/>
                  </a:lnTo>
                  <a:lnTo>
                    <a:pt x="29771" y="50500"/>
                  </a:lnTo>
                  <a:lnTo>
                    <a:pt x="31582" y="51588"/>
                  </a:lnTo>
                  <a:lnTo>
                    <a:pt x="32483" y="52150"/>
                  </a:lnTo>
                  <a:lnTo>
                    <a:pt x="33375" y="52712"/>
                  </a:lnTo>
                  <a:lnTo>
                    <a:pt x="34258" y="53283"/>
                  </a:lnTo>
                  <a:lnTo>
                    <a:pt x="35141" y="53880"/>
                  </a:lnTo>
                  <a:lnTo>
                    <a:pt x="35578" y="54175"/>
                  </a:lnTo>
                  <a:lnTo>
                    <a:pt x="36006" y="54478"/>
                  </a:lnTo>
                  <a:lnTo>
                    <a:pt x="36434" y="54790"/>
                  </a:lnTo>
                  <a:lnTo>
                    <a:pt x="36853" y="55102"/>
                  </a:lnTo>
                  <a:lnTo>
                    <a:pt x="37272" y="55423"/>
                  </a:lnTo>
                  <a:lnTo>
                    <a:pt x="37691" y="55744"/>
                  </a:lnTo>
                  <a:lnTo>
                    <a:pt x="38093" y="56074"/>
                  </a:lnTo>
                  <a:lnTo>
                    <a:pt x="38503" y="56404"/>
                  </a:lnTo>
                  <a:lnTo>
                    <a:pt x="38895" y="56743"/>
                  </a:lnTo>
                  <a:lnTo>
                    <a:pt x="39288" y="57091"/>
                  </a:lnTo>
                  <a:lnTo>
                    <a:pt x="39671" y="57448"/>
                  </a:lnTo>
                  <a:lnTo>
                    <a:pt x="40046" y="57805"/>
                  </a:lnTo>
                  <a:lnTo>
                    <a:pt x="40421" y="58170"/>
                  </a:lnTo>
                  <a:lnTo>
                    <a:pt x="40786" y="58545"/>
                  </a:lnTo>
                  <a:lnTo>
                    <a:pt x="41143" y="58919"/>
                  </a:lnTo>
                  <a:lnTo>
                    <a:pt x="41491" y="59312"/>
                  </a:lnTo>
                  <a:lnTo>
                    <a:pt x="41830" y="59704"/>
                  </a:lnTo>
                  <a:lnTo>
                    <a:pt x="42160" y="60115"/>
                  </a:lnTo>
                  <a:lnTo>
                    <a:pt x="42481" y="60525"/>
                  </a:lnTo>
                  <a:lnTo>
                    <a:pt x="42793" y="60944"/>
                  </a:lnTo>
                  <a:lnTo>
                    <a:pt x="43061" y="60685"/>
                  </a:lnTo>
                  <a:lnTo>
                    <a:pt x="43328" y="60427"/>
                  </a:lnTo>
                  <a:lnTo>
                    <a:pt x="43863" y="59883"/>
                  </a:lnTo>
                  <a:lnTo>
                    <a:pt x="43935" y="59802"/>
                  </a:lnTo>
                  <a:lnTo>
                    <a:pt x="44006" y="59722"/>
                  </a:lnTo>
                  <a:lnTo>
                    <a:pt x="44274" y="59446"/>
                  </a:lnTo>
                  <a:lnTo>
                    <a:pt x="44523" y="59151"/>
                  </a:lnTo>
                  <a:lnTo>
                    <a:pt x="44773" y="58857"/>
                  </a:lnTo>
                  <a:lnTo>
                    <a:pt x="45014" y="58563"/>
                  </a:lnTo>
                  <a:lnTo>
                    <a:pt x="45246" y="58259"/>
                  </a:lnTo>
                  <a:lnTo>
                    <a:pt x="45478" y="57956"/>
                  </a:lnTo>
                  <a:lnTo>
                    <a:pt x="45692" y="57644"/>
                  </a:lnTo>
                  <a:lnTo>
                    <a:pt x="45897" y="57332"/>
                  </a:lnTo>
                  <a:lnTo>
                    <a:pt x="45897" y="57323"/>
                  </a:lnTo>
                  <a:lnTo>
                    <a:pt x="45959" y="57234"/>
                  </a:lnTo>
                  <a:lnTo>
                    <a:pt x="46013" y="57136"/>
                  </a:lnTo>
                  <a:lnTo>
                    <a:pt x="46200" y="56806"/>
                  </a:lnTo>
                  <a:lnTo>
                    <a:pt x="46387" y="56467"/>
                  </a:lnTo>
                  <a:lnTo>
                    <a:pt x="46548" y="56128"/>
                  </a:lnTo>
                  <a:lnTo>
                    <a:pt x="46699" y="55780"/>
                  </a:lnTo>
                  <a:lnTo>
                    <a:pt x="46833" y="55432"/>
                  </a:lnTo>
                  <a:lnTo>
                    <a:pt x="46949" y="55075"/>
                  </a:lnTo>
                  <a:lnTo>
                    <a:pt x="47056" y="54719"/>
                  </a:lnTo>
                  <a:lnTo>
                    <a:pt x="47128" y="54362"/>
                  </a:lnTo>
                  <a:lnTo>
                    <a:pt x="47136" y="54353"/>
                  </a:lnTo>
                  <a:lnTo>
                    <a:pt x="47172" y="54085"/>
                  </a:lnTo>
                  <a:lnTo>
                    <a:pt x="47199" y="53871"/>
                  </a:lnTo>
                  <a:lnTo>
                    <a:pt x="47226" y="53657"/>
                  </a:lnTo>
                  <a:lnTo>
                    <a:pt x="47235" y="53443"/>
                  </a:lnTo>
                  <a:lnTo>
                    <a:pt x="47235" y="53229"/>
                  </a:lnTo>
                  <a:lnTo>
                    <a:pt x="47235" y="53006"/>
                  </a:lnTo>
                  <a:lnTo>
                    <a:pt x="47226" y="52792"/>
                  </a:lnTo>
                  <a:lnTo>
                    <a:pt x="47208" y="52569"/>
                  </a:lnTo>
                  <a:lnTo>
                    <a:pt x="47181" y="52346"/>
                  </a:lnTo>
                  <a:lnTo>
                    <a:pt x="47458" y="52462"/>
                  </a:lnTo>
                  <a:lnTo>
                    <a:pt x="47725" y="52569"/>
                  </a:lnTo>
                  <a:lnTo>
                    <a:pt x="47734" y="52578"/>
                  </a:lnTo>
                  <a:lnTo>
                    <a:pt x="48028" y="52658"/>
                  </a:lnTo>
                  <a:lnTo>
                    <a:pt x="48028" y="52667"/>
                  </a:lnTo>
                  <a:lnTo>
                    <a:pt x="48323" y="52739"/>
                  </a:lnTo>
                  <a:lnTo>
                    <a:pt x="48617" y="52801"/>
                  </a:lnTo>
                  <a:lnTo>
                    <a:pt x="48911" y="52837"/>
                  </a:lnTo>
                  <a:lnTo>
                    <a:pt x="49206" y="52863"/>
                  </a:lnTo>
                  <a:lnTo>
                    <a:pt x="49500" y="52872"/>
                  </a:lnTo>
                  <a:lnTo>
                    <a:pt x="49794" y="52863"/>
                  </a:lnTo>
                  <a:lnTo>
                    <a:pt x="50089" y="52846"/>
                  </a:lnTo>
                  <a:lnTo>
                    <a:pt x="50383" y="52810"/>
                  </a:lnTo>
                  <a:lnTo>
                    <a:pt x="50499" y="52801"/>
                  </a:lnTo>
                  <a:lnTo>
                    <a:pt x="50615" y="52783"/>
                  </a:lnTo>
                  <a:lnTo>
                    <a:pt x="50927" y="52721"/>
                  </a:lnTo>
                  <a:lnTo>
                    <a:pt x="51248" y="52640"/>
                  </a:lnTo>
                  <a:lnTo>
                    <a:pt x="51560" y="52551"/>
                  </a:lnTo>
                  <a:lnTo>
                    <a:pt x="51881" y="52453"/>
                  </a:lnTo>
                  <a:lnTo>
                    <a:pt x="52194" y="52346"/>
                  </a:lnTo>
                  <a:lnTo>
                    <a:pt x="52506" y="52221"/>
                  </a:lnTo>
                  <a:lnTo>
                    <a:pt x="52818" y="52087"/>
                  </a:lnTo>
                  <a:lnTo>
                    <a:pt x="53130" y="51954"/>
                  </a:lnTo>
                  <a:lnTo>
                    <a:pt x="53326" y="51856"/>
                  </a:lnTo>
                  <a:lnTo>
                    <a:pt x="53870" y="51588"/>
                  </a:lnTo>
                  <a:lnTo>
                    <a:pt x="54414" y="51294"/>
                  </a:lnTo>
                  <a:lnTo>
                    <a:pt x="54949" y="50990"/>
                  </a:lnTo>
                  <a:lnTo>
                    <a:pt x="55485" y="50678"/>
                  </a:lnTo>
                  <a:lnTo>
                    <a:pt x="55565" y="50625"/>
                  </a:lnTo>
                  <a:lnTo>
                    <a:pt x="55654" y="50580"/>
                  </a:lnTo>
                  <a:lnTo>
                    <a:pt x="56055" y="50330"/>
                  </a:lnTo>
                  <a:lnTo>
                    <a:pt x="55645" y="49688"/>
                  </a:lnTo>
                  <a:lnTo>
                    <a:pt x="55244" y="49037"/>
                  </a:lnTo>
                  <a:lnTo>
                    <a:pt x="54842" y="48386"/>
                  </a:lnTo>
                  <a:lnTo>
                    <a:pt x="54441" y="47735"/>
                  </a:lnTo>
                  <a:lnTo>
                    <a:pt x="54058" y="47084"/>
                  </a:lnTo>
                  <a:lnTo>
                    <a:pt x="53665" y="46424"/>
                  </a:lnTo>
                  <a:lnTo>
                    <a:pt x="53291" y="45764"/>
                  </a:lnTo>
                  <a:lnTo>
                    <a:pt x="52907" y="45095"/>
                  </a:lnTo>
                  <a:lnTo>
                    <a:pt x="52541" y="44426"/>
                  </a:lnTo>
                  <a:lnTo>
                    <a:pt x="52176" y="43757"/>
                  </a:lnTo>
                  <a:lnTo>
                    <a:pt x="51810" y="43088"/>
                  </a:lnTo>
                  <a:lnTo>
                    <a:pt x="51453" y="42410"/>
                  </a:lnTo>
                  <a:lnTo>
                    <a:pt x="51096" y="41742"/>
                  </a:lnTo>
                  <a:lnTo>
                    <a:pt x="50749" y="41055"/>
                  </a:lnTo>
                  <a:lnTo>
                    <a:pt x="50410" y="40377"/>
                  </a:lnTo>
                  <a:lnTo>
                    <a:pt x="50071" y="39690"/>
                  </a:lnTo>
                  <a:lnTo>
                    <a:pt x="49741" y="39003"/>
                  </a:lnTo>
                  <a:lnTo>
                    <a:pt x="49411" y="38317"/>
                  </a:lnTo>
                  <a:lnTo>
                    <a:pt x="49090" y="37630"/>
                  </a:lnTo>
                  <a:lnTo>
                    <a:pt x="48769" y="36934"/>
                  </a:lnTo>
                  <a:lnTo>
                    <a:pt x="48456" y="36239"/>
                  </a:lnTo>
                  <a:lnTo>
                    <a:pt x="48144" y="35543"/>
                  </a:lnTo>
                  <a:lnTo>
                    <a:pt x="47841" y="34838"/>
                  </a:lnTo>
                  <a:lnTo>
                    <a:pt x="47538" y="34134"/>
                  </a:lnTo>
                  <a:lnTo>
                    <a:pt x="47252" y="33429"/>
                  </a:lnTo>
                  <a:lnTo>
                    <a:pt x="46958" y="32725"/>
                  </a:lnTo>
                  <a:lnTo>
                    <a:pt x="46673" y="32020"/>
                  </a:lnTo>
                  <a:lnTo>
                    <a:pt x="46396" y="31306"/>
                  </a:lnTo>
                  <a:lnTo>
                    <a:pt x="46120" y="30593"/>
                  </a:lnTo>
                  <a:lnTo>
                    <a:pt x="45852" y="29879"/>
                  </a:lnTo>
                  <a:lnTo>
                    <a:pt x="45594" y="29166"/>
                  </a:lnTo>
                  <a:lnTo>
                    <a:pt x="45335" y="28443"/>
                  </a:lnTo>
                  <a:lnTo>
                    <a:pt x="44925" y="27284"/>
                  </a:lnTo>
                  <a:lnTo>
                    <a:pt x="44523" y="26107"/>
                  </a:lnTo>
                  <a:lnTo>
                    <a:pt x="43738" y="23761"/>
                  </a:lnTo>
                  <a:lnTo>
                    <a:pt x="43346" y="22584"/>
                  </a:lnTo>
                  <a:lnTo>
                    <a:pt x="42954" y="21415"/>
                  </a:lnTo>
                  <a:lnTo>
                    <a:pt x="42543" y="20247"/>
                  </a:lnTo>
                  <a:lnTo>
                    <a:pt x="42124" y="19087"/>
                  </a:lnTo>
                  <a:lnTo>
                    <a:pt x="41696" y="17928"/>
                  </a:lnTo>
                  <a:lnTo>
                    <a:pt x="41473" y="17357"/>
                  </a:lnTo>
                  <a:lnTo>
                    <a:pt x="41241" y="16777"/>
                  </a:lnTo>
                  <a:lnTo>
                    <a:pt x="41009" y="16216"/>
                  </a:lnTo>
                  <a:lnTo>
                    <a:pt x="40768" y="15645"/>
                  </a:lnTo>
                  <a:lnTo>
                    <a:pt x="40528" y="15083"/>
                  </a:lnTo>
                  <a:lnTo>
                    <a:pt x="40269" y="14521"/>
                  </a:lnTo>
                  <a:lnTo>
                    <a:pt x="40010" y="13968"/>
                  </a:lnTo>
                  <a:lnTo>
                    <a:pt x="39743" y="13415"/>
                  </a:lnTo>
                  <a:lnTo>
                    <a:pt x="39466" y="12862"/>
                  </a:lnTo>
                  <a:lnTo>
                    <a:pt x="39181" y="12318"/>
                  </a:lnTo>
                  <a:lnTo>
                    <a:pt x="38886" y="11774"/>
                  </a:lnTo>
                  <a:lnTo>
                    <a:pt x="38592" y="11239"/>
                  </a:lnTo>
                  <a:lnTo>
                    <a:pt x="38280" y="10713"/>
                  </a:lnTo>
                  <a:lnTo>
                    <a:pt x="37950" y="10186"/>
                  </a:lnTo>
                  <a:lnTo>
                    <a:pt x="37718" y="9821"/>
                  </a:lnTo>
                  <a:lnTo>
                    <a:pt x="37602" y="9642"/>
                  </a:lnTo>
                  <a:lnTo>
                    <a:pt x="37477" y="9464"/>
                  </a:lnTo>
                  <a:lnTo>
                    <a:pt x="37201" y="9045"/>
                  </a:lnTo>
                  <a:lnTo>
                    <a:pt x="36898" y="8635"/>
                  </a:lnTo>
                  <a:lnTo>
                    <a:pt x="36568" y="8189"/>
                  </a:lnTo>
                  <a:lnTo>
                    <a:pt x="36211" y="7743"/>
                  </a:lnTo>
                  <a:lnTo>
                    <a:pt x="35854" y="7297"/>
                  </a:lnTo>
                  <a:lnTo>
                    <a:pt x="35488" y="6869"/>
                  </a:lnTo>
                  <a:lnTo>
                    <a:pt x="35114" y="6449"/>
                  </a:lnTo>
                  <a:lnTo>
                    <a:pt x="34721" y="6030"/>
                  </a:lnTo>
                  <a:lnTo>
                    <a:pt x="34329" y="5629"/>
                  </a:lnTo>
                  <a:lnTo>
                    <a:pt x="33919" y="5227"/>
                  </a:lnTo>
                  <a:lnTo>
                    <a:pt x="33508" y="4844"/>
                  </a:lnTo>
                  <a:lnTo>
                    <a:pt x="33080" y="4469"/>
                  </a:lnTo>
                  <a:lnTo>
                    <a:pt x="32652" y="4113"/>
                  </a:lnTo>
                  <a:lnTo>
                    <a:pt x="32215" y="3756"/>
                  </a:lnTo>
                  <a:lnTo>
                    <a:pt x="31760" y="3417"/>
                  </a:lnTo>
                  <a:lnTo>
                    <a:pt x="31305" y="3096"/>
                  </a:lnTo>
                  <a:lnTo>
                    <a:pt x="30851" y="2784"/>
                  </a:lnTo>
                  <a:lnTo>
                    <a:pt x="30378" y="2480"/>
                  </a:lnTo>
                  <a:lnTo>
                    <a:pt x="29896" y="2195"/>
                  </a:lnTo>
                  <a:lnTo>
                    <a:pt x="29415" y="1927"/>
                  </a:lnTo>
                  <a:lnTo>
                    <a:pt x="28924" y="1669"/>
                  </a:lnTo>
                  <a:lnTo>
                    <a:pt x="28425" y="1437"/>
                  </a:lnTo>
                  <a:lnTo>
                    <a:pt x="27925" y="1214"/>
                  </a:lnTo>
                  <a:lnTo>
                    <a:pt x="27417" y="1009"/>
                  </a:lnTo>
                  <a:lnTo>
                    <a:pt x="26899" y="822"/>
                  </a:lnTo>
                  <a:lnTo>
                    <a:pt x="26382" y="652"/>
                  </a:lnTo>
                  <a:lnTo>
                    <a:pt x="25856" y="500"/>
                  </a:lnTo>
                  <a:lnTo>
                    <a:pt x="25321" y="367"/>
                  </a:lnTo>
                  <a:lnTo>
                    <a:pt x="24786" y="251"/>
                  </a:lnTo>
                  <a:lnTo>
                    <a:pt x="24251" y="162"/>
                  </a:lnTo>
                  <a:lnTo>
                    <a:pt x="23698" y="90"/>
                  </a:lnTo>
                  <a:lnTo>
                    <a:pt x="23430" y="63"/>
                  </a:lnTo>
                  <a:lnTo>
                    <a:pt x="23154" y="37"/>
                  </a:lnTo>
                  <a:lnTo>
                    <a:pt x="22877" y="19"/>
                  </a:lnTo>
                  <a:lnTo>
                    <a:pt x="22601" y="10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 rot="7685776" flipH="1">
              <a:off x="1063524" y="3801427"/>
              <a:ext cx="190625" cy="427275"/>
            </a:xfrm>
            <a:custGeom>
              <a:avLst/>
              <a:gdLst/>
              <a:ahLst/>
              <a:cxnLst/>
              <a:rect l="l" t="t" r="r" b="b"/>
              <a:pathLst>
                <a:path w="18758" h="42045" extrusionOk="0">
                  <a:moveTo>
                    <a:pt x="1" y="1"/>
                  </a:moveTo>
                  <a:lnTo>
                    <a:pt x="295" y="634"/>
                  </a:lnTo>
                  <a:lnTo>
                    <a:pt x="580" y="1276"/>
                  </a:lnTo>
                  <a:lnTo>
                    <a:pt x="857" y="1918"/>
                  </a:lnTo>
                  <a:lnTo>
                    <a:pt x="1115" y="2560"/>
                  </a:lnTo>
                  <a:lnTo>
                    <a:pt x="1365" y="3193"/>
                  </a:lnTo>
                  <a:lnTo>
                    <a:pt x="1615" y="3836"/>
                  </a:lnTo>
                  <a:lnTo>
                    <a:pt x="1847" y="4478"/>
                  </a:lnTo>
                  <a:lnTo>
                    <a:pt x="2070" y="5120"/>
                  </a:lnTo>
                  <a:lnTo>
                    <a:pt x="2284" y="5753"/>
                  </a:lnTo>
                  <a:lnTo>
                    <a:pt x="2498" y="6386"/>
                  </a:lnTo>
                  <a:lnTo>
                    <a:pt x="2694" y="7020"/>
                  </a:lnTo>
                  <a:lnTo>
                    <a:pt x="2890" y="7644"/>
                  </a:lnTo>
                  <a:lnTo>
                    <a:pt x="3265" y="8875"/>
                  </a:lnTo>
                  <a:lnTo>
                    <a:pt x="3613" y="10088"/>
                  </a:lnTo>
                  <a:lnTo>
                    <a:pt x="3898" y="11122"/>
                  </a:lnTo>
                  <a:lnTo>
                    <a:pt x="4184" y="12157"/>
                  </a:lnTo>
                  <a:lnTo>
                    <a:pt x="4728" y="14208"/>
                  </a:lnTo>
                  <a:lnTo>
                    <a:pt x="5111" y="15626"/>
                  </a:lnTo>
                  <a:lnTo>
                    <a:pt x="5495" y="17053"/>
                  </a:lnTo>
                  <a:lnTo>
                    <a:pt x="5896" y="18489"/>
                  </a:lnTo>
                  <a:lnTo>
                    <a:pt x="6306" y="19916"/>
                  </a:lnTo>
                  <a:lnTo>
                    <a:pt x="6520" y="20630"/>
                  </a:lnTo>
                  <a:lnTo>
                    <a:pt x="6743" y="21343"/>
                  </a:lnTo>
                  <a:lnTo>
                    <a:pt x="6966" y="22057"/>
                  </a:lnTo>
                  <a:lnTo>
                    <a:pt x="7207" y="22762"/>
                  </a:lnTo>
                  <a:lnTo>
                    <a:pt x="7448" y="23466"/>
                  </a:lnTo>
                  <a:lnTo>
                    <a:pt x="7698" y="24171"/>
                  </a:lnTo>
                  <a:lnTo>
                    <a:pt x="7956" y="24866"/>
                  </a:lnTo>
                  <a:lnTo>
                    <a:pt x="8215" y="25562"/>
                  </a:lnTo>
                  <a:lnTo>
                    <a:pt x="8447" y="26124"/>
                  </a:lnTo>
                  <a:lnTo>
                    <a:pt x="8679" y="26686"/>
                  </a:lnTo>
                  <a:lnTo>
                    <a:pt x="8919" y="27248"/>
                  </a:lnTo>
                  <a:lnTo>
                    <a:pt x="9169" y="27810"/>
                  </a:lnTo>
                  <a:lnTo>
                    <a:pt x="9419" y="28363"/>
                  </a:lnTo>
                  <a:lnTo>
                    <a:pt x="9678" y="28916"/>
                  </a:lnTo>
                  <a:lnTo>
                    <a:pt x="9945" y="29469"/>
                  </a:lnTo>
                  <a:lnTo>
                    <a:pt x="10222" y="30013"/>
                  </a:lnTo>
                  <a:lnTo>
                    <a:pt x="10498" y="30566"/>
                  </a:lnTo>
                  <a:lnTo>
                    <a:pt x="10784" y="31101"/>
                  </a:lnTo>
                  <a:lnTo>
                    <a:pt x="11078" y="31645"/>
                  </a:lnTo>
                  <a:lnTo>
                    <a:pt x="11381" y="32180"/>
                  </a:lnTo>
                  <a:lnTo>
                    <a:pt x="11684" y="32706"/>
                  </a:lnTo>
                  <a:lnTo>
                    <a:pt x="11997" y="33241"/>
                  </a:lnTo>
                  <a:lnTo>
                    <a:pt x="12309" y="33759"/>
                  </a:lnTo>
                  <a:lnTo>
                    <a:pt x="12639" y="34285"/>
                  </a:lnTo>
                  <a:lnTo>
                    <a:pt x="12969" y="34802"/>
                  </a:lnTo>
                  <a:lnTo>
                    <a:pt x="13299" y="35311"/>
                  </a:lnTo>
                  <a:lnTo>
                    <a:pt x="13647" y="35828"/>
                  </a:lnTo>
                  <a:lnTo>
                    <a:pt x="13994" y="36327"/>
                  </a:lnTo>
                  <a:lnTo>
                    <a:pt x="14342" y="36836"/>
                  </a:lnTo>
                  <a:lnTo>
                    <a:pt x="14708" y="37326"/>
                  </a:lnTo>
                  <a:lnTo>
                    <a:pt x="15065" y="37826"/>
                  </a:lnTo>
                  <a:lnTo>
                    <a:pt x="15439" y="38307"/>
                  </a:lnTo>
                  <a:lnTo>
                    <a:pt x="15814" y="38798"/>
                  </a:lnTo>
                  <a:lnTo>
                    <a:pt x="16197" y="39271"/>
                  </a:lnTo>
                  <a:lnTo>
                    <a:pt x="16581" y="39743"/>
                  </a:lnTo>
                  <a:lnTo>
                    <a:pt x="16973" y="40216"/>
                  </a:lnTo>
                  <a:lnTo>
                    <a:pt x="17366" y="40680"/>
                  </a:lnTo>
                  <a:lnTo>
                    <a:pt x="17767" y="41143"/>
                  </a:lnTo>
                  <a:lnTo>
                    <a:pt x="18177" y="41598"/>
                  </a:lnTo>
                  <a:lnTo>
                    <a:pt x="18588" y="42044"/>
                  </a:lnTo>
                  <a:lnTo>
                    <a:pt x="18668" y="41991"/>
                  </a:lnTo>
                  <a:lnTo>
                    <a:pt x="18757" y="41946"/>
                  </a:lnTo>
                  <a:lnTo>
                    <a:pt x="18338" y="41491"/>
                  </a:lnTo>
                  <a:lnTo>
                    <a:pt x="17937" y="41045"/>
                  </a:lnTo>
                  <a:lnTo>
                    <a:pt x="17535" y="40582"/>
                  </a:lnTo>
                  <a:lnTo>
                    <a:pt x="17134" y="40118"/>
                  </a:lnTo>
                  <a:lnTo>
                    <a:pt x="16741" y="39654"/>
                  </a:lnTo>
                  <a:lnTo>
                    <a:pt x="16358" y="39181"/>
                  </a:lnTo>
                  <a:lnTo>
                    <a:pt x="15974" y="38700"/>
                  </a:lnTo>
                  <a:lnTo>
                    <a:pt x="15600" y="38218"/>
                  </a:lnTo>
                  <a:lnTo>
                    <a:pt x="15234" y="37728"/>
                  </a:lnTo>
                  <a:lnTo>
                    <a:pt x="14868" y="37237"/>
                  </a:lnTo>
                  <a:lnTo>
                    <a:pt x="14512" y="36738"/>
                  </a:lnTo>
                  <a:lnTo>
                    <a:pt x="14155" y="36238"/>
                  </a:lnTo>
                  <a:lnTo>
                    <a:pt x="13807" y="35739"/>
                  </a:lnTo>
                  <a:lnTo>
                    <a:pt x="13468" y="35230"/>
                  </a:lnTo>
                  <a:lnTo>
                    <a:pt x="13129" y="34713"/>
                  </a:lnTo>
                  <a:lnTo>
                    <a:pt x="12808" y="34196"/>
                  </a:lnTo>
                  <a:lnTo>
                    <a:pt x="12478" y="33678"/>
                  </a:lnTo>
                  <a:lnTo>
                    <a:pt x="12166" y="33152"/>
                  </a:lnTo>
                  <a:lnTo>
                    <a:pt x="11854" y="32626"/>
                  </a:lnTo>
                  <a:lnTo>
                    <a:pt x="11551" y="32100"/>
                  </a:lnTo>
                  <a:lnTo>
                    <a:pt x="11247" y="31565"/>
                  </a:lnTo>
                  <a:lnTo>
                    <a:pt x="10953" y="31029"/>
                  </a:lnTo>
                  <a:lnTo>
                    <a:pt x="10668" y="30485"/>
                  </a:lnTo>
                  <a:lnTo>
                    <a:pt x="10391" y="29941"/>
                  </a:lnTo>
                  <a:lnTo>
                    <a:pt x="10115" y="29397"/>
                  </a:lnTo>
                  <a:lnTo>
                    <a:pt x="9856" y="28844"/>
                  </a:lnTo>
                  <a:lnTo>
                    <a:pt x="9588" y="28291"/>
                  </a:lnTo>
                  <a:lnTo>
                    <a:pt x="9339" y="27738"/>
                  </a:lnTo>
                  <a:lnTo>
                    <a:pt x="9089" y="27185"/>
                  </a:lnTo>
                  <a:lnTo>
                    <a:pt x="8857" y="26623"/>
                  </a:lnTo>
                  <a:lnTo>
                    <a:pt x="8625" y="26062"/>
                  </a:lnTo>
                  <a:lnTo>
                    <a:pt x="8393" y="25500"/>
                  </a:lnTo>
                  <a:lnTo>
                    <a:pt x="8126" y="24804"/>
                  </a:lnTo>
                  <a:lnTo>
                    <a:pt x="7867" y="24108"/>
                  </a:lnTo>
                  <a:lnTo>
                    <a:pt x="7626" y="23404"/>
                  </a:lnTo>
                  <a:lnTo>
                    <a:pt x="7377" y="22699"/>
                  </a:lnTo>
                  <a:lnTo>
                    <a:pt x="7145" y="21995"/>
                  </a:lnTo>
                  <a:lnTo>
                    <a:pt x="6922" y="21281"/>
                  </a:lnTo>
                  <a:lnTo>
                    <a:pt x="6699" y="20576"/>
                  </a:lnTo>
                  <a:lnTo>
                    <a:pt x="6485" y="19863"/>
                  </a:lnTo>
                  <a:lnTo>
                    <a:pt x="6074" y="18436"/>
                  </a:lnTo>
                  <a:lnTo>
                    <a:pt x="5673" y="17009"/>
                  </a:lnTo>
                  <a:lnTo>
                    <a:pt x="5289" y="15582"/>
                  </a:lnTo>
                  <a:lnTo>
                    <a:pt x="4906" y="14164"/>
                  </a:lnTo>
                  <a:lnTo>
                    <a:pt x="4362" y="12103"/>
                  </a:lnTo>
                  <a:lnTo>
                    <a:pt x="4077" y="11069"/>
                  </a:lnTo>
                  <a:lnTo>
                    <a:pt x="3782" y="10043"/>
                  </a:lnTo>
                  <a:lnTo>
                    <a:pt x="3470" y="8937"/>
                  </a:lnTo>
                  <a:lnTo>
                    <a:pt x="3131" y="7813"/>
                  </a:lnTo>
                  <a:lnTo>
                    <a:pt x="2774" y="6672"/>
                  </a:lnTo>
                  <a:lnTo>
                    <a:pt x="2400" y="5512"/>
                  </a:lnTo>
                  <a:lnTo>
                    <a:pt x="2195" y="4933"/>
                  </a:lnTo>
                  <a:lnTo>
                    <a:pt x="1989" y="4344"/>
                  </a:lnTo>
                  <a:lnTo>
                    <a:pt x="1775" y="3764"/>
                  </a:lnTo>
                  <a:lnTo>
                    <a:pt x="1552" y="3176"/>
                  </a:lnTo>
                  <a:lnTo>
                    <a:pt x="1321" y="2587"/>
                  </a:lnTo>
                  <a:lnTo>
                    <a:pt x="1089" y="1998"/>
                  </a:lnTo>
                  <a:lnTo>
                    <a:pt x="839" y="1419"/>
                  </a:lnTo>
                  <a:lnTo>
                    <a:pt x="580" y="830"/>
                  </a:lnTo>
                  <a:lnTo>
                    <a:pt x="304" y="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 rot="7685776" flipH="1">
              <a:off x="938908" y="3860617"/>
              <a:ext cx="360204" cy="522079"/>
            </a:xfrm>
            <a:custGeom>
              <a:avLst/>
              <a:gdLst/>
              <a:ahLst/>
              <a:cxnLst/>
              <a:rect l="l" t="t" r="r" b="b"/>
              <a:pathLst>
                <a:path w="35445" h="51374" extrusionOk="0">
                  <a:moveTo>
                    <a:pt x="241" y="1"/>
                  </a:moveTo>
                  <a:lnTo>
                    <a:pt x="116" y="36"/>
                  </a:lnTo>
                  <a:lnTo>
                    <a:pt x="0" y="81"/>
                  </a:lnTo>
                  <a:lnTo>
                    <a:pt x="437" y="340"/>
                  </a:lnTo>
                  <a:lnTo>
                    <a:pt x="874" y="598"/>
                  </a:lnTo>
                  <a:lnTo>
                    <a:pt x="1303" y="866"/>
                  </a:lnTo>
                  <a:lnTo>
                    <a:pt x="1722" y="1142"/>
                  </a:lnTo>
                  <a:lnTo>
                    <a:pt x="2132" y="1428"/>
                  </a:lnTo>
                  <a:lnTo>
                    <a:pt x="2542" y="1704"/>
                  </a:lnTo>
                  <a:lnTo>
                    <a:pt x="2935" y="1999"/>
                  </a:lnTo>
                  <a:lnTo>
                    <a:pt x="3336" y="2293"/>
                  </a:lnTo>
                  <a:lnTo>
                    <a:pt x="3720" y="2587"/>
                  </a:lnTo>
                  <a:lnTo>
                    <a:pt x="4103" y="2882"/>
                  </a:lnTo>
                  <a:lnTo>
                    <a:pt x="4478" y="3185"/>
                  </a:lnTo>
                  <a:lnTo>
                    <a:pt x="4843" y="3488"/>
                  </a:lnTo>
                  <a:lnTo>
                    <a:pt x="5200" y="3800"/>
                  </a:lnTo>
                  <a:lnTo>
                    <a:pt x="5557" y="4103"/>
                  </a:lnTo>
                  <a:lnTo>
                    <a:pt x="5905" y="4416"/>
                  </a:lnTo>
                  <a:lnTo>
                    <a:pt x="6244" y="4728"/>
                  </a:lnTo>
                  <a:lnTo>
                    <a:pt x="6904" y="5352"/>
                  </a:lnTo>
                  <a:lnTo>
                    <a:pt x="7537" y="5985"/>
                  </a:lnTo>
                  <a:lnTo>
                    <a:pt x="8143" y="6610"/>
                  </a:lnTo>
                  <a:lnTo>
                    <a:pt x="8723" y="7243"/>
                  </a:lnTo>
                  <a:lnTo>
                    <a:pt x="9285" y="7858"/>
                  </a:lnTo>
                  <a:lnTo>
                    <a:pt x="9811" y="8474"/>
                  </a:lnTo>
                  <a:lnTo>
                    <a:pt x="10311" y="9071"/>
                  </a:lnTo>
                  <a:lnTo>
                    <a:pt x="10774" y="9660"/>
                  </a:lnTo>
                  <a:lnTo>
                    <a:pt x="11185" y="10177"/>
                  </a:lnTo>
                  <a:lnTo>
                    <a:pt x="11577" y="10695"/>
                  </a:lnTo>
                  <a:lnTo>
                    <a:pt x="11961" y="11221"/>
                  </a:lnTo>
                  <a:lnTo>
                    <a:pt x="12344" y="11756"/>
                  </a:lnTo>
                  <a:lnTo>
                    <a:pt x="12719" y="12291"/>
                  </a:lnTo>
                  <a:lnTo>
                    <a:pt x="13093" y="12826"/>
                  </a:lnTo>
                  <a:lnTo>
                    <a:pt x="13459" y="13370"/>
                  </a:lnTo>
                  <a:lnTo>
                    <a:pt x="13816" y="13923"/>
                  </a:lnTo>
                  <a:lnTo>
                    <a:pt x="14164" y="14467"/>
                  </a:lnTo>
                  <a:lnTo>
                    <a:pt x="14512" y="15029"/>
                  </a:lnTo>
                  <a:lnTo>
                    <a:pt x="14859" y="15582"/>
                  </a:lnTo>
                  <a:lnTo>
                    <a:pt x="15198" y="16144"/>
                  </a:lnTo>
                  <a:lnTo>
                    <a:pt x="15528" y="16706"/>
                  </a:lnTo>
                  <a:lnTo>
                    <a:pt x="15858" y="17277"/>
                  </a:lnTo>
                  <a:lnTo>
                    <a:pt x="16500" y="18418"/>
                  </a:lnTo>
                  <a:lnTo>
                    <a:pt x="17134" y="19578"/>
                  </a:lnTo>
                  <a:lnTo>
                    <a:pt x="17749" y="20746"/>
                  </a:lnTo>
                  <a:lnTo>
                    <a:pt x="18356" y="21923"/>
                  </a:lnTo>
                  <a:lnTo>
                    <a:pt x="18953" y="23110"/>
                  </a:lnTo>
                  <a:lnTo>
                    <a:pt x="19542" y="24305"/>
                  </a:lnTo>
                  <a:lnTo>
                    <a:pt x="20130" y="25509"/>
                  </a:lnTo>
                  <a:lnTo>
                    <a:pt x="20710" y="26722"/>
                  </a:lnTo>
                  <a:lnTo>
                    <a:pt x="21281" y="27935"/>
                  </a:lnTo>
                  <a:lnTo>
                    <a:pt x="22003" y="29478"/>
                  </a:lnTo>
                  <a:lnTo>
                    <a:pt x="23038" y="31654"/>
                  </a:lnTo>
                  <a:lnTo>
                    <a:pt x="24082" y="33839"/>
                  </a:lnTo>
                  <a:lnTo>
                    <a:pt x="24608" y="34936"/>
                  </a:lnTo>
                  <a:lnTo>
                    <a:pt x="25152" y="36024"/>
                  </a:lnTo>
                  <a:lnTo>
                    <a:pt x="25696" y="37112"/>
                  </a:lnTo>
                  <a:lnTo>
                    <a:pt x="26258" y="38200"/>
                  </a:lnTo>
                  <a:lnTo>
                    <a:pt x="26829" y="39280"/>
                  </a:lnTo>
                  <a:lnTo>
                    <a:pt x="27408" y="40359"/>
                  </a:lnTo>
                  <a:lnTo>
                    <a:pt x="28006" y="41420"/>
                  </a:lnTo>
                  <a:lnTo>
                    <a:pt x="28612" y="42482"/>
                  </a:lnTo>
                  <a:lnTo>
                    <a:pt x="29246" y="43525"/>
                  </a:lnTo>
                  <a:lnTo>
                    <a:pt x="29567" y="44042"/>
                  </a:lnTo>
                  <a:lnTo>
                    <a:pt x="29888" y="44560"/>
                  </a:lnTo>
                  <a:lnTo>
                    <a:pt x="30218" y="45077"/>
                  </a:lnTo>
                  <a:lnTo>
                    <a:pt x="30548" y="45585"/>
                  </a:lnTo>
                  <a:lnTo>
                    <a:pt x="30887" y="46094"/>
                  </a:lnTo>
                  <a:lnTo>
                    <a:pt x="31234" y="46593"/>
                  </a:lnTo>
                  <a:lnTo>
                    <a:pt x="31636" y="47173"/>
                  </a:lnTo>
                  <a:lnTo>
                    <a:pt x="32064" y="47762"/>
                  </a:lnTo>
                  <a:lnTo>
                    <a:pt x="32519" y="48368"/>
                  </a:lnTo>
                  <a:lnTo>
                    <a:pt x="32760" y="48680"/>
                  </a:lnTo>
                  <a:lnTo>
                    <a:pt x="33009" y="48983"/>
                  </a:lnTo>
                  <a:lnTo>
                    <a:pt x="33259" y="49287"/>
                  </a:lnTo>
                  <a:lnTo>
                    <a:pt x="33527" y="49599"/>
                  </a:lnTo>
                  <a:lnTo>
                    <a:pt x="33794" y="49902"/>
                  </a:lnTo>
                  <a:lnTo>
                    <a:pt x="34071" y="50205"/>
                  </a:lnTo>
                  <a:lnTo>
                    <a:pt x="34356" y="50500"/>
                  </a:lnTo>
                  <a:lnTo>
                    <a:pt x="34642" y="50794"/>
                  </a:lnTo>
                  <a:lnTo>
                    <a:pt x="34945" y="51088"/>
                  </a:lnTo>
                  <a:lnTo>
                    <a:pt x="35248" y="51374"/>
                  </a:lnTo>
                  <a:lnTo>
                    <a:pt x="35444" y="51276"/>
                  </a:lnTo>
                  <a:lnTo>
                    <a:pt x="35132" y="50999"/>
                  </a:lnTo>
                  <a:lnTo>
                    <a:pt x="34829" y="50705"/>
                  </a:lnTo>
                  <a:lnTo>
                    <a:pt x="34534" y="50410"/>
                  </a:lnTo>
                  <a:lnTo>
                    <a:pt x="34249" y="50116"/>
                  </a:lnTo>
                  <a:lnTo>
                    <a:pt x="33973" y="49813"/>
                  </a:lnTo>
                  <a:lnTo>
                    <a:pt x="33696" y="49510"/>
                  </a:lnTo>
                  <a:lnTo>
                    <a:pt x="33437" y="49197"/>
                  </a:lnTo>
                  <a:lnTo>
                    <a:pt x="33179" y="48894"/>
                  </a:lnTo>
                  <a:lnTo>
                    <a:pt x="32929" y="48582"/>
                  </a:lnTo>
                  <a:lnTo>
                    <a:pt x="32688" y="48279"/>
                  </a:lnTo>
                  <a:lnTo>
                    <a:pt x="32224" y="47663"/>
                  </a:lnTo>
                  <a:lnTo>
                    <a:pt x="31787" y="47066"/>
                  </a:lnTo>
                  <a:lnTo>
                    <a:pt x="31386" y="46486"/>
                  </a:lnTo>
                  <a:lnTo>
                    <a:pt x="31047" y="45987"/>
                  </a:lnTo>
                  <a:lnTo>
                    <a:pt x="30708" y="45478"/>
                  </a:lnTo>
                  <a:lnTo>
                    <a:pt x="30369" y="44970"/>
                  </a:lnTo>
                  <a:lnTo>
                    <a:pt x="30048" y="44462"/>
                  </a:lnTo>
                  <a:lnTo>
                    <a:pt x="29718" y="43944"/>
                  </a:lnTo>
                  <a:lnTo>
                    <a:pt x="29406" y="43427"/>
                  </a:lnTo>
                  <a:lnTo>
                    <a:pt x="28782" y="42375"/>
                  </a:lnTo>
                  <a:lnTo>
                    <a:pt x="28166" y="41322"/>
                  </a:lnTo>
                  <a:lnTo>
                    <a:pt x="27578" y="40261"/>
                  </a:lnTo>
                  <a:lnTo>
                    <a:pt x="26989" y="39190"/>
                  </a:lnTo>
                  <a:lnTo>
                    <a:pt x="26427" y="38111"/>
                  </a:lnTo>
                  <a:lnTo>
                    <a:pt x="25865" y="37023"/>
                  </a:lnTo>
                  <a:lnTo>
                    <a:pt x="25321" y="35935"/>
                  </a:lnTo>
                  <a:lnTo>
                    <a:pt x="24777" y="34847"/>
                  </a:lnTo>
                  <a:lnTo>
                    <a:pt x="24251" y="33759"/>
                  </a:lnTo>
                  <a:lnTo>
                    <a:pt x="23199" y="31574"/>
                  </a:lnTo>
                  <a:lnTo>
                    <a:pt x="22173" y="29397"/>
                  </a:lnTo>
                  <a:lnTo>
                    <a:pt x="21450" y="27855"/>
                  </a:lnTo>
                  <a:lnTo>
                    <a:pt x="20871" y="26642"/>
                  </a:lnTo>
                  <a:lnTo>
                    <a:pt x="20291" y="25429"/>
                  </a:lnTo>
                  <a:lnTo>
                    <a:pt x="19711" y="24225"/>
                  </a:lnTo>
                  <a:lnTo>
                    <a:pt x="19123" y="23029"/>
                  </a:lnTo>
                  <a:lnTo>
                    <a:pt x="18525" y="21834"/>
                  </a:lnTo>
                  <a:lnTo>
                    <a:pt x="17919" y="20657"/>
                  </a:lnTo>
                  <a:lnTo>
                    <a:pt x="17294" y="19489"/>
                  </a:lnTo>
                  <a:lnTo>
                    <a:pt x="16661" y="18329"/>
                  </a:lnTo>
                  <a:lnTo>
                    <a:pt x="16019" y="17179"/>
                  </a:lnTo>
                  <a:lnTo>
                    <a:pt x="15689" y="16608"/>
                  </a:lnTo>
                  <a:lnTo>
                    <a:pt x="15350" y="16046"/>
                  </a:lnTo>
                  <a:lnTo>
                    <a:pt x="15011" y="15484"/>
                  </a:lnTo>
                  <a:lnTo>
                    <a:pt x="14672" y="14922"/>
                  </a:lnTo>
                  <a:lnTo>
                    <a:pt x="14324" y="14369"/>
                  </a:lnTo>
                  <a:lnTo>
                    <a:pt x="13967" y="13816"/>
                  </a:lnTo>
                  <a:lnTo>
                    <a:pt x="13611" y="13263"/>
                  </a:lnTo>
                  <a:lnTo>
                    <a:pt x="13245" y="12719"/>
                  </a:lnTo>
                  <a:lnTo>
                    <a:pt x="12870" y="12184"/>
                  </a:lnTo>
                  <a:lnTo>
                    <a:pt x="12496" y="11649"/>
                  </a:lnTo>
                  <a:lnTo>
                    <a:pt x="12112" y="11114"/>
                  </a:lnTo>
                  <a:lnTo>
                    <a:pt x="11720" y="10587"/>
                  </a:lnTo>
                  <a:lnTo>
                    <a:pt x="11327" y="10061"/>
                  </a:lnTo>
                  <a:lnTo>
                    <a:pt x="10926" y="9544"/>
                  </a:lnTo>
                  <a:lnTo>
                    <a:pt x="10453" y="8964"/>
                  </a:lnTo>
                  <a:lnTo>
                    <a:pt x="9963" y="8367"/>
                  </a:lnTo>
                  <a:lnTo>
                    <a:pt x="9437" y="7760"/>
                  </a:lnTo>
                  <a:lnTo>
                    <a:pt x="8893" y="7136"/>
                  </a:lnTo>
                  <a:lnTo>
                    <a:pt x="8313" y="6520"/>
                  </a:lnTo>
                  <a:lnTo>
                    <a:pt x="7715" y="5896"/>
                  </a:lnTo>
                  <a:lnTo>
                    <a:pt x="7082" y="5272"/>
                  </a:lnTo>
                  <a:lnTo>
                    <a:pt x="6431" y="4647"/>
                  </a:lnTo>
                  <a:lnTo>
                    <a:pt x="6092" y="4335"/>
                  </a:lnTo>
                  <a:lnTo>
                    <a:pt x="5744" y="4023"/>
                  </a:lnTo>
                  <a:lnTo>
                    <a:pt x="5396" y="3720"/>
                  </a:lnTo>
                  <a:lnTo>
                    <a:pt x="5040" y="3408"/>
                  </a:lnTo>
                  <a:lnTo>
                    <a:pt x="4674" y="3105"/>
                  </a:lnTo>
                  <a:lnTo>
                    <a:pt x="4308" y="2810"/>
                  </a:lnTo>
                  <a:lnTo>
                    <a:pt x="3925" y="2507"/>
                  </a:lnTo>
                  <a:lnTo>
                    <a:pt x="3541" y="2213"/>
                  </a:lnTo>
                  <a:lnTo>
                    <a:pt x="3158" y="1918"/>
                  </a:lnTo>
                  <a:lnTo>
                    <a:pt x="2756" y="1633"/>
                  </a:lnTo>
                  <a:lnTo>
                    <a:pt x="2355" y="1347"/>
                  </a:lnTo>
                  <a:lnTo>
                    <a:pt x="1945" y="1071"/>
                  </a:lnTo>
                  <a:lnTo>
                    <a:pt x="1526" y="795"/>
                  </a:lnTo>
                  <a:lnTo>
                    <a:pt x="1106" y="527"/>
                  </a:lnTo>
                  <a:lnTo>
                    <a:pt x="678" y="25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 rot="7685776" flipH="1">
              <a:off x="884225" y="3891936"/>
              <a:ext cx="389116" cy="503137"/>
            </a:xfrm>
            <a:custGeom>
              <a:avLst/>
              <a:gdLst/>
              <a:ahLst/>
              <a:cxnLst/>
              <a:rect l="l" t="t" r="r" b="b"/>
              <a:pathLst>
                <a:path w="38290" h="49510" extrusionOk="0">
                  <a:moveTo>
                    <a:pt x="188" y="1"/>
                  </a:moveTo>
                  <a:lnTo>
                    <a:pt x="90" y="55"/>
                  </a:lnTo>
                  <a:lnTo>
                    <a:pt x="1" y="126"/>
                  </a:lnTo>
                  <a:lnTo>
                    <a:pt x="545" y="393"/>
                  </a:lnTo>
                  <a:lnTo>
                    <a:pt x="1089" y="661"/>
                  </a:lnTo>
                  <a:lnTo>
                    <a:pt x="1624" y="955"/>
                  </a:lnTo>
                  <a:lnTo>
                    <a:pt x="2168" y="1250"/>
                  </a:lnTo>
                  <a:lnTo>
                    <a:pt x="2703" y="1562"/>
                  </a:lnTo>
                  <a:lnTo>
                    <a:pt x="3230" y="1892"/>
                  </a:lnTo>
                  <a:lnTo>
                    <a:pt x="3765" y="2231"/>
                  </a:lnTo>
                  <a:lnTo>
                    <a:pt x="4291" y="2579"/>
                  </a:lnTo>
                  <a:lnTo>
                    <a:pt x="4817" y="2944"/>
                  </a:lnTo>
                  <a:lnTo>
                    <a:pt x="5334" y="3319"/>
                  </a:lnTo>
                  <a:lnTo>
                    <a:pt x="5852" y="3711"/>
                  </a:lnTo>
                  <a:lnTo>
                    <a:pt x="6369" y="4113"/>
                  </a:lnTo>
                  <a:lnTo>
                    <a:pt x="6877" y="4523"/>
                  </a:lnTo>
                  <a:lnTo>
                    <a:pt x="7377" y="4942"/>
                  </a:lnTo>
                  <a:lnTo>
                    <a:pt x="7885" y="5379"/>
                  </a:lnTo>
                  <a:lnTo>
                    <a:pt x="8376" y="5825"/>
                  </a:lnTo>
                  <a:lnTo>
                    <a:pt x="9009" y="6423"/>
                  </a:lnTo>
                  <a:lnTo>
                    <a:pt x="9642" y="7029"/>
                  </a:lnTo>
                  <a:lnTo>
                    <a:pt x="10267" y="7662"/>
                  </a:lnTo>
                  <a:lnTo>
                    <a:pt x="10882" y="8313"/>
                  </a:lnTo>
                  <a:lnTo>
                    <a:pt x="11497" y="8982"/>
                  </a:lnTo>
                  <a:lnTo>
                    <a:pt x="12122" y="9687"/>
                  </a:lnTo>
                  <a:lnTo>
                    <a:pt x="12737" y="10409"/>
                  </a:lnTo>
                  <a:lnTo>
                    <a:pt x="13353" y="11159"/>
                  </a:lnTo>
                  <a:lnTo>
                    <a:pt x="13968" y="11935"/>
                  </a:lnTo>
                  <a:lnTo>
                    <a:pt x="14592" y="12746"/>
                  </a:lnTo>
                  <a:lnTo>
                    <a:pt x="15217" y="13585"/>
                  </a:lnTo>
                  <a:lnTo>
                    <a:pt x="15850" y="14450"/>
                  </a:lnTo>
                  <a:lnTo>
                    <a:pt x="16483" y="15359"/>
                  </a:lnTo>
                  <a:lnTo>
                    <a:pt x="17125" y="16296"/>
                  </a:lnTo>
                  <a:lnTo>
                    <a:pt x="17776" y="17277"/>
                  </a:lnTo>
                  <a:lnTo>
                    <a:pt x="18445" y="18285"/>
                  </a:lnTo>
                  <a:lnTo>
                    <a:pt x="18954" y="19079"/>
                  </a:lnTo>
                  <a:lnTo>
                    <a:pt x="19453" y="19872"/>
                  </a:lnTo>
                  <a:lnTo>
                    <a:pt x="19953" y="20675"/>
                  </a:lnTo>
                  <a:lnTo>
                    <a:pt x="20443" y="21478"/>
                  </a:lnTo>
                  <a:lnTo>
                    <a:pt x="21424" y="23083"/>
                  </a:lnTo>
                  <a:lnTo>
                    <a:pt x="22387" y="24706"/>
                  </a:lnTo>
                  <a:lnTo>
                    <a:pt x="23333" y="26330"/>
                  </a:lnTo>
                  <a:lnTo>
                    <a:pt x="24269" y="27953"/>
                  </a:lnTo>
                  <a:lnTo>
                    <a:pt x="26116" y="31190"/>
                  </a:lnTo>
                  <a:lnTo>
                    <a:pt x="27694" y="33955"/>
                  </a:lnTo>
                  <a:lnTo>
                    <a:pt x="28488" y="35347"/>
                  </a:lnTo>
                  <a:lnTo>
                    <a:pt x="29300" y="36747"/>
                  </a:lnTo>
                  <a:lnTo>
                    <a:pt x="30120" y="38138"/>
                  </a:lnTo>
                  <a:lnTo>
                    <a:pt x="30950" y="39530"/>
                  </a:lnTo>
                  <a:lnTo>
                    <a:pt x="31779" y="40912"/>
                  </a:lnTo>
                  <a:lnTo>
                    <a:pt x="32626" y="42286"/>
                  </a:lnTo>
                  <a:lnTo>
                    <a:pt x="33206" y="43186"/>
                  </a:lnTo>
                  <a:lnTo>
                    <a:pt x="33804" y="44114"/>
                  </a:lnTo>
                  <a:lnTo>
                    <a:pt x="34107" y="44578"/>
                  </a:lnTo>
                  <a:lnTo>
                    <a:pt x="34428" y="45042"/>
                  </a:lnTo>
                  <a:lnTo>
                    <a:pt x="34749" y="45505"/>
                  </a:lnTo>
                  <a:lnTo>
                    <a:pt x="35079" y="45969"/>
                  </a:lnTo>
                  <a:lnTo>
                    <a:pt x="35418" y="46433"/>
                  </a:lnTo>
                  <a:lnTo>
                    <a:pt x="35766" y="46888"/>
                  </a:lnTo>
                  <a:lnTo>
                    <a:pt x="36131" y="47343"/>
                  </a:lnTo>
                  <a:lnTo>
                    <a:pt x="36497" y="47789"/>
                  </a:lnTo>
                  <a:lnTo>
                    <a:pt x="36872" y="48235"/>
                  </a:lnTo>
                  <a:lnTo>
                    <a:pt x="37255" y="48672"/>
                  </a:lnTo>
                  <a:lnTo>
                    <a:pt x="37657" y="49091"/>
                  </a:lnTo>
                  <a:lnTo>
                    <a:pt x="38058" y="49510"/>
                  </a:lnTo>
                  <a:lnTo>
                    <a:pt x="38174" y="49501"/>
                  </a:lnTo>
                  <a:lnTo>
                    <a:pt x="38290" y="49483"/>
                  </a:lnTo>
                  <a:lnTo>
                    <a:pt x="37871" y="49064"/>
                  </a:lnTo>
                  <a:lnTo>
                    <a:pt x="37469" y="48627"/>
                  </a:lnTo>
                  <a:lnTo>
                    <a:pt x="37077" y="48190"/>
                  </a:lnTo>
                  <a:lnTo>
                    <a:pt x="36693" y="47744"/>
                  </a:lnTo>
                  <a:lnTo>
                    <a:pt x="36328" y="47289"/>
                  </a:lnTo>
                  <a:lnTo>
                    <a:pt x="35962" y="46834"/>
                  </a:lnTo>
                  <a:lnTo>
                    <a:pt x="35614" y="46370"/>
                  </a:lnTo>
                  <a:lnTo>
                    <a:pt x="35266" y="45907"/>
                  </a:lnTo>
                  <a:lnTo>
                    <a:pt x="34936" y="45443"/>
                  </a:lnTo>
                  <a:lnTo>
                    <a:pt x="34606" y="44970"/>
                  </a:lnTo>
                  <a:lnTo>
                    <a:pt x="34285" y="44506"/>
                  </a:lnTo>
                  <a:lnTo>
                    <a:pt x="33973" y="44034"/>
                  </a:lnTo>
                  <a:lnTo>
                    <a:pt x="33376" y="43097"/>
                  </a:lnTo>
                  <a:lnTo>
                    <a:pt x="32796" y="42187"/>
                  </a:lnTo>
                  <a:lnTo>
                    <a:pt x="31949" y="40814"/>
                  </a:lnTo>
                  <a:lnTo>
                    <a:pt x="31110" y="39432"/>
                  </a:lnTo>
                  <a:lnTo>
                    <a:pt x="30281" y="38040"/>
                  </a:lnTo>
                  <a:lnTo>
                    <a:pt x="29460" y="36649"/>
                  </a:lnTo>
                  <a:lnTo>
                    <a:pt x="28657" y="35257"/>
                  </a:lnTo>
                  <a:lnTo>
                    <a:pt x="27855" y="33866"/>
                  </a:lnTo>
                  <a:lnTo>
                    <a:pt x="26276" y="31092"/>
                  </a:lnTo>
                  <a:lnTo>
                    <a:pt x="24430" y="27864"/>
                  </a:lnTo>
                  <a:lnTo>
                    <a:pt x="23493" y="26240"/>
                  </a:lnTo>
                  <a:lnTo>
                    <a:pt x="22548" y="24617"/>
                  </a:lnTo>
                  <a:lnTo>
                    <a:pt x="21585" y="22994"/>
                  </a:lnTo>
                  <a:lnTo>
                    <a:pt x="20613" y="21380"/>
                  </a:lnTo>
                  <a:lnTo>
                    <a:pt x="20113" y="20568"/>
                  </a:lnTo>
                  <a:lnTo>
                    <a:pt x="19614" y="19774"/>
                  </a:lnTo>
                  <a:lnTo>
                    <a:pt x="19114" y="18980"/>
                  </a:lnTo>
                  <a:lnTo>
                    <a:pt x="18606" y="18187"/>
                  </a:lnTo>
                  <a:lnTo>
                    <a:pt x="17937" y="17170"/>
                  </a:lnTo>
                  <a:lnTo>
                    <a:pt x="17286" y="16189"/>
                  </a:lnTo>
                  <a:lnTo>
                    <a:pt x="16635" y="15252"/>
                  </a:lnTo>
                  <a:lnTo>
                    <a:pt x="16001" y="14343"/>
                  </a:lnTo>
                  <a:lnTo>
                    <a:pt x="15368" y="13469"/>
                  </a:lnTo>
                  <a:lnTo>
                    <a:pt x="14735" y="12621"/>
                  </a:lnTo>
                  <a:lnTo>
                    <a:pt x="14111" y="11819"/>
                  </a:lnTo>
                  <a:lnTo>
                    <a:pt x="13495" y="11034"/>
                  </a:lnTo>
                  <a:lnTo>
                    <a:pt x="12880" y="10285"/>
                  </a:lnTo>
                  <a:lnTo>
                    <a:pt x="12256" y="9553"/>
                  </a:lnTo>
                  <a:lnTo>
                    <a:pt x="11640" y="8857"/>
                  </a:lnTo>
                  <a:lnTo>
                    <a:pt x="11016" y="8180"/>
                  </a:lnTo>
                  <a:lnTo>
                    <a:pt x="10400" y="7520"/>
                  </a:lnTo>
                  <a:lnTo>
                    <a:pt x="9776" y="6895"/>
                  </a:lnTo>
                  <a:lnTo>
                    <a:pt x="9143" y="6280"/>
                  </a:lnTo>
                  <a:lnTo>
                    <a:pt x="8501" y="5691"/>
                  </a:lnTo>
                  <a:lnTo>
                    <a:pt x="8010" y="5245"/>
                  </a:lnTo>
                  <a:lnTo>
                    <a:pt x="7511" y="4808"/>
                  </a:lnTo>
                  <a:lnTo>
                    <a:pt x="7011" y="4389"/>
                  </a:lnTo>
                  <a:lnTo>
                    <a:pt x="6503" y="3979"/>
                  </a:lnTo>
                  <a:lnTo>
                    <a:pt x="5994" y="3586"/>
                  </a:lnTo>
                  <a:lnTo>
                    <a:pt x="5486" y="3194"/>
                  </a:lnTo>
                  <a:lnTo>
                    <a:pt x="4969" y="2819"/>
                  </a:lnTo>
                  <a:lnTo>
                    <a:pt x="4443" y="2463"/>
                  </a:lnTo>
                  <a:lnTo>
                    <a:pt x="3925" y="2106"/>
                  </a:lnTo>
                  <a:lnTo>
                    <a:pt x="3399" y="1767"/>
                  </a:lnTo>
                  <a:lnTo>
                    <a:pt x="2864" y="1446"/>
                  </a:lnTo>
                  <a:lnTo>
                    <a:pt x="2338" y="1134"/>
                  </a:lnTo>
                  <a:lnTo>
                    <a:pt x="1803" y="830"/>
                  </a:lnTo>
                  <a:lnTo>
                    <a:pt x="1267" y="536"/>
                  </a:lnTo>
                  <a:lnTo>
                    <a:pt x="732" y="26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 rot="7685776" flipH="1">
              <a:off x="818248" y="3938361"/>
              <a:ext cx="424104" cy="445496"/>
            </a:xfrm>
            <a:custGeom>
              <a:avLst/>
              <a:gdLst/>
              <a:ahLst/>
              <a:cxnLst/>
              <a:rect l="l" t="t" r="r" b="b"/>
              <a:pathLst>
                <a:path w="41733" h="43838" extrusionOk="0">
                  <a:moveTo>
                    <a:pt x="126" y="1"/>
                  </a:moveTo>
                  <a:lnTo>
                    <a:pt x="63" y="63"/>
                  </a:lnTo>
                  <a:lnTo>
                    <a:pt x="1" y="135"/>
                  </a:lnTo>
                  <a:lnTo>
                    <a:pt x="1035" y="973"/>
                  </a:lnTo>
                  <a:lnTo>
                    <a:pt x="2052" y="1811"/>
                  </a:lnTo>
                  <a:lnTo>
                    <a:pt x="3069" y="2668"/>
                  </a:lnTo>
                  <a:lnTo>
                    <a:pt x="4077" y="3524"/>
                  </a:lnTo>
                  <a:lnTo>
                    <a:pt x="5076" y="4398"/>
                  </a:lnTo>
                  <a:lnTo>
                    <a:pt x="6066" y="5281"/>
                  </a:lnTo>
                  <a:lnTo>
                    <a:pt x="7047" y="6164"/>
                  </a:lnTo>
                  <a:lnTo>
                    <a:pt x="8028" y="7065"/>
                  </a:lnTo>
                  <a:lnTo>
                    <a:pt x="9000" y="7965"/>
                  </a:lnTo>
                  <a:lnTo>
                    <a:pt x="9954" y="8875"/>
                  </a:lnTo>
                  <a:lnTo>
                    <a:pt x="10918" y="9794"/>
                  </a:lnTo>
                  <a:lnTo>
                    <a:pt x="11863" y="10721"/>
                  </a:lnTo>
                  <a:lnTo>
                    <a:pt x="12808" y="11649"/>
                  </a:lnTo>
                  <a:lnTo>
                    <a:pt x="13745" y="12585"/>
                  </a:lnTo>
                  <a:lnTo>
                    <a:pt x="14681" y="13531"/>
                  </a:lnTo>
                  <a:lnTo>
                    <a:pt x="15600" y="14476"/>
                  </a:lnTo>
                  <a:lnTo>
                    <a:pt x="16528" y="15431"/>
                  </a:lnTo>
                  <a:lnTo>
                    <a:pt x="17437" y="16385"/>
                  </a:lnTo>
                  <a:lnTo>
                    <a:pt x="18356" y="17339"/>
                  </a:lnTo>
                  <a:lnTo>
                    <a:pt x="19257" y="18302"/>
                  </a:lnTo>
                  <a:lnTo>
                    <a:pt x="21058" y="20238"/>
                  </a:lnTo>
                  <a:lnTo>
                    <a:pt x="22851" y="22182"/>
                  </a:lnTo>
                  <a:lnTo>
                    <a:pt x="24626" y="24126"/>
                  </a:lnTo>
                  <a:lnTo>
                    <a:pt x="26383" y="26080"/>
                  </a:lnTo>
                  <a:lnTo>
                    <a:pt x="29879" y="29968"/>
                  </a:lnTo>
                  <a:lnTo>
                    <a:pt x="31360" y="31627"/>
                  </a:lnTo>
                  <a:lnTo>
                    <a:pt x="32849" y="33295"/>
                  </a:lnTo>
                  <a:lnTo>
                    <a:pt x="34330" y="34981"/>
                  </a:lnTo>
                  <a:lnTo>
                    <a:pt x="35070" y="35837"/>
                  </a:lnTo>
                  <a:lnTo>
                    <a:pt x="35801" y="36684"/>
                  </a:lnTo>
                  <a:lnTo>
                    <a:pt x="36533" y="37549"/>
                  </a:lnTo>
                  <a:lnTo>
                    <a:pt x="37255" y="38415"/>
                  </a:lnTo>
                  <a:lnTo>
                    <a:pt x="37969" y="39289"/>
                  </a:lnTo>
                  <a:lnTo>
                    <a:pt x="38682" y="40163"/>
                  </a:lnTo>
                  <a:lnTo>
                    <a:pt x="39378" y="41055"/>
                  </a:lnTo>
                  <a:lnTo>
                    <a:pt x="40073" y="41946"/>
                  </a:lnTo>
                  <a:lnTo>
                    <a:pt x="40760" y="42847"/>
                  </a:lnTo>
                  <a:lnTo>
                    <a:pt x="41429" y="43748"/>
                  </a:lnTo>
                  <a:lnTo>
                    <a:pt x="41438" y="43757"/>
                  </a:lnTo>
                  <a:lnTo>
                    <a:pt x="41732" y="43837"/>
                  </a:lnTo>
                  <a:lnTo>
                    <a:pt x="41046" y="42919"/>
                  </a:lnTo>
                  <a:lnTo>
                    <a:pt x="40359" y="42000"/>
                  </a:lnTo>
                  <a:lnTo>
                    <a:pt x="39654" y="41090"/>
                  </a:lnTo>
                  <a:lnTo>
                    <a:pt x="38941" y="40198"/>
                  </a:lnTo>
                  <a:lnTo>
                    <a:pt x="38227" y="39298"/>
                  </a:lnTo>
                  <a:lnTo>
                    <a:pt x="37496" y="38415"/>
                  </a:lnTo>
                  <a:lnTo>
                    <a:pt x="36765" y="37532"/>
                  </a:lnTo>
                  <a:lnTo>
                    <a:pt x="36024" y="36658"/>
                  </a:lnTo>
                  <a:lnTo>
                    <a:pt x="35284" y="35792"/>
                  </a:lnTo>
                  <a:lnTo>
                    <a:pt x="34535" y="34927"/>
                  </a:lnTo>
                  <a:lnTo>
                    <a:pt x="33028" y="33215"/>
                  </a:lnTo>
                  <a:lnTo>
                    <a:pt x="31520" y="31520"/>
                  </a:lnTo>
                  <a:lnTo>
                    <a:pt x="30022" y="29835"/>
                  </a:lnTo>
                  <a:lnTo>
                    <a:pt x="26526" y="25946"/>
                  </a:lnTo>
                  <a:lnTo>
                    <a:pt x="24760" y="23993"/>
                  </a:lnTo>
                  <a:lnTo>
                    <a:pt x="22994" y="22048"/>
                  </a:lnTo>
                  <a:lnTo>
                    <a:pt x="21201" y="20104"/>
                  </a:lnTo>
                  <a:lnTo>
                    <a:pt x="19399" y="18169"/>
                  </a:lnTo>
                  <a:lnTo>
                    <a:pt x="18499" y="17214"/>
                  </a:lnTo>
                  <a:lnTo>
                    <a:pt x="17580" y="16251"/>
                  </a:lnTo>
                  <a:lnTo>
                    <a:pt x="16670" y="15297"/>
                  </a:lnTo>
                  <a:lnTo>
                    <a:pt x="15743" y="14342"/>
                  </a:lnTo>
                  <a:lnTo>
                    <a:pt x="14815" y="13397"/>
                  </a:lnTo>
                  <a:lnTo>
                    <a:pt x="13888" y="12452"/>
                  </a:lnTo>
                  <a:lnTo>
                    <a:pt x="12942" y="11515"/>
                  </a:lnTo>
                  <a:lnTo>
                    <a:pt x="12006" y="10588"/>
                  </a:lnTo>
                  <a:lnTo>
                    <a:pt x="11051" y="9660"/>
                  </a:lnTo>
                  <a:lnTo>
                    <a:pt x="10097" y="8741"/>
                  </a:lnTo>
                  <a:lnTo>
                    <a:pt x="9134" y="7832"/>
                  </a:lnTo>
                  <a:lnTo>
                    <a:pt x="8162" y="6931"/>
                  </a:lnTo>
                  <a:lnTo>
                    <a:pt x="7180" y="6030"/>
                  </a:lnTo>
                  <a:lnTo>
                    <a:pt x="6199" y="5138"/>
                  </a:lnTo>
                  <a:lnTo>
                    <a:pt x="5209" y="4264"/>
                  </a:lnTo>
                  <a:lnTo>
                    <a:pt x="4210" y="3390"/>
                  </a:lnTo>
                  <a:lnTo>
                    <a:pt x="3203" y="2525"/>
                  </a:lnTo>
                  <a:lnTo>
                    <a:pt x="2186" y="1669"/>
                  </a:lnTo>
                  <a:lnTo>
                    <a:pt x="1160" y="830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 rot="7685776" flipH="1">
              <a:off x="766054" y="3950775"/>
              <a:ext cx="450750" cy="415670"/>
            </a:xfrm>
            <a:custGeom>
              <a:avLst/>
              <a:gdLst/>
              <a:ahLst/>
              <a:cxnLst/>
              <a:rect l="l" t="t" r="r" b="b"/>
              <a:pathLst>
                <a:path w="44355" h="40903" extrusionOk="0">
                  <a:moveTo>
                    <a:pt x="98" y="1"/>
                  </a:moveTo>
                  <a:lnTo>
                    <a:pt x="0" y="161"/>
                  </a:lnTo>
                  <a:lnTo>
                    <a:pt x="428" y="563"/>
                  </a:lnTo>
                  <a:lnTo>
                    <a:pt x="866" y="955"/>
                  </a:lnTo>
                  <a:lnTo>
                    <a:pt x="1311" y="1339"/>
                  </a:lnTo>
                  <a:lnTo>
                    <a:pt x="1757" y="1722"/>
                  </a:lnTo>
                  <a:lnTo>
                    <a:pt x="2212" y="2106"/>
                  </a:lnTo>
                  <a:lnTo>
                    <a:pt x="2676" y="2471"/>
                  </a:lnTo>
                  <a:lnTo>
                    <a:pt x="3604" y="3212"/>
                  </a:lnTo>
                  <a:lnTo>
                    <a:pt x="4540" y="3934"/>
                  </a:lnTo>
                  <a:lnTo>
                    <a:pt x="5486" y="4639"/>
                  </a:lnTo>
                  <a:lnTo>
                    <a:pt x="6440" y="5343"/>
                  </a:lnTo>
                  <a:lnTo>
                    <a:pt x="7385" y="6039"/>
                  </a:lnTo>
                  <a:lnTo>
                    <a:pt x="7653" y="6244"/>
                  </a:lnTo>
                  <a:lnTo>
                    <a:pt x="10043" y="7992"/>
                  </a:lnTo>
                  <a:lnTo>
                    <a:pt x="11247" y="8884"/>
                  </a:lnTo>
                  <a:lnTo>
                    <a:pt x="12451" y="9794"/>
                  </a:lnTo>
                  <a:lnTo>
                    <a:pt x="13664" y="10703"/>
                  </a:lnTo>
                  <a:lnTo>
                    <a:pt x="14886" y="11631"/>
                  </a:lnTo>
                  <a:lnTo>
                    <a:pt x="16099" y="12576"/>
                  </a:lnTo>
                  <a:lnTo>
                    <a:pt x="17321" y="13522"/>
                  </a:lnTo>
                  <a:lnTo>
                    <a:pt x="18543" y="14485"/>
                  </a:lnTo>
                  <a:lnTo>
                    <a:pt x="19765" y="15466"/>
                  </a:lnTo>
                  <a:lnTo>
                    <a:pt x="20978" y="16456"/>
                  </a:lnTo>
                  <a:lnTo>
                    <a:pt x="22191" y="17455"/>
                  </a:lnTo>
                  <a:lnTo>
                    <a:pt x="23404" y="18481"/>
                  </a:lnTo>
                  <a:lnTo>
                    <a:pt x="24608" y="19506"/>
                  </a:lnTo>
                  <a:lnTo>
                    <a:pt x="25812" y="20559"/>
                  </a:lnTo>
                  <a:lnTo>
                    <a:pt x="27007" y="21620"/>
                  </a:lnTo>
                  <a:lnTo>
                    <a:pt x="28193" y="22699"/>
                  </a:lnTo>
                  <a:lnTo>
                    <a:pt x="29370" y="23787"/>
                  </a:lnTo>
                  <a:lnTo>
                    <a:pt x="30539" y="24893"/>
                  </a:lnTo>
                  <a:lnTo>
                    <a:pt x="31689" y="26026"/>
                  </a:lnTo>
                  <a:lnTo>
                    <a:pt x="32831" y="27168"/>
                  </a:lnTo>
                  <a:lnTo>
                    <a:pt x="33402" y="27739"/>
                  </a:lnTo>
                  <a:lnTo>
                    <a:pt x="33964" y="28318"/>
                  </a:lnTo>
                  <a:lnTo>
                    <a:pt x="34526" y="28907"/>
                  </a:lnTo>
                  <a:lnTo>
                    <a:pt x="35078" y="29496"/>
                  </a:lnTo>
                  <a:lnTo>
                    <a:pt x="35631" y="30093"/>
                  </a:lnTo>
                  <a:lnTo>
                    <a:pt x="36184" y="30691"/>
                  </a:lnTo>
                  <a:lnTo>
                    <a:pt x="36728" y="31297"/>
                  </a:lnTo>
                  <a:lnTo>
                    <a:pt x="37264" y="31904"/>
                  </a:lnTo>
                  <a:lnTo>
                    <a:pt x="37799" y="32510"/>
                  </a:lnTo>
                  <a:lnTo>
                    <a:pt x="38334" y="33135"/>
                  </a:lnTo>
                  <a:lnTo>
                    <a:pt x="38860" y="33750"/>
                  </a:lnTo>
                  <a:lnTo>
                    <a:pt x="39386" y="34374"/>
                  </a:lnTo>
                  <a:lnTo>
                    <a:pt x="39904" y="35007"/>
                  </a:lnTo>
                  <a:lnTo>
                    <a:pt x="40412" y="35641"/>
                  </a:lnTo>
                  <a:lnTo>
                    <a:pt x="40920" y="36283"/>
                  </a:lnTo>
                  <a:lnTo>
                    <a:pt x="41420" y="36925"/>
                  </a:lnTo>
                  <a:lnTo>
                    <a:pt x="41919" y="37576"/>
                  </a:lnTo>
                  <a:lnTo>
                    <a:pt x="42410" y="38236"/>
                  </a:lnTo>
                  <a:lnTo>
                    <a:pt x="42891" y="38896"/>
                  </a:lnTo>
                  <a:lnTo>
                    <a:pt x="43373" y="39556"/>
                  </a:lnTo>
                  <a:lnTo>
                    <a:pt x="43846" y="40225"/>
                  </a:lnTo>
                  <a:lnTo>
                    <a:pt x="44318" y="40903"/>
                  </a:lnTo>
                  <a:lnTo>
                    <a:pt x="44354" y="40635"/>
                  </a:lnTo>
                  <a:lnTo>
                    <a:pt x="43890" y="39957"/>
                  </a:lnTo>
                  <a:lnTo>
                    <a:pt x="43418" y="39297"/>
                  </a:lnTo>
                  <a:lnTo>
                    <a:pt x="42936" y="38629"/>
                  </a:lnTo>
                  <a:lnTo>
                    <a:pt x="42446" y="37977"/>
                  </a:lnTo>
                  <a:lnTo>
                    <a:pt x="41955" y="37317"/>
                  </a:lnTo>
                  <a:lnTo>
                    <a:pt x="41464" y="36675"/>
                  </a:lnTo>
                  <a:lnTo>
                    <a:pt x="40956" y="36033"/>
                  </a:lnTo>
                  <a:lnTo>
                    <a:pt x="40448" y="35391"/>
                  </a:lnTo>
                  <a:lnTo>
                    <a:pt x="39939" y="34758"/>
                  </a:lnTo>
                  <a:lnTo>
                    <a:pt x="39422" y="34133"/>
                  </a:lnTo>
                  <a:lnTo>
                    <a:pt x="38905" y="33509"/>
                  </a:lnTo>
                  <a:lnTo>
                    <a:pt x="38370" y="32885"/>
                  </a:lnTo>
                  <a:lnTo>
                    <a:pt x="37843" y="32278"/>
                  </a:lnTo>
                  <a:lnTo>
                    <a:pt x="37308" y="31663"/>
                  </a:lnTo>
                  <a:lnTo>
                    <a:pt x="36764" y="31056"/>
                  </a:lnTo>
                  <a:lnTo>
                    <a:pt x="36220" y="30459"/>
                  </a:lnTo>
                  <a:lnTo>
                    <a:pt x="35676" y="29861"/>
                  </a:lnTo>
                  <a:lnTo>
                    <a:pt x="35123" y="29273"/>
                  </a:lnTo>
                  <a:lnTo>
                    <a:pt x="34570" y="28684"/>
                  </a:lnTo>
                  <a:lnTo>
                    <a:pt x="34008" y="28095"/>
                  </a:lnTo>
                  <a:lnTo>
                    <a:pt x="33446" y="27516"/>
                  </a:lnTo>
                  <a:lnTo>
                    <a:pt x="32884" y="26945"/>
                  </a:lnTo>
                  <a:lnTo>
                    <a:pt x="31743" y="25803"/>
                  </a:lnTo>
                  <a:lnTo>
                    <a:pt x="30583" y="24688"/>
                  </a:lnTo>
                  <a:lnTo>
                    <a:pt x="29424" y="23582"/>
                  </a:lnTo>
                  <a:lnTo>
                    <a:pt x="28247" y="22494"/>
                  </a:lnTo>
                  <a:lnTo>
                    <a:pt x="27060" y="21415"/>
                  </a:lnTo>
                  <a:lnTo>
                    <a:pt x="25874" y="20363"/>
                  </a:lnTo>
                  <a:lnTo>
                    <a:pt x="24679" y="19319"/>
                  </a:lnTo>
                  <a:lnTo>
                    <a:pt x="23475" y="18285"/>
                  </a:lnTo>
                  <a:lnTo>
                    <a:pt x="22262" y="17268"/>
                  </a:lnTo>
                  <a:lnTo>
                    <a:pt x="21049" y="16269"/>
                  </a:lnTo>
                  <a:lnTo>
                    <a:pt x="19836" y="15288"/>
                  </a:lnTo>
                  <a:lnTo>
                    <a:pt x="18623" y="14307"/>
                  </a:lnTo>
                  <a:lnTo>
                    <a:pt x="17401" y="13352"/>
                  </a:lnTo>
                  <a:lnTo>
                    <a:pt x="16188" y="12398"/>
                  </a:lnTo>
                  <a:lnTo>
                    <a:pt x="14966" y="11462"/>
                  </a:lnTo>
                  <a:lnTo>
                    <a:pt x="13753" y="10543"/>
                  </a:lnTo>
                  <a:lnTo>
                    <a:pt x="12549" y="9624"/>
                  </a:lnTo>
                  <a:lnTo>
                    <a:pt x="11345" y="8723"/>
                  </a:lnTo>
                  <a:lnTo>
                    <a:pt x="10141" y="7840"/>
                  </a:lnTo>
                  <a:lnTo>
                    <a:pt x="7769" y="6092"/>
                  </a:lnTo>
                  <a:lnTo>
                    <a:pt x="7492" y="5887"/>
                  </a:lnTo>
                  <a:lnTo>
                    <a:pt x="6547" y="5192"/>
                  </a:lnTo>
                  <a:lnTo>
                    <a:pt x="5593" y="4496"/>
                  </a:lnTo>
                  <a:lnTo>
                    <a:pt x="4647" y="3782"/>
                  </a:lnTo>
                  <a:lnTo>
                    <a:pt x="3702" y="3060"/>
                  </a:lnTo>
                  <a:lnTo>
                    <a:pt x="3238" y="2694"/>
                  </a:lnTo>
                  <a:lnTo>
                    <a:pt x="2774" y="2320"/>
                  </a:lnTo>
                  <a:lnTo>
                    <a:pt x="2319" y="1945"/>
                  </a:lnTo>
                  <a:lnTo>
                    <a:pt x="1864" y="1570"/>
                  </a:lnTo>
                  <a:lnTo>
                    <a:pt x="1410" y="1187"/>
                  </a:lnTo>
                  <a:lnTo>
                    <a:pt x="973" y="795"/>
                  </a:lnTo>
                  <a:lnTo>
                    <a:pt x="536" y="40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 rot="7685776" flipH="1">
              <a:off x="720763" y="3948367"/>
              <a:ext cx="460719" cy="399898"/>
            </a:xfrm>
            <a:custGeom>
              <a:avLst/>
              <a:gdLst/>
              <a:ahLst/>
              <a:cxnLst/>
              <a:rect l="l" t="t" r="r" b="b"/>
              <a:pathLst>
                <a:path w="45336" h="39351" extrusionOk="0">
                  <a:moveTo>
                    <a:pt x="63" y="1"/>
                  </a:moveTo>
                  <a:lnTo>
                    <a:pt x="28" y="99"/>
                  </a:lnTo>
                  <a:lnTo>
                    <a:pt x="1" y="215"/>
                  </a:lnTo>
                  <a:lnTo>
                    <a:pt x="402" y="661"/>
                  </a:lnTo>
                  <a:lnTo>
                    <a:pt x="804" y="1107"/>
                  </a:lnTo>
                  <a:lnTo>
                    <a:pt x="1214" y="1553"/>
                  </a:lnTo>
                  <a:lnTo>
                    <a:pt x="1633" y="1981"/>
                  </a:lnTo>
                  <a:lnTo>
                    <a:pt x="2052" y="2409"/>
                  </a:lnTo>
                  <a:lnTo>
                    <a:pt x="2480" y="2837"/>
                  </a:lnTo>
                  <a:lnTo>
                    <a:pt x="2908" y="3247"/>
                  </a:lnTo>
                  <a:lnTo>
                    <a:pt x="3337" y="3657"/>
                  </a:lnTo>
                  <a:lnTo>
                    <a:pt x="3774" y="4059"/>
                  </a:lnTo>
                  <a:lnTo>
                    <a:pt x="4219" y="4460"/>
                  </a:lnTo>
                  <a:lnTo>
                    <a:pt x="4657" y="4853"/>
                  </a:lnTo>
                  <a:lnTo>
                    <a:pt x="5102" y="5236"/>
                  </a:lnTo>
                  <a:lnTo>
                    <a:pt x="5548" y="5620"/>
                  </a:lnTo>
                  <a:lnTo>
                    <a:pt x="6003" y="5994"/>
                  </a:lnTo>
                  <a:lnTo>
                    <a:pt x="6904" y="6725"/>
                  </a:lnTo>
                  <a:lnTo>
                    <a:pt x="7814" y="7439"/>
                  </a:lnTo>
                  <a:lnTo>
                    <a:pt x="8724" y="8126"/>
                  </a:lnTo>
                  <a:lnTo>
                    <a:pt x="9624" y="8795"/>
                  </a:lnTo>
                  <a:lnTo>
                    <a:pt x="10534" y="9437"/>
                  </a:lnTo>
                  <a:lnTo>
                    <a:pt x="11426" y="10061"/>
                  </a:lnTo>
                  <a:lnTo>
                    <a:pt x="12318" y="10668"/>
                  </a:lnTo>
                  <a:lnTo>
                    <a:pt x="13192" y="11256"/>
                  </a:lnTo>
                  <a:lnTo>
                    <a:pt x="14057" y="11818"/>
                  </a:lnTo>
                  <a:lnTo>
                    <a:pt x="15404" y="12683"/>
                  </a:lnTo>
                  <a:lnTo>
                    <a:pt x="16759" y="13548"/>
                  </a:lnTo>
                  <a:lnTo>
                    <a:pt x="18115" y="14405"/>
                  </a:lnTo>
                  <a:lnTo>
                    <a:pt x="19462" y="15243"/>
                  </a:lnTo>
                  <a:lnTo>
                    <a:pt x="21647" y="16608"/>
                  </a:lnTo>
                  <a:lnTo>
                    <a:pt x="22744" y="17294"/>
                  </a:lnTo>
                  <a:lnTo>
                    <a:pt x="23841" y="17999"/>
                  </a:lnTo>
                  <a:lnTo>
                    <a:pt x="24938" y="18704"/>
                  </a:lnTo>
                  <a:lnTo>
                    <a:pt x="26026" y="19417"/>
                  </a:lnTo>
                  <a:lnTo>
                    <a:pt x="27105" y="20148"/>
                  </a:lnTo>
                  <a:lnTo>
                    <a:pt x="28185" y="20889"/>
                  </a:lnTo>
                  <a:lnTo>
                    <a:pt x="29246" y="21647"/>
                  </a:lnTo>
                  <a:lnTo>
                    <a:pt x="30298" y="22414"/>
                  </a:lnTo>
                  <a:lnTo>
                    <a:pt x="30825" y="22806"/>
                  </a:lnTo>
                  <a:lnTo>
                    <a:pt x="31342" y="23199"/>
                  </a:lnTo>
                  <a:lnTo>
                    <a:pt x="31850" y="23600"/>
                  </a:lnTo>
                  <a:lnTo>
                    <a:pt x="32368" y="24010"/>
                  </a:lnTo>
                  <a:lnTo>
                    <a:pt x="32867" y="24421"/>
                  </a:lnTo>
                  <a:lnTo>
                    <a:pt x="33375" y="24831"/>
                  </a:lnTo>
                  <a:lnTo>
                    <a:pt x="33866" y="25250"/>
                  </a:lnTo>
                  <a:lnTo>
                    <a:pt x="34357" y="25678"/>
                  </a:lnTo>
                  <a:lnTo>
                    <a:pt x="34847" y="26115"/>
                  </a:lnTo>
                  <a:lnTo>
                    <a:pt x="35329" y="26552"/>
                  </a:lnTo>
                  <a:lnTo>
                    <a:pt x="35801" y="26998"/>
                  </a:lnTo>
                  <a:lnTo>
                    <a:pt x="36274" y="27444"/>
                  </a:lnTo>
                  <a:lnTo>
                    <a:pt x="36934" y="28095"/>
                  </a:lnTo>
                  <a:lnTo>
                    <a:pt x="37576" y="28764"/>
                  </a:lnTo>
                  <a:lnTo>
                    <a:pt x="38218" y="29451"/>
                  </a:lnTo>
                  <a:lnTo>
                    <a:pt x="38843" y="30147"/>
                  </a:lnTo>
                  <a:lnTo>
                    <a:pt x="39449" y="30851"/>
                  </a:lnTo>
                  <a:lnTo>
                    <a:pt x="40047" y="31574"/>
                  </a:lnTo>
                  <a:lnTo>
                    <a:pt x="40627" y="32305"/>
                  </a:lnTo>
                  <a:lnTo>
                    <a:pt x="41197" y="33045"/>
                  </a:lnTo>
                  <a:lnTo>
                    <a:pt x="41750" y="33794"/>
                  </a:lnTo>
                  <a:lnTo>
                    <a:pt x="42294" y="34561"/>
                  </a:lnTo>
                  <a:lnTo>
                    <a:pt x="42821" y="35337"/>
                  </a:lnTo>
                  <a:lnTo>
                    <a:pt x="43329" y="36122"/>
                  </a:lnTo>
                  <a:lnTo>
                    <a:pt x="43828" y="36916"/>
                  </a:lnTo>
                  <a:lnTo>
                    <a:pt x="44310" y="37719"/>
                  </a:lnTo>
                  <a:lnTo>
                    <a:pt x="44774" y="38530"/>
                  </a:lnTo>
                  <a:lnTo>
                    <a:pt x="45220" y="39351"/>
                  </a:lnTo>
                  <a:lnTo>
                    <a:pt x="45282" y="39262"/>
                  </a:lnTo>
                  <a:lnTo>
                    <a:pt x="45336" y="39164"/>
                  </a:lnTo>
                  <a:lnTo>
                    <a:pt x="44881" y="38352"/>
                  </a:lnTo>
                  <a:lnTo>
                    <a:pt x="44417" y="37540"/>
                  </a:lnTo>
                  <a:lnTo>
                    <a:pt x="43935" y="36747"/>
                  </a:lnTo>
                  <a:lnTo>
                    <a:pt x="43445" y="35953"/>
                  </a:lnTo>
                  <a:lnTo>
                    <a:pt x="42937" y="35177"/>
                  </a:lnTo>
                  <a:lnTo>
                    <a:pt x="42410" y="34401"/>
                  </a:lnTo>
                  <a:lnTo>
                    <a:pt x="41866" y="33643"/>
                  </a:lnTo>
                  <a:lnTo>
                    <a:pt x="41313" y="32894"/>
                  </a:lnTo>
                  <a:lnTo>
                    <a:pt x="40742" y="32153"/>
                  </a:lnTo>
                  <a:lnTo>
                    <a:pt x="40163" y="31422"/>
                  </a:lnTo>
                  <a:lnTo>
                    <a:pt x="39565" y="30708"/>
                  </a:lnTo>
                  <a:lnTo>
                    <a:pt x="38959" y="30004"/>
                  </a:lnTo>
                  <a:lnTo>
                    <a:pt x="38343" y="29308"/>
                  </a:lnTo>
                  <a:lnTo>
                    <a:pt x="37701" y="28630"/>
                  </a:lnTo>
                  <a:lnTo>
                    <a:pt x="37059" y="27961"/>
                  </a:lnTo>
                  <a:lnTo>
                    <a:pt x="36399" y="27310"/>
                  </a:lnTo>
                  <a:lnTo>
                    <a:pt x="35926" y="26864"/>
                  </a:lnTo>
                  <a:lnTo>
                    <a:pt x="35454" y="26418"/>
                  </a:lnTo>
                  <a:lnTo>
                    <a:pt x="34972" y="25981"/>
                  </a:lnTo>
                  <a:lnTo>
                    <a:pt x="34481" y="25544"/>
                  </a:lnTo>
                  <a:lnTo>
                    <a:pt x="33991" y="25116"/>
                  </a:lnTo>
                  <a:lnTo>
                    <a:pt x="33491" y="24697"/>
                  </a:lnTo>
                  <a:lnTo>
                    <a:pt x="32992" y="24278"/>
                  </a:lnTo>
                  <a:lnTo>
                    <a:pt x="32484" y="23868"/>
                  </a:lnTo>
                  <a:lnTo>
                    <a:pt x="31975" y="23457"/>
                  </a:lnTo>
                  <a:lnTo>
                    <a:pt x="31458" y="23056"/>
                  </a:lnTo>
                  <a:lnTo>
                    <a:pt x="30941" y="22664"/>
                  </a:lnTo>
                  <a:lnTo>
                    <a:pt x="30414" y="22271"/>
                  </a:lnTo>
                  <a:lnTo>
                    <a:pt x="29362" y="21495"/>
                  </a:lnTo>
                  <a:lnTo>
                    <a:pt x="28292" y="20737"/>
                  </a:lnTo>
                  <a:lnTo>
                    <a:pt x="27212" y="19997"/>
                  </a:lnTo>
                  <a:lnTo>
                    <a:pt x="26133" y="19265"/>
                  </a:lnTo>
                  <a:lnTo>
                    <a:pt x="25045" y="18543"/>
                  </a:lnTo>
                  <a:lnTo>
                    <a:pt x="23948" y="17838"/>
                  </a:lnTo>
                  <a:lnTo>
                    <a:pt x="22851" y="17143"/>
                  </a:lnTo>
                  <a:lnTo>
                    <a:pt x="21745" y="16447"/>
                  </a:lnTo>
                  <a:lnTo>
                    <a:pt x="19560" y="15083"/>
                  </a:lnTo>
                  <a:lnTo>
                    <a:pt x="18213" y="14244"/>
                  </a:lnTo>
                  <a:lnTo>
                    <a:pt x="16858" y="13388"/>
                  </a:lnTo>
                  <a:lnTo>
                    <a:pt x="15502" y="12532"/>
                  </a:lnTo>
                  <a:lnTo>
                    <a:pt x="14155" y="11658"/>
                  </a:lnTo>
                  <a:lnTo>
                    <a:pt x="13290" y="11096"/>
                  </a:lnTo>
                  <a:lnTo>
                    <a:pt x="12416" y="10507"/>
                  </a:lnTo>
                  <a:lnTo>
                    <a:pt x="11524" y="9901"/>
                  </a:lnTo>
                  <a:lnTo>
                    <a:pt x="10623" y="9276"/>
                  </a:lnTo>
                  <a:lnTo>
                    <a:pt x="9714" y="8625"/>
                  </a:lnTo>
                  <a:lnTo>
                    <a:pt x="8804" y="7956"/>
                  </a:lnTo>
                  <a:lnTo>
                    <a:pt x="7894" y="7261"/>
                  </a:lnTo>
                  <a:lnTo>
                    <a:pt x="6984" y="6547"/>
                  </a:lnTo>
                  <a:lnTo>
                    <a:pt x="6075" y="5816"/>
                  </a:lnTo>
                  <a:lnTo>
                    <a:pt x="5629" y="5441"/>
                  </a:lnTo>
                  <a:lnTo>
                    <a:pt x="5174" y="5058"/>
                  </a:lnTo>
                  <a:lnTo>
                    <a:pt x="4728" y="4665"/>
                  </a:lnTo>
                  <a:lnTo>
                    <a:pt x="4291" y="4273"/>
                  </a:lnTo>
                  <a:lnTo>
                    <a:pt x="3845" y="3871"/>
                  </a:lnTo>
                  <a:lnTo>
                    <a:pt x="3408" y="3470"/>
                  </a:lnTo>
                  <a:lnTo>
                    <a:pt x="2971" y="3051"/>
                  </a:lnTo>
                  <a:lnTo>
                    <a:pt x="2543" y="2632"/>
                  </a:lnTo>
                  <a:lnTo>
                    <a:pt x="2115" y="2213"/>
                  </a:lnTo>
                  <a:lnTo>
                    <a:pt x="1695" y="1784"/>
                  </a:lnTo>
                  <a:lnTo>
                    <a:pt x="1285" y="1347"/>
                  </a:lnTo>
                  <a:lnTo>
                    <a:pt x="875" y="901"/>
                  </a:lnTo>
                  <a:lnTo>
                    <a:pt x="465" y="4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 rot="7685776" flipH="1">
              <a:off x="678118" y="3953027"/>
              <a:ext cx="434429" cy="321495"/>
            </a:xfrm>
            <a:custGeom>
              <a:avLst/>
              <a:gdLst/>
              <a:ahLst/>
              <a:cxnLst/>
              <a:rect l="l" t="t" r="r" b="b"/>
              <a:pathLst>
                <a:path w="42749" h="31636" extrusionOk="0">
                  <a:moveTo>
                    <a:pt x="1" y="0"/>
                  </a:moveTo>
                  <a:lnTo>
                    <a:pt x="54" y="134"/>
                  </a:lnTo>
                  <a:lnTo>
                    <a:pt x="108" y="268"/>
                  </a:lnTo>
                  <a:lnTo>
                    <a:pt x="232" y="526"/>
                  </a:lnTo>
                  <a:lnTo>
                    <a:pt x="589" y="892"/>
                  </a:lnTo>
                  <a:lnTo>
                    <a:pt x="964" y="1249"/>
                  </a:lnTo>
                  <a:lnTo>
                    <a:pt x="1338" y="1597"/>
                  </a:lnTo>
                  <a:lnTo>
                    <a:pt x="1731" y="1936"/>
                  </a:lnTo>
                  <a:lnTo>
                    <a:pt x="2016" y="2176"/>
                  </a:lnTo>
                  <a:lnTo>
                    <a:pt x="2302" y="2417"/>
                  </a:lnTo>
                  <a:lnTo>
                    <a:pt x="2596" y="2649"/>
                  </a:lnTo>
                  <a:lnTo>
                    <a:pt x="2890" y="2872"/>
                  </a:lnTo>
                  <a:lnTo>
                    <a:pt x="3194" y="3095"/>
                  </a:lnTo>
                  <a:lnTo>
                    <a:pt x="3497" y="3318"/>
                  </a:lnTo>
                  <a:lnTo>
                    <a:pt x="4103" y="3737"/>
                  </a:lnTo>
                  <a:lnTo>
                    <a:pt x="4737" y="4148"/>
                  </a:lnTo>
                  <a:lnTo>
                    <a:pt x="5370" y="4540"/>
                  </a:lnTo>
                  <a:lnTo>
                    <a:pt x="6012" y="4915"/>
                  </a:lnTo>
                  <a:lnTo>
                    <a:pt x="6672" y="5280"/>
                  </a:lnTo>
                  <a:lnTo>
                    <a:pt x="7332" y="5637"/>
                  </a:lnTo>
                  <a:lnTo>
                    <a:pt x="8010" y="5985"/>
                  </a:lnTo>
                  <a:lnTo>
                    <a:pt x="8688" y="6324"/>
                  </a:lnTo>
                  <a:lnTo>
                    <a:pt x="9374" y="6654"/>
                  </a:lnTo>
                  <a:lnTo>
                    <a:pt x="10061" y="6975"/>
                  </a:lnTo>
                  <a:lnTo>
                    <a:pt x="10766" y="7296"/>
                  </a:lnTo>
                  <a:lnTo>
                    <a:pt x="12175" y="7929"/>
                  </a:lnTo>
                  <a:lnTo>
                    <a:pt x="13361" y="8455"/>
                  </a:lnTo>
                  <a:lnTo>
                    <a:pt x="14556" y="8973"/>
                  </a:lnTo>
                  <a:lnTo>
                    <a:pt x="16046" y="9624"/>
                  </a:lnTo>
                  <a:lnTo>
                    <a:pt x="17544" y="10293"/>
                  </a:lnTo>
                  <a:lnTo>
                    <a:pt x="19042" y="10962"/>
                  </a:lnTo>
                  <a:lnTo>
                    <a:pt x="20532" y="11648"/>
                  </a:lnTo>
                  <a:lnTo>
                    <a:pt x="21281" y="12005"/>
                  </a:lnTo>
                  <a:lnTo>
                    <a:pt x="22021" y="12362"/>
                  </a:lnTo>
                  <a:lnTo>
                    <a:pt x="22762" y="12728"/>
                  </a:lnTo>
                  <a:lnTo>
                    <a:pt x="23502" y="13093"/>
                  </a:lnTo>
                  <a:lnTo>
                    <a:pt x="24233" y="13468"/>
                  </a:lnTo>
                  <a:lnTo>
                    <a:pt x="24965" y="13851"/>
                  </a:lnTo>
                  <a:lnTo>
                    <a:pt x="25687" y="14244"/>
                  </a:lnTo>
                  <a:lnTo>
                    <a:pt x="26409" y="14645"/>
                  </a:lnTo>
                  <a:lnTo>
                    <a:pt x="27373" y="15207"/>
                  </a:lnTo>
                  <a:lnTo>
                    <a:pt x="28318" y="15769"/>
                  </a:lnTo>
                  <a:lnTo>
                    <a:pt x="28773" y="16054"/>
                  </a:lnTo>
                  <a:lnTo>
                    <a:pt x="29219" y="16340"/>
                  </a:lnTo>
                  <a:lnTo>
                    <a:pt x="29665" y="16634"/>
                  </a:lnTo>
                  <a:lnTo>
                    <a:pt x="30102" y="16919"/>
                  </a:lnTo>
                  <a:lnTo>
                    <a:pt x="30530" y="17214"/>
                  </a:lnTo>
                  <a:lnTo>
                    <a:pt x="30958" y="17508"/>
                  </a:lnTo>
                  <a:lnTo>
                    <a:pt x="31368" y="17802"/>
                  </a:lnTo>
                  <a:lnTo>
                    <a:pt x="31779" y="18106"/>
                  </a:lnTo>
                  <a:lnTo>
                    <a:pt x="32180" y="18400"/>
                  </a:lnTo>
                  <a:lnTo>
                    <a:pt x="32572" y="18703"/>
                  </a:lnTo>
                  <a:lnTo>
                    <a:pt x="32956" y="19006"/>
                  </a:lnTo>
                  <a:lnTo>
                    <a:pt x="33339" y="19319"/>
                  </a:lnTo>
                  <a:lnTo>
                    <a:pt x="33705" y="19622"/>
                  </a:lnTo>
                  <a:lnTo>
                    <a:pt x="34080" y="19934"/>
                  </a:lnTo>
                  <a:lnTo>
                    <a:pt x="34437" y="20246"/>
                  </a:lnTo>
                  <a:lnTo>
                    <a:pt x="34784" y="20567"/>
                  </a:lnTo>
                  <a:lnTo>
                    <a:pt x="35132" y="20879"/>
                  </a:lnTo>
                  <a:lnTo>
                    <a:pt x="35471" y="21200"/>
                  </a:lnTo>
                  <a:lnTo>
                    <a:pt x="35801" y="21522"/>
                  </a:lnTo>
                  <a:lnTo>
                    <a:pt x="36131" y="21852"/>
                  </a:lnTo>
                  <a:lnTo>
                    <a:pt x="36452" y="22173"/>
                  </a:lnTo>
                  <a:lnTo>
                    <a:pt x="36764" y="22503"/>
                  </a:lnTo>
                  <a:lnTo>
                    <a:pt x="37068" y="22833"/>
                  </a:lnTo>
                  <a:lnTo>
                    <a:pt x="37371" y="23172"/>
                  </a:lnTo>
                  <a:lnTo>
                    <a:pt x="37665" y="23510"/>
                  </a:lnTo>
                  <a:lnTo>
                    <a:pt x="37951" y="23849"/>
                  </a:lnTo>
                  <a:lnTo>
                    <a:pt x="38227" y="24188"/>
                  </a:lnTo>
                  <a:lnTo>
                    <a:pt x="38504" y="24536"/>
                  </a:lnTo>
                  <a:lnTo>
                    <a:pt x="38816" y="24938"/>
                  </a:lnTo>
                  <a:lnTo>
                    <a:pt x="39128" y="25348"/>
                  </a:lnTo>
                  <a:lnTo>
                    <a:pt x="39422" y="25767"/>
                  </a:lnTo>
                  <a:lnTo>
                    <a:pt x="39717" y="26195"/>
                  </a:lnTo>
                  <a:lnTo>
                    <a:pt x="39993" y="26623"/>
                  </a:lnTo>
                  <a:lnTo>
                    <a:pt x="40269" y="27051"/>
                  </a:lnTo>
                  <a:lnTo>
                    <a:pt x="40537" y="27497"/>
                  </a:lnTo>
                  <a:lnTo>
                    <a:pt x="40805" y="27934"/>
                  </a:lnTo>
                  <a:lnTo>
                    <a:pt x="41054" y="28380"/>
                  </a:lnTo>
                  <a:lnTo>
                    <a:pt x="41304" y="28835"/>
                  </a:lnTo>
                  <a:lnTo>
                    <a:pt x="41536" y="29290"/>
                  </a:lnTo>
                  <a:lnTo>
                    <a:pt x="41768" y="29754"/>
                  </a:lnTo>
                  <a:lnTo>
                    <a:pt x="41991" y="30218"/>
                  </a:lnTo>
                  <a:lnTo>
                    <a:pt x="42205" y="30690"/>
                  </a:lnTo>
                  <a:lnTo>
                    <a:pt x="42410" y="31163"/>
                  </a:lnTo>
                  <a:lnTo>
                    <a:pt x="42606" y="31636"/>
                  </a:lnTo>
                  <a:lnTo>
                    <a:pt x="42678" y="31555"/>
                  </a:lnTo>
                  <a:lnTo>
                    <a:pt x="42749" y="31475"/>
                  </a:lnTo>
                  <a:lnTo>
                    <a:pt x="42553" y="31002"/>
                  </a:lnTo>
                  <a:lnTo>
                    <a:pt x="42348" y="30539"/>
                  </a:lnTo>
                  <a:lnTo>
                    <a:pt x="42134" y="30075"/>
                  </a:lnTo>
                  <a:lnTo>
                    <a:pt x="41911" y="29611"/>
                  </a:lnTo>
                  <a:lnTo>
                    <a:pt x="41679" y="29147"/>
                  </a:lnTo>
                  <a:lnTo>
                    <a:pt x="41447" y="28701"/>
                  </a:lnTo>
                  <a:lnTo>
                    <a:pt x="41197" y="28246"/>
                  </a:lnTo>
                  <a:lnTo>
                    <a:pt x="40947" y="27800"/>
                  </a:lnTo>
                  <a:lnTo>
                    <a:pt x="40680" y="27363"/>
                  </a:lnTo>
                  <a:lnTo>
                    <a:pt x="40412" y="26926"/>
                  </a:lnTo>
                  <a:lnTo>
                    <a:pt x="40136" y="26489"/>
                  </a:lnTo>
                  <a:lnTo>
                    <a:pt x="39859" y="26070"/>
                  </a:lnTo>
                  <a:lnTo>
                    <a:pt x="39565" y="25642"/>
                  </a:lnTo>
                  <a:lnTo>
                    <a:pt x="39271" y="25232"/>
                  </a:lnTo>
                  <a:lnTo>
                    <a:pt x="38967" y="24822"/>
                  </a:lnTo>
                  <a:lnTo>
                    <a:pt x="38655" y="24411"/>
                  </a:lnTo>
                  <a:lnTo>
                    <a:pt x="38379" y="24072"/>
                  </a:lnTo>
                  <a:lnTo>
                    <a:pt x="38093" y="23725"/>
                  </a:lnTo>
                  <a:lnTo>
                    <a:pt x="37808" y="23386"/>
                  </a:lnTo>
                  <a:lnTo>
                    <a:pt x="37514" y="23047"/>
                  </a:lnTo>
                  <a:lnTo>
                    <a:pt x="37210" y="22708"/>
                  </a:lnTo>
                  <a:lnTo>
                    <a:pt x="36898" y="22378"/>
                  </a:lnTo>
                  <a:lnTo>
                    <a:pt x="36586" y="22048"/>
                  </a:lnTo>
                  <a:lnTo>
                    <a:pt x="36265" y="21718"/>
                  </a:lnTo>
                  <a:lnTo>
                    <a:pt x="35935" y="21397"/>
                  </a:lnTo>
                  <a:lnTo>
                    <a:pt x="35605" y="21067"/>
                  </a:lnTo>
                  <a:lnTo>
                    <a:pt x="35257" y="20746"/>
                  </a:lnTo>
                  <a:lnTo>
                    <a:pt x="34909" y="20425"/>
                  </a:lnTo>
                  <a:lnTo>
                    <a:pt x="34561" y="20112"/>
                  </a:lnTo>
                  <a:lnTo>
                    <a:pt x="34196" y="19800"/>
                  </a:lnTo>
                  <a:lnTo>
                    <a:pt x="33830" y="19488"/>
                  </a:lnTo>
                  <a:lnTo>
                    <a:pt x="33455" y="19176"/>
                  </a:lnTo>
                  <a:lnTo>
                    <a:pt x="33072" y="18864"/>
                  </a:lnTo>
                  <a:lnTo>
                    <a:pt x="32688" y="18560"/>
                  </a:lnTo>
                  <a:lnTo>
                    <a:pt x="32287" y="18257"/>
                  </a:lnTo>
                  <a:lnTo>
                    <a:pt x="31886" y="17954"/>
                  </a:lnTo>
                  <a:lnTo>
                    <a:pt x="31475" y="17660"/>
                  </a:lnTo>
                  <a:lnTo>
                    <a:pt x="31065" y="17356"/>
                  </a:lnTo>
                  <a:lnTo>
                    <a:pt x="30637" y="17062"/>
                  </a:lnTo>
                  <a:lnTo>
                    <a:pt x="30209" y="16768"/>
                  </a:lnTo>
                  <a:lnTo>
                    <a:pt x="29772" y="16473"/>
                  </a:lnTo>
                  <a:lnTo>
                    <a:pt x="29326" y="16188"/>
                  </a:lnTo>
                  <a:lnTo>
                    <a:pt x="28871" y="15894"/>
                  </a:lnTo>
                  <a:lnTo>
                    <a:pt x="28416" y="15608"/>
                  </a:lnTo>
                  <a:lnTo>
                    <a:pt x="27471" y="15046"/>
                  </a:lnTo>
                  <a:lnTo>
                    <a:pt x="26499" y="14485"/>
                  </a:lnTo>
                  <a:lnTo>
                    <a:pt x="25785" y="14083"/>
                  </a:lnTo>
                  <a:lnTo>
                    <a:pt x="25054" y="13691"/>
                  </a:lnTo>
                  <a:lnTo>
                    <a:pt x="24322" y="13307"/>
                  </a:lnTo>
                  <a:lnTo>
                    <a:pt x="23591" y="12933"/>
                  </a:lnTo>
                  <a:lnTo>
                    <a:pt x="22851" y="12558"/>
                  </a:lnTo>
                  <a:lnTo>
                    <a:pt x="22111" y="12192"/>
                  </a:lnTo>
                  <a:lnTo>
                    <a:pt x="21361" y="11836"/>
                  </a:lnTo>
                  <a:lnTo>
                    <a:pt x="20621" y="11488"/>
                  </a:lnTo>
                  <a:lnTo>
                    <a:pt x="19123" y="10792"/>
                  </a:lnTo>
                  <a:lnTo>
                    <a:pt x="17615" y="10123"/>
                  </a:lnTo>
                  <a:lnTo>
                    <a:pt x="16117" y="9454"/>
                  </a:lnTo>
                  <a:lnTo>
                    <a:pt x="14628" y="8803"/>
                  </a:lnTo>
                  <a:lnTo>
                    <a:pt x="13441" y="8286"/>
                  </a:lnTo>
                  <a:lnTo>
                    <a:pt x="12246" y="7760"/>
                  </a:lnTo>
                  <a:lnTo>
                    <a:pt x="10837" y="7135"/>
                  </a:lnTo>
                  <a:lnTo>
                    <a:pt x="10141" y="6814"/>
                  </a:lnTo>
                  <a:lnTo>
                    <a:pt x="9455" y="6484"/>
                  </a:lnTo>
                  <a:lnTo>
                    <a:pt x="8768" y="6154"/>
                  </a:lnTo>
                  <a:lnTo>
                    <a:pt x="8090" y="5824"/>
                  </a:lnTo>
                  <a:lnTo>
                    <a:pt x="7421" y="5476"/>
                  </a:lnTo>
                  <a:lnTo>
                    <a:pt x="6761" y="5120"/>
                  </a:lnTo>
                  <a:lnTo>
                    <a:pt x="6110" y="4754"/>
                  </a:lnTo>
                  <a:lnTo>
                    <a:pt x="5468" y="4379"/>
                  </a:lnTo>
                  <a:lnTo>
                    <a:pt x="4835" y="3987"/>
                  </a:lnTo>
                  <a:lnTo>
                    <a:pt x="4210" y="3586"/>
                  </a:lnTo>
                  <a:lnTo>
                    <a:pt x="3604" y="3166"/>
                  </a:lnTo>
                  <a:lnTo>
                    <a:pt x="3301" y="2952"/>
                  </a:lnTo>
                  <a:lnTo>
                    <a:pt x="3006" y="2729"/>
                  </a:lnTo>
                  <a:lnTo>
                    <a:pt x="2712" y="2506"/>
                  </a:lnTo>
                  <a:lnTo>
                    <a:pt x="2418" y="2275"/>
                  </a:lnTo>
                  <a:lnTo>
                    <a:pt x="2132" y="2034"/>
                  </a:lnTo>
                  <a:lnTo>
                    <a:pt x="1847" y="1802"/>
                  </a:lnTo>
                  <a:lnTo>
                    <a:pt x="1365" y="1365"/>
                  </a:lnTo>
                  <a:lnTo>
                    <a:pt x="892" y="928"/>
                  </a:lnTo>
                  <a:lnTo>
                    <a:pt x="438" y="4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 rot="7685776" flipH="1">
              <a:off x="576649" y="4301353"/>
              <a:ext cx="1200415" cy="466431"/>
            </a:xfrm>
            <a:custGeom>
              <a:avLst/>
              <a:gdLst/>
              <a:ahLst/>
              <a:cxnLst/>
              <a:rect l="l" t="t" r="r" b="b"/>
              <a:pathLst>
                <a:path w="118124" h="45898" extrusionOk="0">
                  <a:moveTo>
                    <a:pt x="12059" y="1"/>
                  </a:moveTo>
                  <a:lnTo>
                    <a:pt x="10570" y="9"/>
                  </a:lnTo>
                  <a:lnTo>
                    <a:pt x="9089" y="36"/>
                  </a:lnTo>
                  <a:lnTo>
                    <a:pt x="7618" y="90"/>
                  </a:lnTo>
                  <a:lnTo>
                    <a:pt x="6146" y="161"/>
                  </a:lnTo>
                  <a:lnTo>
                    <a:pt x="4683" y="259"/>
                  </a:lnTo>
                  <a:lnTo>
                    <a:pt x="3230" y="366"/>
                  </a:lnTo>
                  <a:lnTo>
                    <a:pt x="1776" y="500"/>
                  </a:lnTo>
                  <a:lnTo>
                    <a:pt x="331" y="652"/>
                  </a:lnTo>
                  <a:lnTo>
                    <a:pt x="260" y="669"/>
                  </a:lnTo>
                  <a:lnTo>
                    <a:pt x="188" y="696"/>
                  </a:lnTo>
                  <a:lnTo>
                    <a:pt x="135" y="741"/>
                  </a:lnTo>
                  <a:lnTo>
                    <a:pt x="81" y="794"/>
                  </a:lnTo>
                  <a:lnTo>
                    <a:pt x="46" y="857"/>
                  </a:lnTo>
                  <a:lnTo>
                    <a:pt x="19" y="919"/>
                  </a:lnTo>
                  <a:lnTo>
                    <a:pt x="1" y="991"/>
                  </a:lnTo>
                  <a:lnTo>
                    <a:pt x="1" y="1071"/>
                  </a:lnTo>
                  <a:lnTo>
                    <a:pt x="19" y="1142"/>
                  </a:lnTo>
                  <a:lnTo>
                    <a:pt x="46" y="1214"/>
                  </a:lnTo>
                  <a:lnTo>
                    <a:pt x="90" y="1267"/>
                  </a:lnTo>
                  <a:lnTo>
                    <a:pt x="144" y="1321"/>
                  </a:lnTo>
                  <a:lnTo>
                    <a:pt x="206" y="1356"/>
                  </a:lnTo>
                  <a:lnTo>
                    <a:pt x="269" y="1383"/>
                  </a:lnTo>
                  <a:lnTo>
                    <a:pt x="340" y="1401"/>
                  </a:lnTo>
                  <a:lnTo>
                    <a:pt x="420" y="1401"/>
                  </a:lnTo>
                  <a:lnTo>
                    <a:pt x="1847" y="1249"/>
                  </a:lnTo>
                  <a:lnTo>
                    <a:pt x="3292" y="1115"/>
                  </a:lnTo>
                  <a:lnTo>
                    <a:pt x="4737" y="999"/>
                  </a:lnTo>
                  <a:lnTo>
                    <a:pt x="6191" y="910"/>
                  </a:lnTo>
                  <a:lnTo>
                    <a:pt x="7644" y="839"/>
                  </a:lnTo>
                  <a:lnTo>
                    <a:pt x="9107" y="794"/>
                  </a:lnTo>
                  <a:lnTo>
                    <a:pt x="10579" y="759"/>
                  </a:lnTo>
                  <a:lnTo>
                    <a:pt x="12059" y="750"/>
                  </a:lnTo>
                  <a:lnTo>
                    <a:pt x="13567" y="759"/>
                  </a:lnTo>
                  <a:lnTo>
                    <a:pt x="15074" y="794"/>
                  </a:lnTo>
                  <a:lnTo>
                    <a:pt x="16599" y="848"/>
                  </a:lnTo>
                  <a:lnTo>
                    <a:pt x="18124" y="919"/>
                  </a:lnTo>
                  <a:lnTo>
                    <a:pt x="19649" y="1008"/>
                  </a:lnTo>
                  <a:lnTo>
                    <a:pt x="21183" y="1124"/>
                  </a:lnTo>
                  <a:lnTo>
                    <a:pt x="22726" y="1267"/>
                  </a:lnTo>
                  <a:lnTo>
                    <a:pt x="24269" y="1419"/>
                  </a:lnTo>
                  <a:lnTo>
                    <a:pt x="25812" y="1597"/>
                  </a:lnTo>
                  <a:lnTo>
                    <a:pt x="27373" y="1793"/>
                  </a:lnTo>
                  <a:lnTo>
                    <a:pt x="28925" y="2016"/>
                  </a:lnTo>
                  <a:lnTo>
                    <a:pt x="30495" y="2257"/>
                  </a:lnTo>
                  <a:lnTo>
                    <a:pt x="32056" y="2516"/>
                  </a:lnTo>
                  <a:lnTo>
                    <a:pt x="33625" y="2801"/>
                  </a:lnTo>
                  <a:lnTo>
                    <a:pt x="35204" y="3104"/>
                  </a:lnTo>
                  <a:lnTo>
                    <a:pt x="36783" y="3425"/>
                  </a:lnTo>
                  <a:lnTo>
                    <a:pt x="37844" y="3657"/>
                  </a:lnTo>
                  <a:lnTo>
                    <a:pt x="38914" y="3898"/>
                  </a:lnTo>
                  <a:lnTo>
                    <a:pt x="39984" y="4148"/>
                  </a:lnTo>
                  <a:lnTo>
                    <a:pt x="41064" y="4406"/>
                  </a:lnTo>
                  <a:lnTo>
                    <a:pt x="42134" y="4674"/>
                  </a:lnTo>
                  <a:lnTo>
                    <a:pt x="43213" y="4951"/>
                  </a:lnTo>
                  <a:lnTo>
                    <a:pt x="44283" y="5236"/>
                  </a:lnTo>
                  <a:lnTo>
                    <a:pt x="45363" y="5530"/>
                  </a:lnTo>
                  <a:lnTo>
                    <a:pt x="46442" y="5834"/>
                  </a:lnTo>
                  <a:lnTo>
                    <a:pt x="47530" y="6155"/>
                  </a:lnTo>
                  <a:lnTo>
                    <a:pt x="48609" y="6476"/>
                  </a:lnTo>
                  <a:lnTo>
                    <a:pt x="49688" y="6806"/>
                  </a:lnTo>
                  <a:lnTo>
                    <a:pt x="50776" y="7154"/>
                  </a:lnTo>
                  <a:lnTo>
                    <a:pt x="51864" y="7501"/>
                  </a:lnTo>
                  <a:lnTo>
                    <a:pt x="52953" y="7867"/>
                  </a:lnTo>
                  <a:lnTo>
                    <a:pt x="54041" y="8233"/>
                  </a:lnTo>
                  <a:lnTo>
                    <a:pt x="55129" y="8616"/>
                  </a:lnTo>
                  <a:lnTo>
                    <a:pt x="56217" y="9000"/>
                  </a:lnTo>
                  <a:lnTo>
                    <a:pt x="57305" y="9401"/>
                  </a:lnTo>
                  <a:lnTo>
                    <a:pt x="58402" y="9802"/>
                  </a:lnTo>
                  <a:lnTo>
                    <a:pt x="59490" y="10222"/>
                  </a:lnTo>
                  <a:lnTo>
                    <a:pt x="60578" y="10650"/>
                  </a:lnTo>
                  <a:lnTo>
                    <a:pt x="61675" y="11078"/>
                  </a:lnTo>
                  <a:lnTo>
                    <a:pt x="62772" y="11524"/>
                  </a:lnTo>
                  <a:lnTo>
                    <a:pt x="63860" y="11979"/>
                  </a:lnTo>
                  <a:lnTo>
                    <a:pt x="64957" y="12434"/>
                  </a:lnTo>
                  <a:lnTo>
                    <a:pt x="66054" y="12906"/>
                  </a:lnTo>
                  <a:lnTo>
                    <a:pt x="67152" y="13388"/>
                  </a:lnTo>
                  <a:lnTo>
                    <a:pt x="68240" y="13869"/>
                  </a:lnTo>
                  <a:lnTo>
                    <a:pt x="69337" y="14369"/>
                  </a:lnTo>
                  <a:lnTo>
                    <a:pt x="70434" y="14877"/>
                  </a:lnTo>
                  <a:lnTo>
                    <a:pt x="71531" y="15386"/>
                  </a:lnTo>
                  <a:lnTo>
                    <a:pt x="73083" y="16135"/>
                  </a:lnTo>
                  <a:lnTo>
                    <a:pt x="74626" y="16893"/>
                  </a:lnTo>
                  <a:lnTo>
                    <a:pt x="76169" y="17660"/>
                  </a:lnTo>
                  <a:lnTo>
                    <a:pt x="77712" y="18454"/>
                  </a:lnTo>
                  <a:lnTo>
                    <a:pt x="79237" y="19256"/>
                  </a:lnTo>
                  <a:lnTo>
                    <a:pt x="80762" y="20068"/>
                  </a:lnTo>
                  <a:lnTo>
                    <a:pt x="82278" y="20898"/>
                  </a:lnTo>
                  <a:lnTo>
                    <a:pt x="83794" y="21745"/>
                  </a:lnTo>
                  <a:lnTo>
                    <a:pt x="85293" y="22601"/>
                  </a:lnTo>
                  <a:lnTo>
                    <a:pt x="86791" y="23466"/>
                  </a:lnTo>
                  <a:lnTo>
                    <a:pt x="88280" y="24349"/>
                  </a:lnTo>
                  <a:lnTo>
                    <a:pt x="89761" y="25250"/>
                  </a:lnTo>
                  <a:lnTo>
                    <a:pt x="91233" y="26160"/>
                  </a:lnTo>
                  <a:lnTo>
                    <a:pt x="92695" y="27078"/>
                  </a:lnTo>
                  <a:lnTo>
                    <a:pt x="94149" y="28015"/>
                  </a:lnTo>
                  <a:lnTo>
                    <a:pt x="95594" y="28960"/>
                  </a:lnTo>
                  <a:lnTo>
                    <a:pt x="97030" y="29924"/>
                  </a:lnTo>
                  <a:lnTo>
                    <a:pt x="98457" y="30896"/>
                  </a:lnTo>
                  <a:lnTo>
                    <a:pt x="99884" y="31877"/>
                  </a:lnTo>
                  <a:lnTo>
                    <a:pt x="101293" y="32876"/>
                  </a:lnTo>
                  <a:lnTo>
                    <a:pt x="102693" y="33892"/>
                  </a:lnTo>
                  <a:lnTo>
                    <a:pt x="104094" y="34918"/>
                  </a:lnTo>
                  <a:lnTo>
                    <a:pt x="105476" y="35953"/>
                  </a:lnTo>
                  <a:lnTo>
                    <a:pt x="106859" y="37005"/>
                  </a:lnTo>
                  <a:lnTo>
                    <a:pt x="108223" y="38066"/>
                  </a:lnTo>
                  <a:lnTo>
                    <a:pt x="109579" y="39137"/>
                  </a:lnTo>
                  <a:lnTo>
                    <a:pt x="110926" y="40216"/>
                  </a:lnTo>
                  <a:lnTo>
                    <a:pt x="112263" y="41313"/>
                  </a:lnTo>
                  <a:lnTo>
                    <a:pt x="113592" y="42419"/>
                  </a:lnTo>
                  <a:lnTo>
                    <a:pt x="114903" y="43534"/>
                  </a:lnTo>
                  <a:lnTo>
                    <a:pt x="116206" y="44666"/>
                  </a:lnTo>
                  <a:lnTo>
                    <a:pt x="117499" y="45808"/>
                  </a:lnTo>
                  <a:lnTo>
                    <a:pt x="117561" y="45844"/>
                  </a:lnTo>
                  <a:lnTo>
                    <a:pt x="117624" y="45879"/>
                  </a:lnTo>
                  <a:lnTo>
                    <a:pt x="117695" y="45897"/>
                  </a:lnTo>
                  <a:lnTo>
                    <a:pt x="117766" y="45897"/>
                  </a:lnTo>
                  <a:lnTo>
                    <a:pt x="117838" y="45888"/>
                  </a:lnTo>
                  <a:lnTo>
                    <a:pt x="117909" y="45862"/>
                  </a:lnTo>
                  <a:lnTo>
                    <a:pt x="117972" y="45826"/>
                  </a:lnTo>
                  <a:lnTo>
                    <a:pt x="118025" y="45772"/>
                  </a:lnTo>
                  <a:lnTo>
                    <a:pt x="118070" y="45710"/>
                  </a:lnTo>
                  <a:lnTo>
                    <a:pt x="118105" y="45648"/>
                  </a:lnTo>
                  <a:lnTo>
                    <a:pt x="118123" y="45576"/>
                  </a:lnTo>
                  <a:lnTo>
                    <a:pt x="118123" y="45505"/>
                  </a:lnTo>
                  <a:lnTo>
                    <a:pt x="118114" y="45434"/>
                  </a:lnTo>
                  <a:lnTo>
                    <a:pt x="118087" y="45362"/>
                  </a:lnTo>
                  <a:lnTo>
                    <a:pt x="118052" y="45300"/>
                  </a:lnTo>
                  <a:lnTo>
                    <a:pt x="117998" y="45246"/>
                  </a:lnTo>
                  <a:lnTo>
                    <a:pt x="116696" y="44105"/>
                  </a:lnTo>
                  <a:lnTo>
                    <a:pt x="115394" y="42972"/>
                  </a:lnTo>
                  <a:lnTo>
                    <a:pt x="114074" y="41848"/>
                  </a:lnTo>
                  <a:lnTo>
                    <a:pt x="112745" y="40733"/>
                  </a:lnTo>
                  <a:lnTo>
                    <a:pt x="111398" y="39636"/>
                  </a:lnTo>
                  <a:lnTo>
                    <a:pt x="110043" y="38548"/>
                  </a:lnTo>
                  <a:lnTo>
                    <a:pt x="108687" y="37469"/>
                  </a:lnTo>
                  <a:lnTo>
                    <a:pt x="107313" y="36408"/>
                  </a:lnTo>
                  <a:lnTo>
                    <a:pt x="105931" y="35355"/>
                  </a:lnTo>
                  <a:lnTo>
                    <a:pt x="104540" y="34312"/>
                  </a:lnTo>
                  <a:lnTo>
                    <a:pt x="103139" y="33286"/>
                  </a:lnTo>
                  <a:lnTo>
                    <a:pt x="101730" y="32269"/>
                  </a:lnTo>
                  <a:lnTo>
                    <a:pt x="100312" y="31261"/>
                  </a:lnTo>
                  <a:lnTo>
                    <a:pt x="98885" y="30271"/>
                  </a:lnTo>
                  <a:lnTo>
                    <a:pt x="97449" y="29299"/>
                  </a:lnTo>
                  <a:lnTo>
                    <a:pt x="96013" y="28336"/>
                  </a:lnTo>
                  <a:lnTo>
                    <a:pt x="94559" y="27382"/>
                  </a:lnTo>
                  <a:lnTo>
                    <a:pt x="93097" y="26445"/>
                  </a:lnTo>
                  <a:lnTo>
                    <a:pt x="91634" y="25526"/>
                  </a:lnTo>
                  <a:lnTo>
                    <a:pt x="90153" y="24608"/>
                  </a:lnTo>
                  <a:lnTo>
                    <a:pt x="88664" y="23707"/>
                  </a:lnTo>
                  <a:lnTo>
                    <a:pt x="87174" y="22824"/>
                  </a:lnTo>
                  <a:lnTo>
                    <a:pt x="85667" y="21950"/>
                  </a:lnTo>
                  <a:lnTo>
                    <a:pt x="84160" y="21085"/>
                  </a:lnTo>
                  <a:lnTo>
                    <a:pt x="82644" y="20246"/>
                  </a:lnTo>
                  <a:lnTo>
                    <a:pt x="81119" y="19408"/>
                  </a:lnTo>
                  <a:lnTo>
                    <a:pt x="79593" y="18588"/>
                  </a:lnTo>
                  <a:lnTo>
                    <a:pt x="78050" y="17785"/>
                  </a:lnTo>
                  <a:lnTo>
                    <a:pt x="76507" y="16991"/>
                  </a:lnTo>
                  <a:lnTo>
                    <a:pt x="74964" y="16215"/>
                  </a:lnTo>
                  <a:lnTo>
                    <a:pt x="73404" y="15457"/>
                  </a:lnTo>
                  <a:lnTo>
                    <a:pt x="71852" y="14708"/>
                  </a:lnTo>
                  <a:lnTo>
                    <a:pt x="70746" y="14191"/>
                  </a:lnTo>
                  <a:lnTo>
                    <a:pt x="69649" y="13691"/>
                  </a:lnTo>
                  <a:lnTo>
                    <a:pt x="68552" y="13192"/>
                  </a:lnTo>
                  <a:lnTo>
                    <a:pt x="67446" y="12701"/>
                  </a:lnTo>
                  <a:lnTo>
                    <a:pt x="66349" y="12219"/>
                  </a:lnTo>
                  <a:lnTo>
                    <a:pt x="65252" y="11747"/>
                  </a:lnTo>
                  <a:lnTo>
                    <a:pt x="64146" y="11283"/>
                  </a:lnTo>
                  <a:lnTo>
                    <a:pt x="63049" y="10828"/>
                  </a:lnTo>
                  <a:lnTo>
                    <a:pt x="61952" y="10382"/>
                  </a:lnTo>
                  <a:lnTo>
                    <a:pt x="60855" y="9945"/>
                  </a:lnTo>
                  <a:lnTo>
                    <a:pt x="59758" y="9517"/>
                  </a:lnTo>
                  <a:lnTo>
                    <a:pt x="58661" y="9107"/>
                  </a:lnTo>
                  <a:lnTo>
                    <a:pt x="57564" y="8696"/>
                  </a:lnTo>
                  <a:lnTo>
                    <a:pt x="56467" y="8295"/>
                  </a:lnTo>
                  <a:lnTo>
                    <a:pt x="55370" y="7903"/>
                  </a:lnTo>
                  <a:lnTo>
                    <a:pt x="54282" y="7528"/>
                  </a:lnTo>
                  <a:lnTo>
                    <a:pt x="53184" y="7154"/>
                  </a:lnTo>
                  <a:lnTo>
                    <a:pt x="52096" y="6788"/>
                  </a:lnTo>
                  <a:lnTo>
                    <a:pt x="50999" y="6440"/>
                  </a:lnTo>
                  <a:lnTo>
                    <a:pt x="49911" y="6092"/>
                  </a:lnTo>
                  <a:lnTo>
                    <a:pt x="48823" y="5753"/>
                  </a:lnTo>
                  <a:lnTo>
                    <a:pt x="47735" y="5432"/>
                  </a:lnTo>
                  <a:lnTo>
                    <a:pt x="46647" y="5120"/>
                  </a:lnTo>
                  <a:lnTo>
                    <a:pt x="45559" y="4808"/>
                  </a:lnTo>
                  <a:lnTo>
                    <a:pt x="44480" y="4514"/>
                  </a:lnTo>
                  <a:lnTo>
                    <a:pt x="43400" y="4219"/>
                  </a:lnTo>
                  <a:lnTo>
                    <a:pt x="42312" y="3943"/>
                  </a:lnTo>
                  <a:lnTo>
                    <a:pt x="41233" y="3675"/>
                  </a:lnTo>
                  <a:lnTo>
                    <a:pt x="40163" y="3416"/>
                  </a:lnTo>
                  <a:lnTo>
                    <a:pt x="39084" y="3167"/>
                  </a:lnTo>
                  <a:lnTo>
                    <a:pt x="38004" y="2926"/>
                  </a:lnTo>
                  <a:lnTo>
                    <a:pt x="36934" y="2694"/>
                  </a:lnTo>
                  <a:lnTo>
                    <a:pt x="35347" y="2364"/>
                  </a:lnTo>
                  <a:lnTo>
                    <a:pt x="33768" y="2061"/>
                  </a:lnTo>
                  <a:lnTo>
                    <a:pt x="32180" y="1775"/>
                  </a:lnTo>
                  <a:lnTo>
                    <a:pt x="30611" y="1517"/>
                  </a:lnTo>
                  <a:lnTo>
                    <a:pt x="29032" y="1276"/>
                  </a:lnTo>
                  <a:lnTo>
                    <a:pt x="27471" y="1053"/>
                  </a:lnTo>
                  <a:lnTo>
                    <a:pt x="25902" y="857"/>
                  </a:lnTo>
                  <a:lnTo>
                    <a:pt x="24341" y="669"/>
                  </a:lnTo>
                  <a:lnTo>
                    <a:pt x="22789" y="518"/>
                  </a:lnTo>
                  <a:lnTo>
                    <a:pt x="21246" y="375"/>
                  </a:lnTo>
                  <a:lnTo>
                    <a:pt x="19694" y="259"/>
                  </a:lnTo>
                  <a:lnTo>
                    <a:pt x="18160" y="170"/>
                  </a:lnTo>
                  <a:lnTo>
                    <a:pt x="16626" y="99"/>
                  </a:lnTo>
                  <a:lnTo>
                    <a:pt x="15101" y="45"/>
                  </a:lnTo>
                  <a:lnTo>
                    <a:pt x="13576" y="9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 rot="7685776" flipH="1">
              <a:off x="1163024" y="4336907"/>
              <a:ext cx="577637" cy="145484"/>
            </a:xfrm>
            <a:custGeom>
              <a:avLst/>
              <a:gdLst/>
              <a:ahLst/>
              <a:cxnLst/>
              <a:rect l="l" t="t" r="r" b="b"/>
              <a:pathLst>
                <a:path w="56841" h="14316" extrusionOk="0">
                  <a:moveTo>
                    <a:pt x="21406" y="1"/>
                  </a:moveTo>
                  <a:lnTo>
                    <a:pt x="20719" y="9"/>
                  </a:lnTo>
                  <a:lnTo>
                    <a:pt x="20024" y="36"/>
                  </a:lnTo>
                  <a:lnTo>
                    <a:pt x="19328" y="63"/>
                  </a:lnTo>
                  <a:lnTo>
                    <a:pt x="18641" y="108"/>
                  </a:lnTo>
                  <a:lnTo>
                    <a:pt x="17946" y="161"/>
                  </a:lnTo>
                  <a:lnTo>
                    <a:pt x="17259" y="224"/>
                  </a:lnTo>
                  <a:lnTo>
                    <a:pt x="16563" y="295"/>
                  </a:lnTo>
                  <a:lnTo>
                    <a:pt x="15876" y="384"/>
                  </a:lnTo>
                  <a:lnTo>
                    <a:pt x="15190" y="482"/>
                  </a:lnTo>
                  <a:lnTo>
                    <a:pt x="14503" y="598"/>
                  </a:lnTo>
                  <a:lnTo>
                    <a:pt x="13816" y="723"/>
                  </a:lnTo>
                  <a:lnTo>
                    <a:pt x="13138" y="857"/>
                  </a:lnTo>
                  <a:lnTo>
                    <a:pt x="12460" y="1008"/>
                  </a:lnTo>
                  <a:lnTo>
                    <a:pt x="11783" y="1169"/>
                  </a:lnTo>
                  <a:lnTo>
                    <a:pt x="11114" y="1338"/>
                  </a:lnTo>
                  <a:lnTo>
                    <a:pt x="10445" y="1526"/>
                  </a:lnTo>
                  <a:lnTo>
                    <a:pt x="9785" y="1722"/>
                  </a:lnTo>
                  <a:lnTo>
                    <a:pt x="9125" y="1936"/>
                  </a:lnTo>
                  <a:lnTo>
                    <a:pt x="8465" y="2159"/>
                  </a:lnTo>
                  <a:lnTo>
                    <a:pt x="7823" y="2391"/>
                  </a:lnTo>
                  <a:lnTo>
                    <a:pt x="7172" y="2641"/>
                  </a:lnTo>
                  <a:lnTo>
                    <a:pt x="6538" y="2908"/>
                  </a:lnTo>
                  <a:lnTo>
                    <a:pt x="5905" y="3185"/>
                  </a:lnTo>
                  <a:lnTo>
                    <a:pt x="5281" y="3470"/>
                  </a:lnTo>
                  <a:lnTo>
                    <a:pt x="4665" y="3773"/>
                  </a:lnTo>
                  <a:lnTo>
                    <a:pt x="4050" y="4094"/>
                  </a:lnTo>
                  <a:lnTo>
                    <a:pt x="3452" y="4424"/>
                  </a:lnTo>
                  <a:lnTo>
                    <a:pt x="2855" y="4772"/>
                  </a:lnTo>
                  <a:lnTo>
                    <a:pt x="2266" y="5129"/>
                  </a:lnTo>
                  <a:lnTo>
                    <a:pt x="1686" y="5504"/>
                  </a:lnTo>
                  <a:lnTo>
                    <a:pt x="1116" y="5887"/>
                  </a:lnTo>
                  <a:lnTo>
                    <a:pt x="554" y="6288"/>
                  </a:lnTo>
                  <a:lnTo>
                    <a:pt x="1" y="6708"/>
                  </a:lnTo>
                  <a:lnTo>
                    <a:pt x="777" y="7100"/>
                  </a:lnTo>
                  <a:lnTo>
                    <a:pt x="1562" y="7475"/>
                  </a:lnTo>
                  <a:lnTo>
                    <a:pt x="2346" y="7831"/>
                  </a:lnTo>
                  <a:lnTo>
                    <a:pt x="3131" y="8179"/>
                  </a:lnTo>
                  <a:lnTo>
                    <a:pt x="3907" y="8509"/>
                  </a:lnTo>
                  <a:lnTo>
                    <a:pt x="4701" y="8821"/>
                  </a:lnTo>
                  <a:lnTo>
                    <a:pt x="5486" y="9125"/>
                  </a:lnTo>
                  <a:lnTo>
                    <a:pt x="6271" y="9419"/>
                  </a:lnTo>
                  <a:lnTo>
                    <a:pt x="7064" y="9695"/>
                  </a:lnTo>
                  <a:lnTo>
                    <a:pt x="7849" y="9963"/>
                  </a:lnTo>
                  <a:lnTo>
                    <a:pt x="8643" y="10222"/>
                  </a:lnTo>
                  <a:lnTo>
                    <a:pt x="9446" y="10462"/>
                  </a:lnTo>
                  <a:lnTo>
                    <a:pt x="10240" y="10694"/>
                  </a:lnTo>
                  <a:lnTo>
                    <a:pt x="11042" y="10917"/>
                  </a:lnTo>
                  <a:lnTo>
                    <a:pt x="11845" y="11131"/>
                  </a:lnTo>
                  <a:lnTo>
                    <a:pt x="12648" y="11337"/>
                  </a:lnTo>
                  <a:lnTo>
                    <a:pt x="13459" y="11524"/>
                  </a:lnTo>
                  <a:lnTo>
                    <a:pt x="14262" y="11711"/>
                  </a:lnTo>
                  <a:lnTo>
                    <a:pt x="15083" y="11889"/>
                  </a:lnTo>
                  <a:lnTo>
                    <a:pt x="15894" y="12059"/>
                  </a:lnTo>
                  <a:lnTo>
                    <a:pt x="16715" y="12219"/>
                  </a:lnTo>
                  <a:lnTo>
                    <a:pt x="17544" y="12380"/>
                  </a:lnTo>
                  <a:lnTo>
                    <a:pt x="18374" y="12523"/>
                  </a:lnTo>
                  <a:lnTo>
                    <a:pt x="19203" y="12665"/>
                  </a:lnTo>
                  <a:lnTo>
                    <a:pt x="20033" y="12808"/>
                  </a:lnTo>
                  <a:lnTo>
                    <a:pt x="20880" y="12933"/>
                  </a:lnTo>
                  <a:lnTo>
                    <a:pt x="22566" y="13183"/>
                  </a:lnTo>
                  <a:lnTo>
                    <a:pt x="24278" y="13424"/>
                  </a:lnTo>
                  <a:lnTo>
                    <a:pt x="26008" y="13638"/>
                  </a:lnTo>
                  <a:lnTo>
                    <a:pt x="26998" y="13762"/>
                  </a:lnTo>
                  <a:lnTo>
                    <a:pt x="27997" y="13869"/>
                  </a:lnTo>
                  <a:lnTo>
                    <a:pt x="28987" y="13968"/>
                  </a:lnTo>
                  <a:lnTo>
                    <a:pt x="29986" y="14057"/>
                  </a:lnTo>
                  <a:lnTo>
                    <a:pt x="30985" y="14128"/>
                  </a:lnTo>
                  <a:lnTo>
                    <a:pt x="31975" y="14191"/>
                  </a:lnTo>
                  <a:lnTo>
                    <a:pt x="32974" y="14244"/>
                  </a:lnTo>
                  <a:lnTo>
                    <a:pt x="33973" y="14280"/>
                  </a:lnTo>
                  <a:lnTo>
                    <a:pt x="34963" y="14307"/>
                  </a:lnTo>
                  <a:lnTo>
                    <a:pt x="35962" y="14315"/>
                  </a:lnTo>
                  <a:lnTo>
                    <a:pt x="36952" y="14307"/>
                  </a:lnTo>
                  <a:lnTo>
                    <a:pt x="37942" y="14289"/>
                  </a:lnTo>
                  <a:lnTo>
                    <a:pt x="38932" y="14244"/>
                  </a:lnTo>
                  <a:lnTo>
                    <a:pt x="39913" y="14191"/>
                  </a:lnTo>
                  <a:lnTo>
                    <a:pt x="40894" y="14119"/>
                  </a:lnTo>
                  <a:lnTo>
                    <a:pt x="41875" y="14021"/>
                  </a:lnTo>
                  <a:lnTo>
                    <a:pt x="42856" y="13914"/>
                  </a:lnTo>
                  <a:lnTo>
                    <a:pt x="43828" y="13789"/>
                  </a:lnTo>
                  <a:lnTo>
                    <a:pt x="44792" y="13638"/>
                  </a:lnTo>
                  <a:lnTo>
                    <a:pt x="45755" y="13468"/>
                  </a:lnTo>
                  <a:lnTo>
                    <a:pt x="46236" y="13370"/>
                  </a:lnTo>
                  <a:lnTo>
                    <a:pt x="46718" y="13272"/>
                  </a:lnTo>
                  <a:lnTo>
                    <a:pt x="47191" y="13174"/>
                  </a:lnTo>
                  <a:lnTo>
                    <a:pt x="47672" y="13067"/>
                  </a:lnTo>
                  <a:lnTo>
                    <a:pt x="48145" y="12951"/>
                  </a:lnTo>
                  <a:lnTo>
                    <a:pt x="48618" y="12826"/>
                  </a:lnTo>
                  <a:lnTo>
                    <a:pt x="49090" y="12701"/>
                  </a:lnTo>
                  <a:lnTo>
                    <a:pt x="49554" y="12567"/>
                  </a:lnTo>
                  <a:lnTo>
                    <a:pt x="50027" y="12434"/>
                  </a:lnTo>
                  <a:lnTo>
                    <a:pt x="50491" y="12291"/>
                  </a:lnTo>
                  <a:lnTo>
                    <a:pt x="50963" y="12139"/>
                  </a:lnTo>
                  <a:lnTo>
                    <a:pt x="51427" y="11988"/>
                  </a:lnTo>
                  <a:lnTo>
                    <a:pt x="51882" y="11818"/>
                  </a:lnTo>
                  <a:lnTo>
                    <a:pt x="52346" y="11658"/>
                  </a:lnTo>
                  <a:lnTo>
                    <a:pt x="52801" y="11479"/>
                  </a:lnTo>
                  <a:lnTo>
                    <a:pt x="53264" y="11301"/>
                  </a:lnTo>
                  <a:lnTo>
                    <a:pt x="53719" y="11114"/>
                  </a:lnTo>
                  <a:lnTo>
                    <a:pt x="54165" y="10917"/>
                  </a:lnTo>
                  <a:lnTo>
                    <a:pt x="54620" y="10712"/>
                  </a:lnTo>
                  <a:lnTo>
                    <a:pt x="55066" y="10507"/>
                  </a:lnTo>
                  <a:lnTo>
                    <a:pt x="55512" y="10293"/>
                  </a:lnTo>
                  <a:lnTo>
                    <a:pt x="55958" y="10079"/>
                  </a:lnTo>
                  <a:lnTo>
                    <a:pt x="56404" y="9847"/>
                  </a:lnTo>
                  <a:lnTo>
                    <a:pt x="56841" y="9615"/>
                  </a:lnTo>
                  <a:lnTo>
                    <a:pt x="55994" y="9134"/>
                  </a:lnTo>
                  <a:lnTo>
                    <a:pt x="55137" y="8679"/>
                  </a:lnTo>
                  <a:lnTo>
                    <a:pt x="54263" y="8242"/>
                  </a:lnTo>
                  <a:lnTo>
                    <a:pt x="53389" y="7814"/>
                  </a:lnTo>
                  <a:lnTo>
                    <a:pt x="52506" y="7403"/>
                  </a:lnTo>
                  <a:lnTo>
                    <a:pt x="51623" y="7002"/>
                  </a:lnTo>
                  <a:lnTo>
                    <a:pt x="50723" y="6618"/>
                  </a:lnTo>
                  <a:lnTo>
                    <a:pt x="49822" y="6253"/>
                  </a:lnTo>
                  <a:lnTo>
                    <a:pt x="48921" y="5887"/>
                  </a:lnTo>
                  <a:lnTo>
                    <a:pt x="48002" y="5539"/>
                  </a:lnTo>
                  <a:lnTo>
                    <a:pt x="47093" y="5209"/>
                  </a:lnTo>
                  <a:lnTo>
                    <a:pt x="46174" y="4879"/>
                  </a:lnTo>
                  <a:lnTo>
                    <a:pt x="45246" y="4567"/>
                  </a:lnTo>
                  <a:lnTo>
                    <a:pt x="44319" y="4255"/>
                  </a:lnTo>
                  <a:lnTo>
                    <a:pt x="43391" y="3961"/>
                  </a:lnTo>
                  <a:lnTo>
                    <a:pt x="42464" y="3666"/>
                  </a:lnTo>
                  <a:lnTo>
                    <a:pt x="41135" y="3265"/>
                  </a:lnTo>
                  <a:lnTo>
                    <a:pt x="39806" y="2881"/>
                  </a:lnTo>
                  <a:lnTo>
                    <a:pt x="38468" y="2507"/>
                  </a:lnTo>
                  <a:lnTo>
                    <a:pt x="37130" y="2159"/>
                  </a:lnTo>
                  <a:lnTo>
                    <a:pt x="36452" y="1989"/>
                  </a:lnTo>
                  <a:lnTo>
                    <a:pt x="35783" y="1820"/>
                  </a:lnTo>
                  <a:lnTo>
                    <a:pt x="35106" y="1668"/>
                  </a:lnTo>
                  <a:lnTo>
                    <a:pt x="34428" y="1517"/>
                  </a:lnTo>
                  <a:lnTo>
                    <a:pt x="33750" y="1365"/>
                  </a:lnTo>
                  <a:lnTo>
                    <a:pt x="33072" y="1231"/>
                  </a:lnTo>
                  <a:lnTo>
                    <a:pt x="32394" y="1098"/>
                  </a:lnTo>
                  <a:lnTo>
                    <a:pt x="31716" y="964"/>
                  </a:lnTo>
                  <a:lnTo>
                    <a:pt x="31030" y="848"/>
                  </a:lnTo>
                  <a:lnTo>
                    <a:pt x="30352" y="732"/>
                  </a:lnTo>
                  <a:lnTo>
                    <a:pt x="29665" y="625"/>
                  </a:lnTo>
                  <a:lnTo>
                    <a:pt x="28978" y="527"/>
                  </a:lnTo>
                  <a:lnTo>
                    <a:pt x="28300" y="438"/>
                  </a:lnTo>
                  <a:lnTo>
                    <a:pt x="27614" y="357"/>
                  </a:lnTo>
                  <a:lnTo>
                    <a:pt x="26927" y="277"/>
                  </a:lnTo>
                  <a:lnTo>
                    <a:pt x="26240" y="215"/>
                  </a:lnTo>
                  <a:lnTo>
                    <a:pt x="25544" y="161"/>
                  </a:lnTo>
                  <a:lnTo>
                    <a:pt x="24858" y="108"/>
                  </a:lnTo>
                  <a:lnTo>
                    <a:pt x="24171" y="72"/>
                  </a:lnTo>
                  <a:lnTo>
                    <a:pt x="23484" y="36"/>
                  </a:lnTo>
                  <a:lnTo>
                    <a:pt x="22789" y="18"/>
                  </a:lnTo>
                  <a:lnTo>
                    <a:pt x="22102" y="9"/>
                  </a:lnTo>
                  <a:lnTo>
                    <a:pt x="2140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 rot="7685776" flipH="1">
              <a:off x="738301" y="4606460"/>
              <a:ext cx="311983" cy="487009"/>
            </a:xfrm>
            <a:custGeom>
              <a:avLst/>
              <a:gdLst/>
              <a:ahLst/>
              <a:cxnLst/>
              <a:rect l="l" t="t" r="r" b="b"/>
              <a:pathLst>
                <a:path w="30700" h="47923" extrusionOk="0">
                  <a:moveTo>
                    <a:pt x="1" y="1"/>
                  </a:moveTo>
                  <a:lnTo>
                    <a:pt x="134" y="866"/>
                  </a:lnTo>
                  <a:lnTo>
                    <a:pt x="277" y="1731"/>
                  </a:lnTo>
                  <a:lnTo>
                    <a:pt x="429" y="2587"/>
                  </a:lnTo>
                  <a:lnTo>
                    <a:pt x="580" y="3453"/>
                  </a:lnTo>
                  <a:lnTo>
                    <a:pt x="750" y="4309"/>
                  </a:lnTo>
                  <a:lnTo>
                    <a:pt x="928" y="5165"/>
                  </a:lnTo>
                  <a:lnTo>
                    <a:pt x="1107" y="6012"/>
                  </a:lnTo>
                  <a:lnTo>
                    <a:pt x="1294" y="6868"/>
                  </a:lnTo>
                  <a:lnTo>
                    <a:pt x="1499" y="7716"/>
                  </a:lnTo>
                  <a:lnTo>
                    <a:pt x="1704" y="8563"/>
                  </a:lnTo>
                  <a:lnTo>
                    <a:pt x="1918" y="9401"/>
                  </a:lnTo>
                  <a:lnTo>
                    <a:pt x="2141" y="10249"/>
                  </a:lnTo>
                  <a:lnTo>
                    <a:pt x="2382" y="11087"/>
                  </a:lnTo>
                  <a:lnTo>
                    <a:pt x="2623" y="11917"/>
                  </a:lnTo>
                  <a:lnTo>
                    <a:pt x="2872" y="12755"/>
                  </a:lnTo>
                  <a:lnTo>
                    <a:pt x="3131" y="13584"/>
                  </a:lnTo>
                  <a:lnTo>
                    <a:pt x="3399" y="14405"/>
                  </a:lnTo>
                  <a:lnTo>
                    <a:pt x="3675" y="15234"/>
                  </a:lnTo>
                  <a:lnTo>
                    <a:pt x="3970" y="16055"/>
                  </a:lnTo>
                  <a:lnTo>
                    <a:pt x="4264" y="16867"/>
                  </a:lnTo>
                  <a:lnTo>
                    <a:pt x="4567" y="17687"/>
                  </a:lnTo>
                  <a:lnTo>
                    <a:pt x="4879" y="18490"/>
                  </a:lnTo>
                  <a:lnTo>
                    <a:pt x="5209" y="19301"/>
                  </a:lnTo>
                  <a:lnTo>
                    <a:pt x="5539" y="20104"/>
                  </a:lnTo>
                  <a:lnTo>
                    <a:pt x="5887" y="20907"/>
                  </a:lnTo>
                  <a:lnTo>
                    <a:pt x="6235" y="21701"/>
                  </a:lnTo>
                  <a:lnTo>
                    <a:pt x="6601" y="22494"/>
                  </a:lnTo>
                  <a:lnTo>
                    <a:pt x="6975" y="23279"/>
                  </a:lnTo>
                  <a:lnTo>
                    <a:pt x="7359" y="24064"/>
                  </a:lnTo>
                  <a:lnTo>
                    <a:pt x="7751" y="24849"/>
                  </a:lnTo>
                  <a:lnTo>
                    <a:pt x="8152" y="25625"/>
                  </a:lnTo>
                  <a:lnTo>
                    <a:pt x="8563" y="26392"/>
                  </a:lnTo>
                  <a:lnTo>
                    <a:pt x="9044" y="27266"/>
                  </a:lnTo>
                  <a:lnTo>
                    <a:pt x="9544" y="28131"/>
                  </a:lnTo>
                  <a:lnTo>
                    <a:pt x="10052" y="28978"/>
                  </a:lnTo>
                  <a:lnTo>
                    <a:pt x="10578" y="29817"/>
                  </a:lnTo>
                  <a:lnTo>
                    <a:pt x="11122" y="30646"/>
                  </a:lnTo>
                  <a:lnTo>
                    <a:pt x="11675" y="31458"/>
                  </a:lnTo>
                  <a:lnTo>
                    <a:pt x="12237" y="32261"/>
                  </a:lnTo>
                  <a:lnTo>
                    <a:pt x="12817" y="33054"/>
                  </a:lnTo>
                  <a:lnTo>
                    <a:pt x="13415" y="33830"/>
                  </a:lnTo>
                  <a:lnTo>
                    <a:pt x="14021" y="34597"/>
                  </a:lnTo>
                  <a:lnTo>
                    <a:pt x="14645" y="35355"/>
                  </a:lnTo>
                  <a:lnTo>
                    <a:pt x="15279" y="36096"/>
                  </a:lnTo>
                  <a:lnTo>
                    <a:pt x="15921" y="36818"/>
                  </a:lnTo>
                  <a:lnTo>
                    <a:pt x="16581" y="37532"/>
                  </a:lnTo>
                  <a:lnTo>
                    <a:pt x="17259" y="38236"/>
                  </a:lnTo>
                  <a:lnTo>
                    <a:pt x="17945" y="38923"/>
                  </a:lnTo>
                  <a:lnTo>
                    <a:pt x="18650" y="39592"/>
                  </a:lnTo>
                  <a:lnTo>
                    <a:pt x="19364" y="40252"/>
                  </a:lnTo>
                  <a:lnTo>
                    <a:pt x="20086" y="40903"/>
                  </a:lnTo>
                  <a:lnTo>
                    <a:pt x="20826" y="41527"/>
                  </a:lnTo>
                  <a:lnTo>
                    <a:pt x="21575" y="42152"/>
                  </a:lnTo>
                  <a:lnTo>
                    <a:pt x="22342" y="42749"/>
                  </a:lnTo>
                  <a:lnTo>
                    <a:pt x="23127" y="43338"/>
                  </a:lnTo>
                  <a:lnTo>
                    <a:pt x="23912" y="43909"/>
                  </a:lnTo>
                  <a:lnTo>
                    <a:pt x="24715" y="44462"/>
                  </a:lnTo>
                  <a:lnTo>
                    <a:pt x="25535" y="45006"/>
                  </a:lnTo>
                  <a:lnTo>
                    <a:pt x="26365" y="45532"/>
                  </a:lnTo>
                  <a:lnTo>
                    <a:pt x="27212" y="46040"/>
                  </a:lnTo>
                  <a:lnTo>
                    <a:pt x="28060" y="46540"/>
                  </a:lnTo>
                  <a:lnTo>
                    <a:pt x="28934" y="47013"/>
                  </a:lnTo>
                  <a:lnTo>
                    <a:pt x="29808" y="47476"/>
                  </a:lnTo>
                  <a:lnTo>
                    <a:pt x="30700" y="47922"/>
                  </a:lnTo>
                  <a:lnTo>
                    <a:pt x="30592" y="46959"/>
                  </a:lnTo>
                  <a:lnTo>
                    <a:pt x="30468" y="45996"/>
                  </a:lnTo>
                  <a:lnTo>
                    <a:pt x="30325" y="45033"/>
                  </a:lnTo>
                  <a:lnTo>
                    <a:pt x="30155" y="44069"/>
                  </a:lnTo>
                  <a:lnTo>
                    <a:pt x="29977" y="43115"/>
                  </a:lnTo>
                  <a:lnTo>
                    <a:pt x="29790" y="42161"/>
                  </a:lnTo>
                  <a:lnTo>
                    <a:pt x="29576" y="41206"/>
                  </a:lnTo>
                  <a:lnTo>
                    <a:pt x="29353" y="40261"/>
                  </a:lnTo>
                  <a:lnTo>
                    <a:pt x="29121" y="39315"/>
                  </a:lnTo>
                  <a:lnTo>
                    <a:pt x="28871" y="38370"/>
                  </a:lnTo>
                  <a:lnTo>
                    <a:pt x="28612" y="37434"/>
                  </a:lnTo>
                  <a:lnTo>
                    <a:pt x="28345" y="36488"/>
                  </a:lnTo>
                  <a:lnTo>
                    <a:pt x="28060" y="35561"/>
                  </a:lnTo>
                  <a:lnTo>
                    <a:pt x="27774" y="34624"/>
                  </a:lnTo>
                  <a:lnTo>
                    <a:pt x="27480" y="33697"/>
                  </a:lnTo>
                  <a:lnTo>
                    <a:pt x="27177" y="32769"/>
                  </a:lnTo>
                  <a:lnTo>
                    <a:pt x="26731" y="31458"/>
                  </a:lnTo>
                  <a:lnTo>
                    <a:pt x="26267" y="30147"/>
                  </a:lnTo>
                  <a:lnTo>
                    <a:pt x="25794" y="28845"/>
                  </a:lnTo>
                  <a:lnTo>
                    <a:pt x="25304" y="27551"/>
                  </a:lnTo>
                  <a:lnTo>
                    <a:pt x="25045" y="26909"/>
                  </a:lnTo>
                  <a:lnTo>
                    <a:pt x="24786" y="26258"/>
                  </a:lnTo>
                  <a:lnTo>
                    <a:pt x="24519" y="25625"/>
                  </a:lnTo>
                  <a:lnTo>
                    <a:pt x="24251" y="24983"/>
                  </a:lnTo>
                  <a:lnTo>
                    <a:pt x="23975" y="24350"/>
                  </a:lnTo>
                  <a:lnTo>
                    <a:pt x="23698" y="23716"/>
                  </a:lnTo>
                  <a:lnTo>
                    <a:pt x="23413" y="23083"/>
                  </a:lnTo>
                  <a:lnTo>
                    <a:pt x="23118" y="22459"/>
                  </a:lnTo>
                  <a:lnTo>
                    <a:pt x="22815" y="21834"/>
                  </a:lnTo>
                  <a:lnTo>
                    <a:pt x="22512" y="21210"/>
                  </a:lnTo>
                  <a:lnTo>
                    <a:pt x="22200" y="20595"/>
                  </a:lnTo>
                  <a:lnTo>
                    <a:pt x="21888" y="19979"/>
                  </a:lnTo>
                  <a:lnTo>
                    <a:pt x="21558" y="19373"/>
                  </a:lnTo>
                  <a:lnTo>
                    <a:pt x="21228" y="18766"/>
                  </a:lnTo>
                  <a:lnTo>
                    <a:pt x="20889" y="18160"/>
                  </a:lnTo>
                  <a:lnTo>
                    <a:pt x="20541" y="17562"/>
                  </a:lnTo>
                  <a:lnTo>
                    <a:pt x="20193" y="16974"/>
                  </a:lnTo>
                  <a:lnTo>
                    <a:pt x="19827" y="16385"/>
                  </a:lnTo>
                  <a:lnTo>
                    <a:pt x="19462" y="15796"/>
                  </a:lnTo>
                  <a:lnTo>
                    <a:pt x="19087" y="15217"/>
                  </a:lnTo>
                  <a:lnTo>
                    <a:pt x="18704" y="14646"/>
                  </a:lnTo>
                  <a:lnTo>
                    <a:pt x="18311" y="14075"/>
                  </a:lnTo>
                  <a:lnTo>
                    <a:pt x="17910" y="13513"/>
                  </a:lnTo>
                  <a:lnTo>
                    <a:pt x="17500" y="12960"/>
                  </a:lnTo>
                  <a:lnTo>
                    <a:pt x="17080" y="12407"/>
                  </a:lnTo>
                  <a:lnTo>
                    <a:pt x="16652" y="11863"/>
                  </a:lnTo>
                  <a:lnTo>
                    <a:pt x="16215" y="11319"/>
                  </a:lnTo>
                  <a:lnTo>
                    <a:pt x="15769" y="10784"/>
                  </a:lnTo>
                  <a:lnTo>
                    <a:pt x="15314" y="10267"/>
                  </a:lnTo>
                  <a:lnTo>
                    <a:pt x="14851" y="9740"/>
                  </a:lnTo>
                  <a:lnTo>
                    <a:pt x="14378" y="9232"/>
                  </a:lnTo>
                  <a:lnTo>
                    <a:pt x="13896" y="8733"/>
                  </a:lnTo>
                  <a:lnTo>
                    <a:pt x="13406" y="8242"/>
                  </a:lnTo>
                  <a:lnTo>
                    <a:pt x="12906" y="7760"/>
                  </a:lnTo>
                  <a:lnTo>
                    <a:pt x="12398" y="7279"/>
                  </a:lnTo>
                  <a:lnTo>
                    <a:pt x="11890" y="6815"/>
                  </a:lnTo>
                  <a:lnTo>
                    <a:pt x="11363" y="6360"/>
                  </a:lnTo>
                  <a:lnTo>
                    <a:pt x="10828" y="5914"/>
                  </a:lnTo>
                  <a:lnTo>
                    <a:pt x="10293" y="5477"/>
                  </a:lnTo>
                  <a:lnTo>
                    <a:pt x="9749" y="5058"/>
                  </a:lnTo>
                  <a:lnTo>
                    <a:pt x="9187" y="4639"/>
                  </a:lnTo>
                  <a:lnTo>
                    <a:pt x="8625" y="4237"/>
                  </a:lnTo>
                  <a:lnTo>
                    <a:pt x="8054" y="3845"/>
                  </a:lnTo>
                  <a:lnTo>
                    <a:pt x="7484" y="3470"/>
                  </a:lnTo>
                  <a:lnTo>
                    <a:pt x="6895" y="3105"/>
                  </a:lnTo>
                  <a:lnTo>
                    <a:pt x="6306" y="2757"/>
                  </a:lnTo>
                  <a:lnTo>
                    <a:pt x="5700" y="2409"/>
                  </a:lnTo>
                  <a:lnTo>
                    <a:pt x="5093" y="2088"/>
                  </a:lnTo>
                  <a:lnTo>
                    <a:pt x="4487" y="1776"/>
                  </a:lnTo>
                  <a:lnTo>
                    <a:pt x="3862" y="1473"/>
                  </a:lnTo>
                  <a:lnTo>
                    <a:pt x="3238" y="1187"/>
                  </a:lnTo>
                  <a:lnTo>
                    <a:pt x="2605" y="920"/>
                  </a:lnTo>
                  <a:lnTo>
                    <a:pt x="1963" y="670"/>
                  </a:lnTo>
                  <a:lnTo>
                    <a:pt x="1312" y="429"/>
                  </a:lnTo>
                  <a:lnTo>
                    <a:pt x="661" y="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 rot="7685776" flipH="1">
              <a:off x="750505" y="4653222"/>
              <a:ext cx="578633" cy="321770"/>
            </a:xfrm>
            <a:custGeom>
              <a:avLst/>
              <a:gdLst/>
              <a:ahLst/>
              <a:cxnLst/>
              <a:rect l="l" t="t" r="r" b="b"/>
              <a:pathLst>
                <a:path w="56939" h="31663" extrusionOk="0">
                  <a:moveTo>
                    <a:pt x="375" y="1"/>
                  </a:moveTo>
                  <a:lnTo>
                    <a:pt x="312" y="10"/>
                  </a:lnTo>
                  <a:lnTo>
                    <a:pt x="250" y="27"/>
                  </a:lnTo>
                  <a:lnTo>
                    <a:pt x="197" y="45"/>
                  </a:lnTo>
                  <a:lnTo>
                    <a:pt x="143" y="81"/>
                  </a:lnTo>
                  <a:lnTo>
                    <a:pt x="98" y="126"/>
                  </a:lnTo>
                  <a:lnTo>
                    <a:pt x="54" y="170"/>
                  </a:lnTo>
                  <a:lnTo>
                    <a:pt x="27" y="233"/>
                  </a:lnTo>
                  <a:lnTo>
                    <a:pt x="9" y="295"/>
                  </a:lnTo>
                  <a:lnTo>
                    <a:pt x="0" y="366"/>
                  </a:lnTo>
                  <a:lnTo>
                    <a:pt x="0" y="438"/>
                  </a:lnTo>
                  <a:lnTo>
                    <a:pt x="18" y="509"/>
                  </a:lnTo>
                  <a:lnTo>
                    <a:pt x="54" y="571"/>
                  </a:lnTo>
                  <a:lnTo>
                    <a:pt x="98" y="634"/>
                  </a:lnTo>
                  <a:lnTo>
                    <a:pt x="152" y="678"/>
                  </a:lnTo>
                  <a:lnTo>
                    <a:pt x="214" y="714"/>
                  </a:lnTo>
                  <a:lnTo>
                    <a:pt x="286" y="741"/>
                  </a:lnTo>
                  <a:lnTo>
                    <a:pt x="1178" y="964"/>
                  </a:lnTo>
                  <a:lnTo>
                    <a:pt x="2078" y="1187"/>
                  </a:lnTo>
                  <a:lnTo>
                    <a:pt x="2979" y="1428"/>
                  </a:lnTo>
                  <a:lnTo>
                    <a:pt x="3871" y="1677"/>
                  </a:lnTo>
                  <a:lnTo>
                    <a:pt x="4772" y="1936"/>
                  </a:lnTo>
                  <a:lnTo>
                    <a:pt x="5673" y="2213"/>
                  </a:lnTo>
                  <a:lnTo>
                    <a:pt x="6574" y="2489"/>
                  </a:lnTo>
                  <a:lnTo>
                    <a:pt x="7474" y="2783"/>
                  </a:lnTo>
                  <a:lnTo>
                    <a:pt x="8384" y="3087"/>
                  </a:lnTo>
                  <a:lnTo>
                    <a:pt x="9285" y="3399"/>
                  </a:lnTo>
                  <a:lnTo>
                    <a:pt x="10195" y="3720"/>
                  </a:lnTo>
                  <a:lnTo>
                    <a:pt x="11104" y="4059"/>
                  </a:lnTo>
                  <a:lnTo>
                    <a:pt x="12014" y="4398"/>
                  </a:lnTo>
                  <a:lnTo>
                    <a:pt x="12924" y="4754"/>
                  </a:lnTo>
                  <a:lnTo>
                    <a:pt x="13834" y="5129"/>
                  </a:lnTo>
                  <a:lnTo>
                    <a:pt x="14752" y="5504"/>
                  </a:lnTo>
                  <a:lnTo>
                    <a:pt x="15671" y="5896"/>
                  </a:lnTo>
                  <a:lnTo>
                    <a:pt x="16589" y="6288"/>
                  </a:lnTo>
                  <a:lnTo>
                    <a:pt x="17508" y="6708"/>
                  </a:lnTo>
                  <a:lnTo>
                    <a:pt x="18436" y="7127"/>
                  </a:lnTo>
                  <a:lnTo>
                    <a:pt x="19363" y="7555"/>
                  </a:lnTo>
                  <a:lnTo>
                    <a:pt x="20291" y="8001"/>
                  </a:lnTo>
                  <a:lnTo>
                    <a:pt x="21227" y="8456"/>
                  </a:lnTo>
                  <a:lnTo>
                    <a:pt x="22164" y="8928"/>
                  </a:lnTo>
                  <a:lnTo>
                    <a:pt x="23100" y="9401"/>
                  </a:lnTo>
                  <a:lnTo>
                    <a:pt x="24037" y="9892"/>
                  </a:lnTo>
                  <a:lnTo>
                    <a:pt x="24982" y="10400"/>
                  </a:lnTo>
                  <a:lnTo>
                    <a:pt x="25928" y="10908"/>
                  </a:lnTo>
                  <a:lnTo>
                    <a:pt x="26882" y="11435"/>
                  </a:lnTo>
                  <a:lnTo>
                    <a:pt x="27836" y="11970"/>
                  </a:lnTo>
                  <a:lnTo>
                    <a:pt x="28791" y="12514"/>
                  </a:lnTo>
                  <a:lnTo>
                    <a:pt x="29754" y="13076"/>
                  </a:lnTo>
                  <a:lnTo>
                    <a:pt x="30672" y="13620"/>
                  </a:lnTo>
                  <a:lnTo>
                    <a:pt x="31582" y="14164"/>
                  </a:lnTo>
                  <a:lnTo>
                    <a:pt x="32492" y="14717"/>
                  </a:lnTo>
                  <a:lnTo>
                    <a:pt x="33402" y="15279"/>
                  </a:lnTo>
                  <a:lnTo>
                    <a:pt x="34302" y="15841"/>
                  </a:lnTo>
                  <a:lnTo>
                    <a:pt x="35194" y="16411"/>
                  </a:lnTo>
                  <a:lnTo>
                    <a:pt x="36086" y="16982"/>
                  </a:lnTo>
                  <a:lnTo>
                    <a:pt x="36969" y="17562"/>
                  </a:lnTo>
                  <a:lnTo>
                    <a:pt x="37852" y="18142"/>
                  </a:lnTo>
                  <a:lnTo>
                    <a:pt x="38726" y="18721"/>
                  </a:lnTo>
                  <a:lnTo>
                    <a:pt x="40465" y="19899"/>
                  </a:lnTo>
                  <a:lnTo>
                    <a:pt x="42169" y="21076"/>
                  </a:lnTo>
                  <a:lnTo>
                    <a:pt x="43864" y="22262"/>
                  </a:lnTo>
                  <a:lnTo>
                    <a:pt x="45522" y="23448"/>
                  </a:lnTo>
                  <a:lnTo>
                    <a:pt x="47155" y="24644"/>
                  </a:lnTo>
                  <a:lnTo>
                    <a:pt x="48760" y="25821"/>
                  </a:lnTo>
                  <a:lnTo>
                    <a:pt x="50339" y="26998"/>
                  </a:lnTo>
                  <a:lnTo>
                    <a:pt x="51891" y="28167"/>
                  </a:lnTo>
                  <a:lnTo>
                    <a:pt x="53407" y="29326"/>
                  </a:lnTo>
                  <a:lnTo>
                    <a:pt x="54887" y="30459"/>
                  </a:lnTo>
                  <a:lnTo>
                    <a:pt x="56341" y="31583"/>
                  </a:lnTo>
                  <a:lnTo>
                    <a:pt x="56404" y="31627"/>
                  </a:lnTo>
                  <a:lnTo>
                    <a:pt x="56475" y="31645"/>
                  </a:lnTo>
                  <a:lnTo>
                    <a:pt x="56546" y="31663"/>
                  </a:lnTo>
                  <a:lnTo>
                    <a:pt x="56618" y="31663"/>
                  </a:lnTo>
                  <a:lnTo>
                    <a:pt x="56689" y="31645"/>
                  </a:lnTo>
                  <a:lnTo>
                    <a:pt x="56751" y="31618"/>
                  </a:lnTo>
                  <a:lnTo>
                    <a:pt x="56814" y="31574"/>
                  </a:lnTo>
                  <a:lnTo>
                    <a:pt x="56867" y="31520"/>
                  </a:lnTo>
                  <a:lnTo>
                    <a:pt x="56903" y="31449"/>
                  </a:lnTo>
                  <a:lnTo>
                    <a:pt x="56930" y="31386"/>
                  </a:lnTo>
                  <a:lnTo>
                    <a:pt x="56939" y="31315"/>
                  </a:lnTo>
                  <a:lnTo>
                    <a:pt x="56939" y="31244"/>
                  </a:lnTo>
                  <a:lnTo>
                    <a:pt x="56921" y="31172"/>
                  </a:lnTo>
                  <a:lnTo>
                    <a:pt x="56894" y="31101"/>
                  </a:lnTo>
                  <a:lnTo>
                    <a:pt x="56849" y="31038"/>
                  </a:lnTo>
                  <a:lnTo>
                    <a:pt x="56796" y="30994"/>
                  </a:lnTo>
                  <a:lnTo>
                    <a:pt x="55342" y="29870"/>
                  </a:lnTo>
                  <a:lnTo>
                    <a:pt x="53853" y="28728"/>
                  </a:lnTo>
                  <a:lnTo>
                    <a:pt x="52337" y="27569"/>
                  </a:lnTo>
                  <a:lnTo>
                    <a:pt x="50785" y="26401"/>
                  </a:lnTo>
                  <a:lnTo>
                    <a:pt x="49206" y="25214"/>
                  </a:lnTo>
                  <a:lnTo>
                    <a:pt x="47592" y="24028"/>
                  </a:lnTo>
                  <a:lnTo>
                    <a:pt x="45951" y="22842"/>
                  </a:lnTo>
                  <a:lnTo>
                    <a:pt x="44283" y="21647"/>
                  </a:lnTo>
                  <a:lnTo>
                    <a:pt x="42597" y="20461"/>
                  </a:lnTo>
                  <a:lnTo>
                    <a:pt x="40876" y="19274"/>
                  </a:lnTo>
                  <a:lnTo>
                    <a:pt x="39137" y="18097"/>
                  </a:lnTo>
                  <a:lnTo>
                    <a:pt x="38262" y="17508"/>
                  </a:lnTo>
                  <a:lnTo>
                    <a:pt x="37379" y="16929"/>
                  </a:lnTo>
                  <a:lnTo>
                    <a:pt x="36488" y="16349"/>
                  </a:lnTo>
                  <a:lnTo>
                    <a:pt x="35596" y="15778"/>
                  </a:lnTo>
                  <a:lnTo>
                    <a:pt x="34695" y="15207"/>
                  </a:lnTo>
                  <a:lnTo>
                    <a:pt x="33794" y="14637"/>
                  </a:lnTo>
                  <a:lnTo>
                    <a:pt x="32884" y="14075"/>
                  </a:lnTo>
                  <a:lnTo>
                    <a:pt x="31975" y="13522"/>
                  </a:lnTo>
                  <a:lnTo>
                    <a:pt x="31056" y="12969"/>
                  </a:lnTo>
                  <a:lnTo>
                    <a:pt x="30137" y="12425"/>
                  </a:lnTo>
                  <a:lnTo>
                    <a:pt x="29165" y="11863"/>
                  </a:lnTo>
                  <a:lnTo>
                    <a:pt x="28202" y="11319"/>
                  </a:lnTo>
                  <a:lnTo>
                    <a:pt x="27239" y="10775"/>
                  </a:lnTo>
                  <a:lnTo>
                    <a:pt x="26284" y="10248"/>
                  </a:lnTo>
                  <a:lnTo>
                    <a:pt x="25330" y="9731"/>
                  </a:lnTo>
                  <a:lnTo>
                    <a:pt x="24385" y="9232"/>
                  </a:lnTo>
                  <a:lnTo>
                    <a:pt x="23430" y="8732"/>
                  </a:lnTo>
                  <a:lnTo>
                    <a:pt x="22494" y="8251"/>
                  </a:lnTo>
                  <a:lnTo>
                    <a:pt x="21548" y="7787"/>
                  </a:lnTo>
                  <a:lnTo>
                    <a:pt x="20612" y="7323"/>
                  </a:lnTo>
                  <a:lnTo>
                    <a:pt x="19675" y="6877"/>
                  </a:lnTo>
                  <a:lnTo>
                    <a:pt x="18739" y="6440"/>
                  </a:lnTo>
                  <a:lnTo>
                    <a:pt x="17811" y="6012"/>
                  </a:lnTo>
                  <a:lnTo>
                    <a:pt x="16884" y="5602"/>
                  </a:lnTo>
                  <a:lnTo>
                    <a:pt x="15956" y="5200"/>
                  </a:lnTo>
                  <a:lnTo>
                    <a:pt x="15029" y="4808"/>
                  </a:lnTo>
                  <a:lnTo>
                    <a:pt x="14110" y="4424"/>
                  </a:lnTo>
                  <a:lnTo>
                    <a:pt x="13191" y="4059"/>
                  </a:lnTo>
                  <a:lnTo>
                    <a:pt x="12273" y="3702"/>
                  </a:lnTo>
                  <a:lnTo>
                    <a:pt x="11354" y="3354"/>
                  </a:lnTo>
                  <a:lnTo>
                    <a:pt x="10435" y="3015"/>
                  </a:lnTo>
                  <a:lnTo>
                    <a:pt x="9526" y="2685"/>
                  </a:lnTo>
                  <a:lnTo>
                    <a:pt x="8616" y="2373"/>
                  </a:lnTo>
                  <a:lnTo>
                    <a:pt x="7706" y="2070"/>
                  </a:lnTo>
                  <a:lnTo>
                    <a:pt x="6797" y="1776"/>
                  </a:lnTo>
                  <a:lnTo>
                    <a:pt x="5887" y="1490"/>
                  </a:lnTo>
                  <a:lnTo>
                    <a:pt x="4977" y="1214"/>
                  </a:lnTo>
                  <a:lnTo>
                    <a:pt x="4076" y="955"/>
                  </a:lnTo>
                  <a:lnTo>
                    <a:pt x="3167" y="705"/>
                  </a:lnTo>
                  <a:lnTo>
                    <a:pt x="2266" y="464"/>
                  </a:lnTo>
                  <a:lnTo>
                    <a:pt x="1365" y="233"/>
                  </a:lnTo>
                  <a:lnTo>
                    <a:pt x="455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7685776" flipH="1">
              <a:off x="737305" y="4605464"/>
              <a:ext cx="313975" cy="489001"/>
            </a:xfrm>
            <a:custGeom>
              <a:avLst/>
              <a:gdLst/>
              <a:ahLst/>
              <a:cxnLst/>
              <a:rect l="l" t="t" r="r" b="b"/>
              <a:pathLst>
                <a:path w="30896" h="48119" extrusionOk="0">
                  <a:moveTo>
                    <a:pt x="99" y="1"/>
                  </a:moveTo>
                  <a:lnTo>
                    <a:pt x="63" y="10"/>
                  </a:lnTo>
                  <a:lnTo>
                    <a:pt x="36" y="28"/>
                  </a:lnTo>
                  <a:lnTo>
                    <a:pt x="9" y="54"/>
                  </a:lnTo>
                  <a:lnTo>
                    <a:pt x="0" y="90"/>
                  </a:lnTo>
                  <a:lnTo>
                    <a:pt x="9" y="126"/>
                  </a:lnTo>
                  <a:lnTo>
                    <a:pt x="313" y="928"/>
                  </a:lnTo>
                  <a:lnTo>
                    <a:pt x="634" y="1758"/>
                  </a:lnTo>
                  <a:lnTo>
                    <a:pt x="990" y="2596"/>
                  </a:lnTo>
                  <a:lnTo>
                    <a:pt x="1356" y="3461"/>
                  </a:lnTo>
                  <a:lnTo>
                    <a:pt x="1758" y="4353"/>
                  </a:lnTo>
                  <a:lnTo>
                    <a:pt x="2177" y="5263"/>
                  </a:lnTo>
                  <a:lnTo>
                    <a:pt x="2623" y="6191"/>
                  </a:lnTo>
                  <a:lnTo>
                    <a:pt x="3086" y="7136"/>
                  </a:lnTo>
                  <a:lnTo>
                    <a:pt x="3577" y="8108"/>
                  </a:lnTo>
                  <a:lnTo>
                    <a:pt x="4094" y="9089"/>
                  </a:lnTo>
                  <a:lnTo>
                    <a:pt x="4629" y="10097"/>
                  </a:lnTo>
                  <a:lnTo>
                    <a:pt x="5191" y="11132"/>
                  </a:lnTo>
                  <a:lnTo>
                    <a:pt x="5780" y="12175"/>
                  </a:lnTo>
                  <a:lnTo>
                    <a:pt x="6386" y="13236"/>
                  </a:lnTo>
                  <a:lnTo>
                    <a:pt x="7011" y="14325"/>
                  </a:lnTo>
                  <a:lnTo>
                    <a:pt x="7662" y="15431"/>
                  </a:lnTo>
                  <a:lnTo>
                    <a:pt x="8206" y="16322"/>
                  </a:lnTo>
                  <a:lnTo>
                    <a:pt x="8750" y="17232"/>
                  </a:lnTo>
                  <a:lnTo>
                    <a:pt x="9321" y="18151"/>
                  </a:lnTo>
                  <a:lnTo>
                    <a:pt x="9900" y="19078"/>
                  </a:lnTo>
                  <a:lnTo>
                    <a:pt x="10498" y="20015"/>
                  </a:lnTo>
                  <a:lnTo>
                    <a:pt x="11105" y="20969"/>
                  </a:lnTo>
                  <a:lnTo>
                    <a:pt x="11720" y="21932"/>
                  </a:lnTo>
                  <a:lnTo>
                    <a:pt x="12362" y="22905"/>
                  </a:lnTo>
                  <a:lnTo>
                    <a:pt x="13004" y="23886"/>
                  </a:lnTo>
                  <a:lnTo>
                    <a:pt x="13664" y="24885"/>
                  </a:lnTo>
                  <a:lnTo>
                    <a:pt x="15029" y="26900"/>
                  </a:lnTo>
                  <a:lnTo>
                    <a:pt x="16447" y="28952"/>
                  </a:lnTo>
                  <a:lnTo>
                    <a:pt x="17910" y="31039"/>
                  </a:lnTo>
                  <a:lnTo>
                    <a:pt x="19167" y="32805"/>
                  </a:lnTo>
                  <a:lnTo>
                    <a:pt x="20398" y="34517"/>
                  </a:lnTo>
                  <a:lnTo>
                    <a:pt x="21593" y="36158"/>
                  </a:lnTo>
                  <a:lnTo>
                    <a:pt x="22753" y="37728"/>
                  </a:lnTo>
                  <a:lnTo>
                    <a:pt x="23859" y="39217"/>
                  </a:lnTo>
                  <a:lnTo>
                    <a:pt x="24920" y="40618"/>
                  </a:lnTo>
                  <a:lnTo>
                    <a:pt x="25910" y="41920"/>
                  </a:lnTo>
                  <a:lnTo>
                    <a:pt x="26829" y="43124"/>
                  </a:lnTo>
                  <a:lnTo>
                    <a:pt x="28425" y="45184"/>
                  </a:lnTo>
                  <a:lnTo>
                    <a:pt x="29647" y="46736"/>
                  </a:lnTo>
                  <a:lnTo>
                    <a:pt x="30441" y="47726"/>
                  </a:lnTo>
                  <a:lnTo>
                    <a:pt x="30726" y="48083"/>
                  </a:lnTo>
                  <a:lnTo>
                    <a:pt x="30753" y="48109"/>
                  </a:lnTo>
                  <a:lnTo>
                    <a:pt x="30789" y="48118"/>
                  </a:lnTo>
                  <a:lnTo>
                    <a:pt x="30824" y="48109"/>
                  </a:lnTo>
                  <a:lnTo>
                    <a:pt x="30860" y="48101"/>
                  </a:lnTo>
                  <a:lnTo>
                    <a:pt x="30887" y="48065"/>
                  </a:lnTo>
                  <a:lnTo>
                    <a:pt x="30896" y="48029"/>
                  </a:lnTo>
                  <a:lnTo>
                    <a:pt x="30887" y="47993"/>
                  </a:lnTo>
                  <a:lnTo>
                    <a:pt x="30878" y="47967"/>
                  </a:lnTo>
                  <a:lnTo>
                    <a:pt x="30583" y="47601"/>
                  </a:lnTo>
                  <a:lnTo>
                    <a:pt x="29799" y="46620"/>
                  </a:lnTo>
                  <a:lnTo>
                    <a:pt x="28577" y="45068"/>
                  </a:lnTo>
                  <a:lnTo>
                    <a:pt x="26971" y="43008"/>
                  </a:lnTo>
                  <a:lnTo>
                    <a:pt x="26053" y="41804"/>
                  </a:lnTo>
                  <a:lnTo>
                    <a:pt x="25063" y="40502"/>
                  </a:lnTo>
                  <a:lnTo>
                    <a:pt x="24010" y="39101"/>
                  </a:lnTo>
                  <a:lnTo>
                    <a:pt x="22904" y="37621"/>
                  </a:lnTo>
                  <a:lnTo>
                    <a:pt x="21745" y="36051"/>
                  </a:lnTo>
                  <a:lnTo>
                    <a:pt x="20550" y="34410"/>
                  </a:lnTo>
                  <a:lnTo>
                    <a:pt x="19319" y="32698"/>
                  </a:lnTo>
                  <a:lnTo>
                    <a:pt x="18061" y="30932"/>
                  </a:lnTo>
                  <a:lnTo>
                    <a:pt x="16599" y="28845"/>
                  </a:lnTo>
                  <a:lnTo>
                    <a:pt x="15180" y="26793"/>
                  </a:lnTo>
                  <a:lnTo>
                    <a:pt x="13825" y="24778"/>
                  </a:lnTo>
                  <a:lnTo>
                    <a:pt x="13165" y="23788"/>
                  </a:lnTo>
                  <a:lnTo>
                    <a:pt x="12514" y="22806"/>
                  </a:lnTo>
                  <a:lnTo>
                    <a:pt x="11880" y="21834"/>
                  </a:lnTo>
                  <a:lnTo>
                    <a:pt x="11256" y="20871"/>
                  </a:lnTo>
                  <a:lnTo>
                    <a:pt x="10650" y="19917"/>
                  </a:lnTo>
                  <a:lnTo>
                    <a:pt x="10061" y="18980"/>
                  </a:lnTo>
                  <a:lnTo>
                    <a:pt x="9481" y="18053"/>
                  </a:lnTo>
                  <a:lnTo>
                    <a:pt x="8910" y="17134"/>
                  </a:lnTo>
                  <a:lnTo>
                    <a:pt x="8366" y="16224"/>
                  </a:lnTo>
                  <a:lnTo>
                    <a:pt x="7822" y="15332"/>
                  </a:lnTo>
                  <a:lnTo>
                    <a:pt x="7171" y="14226"/>
                  </a:lnTo>
                  <a:lnTo>
                    <a:pt x="6547" y="13147"/>
                  </a:lnTo>
                  <a:lnTo>
                    <a:pt x="5940" y="12086"/>
                  </a:lnTo>
                  <a:lnTo>
                    <a:pt x="5361" y="11042"/>
                  </a:lnTo>
                  <a:lnTo>
                    <a:pt x="4799" y="10017"/>
                  </a:lnTo>
                  <a:lnTo>
                    <a:pt x="4264" y="9009"/>
                  </a:lnTo>
                  <a:lnTo>
                    <a:pt x="3746" y="8019"/>
                  </a:lnTo>
                  <a:lnTo>
                    <a:pt x="3256" y="7056"/>
                  </a:lnTo>
                  <a:lnTo>
                    <a:pt x="2792" y="6110"/>
                  </a:lnTo>
                  <a:lnTo>
                    <a:pt x="2346" y="5183"/>
                  </a:lnTo>
                  <a:lnTo>
                    <a:pt x="1927" y="4273"/>
                  </a:lnTo>
                  <a:lnTo>
                    <a:pt x="1535" y="3390"/>
                  </a:lnTo>
                  <a:lnTo>
                    <a:pt x="1160" y="2525"/>
                  </a:lnTo>
                  <a:lnTo>
                    <a:pt x="812" y="1686"/>
                  </a:lnTo>
                  <a:lnTo>
                    <a:pt x="491" y="866"/>
                  </a:lnTo>
                  <a:lnTo>
                    <a:pt x="188" y="63"/>
                  </a:lnTo>
                  <a:lnTo>
                    <a:pt x="170" y="36"/>
                  </a:lnTo>
                  <a:lnTo>
                    <a:pt x="152" y="19"/>
                  </a:lnTo>
                  <a:lnTo>
                    <a:pt x="125" y="1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7685776" flipH="1">
              <a:off x="1150618" y="4380611"/>
              <a:ext cx="579639" cy="40162"/>
            </a:xfrm>
            <a:custGeom>
              <a:avLst/>
              <a:gdLst/>
              <a:ahLst/>
              <a:cxnLst/>
              <a:rect l="l" t="t" r="r" b="b"/>
              <a:pathLst>
                <a:path w="57038" h="3952" extrusionOk="0">
                  <a:moveTo>
                    <a:pt x="99" y="0"/>
                  </a:moveTo>
                  <a:lnTo>
                    <a:pt x="72" y="9"/>
                  </a:lnTo>
                  <a:lnTo>
                    <a:pt x="45" y="18"/>
                  </a:lnTo>
                  <a:lnTo>
                    <a:pt x="18" y="45"/>
                  </a:lnTo>
                  <a:lnTo>
                    <a:pt x="10" y="72"/>
                  </a:lnTo>
                  <a:lnTo>
                    <a:pt x="1" y="108"/>
                  </a:lnTo>
                  <a:lnTo>
                    <a:pt x="18" y="143"/>
                  </a:lnTo>
                  <a:lnTo>
                    <a:pt x="36" y="170"/>
                  </a:lnTo>
                  <a:lnTo>
                    <a:pt x="72" y="188"/>
                  </a:lnTo>
                  <a:lnTo>
                    <a:pt x="946" y="446"/>
                  </a:lnTo>
                  <a:lnTo>
                    <a:pt x="1856" y="696"/>
                  </a:lnTo>
                  <a:lnTo>
                    <a:pt x="2792" y="937"/>
                  </a:lnTo>
                  <a:lnTo>
                    <a:pt x="3755" y="1169"/>
                  </a:lnTo>
                  <a:lnTo>
                    <a:pt x="4745" y="1392"/>
                  </a:lnTo>
                  <a:lnTo>
                    <a:pt x="5771" y="1606"/>
                  </a:lnTo>
                  <a:lnTo>
                    <a:pt x="6815" y="1811"/>
                  </a:lnTo>
                  <a:lnTo>
                    <a:pt x="7894" y="2007"/>
                  </a:lnTo>
                  <a:lnTo>
                    <a:pt x="9000" y="2195"/>
                  </a:lnTo>
                  <a:lnTo>
                    <a:pt x="10124" y="2373"/>
                  </a:lnTo>
                  <a:lnTo>
                    <a:pt x="11283" y="2542"/>
                  </a:lnTo>
                  <a:lnTo>
                    <a:pt x="12469" y="2694"/>
                  </a:lnTo>
                  <a:lnTo>
                    <a:pt x="13682" y="2846"/>
                  </a:lnTo>
                  <a:lnTo>
                    <a:pt x="14922" y="2988"/>
                  </a:lnTo>
                  <a:lnTo>
                    <a:pt x="16180" y="3113"/>
                  </a:lnTo>
                  <a:lnTo>
                    <a:pt x="17473" y="3238"/>
                  </a:lnTo>
                  <a:lnTo>
                    <a:pt x="18525" y="3327"/>
                  </a:lnTo>
                  <a:lnTo>
                    <a:pt x="19587" y="3408"/>
                  </a:lnTo>
                  <a:lnTo>
                    <a:pt x="20666" y="3488"/>
                  </a:lnTo>
                  <a:lnTo>
                    <a:pt x="21763" y="3559"/>
                  </a:lnTo>
                  <a:lnTo>
                    <a:pt x="22878" y="3630"/>
                  </a:lnTo>
                  <a:lnTo>
                    <a:pt x="24010" y="3684"/>
                  </a:lnTo>
                  <a:lnTo>
                    <a:pt x="25152" y="3738"/>
                  </a:lnTo>
                  <a:lnTo>
                    <a:pt x="26311" y="3791"/>
                  </a:lnTo>
                  <a:lnTo>
                    <a:pt x="27480" y="3827"/>
                  </a:lnTo>
                  <a:lnTo>
                    <a:pt x="28666" y="3862"/>
                  </a:lnTo>
                  <a:lnTo>
                    <a:pt x="29870" y="3898"/>
                  </a:lnTo>
                  <a:lnTo>
                    <a:pt x="31083" y="3916"/>
                  </a:lnTo>
                  <a:lnTo>
                    <a:pt x="32314" y="3934"/>
                  </a:lnTo>
                  <a:lnTo>
                    <a:pt x="33554" y="3943"/>
                  </a:lnTo>
                  <a:lnTo>
                    <a:pt x="34811" y="3952"/>
                  </a:lnTo>
                  <a:lnTo>
                    <a:pt x="36078" y="3952"/>
                  </a:lnTo>
                  <a:lnTo>
                    <a:pt x="38218" y="3934"/>
                  </a:lnTo>
                  <a:lnTo>
                    <a:pt x="40287" y="3898"/>
                  </a:lnTo>
                  <a:lnTo>
                    <a:pt x="42285" y="3853"/>
                  </a:lnTo>
                  <a:lnTo>
                    <a:pt x="44203" y="3800"/>
                  </a:lnTo>
                  <a:lnTo>
                    <a:pt x="46022" y="3738"/>
                  </a:lnTo>
                  <a:lnTo>
                    <a:pt x="47735" y="3666"/>
                  </a:lnTo>
                  <a:lnTo>
                    <a:pt x="49340" y="3586"/>
                  </a:lnTo>
                  <a:lnTo>
                    <a:pt x="50812" y="3515"/>
                  </a:lnTo>
                  <a:lnTo>
                    <a:pt x="52158" y="3434"/>
                  </a:lnTo>
                  <a:lnTo>
                    <a:pt x="53354" y="3363"/>
                  </a:lnTo>
                  <a:lnTo>
                    <a:pt x="55271" y="3229"/>
                  </a:lnTo>
                  <a:lnTo>
                    <a:pt x="56502" y="3131"/>
                  </a:lnTo>
                  <a:lnTo>
                    <a:pt x="56948" y="3095"/>
                  </a:lnTo>
                  <a:lnTo>
                    <a:pt x="56984" y="3086"/>
                  </a:lnTo>
                  <a:lnTo>
                    <a:pt x="57010" y="3060"/>
                  </a:lnTo>
                  <a:lnTo>
                    <a:pt x="57028" y="3033"/>
                  </a:lnTo>
                  <a:lnTo>
                    <a:pt x="57037" y="2997"/>
                  </a:lnTo>
                  <a:lnTo>
                    <a:pt x="57028" y="2962"/>
                  </a:lnTo>
                  <a:lnTo>
                    <a:pt x="57001" y="2935"/>
                  </a:lnTo>
                  <a:lnTo>
                    <a:pt x="56975" y="2917"/>
                  </a:lnTo>
                  <a:lnTo>
                    <a:pt x="56930" y="2908"/>
                  </a:lnTo>
                  <a:lnTo>
                    <a:pt x="56484" y="2944"/>
                  </a:lnTo>
                  <a:lnTo>
                    <a:pt x="55262" y="3042"/>
                  </a:lnTo>
                  <a:lnTo>
                    <a:pt x="53336" y="3176"/>
                  </a:lnTo>
                  <a:lnTo>
                    <a:pt x="52141" y="3247"/>
                  </a:lnTo>
                  <a:lnTo>
                    <a:pt x="50803" y="3327"/>
                  </a:lnTo>
                  <a:lnTo>
                    <a:pt x="49331" y="3399"/>
                  </a:lnTo>
                  <a:lnTo>
                    <a:pt x="47726" y="3479"/>
                  </a:lnTo>
                  <a:lnTo>
                    <a:pt x="46013" y="3550"/>
                  </a:lnTo>
                  <a:lnTo>
                    <a:pt x="44194" y="3613"/>
                  </a:lnTo>
                  <a:lnTo>
                    <a:pt x="42285" y="3666"/>
                  </a:lnTo>
                  <a:lnTo>
                    <a:pt x="40287" y="3711"/>
                  </a:lnTo>
                  <a:lnTo>
                    <a:pt x="38209" y="3746"/>
                  </a:lnTo>
                  <a:lnTo>
                    <a:pt x="36078" y="3764"/>
                  </a:lnTo>
                  <a:lnTo>
                    <a:pt x="34811" y="3764"/>
                  </a:lnTo>
                  <a:lnTo>
                    <a:pt x="33554" y="3755"/>
                  </a:lnTo>
                  <a:lnTo>
                    <a:pt x="32314" y="3746"/>
                  </a:lnTo>
                  <a:lnTo>
                    <a:pt x="31092" y="3729"/>
                  </a:lnTo>
                  <a:lnTo>
                    <a:pt x="29870" y="3711"/>
                  </a:lnTo>
                  <a:lnTo>
                    <a:pt x="28675" y="3675"/>
                  </a:lnTo>
                  <a:lnTo>
                    <a:pt x="27489" y="3639"/>
                  </a:lnTo>
                  <a:lnTo>
                    <a:pt x="26320" y="3604"/>
                  </a:lnTo>
                  <a:lnTo>
                    <a:pt x="25161" y="3550"/>
                  </a:lnTo>
                  <a:lnTo>
                    <a:pt x="24019" y="3497"/>
                  </a:lnTo>
                  <a:lnTo>
                    <a:pt x="22887" y="3443"/>
                  </a:lnTo>
                  <a:lnTo>
                    <a:pt x="21781" y="3372"/>
                  </a:lnTo>
                  <a:lnTo>
                    <a:pt x="20684" y="3300"/>
                  </a:lnTo>
                  <a:lnTo>
                    <a:pt x="19604" y="3229"/>
                  </a:lnTo>
                  <a:lnTo>
                    <a:pt x="18534" y="3140"/>
                  </a:lnTo>
                  <a:lnTo>
                    <a:pt x="17491" y="3051"/>
                  </a:lnTo>
                  <a:lnTo>
                    <a:pt x="16197" y="2926"/>
                  </a:lnTo>
                  <a:lnTo>
                    <a:pt x="14940" y="2801"/>
                  </a:lnTo>
                  <a:lnTo>
                    <a:pt x="13709" y="2658"/>
                  </a:lnTo>
                  <a:lnTo>
                    <a:pt x="12496" y="2507"/>
                  </a:lnTo>
                  <a:lnTo>
                    <a:pt x="11310" y="2355"/>
                  </a:lnTo>
                  <a:lnTo>
                    <a:pt x="10159" y="2186"/>
                  </a:lnTo>
                  <a:lnTo>
                    <a:pt x="9027" y="2007"/>
                  </a:lnTo>
                  <a:lnTo>
                    <a:pt x="7930" y="1820"/>
                  </a:lnTo>
                  <a:lnTo>
                    <a:pt x="6850" y="1624"/>
                  </a:lnTo>
                  <a:lnTo>
                    <a:pt x="5807" y="1419"/>
                  </a:lnTo>
                  <a:lnTo>
                    <a:pt x="4790" y="1213"/>
                  </a:lnTo>
                  <a:lnTo>
                    <a:pt x="3800" y="990"/>
                  </a:lnTo>
                  <a:lnTo>
                    <a:pt x="2837" y="759"/>
                  </a:lnTo>
                  <a:lnTo>
                    <a:pt x="1909" y="518"/>
                  </a:lnTo>
                  <a:lnTo>
                    <a:pt x="1000" y="268"/>
                  </a:lnTo>
                  <a:lnTo>
                    <a:pt x="125" y="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7685776" flipH="1">
              <a:off x="1806146" y="4229147"/>
              <a:ext cx="123818" cy="122192"/>
            </a:xfrm>
            <a:custGeom>
              <a:avLst/>
              <a:gdLst/>
              <a:ahLst/>
              <a:cxnLst/>
              <a:rect l="l" t="t" r="r" b="b"/>
              <a:pathLst>
                <a:path w="12184" h="12024" extrusionOk="0">
                  <a:moveTo>
                    <a:pt x="6101" y="1"/>
                  </a:moveTo>
                  <a:lnTo>
                    <a:pt x="6075" y="10"/>
                  </a:lnTo>
                  <a:lnTo>
                    <a:pt x="6057" y="19"/>
                  </a:lnTo>
                  <a:lnTo>
                    <a:pt x="6039" y="37"/>
                  </a:lnTo>
                  <a:lnTo>
                    <a:pt x="6021" y="63"/>
                  </a:lnTo>
                  <a:lnTo>
                    <a:pt x="5477" y="2017"/>
                  </a:lnTo>
                  <a:lnTo>
                    <a:pt x="5370" y="2391"/>
                  </a:lnTo>
                  <a:lnTo>
                    <a:pt x="5254" y="2757"/>
                  </a:lnTo>
                  <a:lnTo>
                    <a:pt x="5192" y="2935"/>
                  </a:lnTo>
                  <a:lnTo>
                    <a:pt x="5120" y="3105"/>
                  </a:lnTo>
                  <a:lnTo>
                    <a:pt x="5049" y="3274"/>
                  </a:lnTo>
                  <a:lnTo>
                    <a:pt x="4969" y="3435"/>
                  </a:lnTo>
                  <a:lnTo>
                    <a:pt x="4879" y="3595"/>
                  </a:lnTo>
                  <a:lnTo>
                    <a:pt x="4781" y="3747"/>
                  </a:lnTo>
                  <a:lnTo>
                    <a:pt x="4674" y="3890"/>
                  </a:lnTo>
                  <a:lnTo>
                    <a:pt x="4558" y="4032"/>
                  </a:lnTo>
                  <a:lnTo>
                    <a:pt x="4425" y="4166"/>
                  </a:lnTo>
                  <a:lnTo>
                    <a:pt x="4282" y="4291"/>
                  </a:lnTo>
                  <a:lnTo>
                    <a:pt x="4130" y="4416"/>
                  </a:lnTo>
                  <a:lnTo>
                    <a:pt x="3952" y="4532"/>
                  </a:lnTo>
                  <a:lnTo>
                    <a:pt x="3836" y="4594"/>
                  </a:lnTo>
                  <a:lnTo>
                    <a:pt x="3711" y="4666"/>
                  </a:lnTo>
                  <a:lnTo>
                    <a:pt x="3461" y="4781"/>
                  </a:lnTo>
                  <a:lnTo>
                    <a:pt x="3203" y="4888"/>
                  </a:lnTo>
                  <a:lnTo>
                    <a:pt x="2944" y="4978"/>
                  </a:lnTo>
                  <a:lnTo>
                    <a:pt x="2409" y="5147"/>
                  </a:lnTo>
                  <a:lnTo>
                    <a:pt x="2150" y="5227"/>
                  </a:lnTo>
                  <a:lnTo>
                    <a:pt x="1883" y="5317"/>
                  </a:lnTo>
                  <a:lnTo>
                    <a:pt x="1428" y="5468"/>
                  </a:lnTo>
                  <a:lnTo>
                    <a:pt x="973" y="5611"/>
                  </a:lnTo>
                  <a:lnTo>
                    <a:pt x="509" y="5745"/>
                  </a:lnTo>
                  <a:lnTo>
                    <a:pt x="54" y="5887"/>
                  </a:lnTo>
                  <a:lnTo>
                    <a:pt x="27" y="5896"/>
                  </a:lnTo>
                  <a:lnTo>
                    <a:pt x="10" y="5923"/>
                  </a:lnTo>
                  <a:lnTo>
                    <a:pt x="1" y="5941"/>
                  </a:lnTo>
                  <a:lnTo>
                    <a:pt x="1" y="5968"/>
                  </a:lnTo>
                  <a:lnTo>
                    <a:pt x="1" y="5994"/>
                  </a:lnTo>
                  <a:lnTo>
                    <a:pt x="19" y="6012"/>
                  </a:lnTo>
                  <a:lnTo>
                    <a:pt x="36" y="6030"/>
                  </a:lnTo>
                  <a:lnTo>
                    <a:pt x="63" y="6039"/>
                  </a:lnTo>
                  <a:lnTo>
                    <a:pt x="482" y="6155"/>
                  </a:lnTo>
                  <a:lnTo>
                    <a:pt x="919" y="6262"/>
                  </a:lnTo>
                  <a:lnTo>
                    <a:pt x="1356" y="6360"/>
                  </a:lnTo>
                  <a:lnTo>
                    <a:pt x="1793" y="6467"/>
                  </a:lnTo>
                  <a:lnTo>
                    <a:pt x="2230" y="6583"/>
                  </a:lnTo>
                  <a:lnTo>
                    <a:pt x="2445" y="6646"/>
                  </a:lnTo>
                  <a:lnTo>
                    <a:pt x="2650" y="6717"/>
                  </a:lnTo>
                  <a:lnTo>
                    <a:pt x="2864" y="6788"/>
                  </a:lnTo>
                  <a:lnTo>
                    <a:pt x="3069" y="6868"/>
                  </a:lnTo>
                  <a:lnTo>
                    <a:pt x="3265" y="6958"/>
                  </a:lnTo>
                  <a:lnTo>
                    <a:pt x="3461" y="7047"/>
                  </a:lnTo>
                  <a:lnTo>
                    <a:pt x="3684" y="7172"/>
                  </a:lnTo>
                  <a:lnTo>
                    <a:pt x="3898" y="7297"/>
                  </a:lnTo>
                  <a:lnTo>
                    <a:pt x="4095" y="7448"/>
                  </a:lnTo>
                  <a:lnTo>
                    <a:pt x="4291" y="7609"/>
                  </a:lnTo>
                  <a:lnTo>
                    <a:pt x="4478" y="7787"/>
                  </a:lnTo>
                  <a:lnTo>
                    <a:pt x="4656" y="7983"/>
                  </a:lnTo>
                  <a:lnTo>
                    <a:pt x="4817" y="8188"/>
                  </a:lnTo>
                  <a:lnTo>
                    <a:pt x="4897" y="8304"/>
                  </a:lnTo>
                  <a:lnTo>
                    <a:pt x="4969" y="8429"/>
                  </a:lnTo>
                  <a:lnTo>
                    <a:pt x="5076" y="8626"/>
                  </a:lnTo>
                  <a:lnTo>
                    <a:pt x="5174" y="8831"/>
                  </a:lnTo>
                  <a:lnTo>
                    <a:pt x="5263" y="9036"/>
                  </a:lnTo>
                  <a:lnTo>
                    <a:pt x="5352" y="9250"/>
                  </a:lnTo>
                  <a:lnTo>
                    <a:pt x="5423" y="9473"/>
                  </a:lnTo>
                  <a:lnTo>
                    <a:pt x="5486" y="9696"/>
                  </a:lnTo>
                  <a:lnTo>
                    <a:pt x="5611" y="10151"/>
                  </a:lnTo>
                  <a:lnTo>
                    <a:pt x="5709" y="10606"/>
                  </a:lnTo>
                  <a:lnTo>
                    <a:pt x="5807" y="11069"/>
                  </a:lnTo>
                  <a:lnTo>
                    <a:pt x="5905" y="11524"/>
                  </a:lnTo>
                  <a:lnTo>
                    <a:pt x="6012" y="11961"/>
                  </a:lnTo>
                  <a:lnTo>
                    <a:pt x="6030" y="11988"/>
                  </a:lnTo>
                  <a:lnTo>
                    <a:pt x="6048" y="12006"/>
                  </a:lnTo>
                  <a:lnTo>
                    <a:pt x="6066" y="12015"/>
                  </a:lnTo>
                  <a:lnTo>
                    <a:pt x="6092" y="12024"/>
                  </a:lnTo>
                  <a:lnTo>
                    <a:pt x="6119" y="12015"/>
                  </a:lnTo>
                  <a:lnTo>
                    <a:pt x="6146" y="12006"/>
                  </a:lnTo>
                  <a:lnTo>
                    <a:pt x="6164" y="11988"/>
                  </a:lnTo>
                  <a:lnTo>
                    <a:pt x="6173" y="11961"/>
                  </a:lnTo>
                  <a:lnTo>
                    <a:pt x="6262" y="11569"/>
                  </a:lnTo>
                  <a:lnTo>
                    <a:pt x="6351" y="11167"/>
                  </a:lnTo>
                  <a:lnTo>
                    <a:pt x="6520" y="10374"/>
                  </a:lnTo>
                  <a:lnTo>
                    <a:pt x="6610" y="9981"/>
                  </a:lnTo>
                  <a:lnTo>
                    <a:pt x="6708" y="9580"/>
                  </a:lnTo>
                  <a:lnTo>
                    <a:pt x="6815" y="9196"/>
                  </a:lnTo>
                  <a:lnTo>
                    <a:pt x="6922" y="8804"/>
                  </a:lnTo>
                  <a:lnTo>
                    <a:pt x="7002" y="8581"/>
                  </a:lnTo>
                  <a:lnTo>
                    <a:pt x="7100" y="8358"/>
                  </a:lnTo>
                  <a:lnTo>
                    <a:pt x="7207" y="8144"/>
                  </a:lnTo>
                  <a:lnTo>
                    <a:pt x="7332" y="7939"/>
                  </a:lnTo>
                  <a:lnTo>
                    <a:pt x="7475" y="7743"/>
                  </a:lnTo>
                  <a:lnTo>
                    <a:pt x="7555" y="7653"/>
                  </a:lnTo>
                  <a:lnTo>
                    <a:pt x="7635" y="7564"/>
                  </a:lnTo>
                  <a:lnTo>
                    <a:pt x="7725" y="7484"/>
                  </a:lnTo>
                  <a:lnTo>
                    <a:pt x="7814" y="7395"/>
                  </a:lnTo>
                  <a:lnTo>
                    <a:pt x="7903" y="7323"/>
                  </a:lnTo>
                  <a:lnTo>
                    <a:pt x="8001" y="7252"/>
                  </a:lnTo>
                  <a:lnTo>
                    <a:pt x="8117" y="7181"/>
                  </a:lnTo>
                  <a:lnTo>
                    <a:pt x="8233" y="7109"/>
                  </a:lnTo>
                  <a:lnTo>
                    <a:pt x="8349" y="7047"/>
                  </a:lnTo>
                  <a:lnTo>
                    <a:pt x="8465" y="6993"/>
                  </a:lnTo>
                  <a:lnTo>
                    <a:pt x="8715" y="6886"/>
                  </a:lnTo>
                  <a:lnTo>
                    <a:pt x="8973" y="6797"/>
                  </a:lnTo>
                  <a:lnTo>
                    <a:pt x="9232" y="6726"/>
                  </a:lnTo>
                  <a:lnTo>
                    <a:pt x="9490" y="6654"/>
                  </a:lnTo>
                  <a:lnTo>
                    <a:pt x="10008" y="6530"/>
                  </a:lnTo>
                  <a:lnTo>
                    <a:pt x="10543" y="6396"/>
                  </a:lnTo>
                  <a:lnTo>
                    <a:pt x="11069" y="6280"/>
                  </a:lnTo>
                  <a:lnTo>
                    <a:pt x="11604" y="6164"/>
                  </a:lnTo>
                  <a:lnTo>
                    <a:pt x="12122" y="6039"/>
                  </a:lnTo>
                  <a:lnTo>
                    <a:pt x="12148" y="6021"/>
                  </a:lnTo>
                  <a:lnTo>
                    <a:pt x="12166" y="6003"/>
                  </a:lnTo>
                  <a:lnTo>
                    <a:pt x="12184" y="5986"/>
                  </a:lnTo>
                  <a:lnTo>
                    <a:pt x="12184" y="5959"/>
                  </a:lnTo>
                  <a:lnTo>
                    <a:pt x="12184" y="5932"/>
                  </a:lnTo>
                  <a:lnTo>
                    <a:pt x="12175" y="5914"/>
                  </a:lnTo>
                  <a:lnTo>
                    <a:pt x="12157" y="5896"/>
                  </a:lnTo>
                  <a:lnTo>
                    <a:pt x="12130" y="5878"/>
                  </a:lnTo>
                  <a:lnTo>
                    <a:pt x="11479" y="5673"/>
                  </a:lnTo>
                  <a:lnTo>
                    <a:pt x="10828" y="5468"/>
                  </a:lnTo>
                  <a:lnTo>
                    <a:pt x="10177" y="5272"/>
                  </a:lnTo>
                  <a:lnTo>
                    <a:pt x="9526" y="5076"/>
                  </a:lnTo>
                  <a:lnTo>
                    <a:pt x="9259" y="4978"/>
                  </a:lnTo>
                  <a:lnTo>
                    <a:pt x="8982" y="4880"/>
                  </a:lnTo>
                  <a:lnTo>
                    <a:pt x="8715" y="4764"/>
                  </a:lnTo>
                  <a:lnTo>
                    <a:pt x="8456" y="4630"/>
                  </a:lnTo>
                  <a:lnTo>
                    <a:pt x="8331" y="4558"/>
                  </a:lnTo>
                  <a:lnTo>
                    <a:pt x="8206" y="4487"/>
                  </a:lnTo>
                  <a:lnTo>
                    <a:pt x="8081" y="4407"/>
                  </a:lnTo>
                  <a:lnTo>
                    <a:pt x="7965" y="4318"/>
                  </a:lnTo>
                  <a:lnTo>
                    <a:pt x="7858" y="4220"/>
                  </a:lnTo>
                  <a:lnTo>
                    <a:pt x="7751" y="4121"/>
                  </a:lnTo>
                  <a:lnTo>
                    <a:pt x="7653" y="4023"/>
                  </a:lnTo>
                  <a:lnTo>
                    <a:pt x="7555" y="3907"/>
                  </a:lnTo>
                  <a:lnTo>
                    <a:pt x="7475" y="3791"/>
                  </a:lnTo>
                  <a:lnTo>
                    <a:pt x="7395" y="3676"/>
                  </a:lnTo>
                  <a:lnTo>
                    <a:pt x="7323" y="3551"/>
                  </a:lnTo>
                  <a:lnTo>
                    <a:pt x="7261" y="3426"/>
                  </a:lnTo>
                  <a:lnTo>
                    <a:pt x="7198" y="3301"/>
                  </a:lnTo>
                  <a:lnTo>
                    <a:pt x="7145" y="3167"/>
                  </a:lnTo>
                  <a:lnTo>
                    <a:pt x="7038" y="2900"/>
                  </a:lnTo>
                  <a:lnTo>
                    <a:pt x="6957" y="2623"/>
                  </a:lnTo>
                  <a:lnTo>
                    <a:pt x="6877" y="2356"/>
                  </a:lnTo>
                  <a:lnTo>
                    <a:pt x="6717" y="1803"/>
                  </a:lnTo>
                  <a:lnTo>
                    <a:pt x="6182" y="63"/>
                  </a:lnTo>
                  <a:lnTo>
                    <a:pt x="6164" y="37"/>
                  </a:lnTo>
                  <a:lnTo>
                    <a:pt x="6146" y="19"/>
                  </a:lnTo>
                  <a:lnTo>
                    <a:pt x="6128" y="10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5" name="Google Shape;1425;p22"/>
            <p:cNvGrpSpPr/>
            <p:nvPr/>
          </p:nvGrpSpPr>
          <p:grpSpPr>
            <a:xfrm>
              <a:off x="1250786" y="2358226"/>
              <a:ext cx="862288" cy="1560092"/>
              <a:chOff x="1037372" y="2326047"/>
              <a:chExt cx="915963" cy="1657205"/>
            </a:xfrm>
          </p:grpSpPr>
          <p:sp>
            <p:nvSpPr>
              <p:cNvPr id="1426" name="Google Shape;1426;p22"/>
              <p:cNvSpPr/>
              <p:nvPr/>
            </p:nvSpPr>
            <p:spPr>
              <a:xfrm rot="-1297994" flipH="1">
                <a:off x="1554685" y="2561805"/>
                <a:ext cx="358191" cy="287834"/>
              </a:xfrm>
              <a:custGeom>
                <a:avLst/>
                <a:gdLst/>
                <a:ahLst/>
                <a:cxnLst/>
                <a:rect l="l" t="t" r="r" b="b"/>
                <a:pathLst>
                  <a:path w="30603" h="20947" extrusionOk="0">
                    <a:moveTo>
                      <a:pt x="1" y="1"/>
                    </a:moveTo>
                    <a:lnTo>
                      <a:pt x="857" y="1064"/>
                    </a:lnTo>
                    <a:lnTo>
                      <a:pt x="1702" y="2150"/>
                    </a:lnTo>
                    <a:lnTo>
                      <a:pt x="3403" y="4337"/>
                    </a:lnTo>
                    <a:lnTo>
                      <a:pt x="5105" y="6523"/>
                    </a:lnTo>
                    <a:lnTo>
                      <a:pt x="5950" y="7609"/>
                    </a:lnTo>
                    <a:lnTo>
                      <a:pt x="6796" y="8672"/>
                    </a:lnTo>
                    <a:lnTo>
                      <a:pt x="7484" y="9526"/>
                    </a:lnTo>
                    <a:lnTo>
                      <a:pt x="8184" y="10380"/>
                    </a:lnTo>
                    <a:lnTo>
                      <a:pt x="8904" y="11241"/>
                    </a:lnTo>
                    <a:lnTo>
                      <a:pt x="9634" y="12087"/>
                    </a:lnTo>
                    <a:lnTo>
                      <a:pt x="10010" y="12507"/>
                    </a:lnTo>
                    <a:lnTo>
                      <a:pt x="10396" y="12926"/>
                    </a:lnTo>
                    <a:lnTo>
                      <a:pt x="10783" y="13338"/>
                    </a:lnTo>
                    <a:lnTo>
                      <a:pt x="11179" y="13742"/>
                    </a:lnTo>
                    <a:lnTo>
                      <a:pt x="11576" y="14147"/>
                    </a:lnTo>
                    <a:lnTo>
                      <a:pt x="11983" y="14551"/>
                    </a:lnTo>
                    <a:lnTo>
                      <a:pt x="12400" y="14940"/>
                    </a:lnTo>
                    <a:lnTo>
                      <a:pt x="12828" y="15330"/>
                    </a:lnTo>
                    <a:lnTo>
                      <a:pt x="13256" y="15712"/>
                    </a:lnTo>
                    <a:lnTo>
                      <a:pt x="13705" y="16086"/>
                    </a:lnTo>
                    <a:lnTo>
                      <a:pt x="14154" y="16453"/>
                    </a:lnTo>
                    <a:lnTo>
                      <a:pt x="14613" y="16805"/>
                    </a:lnTo>
                    <a:lnTo>
                      <a:pt x="15093" y="17157"/>
                    </a:lnTo>
                    <a:lnTo>
                      <a:pt x="15573" y="17494"/>
                    </a:lnTo>
                    <a:lnTo>
                      <a:pt x="16064" y="17823"/>
                    </a:lnTo>
                    <a:lnTo>
                      <a:pt x="16575" y="18145"/>
                    </a:lnTo>
                    <a:lnTo>
                      <a:pt x="17087" y="18452"/>
                    </a:lnTo>
                    <a:lnTo>
                      <a:pt x="17619" y="18745"/>
                    </a:lnTo>
                    <a:lnTo>
                      <a:pt x="18162" y="19029"/>
                    </a:lnTo>
                    <a:lnTo>
                      <a:pt x="18715" y="19306"/>
                    </a:lnTo>
                    <a:lnTo>
                      <a:pt x="19289" y="19561"/>
                    </a:lnTo>
                    <a:lnTo>
                      <a:pt x="19873" y="19808"/>
                    </a:lnTo>
                    <a:lnTo>
                      <a:pt x="20468" y="20040"/>
                    </a:lnTo>
                    <a:lnTo>
                      <a:pt x="20771" y="20152"/>
                    </a:lnTo>
                    <a:lnTo>
                      <a:pt x="21084" y="20257"/>
                    </a:lnTo>
                    <a:lnTo>
                      <a:pt x="21376" y="20355"/>
                    </a:lnTo>
                    <a:lnTo>
                      <a:pt x="21689" y="20444"/>
                    </a:lnTo>
                    <a:lnTo>
                      <a:pt x="22003" y="20534"/>
                    </a:lnTo>
                    <a:lnTo>
                      <a:pt x="22316" y="20609"/>
                    </a:lnTo>
                    <a:lnTo>
                      <a:pt x="22639" y="20677"/>
                    </a:lnTo>
                    <a:lnTo>
                      <a:pt x="22963" y="20737"/>
                    </a:lnTo>
                    <a:lnTo>
                      <a:pt x="23286" y="20789"/>
                    </a:lnTo>
                    <a:lnTo>
                      <a:pt x="23620" y="20841"/>
                    </a:lnTo>
                    <a:lnTo>
                      <a:pt x="23954" y="20879"/>
                    </a:lnTo>
                    <a:lnTo>
                      <a:pt x="24278" y="20909"/>
                    </a:lnTo>
                    <a:lnTo>
                      <a:pt x="24612" y="20931"/>
                    </a:lnTo>
                    <a:lnTo>
                      <a:pt x="24946" y="20939"/>
                    </a:lnTo>
                    <a:lnTo>
                      <a:pt x="25269" y="20946"/>
                    </a:lnTo>
                    <a:lnTo>
                      <a:pt x="25603" y="20939"/>
                    </a:lnTo>
                    <a:lnTo>
                      <a:pt x="25927" y="20931"/>
                    </a:lnTo>
                    <a:lnTo>
                      <a:pt x="26250" y="20909"/>
                    </a:lnTo>
                    <a:lnTo>
                      <a:pt x="26574" y="20871"/>
                    </a:lnTo>
                    <a:lnTo>
                      <a:pt x="26887" y="20834"/>
                    </a:lnTo>
                    <a:lnTo>
                      <a:pt x="27200" y="20781"/>
                    </a:lnTo>
                    <a:lnTo>
                      <a:pt x="27503" y="20722"/>
                    </a:lnTo>
                    <a:lnTo>
                      <a:pt x="27806" y="20654"/>
                    </a:lnTo>
                    <a:lnTo>
                      <a:pt x="28098" y="20572"/>
                    </a:lnTo>
                    <a:lnTo>
                      <a:pt x="28390" y="20482"/>
                    </a:lnTo>
                    <a:lnTo>
                      <a:pt x="28672" y="20385"/>
                    </a:lnTo>
                    <a:lnTo>
                      <a:pt x="28943" y="20272"/>
                    </a:lnTo>
                    <a:lnTo>
                      <a:pt x="29204" y="20152"/>
                    </a:lnTo>
                    <a:lnTo>
                      <a:pt x="29455" y="20025"/>
                    </a:lnTo>
                    <a:lnTo>
                      <a:pt x="29705" y="19883"/>
                    </a:lnTo>
                    <a:lnTo>
                      <a:pt x="29935" y="19726"/>
                    </a:lnTo>
                    <a:lnTo>
                      <a:pt x="30154" y="19561"/>
                    </a:lnTo>
                    <a:lnTo>
                      <a:pt x="30363" y="19389"/>
                    </a:lnTo>
                    <a:lnTo>
                      <a:pt x="30561" y="19201"/>
                    </a:lnTo>
                    <a:lnTo>
                      <a:pt x="30582" y="18954"/>
                    </a:lnTo>
                    <a:lnTo>
                      <a:pt x="30603" y="18707"/>
                    </a:lnTo>
                    <a:lnTo>
                      <a:pt x="30603" y="18460"/>
                    </a:lnTo>
                    <a:lnTo>
                      <a:pt x="30603" y="18213"/>
                    </a:lnTo>
                    <a:lnTo>
                      <a:pt x="30592" y="17966"/>
                    </a:lnTo>
                    <a:lnTo>
                      <a:pt x="30582" y="17726"/>
                    </a:lnTo>
                    <a:lnTo>
                      <a:pt x="30561" y="17479"/>
                    </a:lnTo>
                    <a:lnTo>
                      <a:pt x="30530" y="17239"/>
                    </a:lnTo>
                    <a:lnTo>
                      <a:pt x="30488" y="16992"/>
                    </a:lnTo>
                    <a:lnTo>
                      <a:pt x="30446" y="16753"/>
                    </a:lnTo>
                    <a:lnTo>
                      <a:pt x="30394" y="16513"/>
                    </a:lnTo>
                    <a:lnTo>
                      <a:pt x="30342" y="16273"/>
                    </a:lnTo>
                    <a:lnTo>
                      <a:pt x="30279" y="16034"/>
                    </a:lnTo>
                    <a:lnTo>
                      <a:pt x="30206" y="15794"/>
                    </a:lnTo>
                    <a:lnTo>
                      <a:pt x="30133" y="15562"/>
                    </a:lnTo>
                    <a:lnTo>
                      <a:pt x="30050" y="15322"/>
                    </a:lnTo>
                    <a:lnTo>
                      <a:pt x="29956" y="15090"/>
                    </a:lnTo>
                    <a:lnTo>
                      <a:pt x="29862" y="14850"/>
                    </a:lnTo>
                    <a:lnTo>
                      <a:pt x="29653" y="14386"/>
                    </a:lnTo>
                    <a:lnTo>
                      <a:pt x="29423" y="13929"/>
                    </a:lnTo>
                    <a:lnTo>
                      <a:pt x="29173" y="13473"/>
                    </a:lnTo>
                    <a:lnTo>
                      <a:pt x="28891" y="13023"/>
                    </a:lnTo>
                    <a:lnTo>
                      <a:pt x="28599" y="12581"/>
                    </a:lnTo>
                    <a:lnTo>
                      <a:pt x="28275" y="12147"/>
                    </a:lnTo>
                    <a:lnTo>
                      <a:pt x="27941" y="11713"/>
                    </a:lnTo>
                    <a:lnTo>
                      <a:pt x="27586" y="11286"/>
                    </a:lnTo>
                    <a:lnTo>
                      <a:pt x="27211" y="10867"/>
                    </a:lnTo>
                    <a:lnTo>
                      <a:pt x="26814" y="10455"/>
                    </a:lnTo>
                    <a:lnTo>
                      <a:pt x="26407" y="10050"/>
                    </a:lnTo>
                    <a:lnTo>
                      <a:pt x="25979" y="9661"/>
                    </a:lnTo>
                    <a:lnTo>
                      <a:pt x="25541" y="9271"/>
                    </a:lnTo>
                    <a:lnTo>
                      <a:pt x="25081" y="8890"/>
                    </a:lnTo>
                    <a:lnTo>
                      <a:pt x="24612" y="8523"/>
                    </a:lnTo>
                    <a:lnTo>
                      <a:pt x="24121" y="8156"/>
                    </a:lnTo>
                    <a:lnTo>
                      <a:pt x="23620" y="7804"/>
                    </a:lnTo>
                    <a:lnTo>
                      <a:pt x="23109" y="7459"/>
                    </a:lnTo>
                    <a:lnTo>
                      <a:pt x="22587" y="7130"/>
                    </a:lnTo>
                    <a:lnTo>
                      <a:pt x="22055" y="6808"/>
                    </a:lnTo>
                    <a:lnTo>
                      <a:pt x="21512" y="6493"/>
                    </a:lnTo>
                    <a:lnTo>
                      <a:pt x="20959" y="6194"/>
                    </a:lnTo>
                    <a:lnTo>
                      <a:pt x="20406" y="5902"/>
                    </a:lnTo>
                    <a:lnTo>
                      <a:pt x="19832" y="5625"/>
                    </a:lnTo>
                    <a:lnTo>
                      <a:pt x="19258" y="5347"/>
                    </a:lnTo>
                    <a:lnTo>
                      <a:pt x="18673" y="5085"/>
                    </a:lnTo>
                    <a:lnTo>
                      <a:pt x="18089" y="4831"/>
                    </a:lnTo>
                    <a:lnTo>
                      <a:pt x="17494" y="4584"/>
                    </a:lnTo>
                    <a:lnTo>
                      <a:pt x="16888" y="4351"/>
                    </a:lnTo>
                    <a:lnTo>
                      <a:pt x="16283" y="4119"/>
                    </a:lnTo>
                    <a:lnTo>
                      <a:pt x="15667" y="3895"/>
                    </a:lnTo>
                    <a:lnTo>
                      <a:pt x="15051" y="3678"/>
                    </a:lnTo>
                    <a:lnTo>
                      <a:pt x="14425" y="3468"/>
                    </a:lnTo>
                    <a:lnTo>
                      <a:pt x="13799" y="3266"/>
                    </a:lnTo>
                    <a:lnTo>
                      <a:pt x="13173" y="3071"/>
                    </a:lnTo>
                    <a:lnTo>
                      <a:pt x="12536" y="2876"/>
                    </a:lnTo>
                    <a:lnTo>
                      <a:pt x="11899" y="2689"/>
                    </a:lnTo>
                    <a:lnTo>
                      <a:pt x="11252" y="2509"/>
                    </a:lnTo>
                    <a:lnTo>
                      <a:pt x="10605" y="2337"/>
                    </a:lnTo>
                    <a:lnTo>
                      <a:pt x="9958" y="2165"/>
                    </a:lnTo>
                    <a:lnTo>
                      <a:pt x="9300" y="2000"/>
                    </a:lnTo>
                    <a:lnTo>
                      <a:pt x="7996" y="1686"/>
                    </a:lnTo>
                    <a:lnTo>
                      <a:pt x="6670" y="1379"/>
                    </a:lnTo>
                    <a:lnTo>
                      <a:pt x="5345" y="1086"/>
                    </a:lnTo>
                    <a:lnTo>
                      <a:pt x="4009" y="802"/>
                    </a:lnTo>
                    <a:lnTo>
                      <a:pt x="2673" y="5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 rot="-1297994" flipH="1">
                <a:off x="1270558" y="2612395"/>
                <a:ext cx="409140" cy="1342761"/>
              </a:xfrm>
              <a:custGeom>
                <a:avLst/>
                <a:gdLst/>
                <a:ahLst/>
                <a:cxnLst/>
                <a:rect l="l" t="t" r="r" b="b"/>
                <a:pathLst>
                  <a:path w="34956" h="97719" extrusionOk="0">
                    <a:moveTo>
                      <a:pt x="585" y="0"/>
                    </a:moveTo>
                    <a:lnTo>
                      <a:pt x="523" y="8"/>
                    </a:lnTo>
                    <a:lnTo>
                      <a:pt x="471" y="15"/>
                    </a:lnTo>
                    <a:lnTo>
                      <a:pt x="356" y="45"/>
                    </a:lnTo>
                    <a:lnTo>
                      <a:pt x="251" y="83"/>
                    </a:lnTo>
                    <a:lnTo>
                      <a:pt x="168" y="142"/>
                    </a:lnTo>
                    <a:lnTo>
                      <a:pt x="95" y="210"/>
                    </a:lnTo>
                    <a:lnTo>
                      <a:pt x="43" y="285"/>
                    </a:lnTo>
                    <a:lnTo>
                      <a:pt x="11" y="367"/>
                    </a:lnTo>
                    <a:lnTo>
                      <a:pt x="1" y="405"/>
                    </a:lnTo>
                    <a:lnTo>
                      <a:pt x="1" y="449"/>
                    </a:lnTo>
                    <a:lnTo>
                      <a:pt x="74" y="2022"/>
                    </a:lnTo>
                    <a:lnTo>
                      <a:pt x="157" y="3587"/>
                    </a:lnTo>
                    <a:lnTo>
                      <a:pt x="262" y="5152"/>
                    </a:lnTo>
                    <a:lnTo>
                      <a:pt x="387" y="6717"/>
                    </a:lnTo>
                    <a:lnTo>
                      <a:pt x="523" y="8290"/>
                    </a:lnTo>
                    <a:lnTo>
                      <a:pt x="669" y="9855"/>
                    </a:lnTo>
                    <a:lnTo>
                      <a:pt x="825" y="11420"/>
                    </a:lnTo>
                    <a:lnTo>
                      <a:pt x="1003" y="12985"/>
                    </a:lnTo>
                    <a:lnTo>
                      <a:pt x="1201" y="14550"/>
                    </a:lnTo>
                    <a:lnTo>
                      <a:pt x="1410" y="16116"/>
                    </a:lnTo>
                    <a:lnTo>
                      <a:pt x="1629" y="17681"/>
                    </a:lnTo>
                    <a:lnTo>
                      <a:pt x="1869" y="19246"/>
                    </a:lnTo>
                    <a:lnTo>
                      <a:pt x="2120" y="20811"/>
                    </a:lnTo>
                    <a:lnTo>
                      <a:pt x="2381" y="22376"/>
                    </a:lnTo>
                    <a:lnTo>
                      <a:pt x="2662" y="23934"/>
                    </a:lnTo>
                    <a:lnTo>
                      <a:pt x="2955" y="25499"/>
                    </a:lnTo>
                    <a:lnTo>
                      <a:pt x="3268" y="27056"/>
                    </a:lnTo>
                    <a:lnTo>
                      <a:pt x="3591" y="28614"/>
                    </a:lnTo>
                    <a:lnTo>
                      <a:pt x="3936" y="30172"/>
                    </a:lnTo>
                    <a:lnTo>
                      <a:pt x="4291" y="31729"/>
                    </a:lnTo>
                    <a:lnTo>
                      <a:pt x="4656" y="33279"/>
                    </a:lnTo>
                    <a:lnTo>
                      <a:pt x="5032" y="34837"/>
                    </a:lnTo>
                    <a:lnTo>
                      <a:pt x="5428" y="36387"/>
                    </a:lnTo>
                    <a:lnTo>
                      <a:pt x="5846" y="37937"/>
                    </a:lnTo>
                    <a:lnTo>
                      <a:pt x="6274" y="39480"/>
                    </a:lnTo>
                    <a:lnTo>
                      <a:pt x="6712" y="41030"/>
                    </a:lnTo>
                    <a:lnTo>
                      <a:pt x="7161" y="42573"/>
                    </a:lnTo>
                    <a:lnTo>
                      <a:pt x="7630" y="44115"/>
                    </a:lnTo>
                    <a:lnTo>
                      <a:pt x="8121" y="45658"/>
                    </a:lnTo>
                    <a:lnTo>
                      <a:pt x="8612" y="47193"/>
                    </a:lnTo>
                    <a:lnTo>
                      <a:pt x="9123" y="48728"/>
                    </a:lnTo>
                    <a:lnTo>
                      <a:pt x="9655" y="50263"/>
                    </a:lnTo>
                    <a:lnTo>
                      <a:pt x="10198" y="51791"/>
                    </a:lnTo>
                    <a:lnTo>
                      <a:pt x="10751" y="53319"/>
                    </a:lnTo>
                    <a:lnTo>
                      <a:pt x="11315" y="54846"/>
                    </a:lnTo>
                    <a:lnTo>
                      <a:pt x="11899" y="56367"/>
                    </a:lnTo>
                    <a:lnTo>
                      <a:pt x="12505" y="57887"/>
                    </a:lnTo>
                    <a:lnTo>
                      <a:pt x="13110" y="59400"/>
                    </a:lnTo>
                    <a:lnTo>
                      <a:pt x="13736" y="60912"/>
                    </a:lnTo>
                    <a:lnTo>
                      <a:pt x="14373" y="62425"/>
                    </a:lnTo>
                    <a:lnTo>
                      <a:pt x="15030" y="63930"/>
                    </a:lnTo>
                    <a:lnTo>
                      <a:pt x="15698" y="65435"/>
                    </a:lnTo>
                    <a:lnTo>
                      <a:pt x="16377" y="66933"/>
                    </a:lnTo>
                    <a:lnTo>
                      <a:pt x="17076" y="68431"/>
                    </a:lnTo>
                    <a:lnTo>
                      <a:pt x="17786" y="69921"/>
                    </a:lnTo>
                    <a:lnTo>
                      <a:pt x="18506" y="71411"/>
                    </a:lnTo>
                    <a:lnTo>
                      <a:pt x="19237" y="72894"/>
                    </a:lnTo>
                    <a:lnTo>
                      <a:pt x="19988" y="74377"/>
                    </a:lnTo>
                    <a:lnTo>
                      <a:pt x="20750" y="75852"/>
                    </a:lnTo>
                    <a:lnTo>
                      <a:pt x="21533" y="77327"/>
                    </a:lnTo>
                    <a:lnTo>
                      <a:pt x="22316" y="78795"/>
                    </a:lnTo>
                    <a:lnTo>
                      <a:pt x="23119" y="80255"/>
                    </a:lnTo>
                    <a:lnTo>
                      <a:pt x="23933" y="81715"/>
                    </a:lnTo>
                    <a:lnTo>
                      <a:pt x="24768" y="83176"/>
                    </a:lnTo>
                    <a:lnTo>
                      <a:pt x="25614" y="84629"/>
                    </a:lnTo>
                    <a:lnTo>
                      <a:pt x="26470" y="86074"/>
                    </a:lnTo>
                    <a:lnTo>
                      <a:pt x="27336" y="87512"/>
                    </a:lnTo>
                    <a:lnTo>
                      <a:pt x="28223" y="88949"/>
                    </a:lnTo>
                    <a:lnTo>
                      <a:pt x="29121" y="90387"/>
                    </a:lnTo>
                    <a:lnTo>
                      <a:pt x="30029" y="91810"/>
                    </a:lnTo>
                    <a:lnTo>
                      <a:pt x="30947" y="93233"/>
                    </a:lnTo>
                    <a:lnTo>
                      <a:pt x="31887" y="94656"/>
                    </a:lnTo>
                    <a:lnTo>
                      <a:pt x="32836" y="96064"/>
                    </a:lnTo>
                    <a:lnTo>
                      <a:pt x="33797" y="97471"/>
                    </a:lnTo>
                    <a:lnTo>
                      <a:pt x="33838" y="97531"/>
                    </a:lnTo>
                    <a:lnTo>
                      <a:pt x="33901" y="97576"/>
                    </a:lnTo>
                    <a:lnTo>
                      <a:pt x="33964" y="97621"/>
                    </a:lnTo>
                    <a:lnTo>
                      <a:pt x="34026" y="97651"/>
                    </a:lnTo>
                    <a:lnTo>
                      <a:pt x="34099" y="97681"/>
                    </a:lnTo>
                    <a:lnTo>
                      <a:pt x="34183" y="97704"/>
                    </a:lnTo>
                    <a:lnTo>
                      <a:pt x="34266" y="97711"/>
                    </a:lnTo>
                    <a:lnTo>
                      <a:pt x="34350" y="97719"/>
                    </a:lnTo>
                    <a:lnTo>
                      <a:pt x="34412" y="97711"/>
                    </a:lnTo>
                    <a:lnTo>
                      <a:pt x="34485" y="97704"/>
                    </a:lnTo>
                    <a:lnTo>
                      <a:pt x="34548" y="97689"/>
                    </a:lnTo>
                    <a:lnTo>
                      <a:pt x="34611" y="97674"/>
                    </a:lnTo>
                    <a:lnTo>
                      <a:pt x="34673" y="97651"/>
                    </a:lnTo>
                    <a:lnTo>
                      <a:pt x="34715" y="97621"/>
                    </a:lnTo>
                    <a:lnTo>
                      <a:pt x="34809" y="97561"/>
                    </a:lnTo>
                    <a:lnTo>
                      <a:pt x="34872" y="97494"/>
                    </a:lnTo>
                    <a:lnTo>
                      <a:pt x="34924" y="97419"/>
                    </a:lnTo>
                    <a:lnTo>
                      <a:pt x="34945" y="97337"/>
                    </a:lnTo>
                    <a:lnTo>
                      <a:pt x="34955" y="97254"/>
                    </a:lnTo>
                    <a:lnTo>
                      <a:pt x="34934" y="97164"/>
                    </a:lnTo>
                    <a:lnTo>
                      <a:pt x="34913" y="97127"/>
                    </a:lnTo>
                    <a:lnTo>
                      <a:pt x="34892" y="97082"/>
                    </a:lnTo>
                    <a:lnTo>
                      <a:pt x="33932" y="95682"/>
                    </a:lnTo>
                    <a:lnTo>
                      <a:pt x="32982" y="94274"/>
                    </a:lnTo>
                    <a:lnTo>
                      <a:pt x="32054" y="92866"/>
                    </a:lnTo>
                    <a:lnTo>
                      <a:pt x="31135" y="91443"/>
                    </a:lnTo>
                    <a:lnTo>
                      <a:pt x="30227" y="90020"/>
                    </a:lnTo>
                    <a:lnTo>
                      <a:pt x="29340" y="88597"/>
                    </a:lnTo>
                    <a:lnTo>
                      <a:pt x="28453" y="87167"/>
                    </a:lnTo>
                    <a:lnTo>
                      <a:pt x="27586" y="85729"/>
                    </a:lnTo>
                    <a:lnTo>
                      <a:pt x="26731" y="84284"/>
                    </a:lnTo>
                    <a:lnTo>
                      <a:pt x="25896" y="82839"/>
                    </a:lnTo>
                    <a:lnTo>
                      <a:pt x="25071" y="81386"/>
                    </a:lnTo>
                    <a:lnTo>
                      <a:pt x="24257" y="79933"/>
                    </a:lnTo>
                    <a:lnTo>
                      <a:pt x="23453" y="78473"/>
                    </a:lnTo>
                    <a:lnTo>
                      <a:pt x="22670" y="77013"/>
                    </a:lnTo>
                    <a:lnTo>
                      <a:pt x="21898" y="75545"/>
                    </a:lnTo>
                    <a:lnTo>
                      <a:pt x="21136" y="74077"/>
                    </a:lnTo>
                    <a:lnTo>
                      <a:pt x="20385" y="72602"/>
                    </a:lnTo>
                    <a:lnTo>
                      <a:pt x="19654" y="71119"/>
                    </a:lnTo>
                    <a:lnTo>
                      <a:pt x="18934" y="69636"/>
                    </a:lnTo>
                    <a:lnTo>
                      <a:pt x="18224" y="68154"/>
                    </a:lnTo>
                    <a:lnTo>
                      <a:pt x="17535" y="66663"/>
                    </a:lnTo>
                    <a:lnTo>
                      <a:pt x="16857" y="65166"/>
                    </a:lnTo>
                    <a:lnTo>
                      <a:pt x="16189" y="63668"/>
                    </a:lnTo>
                    <a:lnTo>
                      <a:pt x="15542" y="62170"/>
                    </a:lnTo>
                    <a:lnTo>
                      <a:pt x="14905" y="60665"/>
                    </a:lnTo>
                    <a:lnTo>
                      <a:pt x="14279" y="59160"/>
                    </a:lnTo>
                    <a:lnTo>
                      <a:pt x="13674" y="57647"/>
                    </a:lnTo>
                    <a:lnTo>
                      <a:pt x="13079" y="56135"/>
                    </a:lnTo>
                    <a:lnTo>
                      <a:pt x="12494" y="54614"/>
                    </a:lnTo>
                    <a:lnTo>
                      <a:pt x="11931" y="53094"/>
                    </a:lnTo>
                    <a:lnTo>
                      <a:pt x="11377" y="51574"/>
                    </a:lnTo>
                    <a:lnTo>
                      <a:pt x="10835" y="50046"/>
                    </a:lnTo>
                    <a:lnTo>
                      <a:pt x="10313" y="48519"/>
                    </a:lnTo>
                    <a:lnTo>
                      <a:pt x="9801" y="46991"/>
                    </a:lnTo>
                    <a:lnTo>
                      <a:pt x="9311" y="45463"/>
                    </a:lnTo>
                    <a:lnTo>
                      <a:pt x="8820" y="43928"/>
                    </a:lnTo>
                    <a:lnTo>
                      <a:pt x="8361" y="42393"/>
                    </a:lnTo>
                    <a:lnTo>
                      <a:pt x="7902" y="40850"/>
                    </a:lnTo>
                    <a:lnTo>
                      <a:pt x="7463" y="39308"/>
                    </a:lnTo>
                    <a:lnTo>
                      <a:pt x="7046" y="37765"/>
                    </a:lnTo>
                    <a:lnTo>
                      <a:pt x="6628" y="36222"/>
                    </a:lnTo>
                    <a:lnTo>
                      <a:pt x="6232" y="34680"/>
                    </a:lnTo>
                    <a:lnTo>
                      <a:pt x="5856" y="33130"/>
                    </a:lnTo>
                    <a:lnTo>
                      <a:pt x="5491" y="31587"/>
                    </a:lnTo>
                    <a:lnTo>
                      <a:pt x="5136" y="30037"/>
                    </a:lnTo>
                    <a:lnTo>
                      <a:pt x="4802" y="28479"/>
                    </a:lnTo>
                    <a:lnTo>
                      <a:pt x="4478" y="26929"/>
                    </a:lnTo>
                    <a:lnTo>
                      <a:pt x="4165" y="25379"/>
                    </a:lnTo>
                    <a:lnTo>
                      <a:pt x="3873" y="23821"/>
                    </a:lnTo>
                    <a:lnTo>
                      <a:pt x="3591" y="22264"/>
                    </a:lnTo>
                    <a:lnTo>
                      <a:pt x="3330" y="20706"/>
                    </a:lnTo>
                    <a:lnTo>
                      <a:pt x="3080" y="19148"/>
                    </a:lnTo>
                    <a:lnTo>
                      <a:pt x="2840" y="17591"/>
                    </a:lnTo>
                    <a:lnTo>
                      <a:pt x="2621" y="16033"/>
                    </a:lnTo>
                    <a:lnTo>
                      <a:pt x="2412" y="14476"/>
                    </a:lnTo>
                    <a:lnTo>
                      <a:pt x="2224" y="12910"/>
                    </a:lnTo>
                    <a:lnTo>
                      <a:pt x="2047" y="11353"/>
                    </a:lnTo>
                    <a:lnTo>
                      <a:pt x="1880" y="9795"/>
                    </a:lnTo>
                    <a:lnTo>
                      <a:pt x="1733" y="8230"/>
                    </a:lnTo>
                    <a:lnTo>
                      <a:pt x="1598" y="6672"/>
                    </a:lnTo>
                    <a:lnTo>
                      <a:pt x="1483" y="5107"/>
                    </a:lnTo>
                    <a:lnTo>
                      <a:pt x="1379" y="3550"/>
                    </a:lnTo>
                    <a:lnTo>
                      <a:pt x="1295" y="1985"/>
                    </a:lnTo>
                    <a:lnTo>
                      <a:pt x="1222" y="427"/>
                    </a:lnTo>
                    <a:lnTo>
                      <a:pt x="1212" y="382"/>
                    </a:lnTo>
                    <a:lnTo>
                      <a:pt x="1201" y="337"/>
                    </a:lnTo>
                    <a:lnTo>
                      <a:pt x="1159" y="255"/>
                    </a:lnTo>
                    <a:lnTo>
                      <a:pt x="1107" y="187"/>
                    </a:lnTo>
                    <a:lnTo>
                      <a:pt x="1024" y="120"/>
                    </a:lnTo>
                    <a:lnTo>
                      <a:pt x="930" y="68"/>
                    </a:lnTo>
                    <a:lnTo>
                      <a:pt x="825" y="30"/>
                    </a:lnTo>
                    <a:lnTo>
                      <a:pt x="711" y="8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 rot="-1297994" flipH="1">
                <a:off x="1445978" y="2686550"/>
                <a:ext cx="396663" cy="513283"/>
              </a:xfrm>
              <a:custGeom>
                <a:avLst/>
                <a:gdLst/>
                <a:ahLst/>
                <a:cxnLst/>
                <a:rect l="l" t="t" r="r" b="b"/>
                <a:pathLst>
                  <a:path w="33890" h="37354" extrusionOk="0">
                    <a:moveTo>
                      <a:pt x="616" y="1"/>
                    </a:moveTo>
                    <a:lnTo>
                      <a:pt x="501" y="8"/>
                    </a:lnTo>
                    <a:lnTo>
                      <a:pt x="386" y="31"/>
                    </a:lnTo>
                    <a:lnTo>
                      <a:pt x="271" y="68"/>
                    </a:lnTo>
                    <a:lnTo>
                      <a:pt x="230" y="98"/>
                    </a:lnTo>
                    <a:lnTo>
                      <a:pt x="177" y="128"/>
                    </a:lnTo>
                    <a:lnTo>
                      <a:pt x="136" y="158"/>
                    </a:lnTo>
                    <a:lnTo>
                      <a:pt x="104" y="196"/>
                    </a:lnTo>
                    <a:lnTo>
                      <a:pt x="42" y="270"/>
                    </a:lnTo>
                    <a:lnTo>
                      <a:pt x="10" y="353"/>
                    </a:lnTo>
                    <a:lnTo>
                      <a:pt x="0" y="435"/>
                    </a:lnTo>
                    <a:lnTo>
                      <a:pt x="10" y="518"/>
                    </a:lnTo>
                    <a:lnTo>
                      <a:pt x="42" y="600"/>
                    </a:lnTo>
                    <a:lnTo>
                      <a:pt x="94" y="675"/>
                    </a:lnTo>
                    <a:lnTo>
                      <a:pt x="136" y="712"/>
                    </a:lnTo>
                    <a:lnTo>
                      <a:pt x="177" y="750"/>
                    </a:lnTo>
                    <a:lnTo>
                      <a:pt x="1513" y="1723"/>
                    </a:lnTo>
                    <a:lnTo>
                      <a:pt x="2829" y="2719"/>
                    </a:lnTo>
                    <a:lnTo>
                      <a:pt x="4133" y="3723"/>
                    </a:lnTo>
                    <a:lnTo>
                      <a:pt x="5406" y="4734"/>
                    </a:lnTo>
                    <a:lnTo>
                      <a:pt x="6659" y="5752"/>
                    </a:lnTo>
                    <a:lnTo>
                      <a:pt x="7901" y="6785"/>
                    </a:lnTo>
                    <a:lnTo>
                      <a:pt x="9112" y="7834"/>
                    </a:lnTo>
                    <a:lnTo>
                      <a:pt x="10312" y="8882"/>
                    </a:lnTo>
                    <a:lnTo>
                      <a:pt x="11481" y="9946"/>
                    </a:lnTo>
                    <a:lnTo>
                      <a:pt x="12639" y="11024"/>
                    </a:lnTo>
                    <a:lnTo>
                      <a:pt x="13777" y="12102"/>
                    </a:lnTo>
                    <a:lnTo>
                      <a:pt x="14883" y="13196"/>
                    </a:lnTo>
                    <a:lnTo>
                      <a:pt x="15979" y="14304"/>
                    </a:lnTo>
                    <a:lnTo>
                      <a:pt x="17044" y="15420"/>
                    </a:lnTo>
                    <a:lnTo>
                      <a:pt x="18098" y="16543"/>
                    </a:lnTo>
                    <a:lnTo>
                      <a:pt x="19131" y="17674"/>
                    </a:lnTo>
                    <a:lnTo>
                      <a:pt x="20133" y="18812"/>
                    </a:lnTo>
                    <a:lnTo>
                      <a:pt x="21125" y="19965"/>
                    </a:lnTo>
                    <a:lnTo>
                      <a:pt x="22085" y="21126"/>
                    </a:lnTo>
                    <a:lnTo>
                      <a:pt x="23035" y="22302"/>
                    </a:lnTo>
                    <a:lnTo>
                      <a:pt x="23964" y="23485"/>
                    </a:lnTo>
                    <a:lnTo>
                      <a:pt x="24861" y="24668"/>
                    </a:lnTo>
                    <a:lnTo>
                      <a:pt x="25738" y="25874"/>
                    </a:lnTo>
                    <a:lnTo>
                      <a:pt x="26604" y="27080"/>
                    </a:lnTo>
                    <a:lnTo>
                      <a:pt x="27439" y="28300"/>
                    </a:lnTo>
                    <a:lnTo>
                      <a:pt x="28254" y="29528"/>
                    </a:lnTo>
                    <a:lnTo>
                      <a:pt x="29057" y="30764"/>
                    </a:lnTo>
                    <a:lnTo>
                      <a:pt x="29830" y="32007"/>
                    </a:lnTo>
                    <a:lnTo>
                      <a:pt x="30581" y="33258"/>
                    </a:lnTo>
                    <a:lnTo>
                      <a:pt x="31312" y="34523"/>
                    </a:lnTo>
                    <a:lnTo>
                      <a:pt x="32021" y="35796"/>
                    </a:lnTo>
                    <a:lnTo>
                      <a:pt x="32710" y="37077"/>
                    </a:lnTo>
                    <a:lnTo>
                      <a:pt x="32752" y="37137"/>
                    </a:lnTo>
                    <a:lnTo>
                      <a:pt x="32804" y="37189"/>
                    </a:lnTo>
                    <a:lnTo>
                      <a:pt x="32867" y="37242"/>
                    </a:lnTo>
                    <a:lnTo>
                      <a:pt x="32929" y="37279"/>
                    </a:lnTo>
                    <a:lnTo>
                      <a:pt x="33013" y="37316"/>
                    </a:lnTo>
                    <a:lnTo>
                      <a:pt x="33096" y="37339"/>
                    </a:lnTo>
                    <a:lnTo>
                      <a:pt x="33180" y="37354"/>
                    </a:lnTo>
                    <a:lnTo>
                      <a:pt x="33274" y="37354"/>
                    </a:lnTo>
                    <a:lnTo>
                      <a:pt x="33389" y="37346"/>
                    </a:lnTo>
                    <a:lnTo>
                      <a:pt x="33493" y="37331"/>
                    </a:lnTo>
                    <a:lnTo>
                      <a:pt x="33545" y="37309"/>
                    </a:lnTo>
                    <a:lnTo>
                      <a:pt x="33597" y="37286"/>
                    </a:lnTo>
                    <a:lnTo>
                      <a:pt x="33702" y="37234"/>
                    </a:lnTo>
                    <a:lnTo>
                      <a:pt x="33775" y="37174"/>
                    </a:lnTo>
                    <a:lnTo>
                      <a:pt x="33827" y="37099"/>
                    </a:lnTo>
                    <a:lnTo>
                      <a:pt x="33869" y="37017"/>
                    </a:lnTo>
                    <a:lnTo>
                      <a:pt x="33890" y="36934"/>
                    </a:lnTo>
                    <a:lnTo>
                      <a:pt x="33879" y="36852"/>
                    </a:lnTo>
                    <a:lnTo>
                      <a:pt x="33869" y="36807"/>
                    </a:lnTo>
                    <a:lnTo>
                      <a:pt x="33848" y="36762"/>
                    </a:lnTo>
                    <a:lnTo>
                      <a:pt x="33159" y="35474"/>
                    </a:lnTo>
                    <a:lnTo>
                      <a:pt x="32439" y="34194"/>
                    </a:lnTo>
                    <a:lnTo>
                      <a:pt x="31698" y="32921"/>
                    </a:lnTo>
                    <a:lnTo>
                      <a:pt x="30946" y="31655"/>
                    </a:lnTo>
                    <a:lnTo>
                      <a:pt x="30560" y="31026"/>
                    </a:lnTo>
                    <a:lnTo>
                      <a:pt x="30164" y="30397"/>
                    </a:lnTo>
                    <a:lnTo>
                      <a:pt x="29767" y="29775"/>
                    </a:lnTo>
                    <a:lnTo>
                      <a:pt x="29360" y="29154"/>
                    </a:lnTo>
                    <a:lnTo>
                      <a:pt x="28953" y="28532"/>
                    </a:lnTo>
                    <a:lnTo>
                      <a:pt x="28535" y="27918"/>
                    </a:lnTo>
                    <a:lnTo>
                      <a:pt x="28118" y="27297"/>
                    </a:lnTo>
                    <a:lnTo>
                      <a:pt x="27690" y="26690"/>
                    </a:lnTo>
                    <a:lnTo>
                      <a:pt x="27262" y="26076"/>
                    </a:lnTo>
                    <a:lnTo>
                      <a:pt x="26824" y="25469"/>
                    </a:lnTo>
                    <a:lnTo>
                      <a:pt x="26385" y="24863"/>
                    </a:lnTo>
                    <a:lnTo>
                      <a:pt x="25936" y="24256"/>
                    </a:lnTo>
                    <a:lnTo>
                      <a:pt x="25488" y="23657"/>
                    </a:lnTo>
                    <a:lnTo>
                      <a:pt x="25028" y="23058"/>
                    </a:lnTo>
                    <a:lnTo>
                      <a:pt x="24559" y="22459"/>
                    </a:lnTo>
                    <a:lnTo>
                      <a:pt x="24089" y="21867"/>
                    </a:lnTo>
                    <a:lnTo>
                      <a:pt x="23619" y="21276"/>
                    </a:lnTo>
                    <a:lnTo>
                      <a:pt x="23139" y="20684"/>
                    </a:lnTo>
                    <a:lnTo>
                      <a:pt x="22659" y="20100"/>
                    </a:lnTo>
                    <a:lnTo>
                      <a:pt x="22169" y="19516"/>
                    </a:lnTo>
                    <a:lnTo>
                      <a:pt x="21668" y="18932"/>
                    </a:lnTo>
                    <a:lnTo>
                      <a:pt x="21167" y="18355"/>
                    </a:lnTo>
                    <a:lnTo>
                      <a:pt x="20666" y="17771"/>
                    </a:lnTo>
                    <a:lnTo>
                      <a:pt x="20154" y="17202"/>
                    </a:lnTo>
                    <a:lnTo>
                      <a:pt x="19632" y="16625"/>
                    </a:lnTo>
                    <a:lnTo>
                      <a:pt x="19121" y="16056"/>
                    </a:lnTo>
                    <a:lnTo>
                      <a:pt x="18589" y="15487"/>
                    </a:lnTo>
                    <a:lnTo>
                      <a:pt x="18056" y="14926"/>
                    </a:lnTo>
                    <a:lnTo>
                      <a:pt x="17524" y="14364"/>
                    </a:lnTo>
                    <a:lnTo>
                      <a:pt x="16981" y="13802"/>
                    </a:lnTo>
                    <a:lnTo>
                      <a:pt x="16428" y="13241"/>
                    </a:lnTo>
                    <a:lnTo>
                      <a:pt x="15875" y="12686"/>
                    </a:lnTo>
                    <a:lnTo>
                      <a:pt x="15311" y="12132"/>
                    </a:lnTo>
                    <a:lnTo>
                      <a:pt x="14748" y="11586"/>
                    </a:lnTo>
                    <a:lnTo>
                      <a:pt x="14184" y="11039"/>
                    </a:lnTo>
                    <a:lnTo>
                      <a:pt x="13610" y="10492"/>
                    </a:lnTo>
                    <a:lnTo>
                      <a:pt x="13026" y="9953"/>
                    </a:lnTo>
                    <a:lnTo>
                      <a:pt x="12441" y="9406"/>
                    </a:lnTo>
                    <a:lnTo>
                      <a:pt x="11857" y="8875"/>
                    </a:lnTo>
                    <a:lnTo>
                      <a:pt x="11262" y="8336"/>
                    </a:lnTo>
                    <a:lnTo>
                      <a:pt x="10656" y="7804"/>
                    </a:lnTo>
                    <a:lnTo>
                      <a:pt x="10051" y="7272"/>
                    </a:lnTo>
                    <a:lnTo>
                      <a:pt x="9446" y="6748"/>
                    </a:lnTo>
                    <a:lnTo>
                      <a:pt x="8830" y="6224"/>
                    </a:lnTo>
                    <a:lnTo>
                      <a:pt x="8214" y="5700"/>
                    </a:lnTo>
                    <a:lnTo>
                      <a:pt x="7588" y="5183"/>
                    </a:lnTo>
                    <a:lnTo>
                      <a:pt x="6951" y="4666"/>
                    </a:lnTo>
                    <a:lnTo>
                      <a:pt x="6315" y="4149"/>
                    </a:lnTo>
                    <a:lnTo>
                      <a:pt x="5031" y="3131"/>
                    </a:lnTo>
                    <a:lnTo>
                      <a:pt x="3716" y="2120"/>
                    </a:lnTo>
                    <a:lnTo>
                      <a:pt x="2390" y="1117"/>
                    </a:lnTo>
                    <a:lnTo>
                      <a:pt x="1044" y="128"/>
                    </a:lnTo>
                    <a:lnTo>
                      <a:pt x="992" y="98"/>
                    </a:lnTo>
                    <a:lnTo>
                      <a:pt x="950" y="76"/>
                    </a:lnTo>
                    <a:lnTo>
                      <a:pt x="845" y="31"/>
                    </a:lnTo>
                    <a:lnTo>
                      <a:pt x="731" y="8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 rot="-1297994" flipH="1">
                <a:off x="1493175" y="3243884"/>
                <a:ext cx="313363" cy="341328"/>
              </a:xfrm>
              <a:custGeom>
                <a:avLst/>
                <a:gdLst/>
                <a:ahLst/>
                <a:cxnLst/>
                <a:rect l="l" t="t" r="r" b="b"/>
                <a:pathLst>
                  <a:path w="26773" h="24840" extrusionOk="0">
                    <a:moveTo>
                      <a:pt x="617" y="0"/>
                    </a:moveTo>
                    <a:lnTo>
                      <a:pt x="502" y="8"/>
                    </a:lnTo>
                    <a:lnTo>
                      <a:pt x="387" y="30"/>
                    </a:lnTo>
                    <a:lnTo>
                      <a:pt x="283" y="68"/>
                    </a:lnTo>
                    <a:lnTo>
                      <a:pt x="231" y="98"/>
                    </a:lnTo>
                    <a:lnTo>
                      <a:pt x="189" y="128"/>
                    </a:lnTo>
                    <a:lnTo>
                      <a:pt x="147" y="158"/>
                    </a:lnTo>
                    <a:lnTo>
                      <a:pt x="105" y="195"/>
                    </a:lnTo>
                    <a:lnTo>
                      <a:pt x="53" y="270"/>
                    </a:lnTo>
                    <a:lnTo>
                      <a:pt x="11" y="352"/>
                    </a:lnTo>
                    <a:lnTo>
                      <a:pt x="1" y="435"/>
                    </a:lnTo>
                    <a:lnTo>
                      <a:pt x="11" y="517"/>
                    </a:lnTo>
                    <a:lnTo>
                      <a:pt x="43" y="599"/>
                    </a:lnTo>
                    <a:lnTo>
                      <a:pt x="95" y="674"/>
                    </a:lnTo>
                    <a:lnTo>
                      <a:pt x="126" y="712"/>
                    </a:lnTo>
                    <a:lnTo>
                      <a:pt x="168" y="742"/>
                    </a:lnTo>
                    <a:lnTo>
                      <a:pt x="1076" y="1423"/>
                    </a:lnTo>
                    <a:lnTo>
                      <a:pt x="1984" y="2112"/>
                    </a:lnTo>
                    <a:lnTo>
                      <a:pt x="2871" y="2801"/>
                    </a:lnTo>
                    <a:lnTo>
                      <a:pt x="3758" y="3490"/>
                    </a:lnTo>
                    <a:lnTo>
                      <a:pt x="4635" y="4194"/>
                    </a:lnTo>
                    <a:lnTo>
                      <a:pt x="5512" y="4898"/>
                    </a:lnTo>
                    <a:lnTo>
                      <a:pt x="6378" y="5602"/>
                    </a:lnTo>
                    <a:lnTo>
                      <a:pt x="7234" y="6313"/>
                    </a:lnTo>
                    <a:lnTo>
                      <a:pt x="8090" y="7032"/>
                    </a:lnTo>
                    <a:lnTo>
                      <a:pt x="8935" y="7751"/>
                    </a:lnTo>
                    <a:lnTo>
                      <a:pt x="9770" y="8477"/>
                    </a:lnTo>
                    <a:lnTo>
                      <a:pt x="10605" y="9204"/>
                    </a:lnTo>
                    <a:lnTo>
                      <a:pt x="11430" y="9938"/>
                    </a:lnTo>
                    <a:lnTo>
                      <a:pt x="12244" y="10679"/>
                    </a:lnTo>
                    <a:lnTo>
                      <a:pt x="13047" y="11420"/>
                    </a:lnTo>
                    <a:lnTo>
                      <a:pt x="13851" y="12169"/>
                    </a:lnTo>
                    <a:lnTo>
                      <a:pt x="14644" y="12918"/>
                    </a:lnTo>
                    <a:lnTo>
                      <a:pt x="15438" y="13675"/>
                    </a:lnTo>
                    <a:lnTo>
                      <a:pt x="16210" y="14431"/>
                    </a:lnTo>
                    <a:lnTo>
                      <a:pt x="16982" y="15195"/>
                    </a:lnTo>
                    <a:lnTo>
                      <a:pt x="17744" y="15959"/>
                    </a:lnTo>
                    <a:lnTo>
                      <a:pt x="18506" y="16730"/>
                    </a:lnTo>
                    <a:lnTo>
                      <a:pt x="19258" y="17501"/>
                    </a:lnTo>
                    <a:lnTo>
                      <a:pt x="19999" y="18280"/>
                    </a:lnTo>
                    <a:lnTo>
                      <a:pt x="20729" y="19059"/>
                    </a:lnTo>
                    <a:lnTo>
                      <a:pt x="21449" y="19845"/>
                    </a:lnTo>
                    <a:lnTo>
                      <a:pt x="22170" y="20631"/>
                    </a:lnTo>
                    <a:lnTo>
                      <a:pt x="22879" y="21425"/>
                    </a:lnTo>
                    <a:lnTo>
                      <a:pt x="23579" y="22219"/>
                    </a:lnTo>
                    <a:lnTo>
                      <a:pt x="24278" y="23020"/>
                    </a:lnTo>
                    <a:lnTo>
                      <a:pt x="24956" y="23822"/>
                    </a:lnTo>
                    <a:lnTo>
                      <a:pt x="25635" y="24630"/>
                    </a:lnTo>
                    <a:lnTo>
                      <a:pt x="25687" y="24675"/>
                    </a:lnTo>
                    <a:lnTo>
                      <a:pt x="25739" y="24720"/>
                    </a:lnTo>
                    <a:lnTo>
                      <a:pt x="25802" y="24758"/>
                    </a:lnTo>
                    <a:lnTo>
                      <a:pt x="25864" y="24788"/>
                    </a:lnTo>
                    <a:lnTo>
                      <a:pt x="25937" y="24810"/>
                    </a:lnTo>
                    <a:lnTo>
                      <a:pt x="26010" y="24833"/>
                    </a:lnTo>
                    <a:lnTo>
                      <a:pt x="26083" y="24840"/>
                    </a:lnTo>
                    <a:lnTo>
                      <a:pt x="26240" y="24840"/>
                    </a:lnTo>
                    <a:lnTo>
                      <a:pt x="26324" y="24825"/>
                    </a:lnTo>
                    <a:lnTo>
                      <a:pt x="26397" y="24810"/>
                    </a:lnTo>
                    <a:lnTo>
                      <a:pt x="26480" y="24780"/>
                    </a:lnTo>
                    <a:lnTo>
                      <a:pt x="26522" y="24758"/>
                    </a:lnTo>
                    <a:lnTo>
                      <a:pt x="26574" y="24728"/>
                    </a:lnTo>
                    <a:lnTo>
                      <a:pt x="26658" y="24660"/>
                    </a:lnTo>
                    <a:lnTo>
                      <a:pt x="26710" y="24593"/>
                    </a:lnTo>
                    <a:lnTo>
                      <a:pt x="26751" y="24511"/>
                    </a:lnTo>
                    <a:lnTo>
                      <a:pt x="26772" y="24428"/>
                    </a:lnTo>
                    <a:lnTo>
                      <a:pt x="26762" y="24346"/>
                    </a:lnTo>
                    <a:lnTo>
                      <a:pt x="26741" y="24263"/>
                    </a:lnTo>
                    <a:lnTo>
                      <a:pt x="26710" y="24218"/>
                    </a:lnTo>
                    <a:lnTo>
                      <a:pt x="26689" y="24181"/>
                    </a:lnTo>
                    <a:lnTo>
                      <a:pt x="26000" y="23372"/>
                    </a:lnTo>
                    <a:lnTo>
                      <a:pt x="25311" y="22563"/>
                    </a:lnTo>
                    <a:lnTo>
                      <a:pt x="24612" y="21755"/>
                    </a:lnTo>
                    <a:lnTo>
                      <a:pt x="23913" y="20953"/>
                    </a:lnTo>
                    <a:lnTo>
                      <a:pt x="23192" y="20160"/>
                    </a:lnTo>
                    <a:lnTo>
                      <a:pt x="22472" y="19366"/>
                    </a:lnTo>
                    <a:lnTo>
                      <a:pt x="21742" y="18572"/>
                    </a:lnTo>
                    <a:lnTo>
                      <a:pt x="21001" y="17786"/>
                    </a:lnTo>
                    <a:lnTo>
                      <a:pt x="20260" y="17007"/>
                    </a:lnTo>
                    <a:lnTo>
                      <a:pt x="19508" y="16228"/>
                    </a:lnTo>
                    <a:lnTo>
                      <a:pt x="18746" y="15449"/>
                    </a:lnTo>
                    <a:lnTo>
                      <a:pt x="17974" y="14678"/>
                    </a:lnTo>
                    <a:lnTo>
                      <a:pt x="17191" y="13914"/>
                    </a:lnTo>
                    <a:lnTo>
                      <a:pt x="16408" y="13150"/>
                    </a:lnTo>
                    <a:lnTo>
                      <a:pt x="15615" y="12394"/>
                    </a:lnTo>
                    <a:lnTo>
                      <a:pt x="14822" y="11638"/>
                    </a:lnTo>
                    <a:lnTo>
                      <a:pt x="14018" y="10881"/>
                    </a:lnTo>
                    <a:lnTo>
                      <a:pt x="13204" y="10140"/>
                    </a:lnTo>
                    <a:lnTo>
                      <a:pt x="12379" y="9391"/>
                    </a:lnTo>
                    <a:lnTo>
                      <a:pt x="11544" y="8657"/>
                    </a:lnTo>
                    <a:lnTo>
                      <a:pt x="10709" y="7923"/>
                    </a:lnTo>
                    <a:lnTo>
                      <a:pt x="9875" y="7189"/>
                    </a:lnTo>
                    <a:lnTo>
                      <a:pt x="9019" y="6463"/>
                    </a:lnTo>
                    <a:lnTo>
                      <a:pt x="8163" y="5744"/>
                    </a:lnTo>
                    <a:lnTo>
                      <a:pt x="7297" y="5025"/>
                    </a:lnTo>
                    <a:lnTo>
                      <a:pt x="6430" y="4314"/>
                    </a:lnTo>
                    <a:lnTo>
                      <a:pt x="5543" y="3610"/>
                    </a:lnTo>
                    <a:lnTo>
                      <a:pt x="4656" y="2906"/>
                    </a:lnTo>
                    <a:lnTo>
                      <a:pt x="3769" y="2202"/>
                    </a:lnTo>
                    <a:lnTo>
                      <a:pt x="2871" y="1513"/>
                    </a:lnTo>
                    <a:lnTo>
                      <a:pt x="1963" y="824"/>
                    </a:lnTo>
                    <a:lnTo>
                      <a:pt x="1045" y="135"/>
                    </a:lnTo>
                    <a:lnTo>
                      <a:pt x="1003" y="105"/>
                    </a:lnTo>
                    <a:lnTo>
                      <a:pt x="951" y="83"/>
                    </a:lnTo>
                    <a:lnTo>
                      <a:pt x="846" y="38"/>
                    </a:lnTo>
                    <a:lnTo>
                      <a:pt x="742" y="15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 rot="-1297994" flipH="1">
                <a:off x="1579717" y="3026557"/>
                <a:ext cx="310062" cy="323739"/>
              </a:xfrm>
              <a:custGeom>
                <a:avLst/>
                <a:gdLst/>
                <a:ahLst/>
                <a:cxnLst/>
                <a:rect l="l" t="t" r="r" b="b"/>
                <a:pathLst>
                  <a:path w="26491" h="23560" extrusionOk="0">
                    <a:moveTo>
                      <a:pt x="1" y="1"/>
                    </a:moveTo>
                    <a:lnTo>
                      <a:pt x="617" y="1147"/>
                    </a:lnTo>
                    <a:lnTo>
                      <a:pt x="1222" y="2307"/>
                    </a:lnTo>
                    <a:lnTo>
                      <a:pt x="2422" y="4659"/>
                    </a:lnTo>
                    <a:lnTo>
                      <a:pt x="3633" y="7010"/>
                    </a:lnTo>
                    <a:lnTo>
                      <a:pt x="4238" y="8178"/>
                    </a:lnTo>
                    <a:lnTo>
                      <a:pt x="4854" y="9324"/>
                    </a:lnTo>
                    <a:lnTo>
                      <a:pt x="5345" y="10238"/>
                    </a:lnTo>
                    <a:lnTo>
                      <a:pt x="5856" y="11166"/>
                    </a:lnTo>
                    <a:lnTo>
                      <a:pt x="6378" y="12087"/>
                    </a:lnTo>
                    <a:lnTo>
                      <a:pt x="6931" y="13008"/>
                    </a:lnTo>
                    <a:lnTo>
                      <a:pt x="7203" y="13465"/>
                    </a:lnTo>
                    <a:lnTo>
                      <a:pt x="7495" y="13915"/>
                    </a:lnTo>
                    <a:lnTo>
                      <a:pt x="7787" y="14371"/>
                    </a:lnTo>
                    <a:lnTo>
                      <a:pt x="8090" y="14813"/>
                    </a:lnTo>
                    <a:lnTo>
                      <a:pt x="8403" y="15262"/>
                    </a:lnTo>
                    <a:lnTo>
                      <a:pt x="8716" y="15697"/>
                    </a:lnTo>
                    <a:lnTo>
                      <a:pt x="9050" y="16139"/>
                    </a:lnTo>
                    <a:lnTo>
                      <a:pt x="9384" y="16566"/>
                    </a:lnTo>
                    <a:lnTo>
                      <a:pt x="9728" y="16992"/>
                    </a:lnTo>
                    <a:lnTo>
                      <a:pt x="10083" y="17404"/>
                    </a:lnTo>
                    <a:lnTo>
                      <a:pt x="10459" y="17816"/>
                    </a:lnTo>
                    <a:lnTo>
                      <a:pt x="10835" y="18220"/>
                    </a:lnTo>
                    <a:lnTo>
                      <a:pt x="11231" y="18617"/>
                    </a:lnTo>
                    <a:lnTo>
                      <a:pt x="11628" y="19007"/>
                    </a:lnTo>
                    <a:lnTo>
                      <a:pt x="12046" y="19389"/>
                    </a:lnTo>
                    <a:lnTo>
                      <a:pt x="12484" y="19756"/>
                    </a:lnTo>
                    <a:lnTo>
                      <a:pt x="12922" y="20123"/>
                    </a:lnTo>
                    <a:lnTo>
                      <a:pt x="13381" y="20475"/>
                    </a:lnTo>
                    <a:lnTo>
                      <a:pt x="13862" y="20812"/>
                    </a:lnTo>
                    <a:lnTo>
                      <a:pt x="14352" y="21141"/>
                    </a:lnTo>
                    <a:lnTo>
                      <a:pt x="14853" y="21463"/>
                    </a:lnTo>
                    <a:lnTo>
                      <a:pt x="15375" y="21770"/>
                    </a:lnTo>
                    <a:lnTo>
                      <a:pt x="15918" y="22062"/>
                    </a:lnTo>
                    <a:lnTo>
                      <a:pt x="16200" y="22204"/>
                    </a:lnTo>
                    <a:lnTo>
                      <a:pt x="16481" y="22347"/>
                    </a:lnTo>
                    <a:lnTo>
                      <a:pt x="16753" y="22474"/>
                    </a:lnTo>
                    <a:lnTo>
                      <a:pt x="17034" y="22601"/>
                    </a:lnTo>
                    <a:lnTo>
                      <a:pt x="17327" y="22714"/>
                    </a:lnTo>
                    <a:lnTo>
                      <a:pt x="17629" y="22826"/>
                    </a:lnTo>
                    <a:lnTo>
                      <a:pt x="17932" y="22931"/>
                    </a:lnTo>
                    <a:lnTo>
                      <a:pt x="18235" y="23028"/>
                    </a:lnTo>
                    <a:lnTo>
                      <a:pt x="18548" y="23118"/>
                    </a:lnTo>
                    <a:lnTo>
                      <a:pt x="18861" y="23200"/>
                    </a:lnTo>
                    <a:lnTo>
                      <a:pt x="19185" y="23275"/>
                    </a:lnTo>
                    <a:lnTo>
                      <a:pt x="19498" y="23343"/>
                    </a:lnTo>
                    <a:lnTo>
                      <a:pt x="19821" y="23395"/>
                    </a:lnTo>
                    <a:lnTo>
                      <a:pt x="20145" y="23448"/>
                    </a:lnTo>
                    <a:lnTo>
                      <a:pt x="20468" y="23485"/>
                    </a:lnTo>
                    <a:lnTo>
                      <a:pt x="20802" y="23522"/>
                    </a:lnTo>
                    <a:lnTo>
                      <a:pt x="21126" y="23545"/>
                    </a:lnTo>
                    <a:lnTo>
                      <a:pt x="21449" y="23560"/>
                    </a:lnTo>
                    <a:lnTo>
                      <a:pt x="21773" y="23560"/>
                    </a:lnTo>
                    <a:lnTo>
                      <a:pt x="22097" y="23552"/>
                    </a:lnTo>
                    <a:lnTo>
                      <a:pt x="22410" y="23537"/>
                    </a:lnTo>
                    <a:lnTo>
                      <a:pt x="22723" y="23515"/>
                    </a:lnTo>
                    <a:lnTo>
                      <a:pt x="23036" y="23477"/>
                    </a:lnTo>
                    <a:lnTo>
                      <a:pt x="23349" y="23433"/>
                    </a:lnTo>
                    <a:lnTo>
                      <a:pt x="23652" y="23380"/>
                    </a:lnTo>
                    <a:lnTo>
                      <a:pt x="23944" y="23305"/>
                    </a:lnTo>
                    <a:lnTo>
                      <a:pt x="24236" y="23230"/>
                    </a:lnTo>
                    <a:lnTo>
                      <a:pt x="24528" y="23140"/>
                    </a:lnTo>
                    <a:lnTo>
                      <a:pt x="24810" y="23036"/>
                    </a:lnTo>
                    <a:lnTo>
                      <a:pt x="25082" y="22923"/>
                    </a:lnTo>
                    <a:lnTo>
                      <a:pt x="25343" y="22796"/>
                    </a:lnTo>
                    <a:lnTo>
                      <a:pt x="25593" y="22661"/>
                    </a:lnTo>
                    <a:lnTo>
                      <a:pt x="25844" y="22511"/>
                    </a:lnTo>
                    <a:lnTo>
                      <a:pt x="26084" y="22347"/>
                    </a:lnTo>
                    <a:lnTo>
                      <a:pt x="26157" y="22107"/>
                    </a:lnTo>
                    <a:lnTo>
                      <a:pt x="26219" y="21860"/>
                    </a:lnTo>
                    <a:lnTo>
                      <a:pt x="26282" y="21620"/>
                    </a:lnTo>
                    <a:lnTo>
                      <a:pt x="26324" y="21381"/>
                    </a:lnTo>
                    <a:lnTo>
                      <a:pt x="26376" y="21134"/>
                    </a:lnTo>
                    <a:lnTo>
                      <a:pt x="26407" y="20894"/>
                    </a:lnTo>
                    <a:lnTo>
                      <a:pt x="26438" y="20647"/>
                    </a:lnTo>
                    <a:lnTo>
                      <a:pt x="26459" y="20407"/>
                    </a:lnTo>
                    <a:lnTo>
                      <a:pt x="26480" y="20160"/>
                    </a:lnTo>
                    <a:lnTo>
                      <a:pt x="26491" y="19920"/>
                    </a:lnTo>
                    <a:lnTo>
                      <a:pt x="26491" y="19673"/>
                    </a:lnTo>
                    <a:lnTo>
                      <a:pt x="26480" y="19434"/>
                    </a:lnTo>
                    <a:lnTo>
                      <a:pt x="26470" y="19187"/>
                    </a:lnTo>
                    <a:lnTo>
                      <a:pt x="26449" y="18947"/>
                    </a:lnTo>
                    <a:lnTo>
                      <a:pt x="26428" y="18700"/>
                    </a:lnTo>
                    <a:lnTo>
                      <a:pt x="26397" y="18460"/>
                    </a:lnTo>
                    <a:lnTo>
                      <a:pt x="26365" y="18220"/>
                    </a:lnTo>
                    <a:lnTo>
                      <a:pt x="26313" y="17973"/>
                    </a:lnTo>
                    <a:lnTo>
                      <a:pt x="26209" y="17494"/>
                    </a:lnTo>
                    <a:lnTo>
                      <a:pt x="26084" y="17015"/>
                    </a:lnTo>
                    <a:lnTo>
                      <a:pt x="25927" y="16536"/>
                    </a:lnTo>
                    <a:lnTo>
                      <a:pt x="25750" y="16064"/>
                    </a:lnTo>
                    <a:lnTo>
                      <a:pt x="25551" y="15592"/>
                    </a:lnTo>
                    <a:lnTo>
                      <a:pt x="25332" y="15120"/>
                    </a:lnTo>
                    <a:lnTo>
                      <a:pt x="25092" y="14656"/>
                    </a:lnTo>
                    <a:lnTo>
                      <a:pt x="24831" y="14199"/>
                    </a:lnTo>
                    <a:lnTo>
                      <a:pt x="24549" y="13742"/>
                    </a:lnTo>
                    <a:lnTo>
                      <a:pt x="24247" y="13293"/>
                    </a:lnTo>
                    <a:lnTo>
                      <a:pt x="23933" y="12851"/>
                    </a:lnTo>
                    <a:lnTo>
                      <a:pt x="23589" y="12409"/>
                    </a:lnTo>
                    <a:lnTo>
                      <a:pt x="23245" y="11982"/>
                    </a:lnTo>
                    <a:lnTo>
                      <a:pt x="22869" y="11556"/>
                    </a:lnTo>
                    <a:lnTo>
                      <a:pt x="22483" y="11136"/>
                    </a:lnTo>
                    <a:lnTo>
                      <a:pt x="22076" y="10724"/>
                    </a:lnTo>
                    <a:lnTo>
                      <a:pt x="21669" y="10320"/>
                    </a:lnTo>
                    <a:lnTo>
                      <a:pt x="21230" y="9931"/>
                    </a:lnTo>
                    <a:lnTo>
                      <a:pt x="20792" y="9541"/>
                    </a:lnTo>
                    <a:lnTo>
                      <a:pt x="20333" y="9159"/>
                    </a:lnTo>
                    <a:lnTo>
                      <a:pt x="19863" y="8792"/>
                    </a:lnTo>
                    <a:lnTo>
                      <a:pt x="19383" y="8433"/>
                    </a:lnTo>
                    <a:lnTo>
                      <a:pt x="18892" y="8088"/>
                    </a:lnTo>
                    <a:lnTo>
                      <a:pt x="18391" y="7744"/>
                    </a:lnTo>
                    <a:lnTo>
                      <a:pt x="17880" y="7414"/>
                    </a:lnTo>
                    <a:lnTo>
                      <a:pt x="17358" y="7092"/>
                    </a:lnTo>
                    <a:lnTo>
                      <a:pt x="16826" y="6770"/>
                    </a:lnTo>
                    <a:lnTo>
                      <a:pt x="16293" y="6463"/>
                    </a:lnTo>
                    <a:lnTo>
                      <a:pt x="15751" y="6164"/>
                    </a:lnTo>
                    <a:lnTo>
                      <a:pt x="15198" y="5864"/>
                    </a:lnTo>
                    <a:lnTo>
                      <a:pt x="14644" y="5580"/>
                    </a:lnTo>
                    <a:lnTo>
                      <a:pt x="14081" y="5295"/>
                    </a:lnTo>
                    <a:lnTo>
                      <a:pt x="13507" y="5026"/>
                    </a:lnTo>
                    <a:lnTo>
                      <a:pt x="12933" y="4749"/>
                    </a:lnTo>
                    <a:lnTo>
                      <a:pt x="12348" y="4486"/>
                    </a:lnTo>
                    <a:lnTo>
                      <a:pt x="11764" y="4232"/>
                    </a:lnTo>
                    <a:lnTo>
                      <a:pt x="11169" y="3977"/>
                    </a:lnTo>
                    <a:lnTo>
                      <a:pt x="10574" y="3723"/>
                    </a:lnTo>
                    <a:lnTo>
                      <a:pt x="9979" y="3483"/>
                    </a:lnTo>
                    <a:lnTo>
                      <a:pt x="9374" y="3243"/>
                    </a:lnTo>
                    <a:lnTo>
                      <a:pt x="8758" y="3004"/>
                    </a:lnTo>
                    <a:lnTo>
                      <a:pt x="7537" y="2547"/>
                    </a:lnTo>
                    <a:lnTo>
                      <a:pt x="6295" y="2098"/>
                    </a:lnTo>
                    <a:lnTo>
                      <a:pt x="5042" y="1663"/>
                    </a:lnTo>
                    <a:lnTo>
                      <a:pt x="3790" y="1236"/>
                    </a:lnTo>
                    <a:lnTo>
                      <a:pt x="2527" y="8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 rot="-1297994" flipH="1">
                <a:off x="1309756" y="2345665"/>
                <a:ext cx="190946" cy="442063"/>
              </a:xfrm>
              <a:custGeom>
                <a:avLst/>
                <a:gdLst/>
                <a:ahLst/>
                <a:cxnLst/>
                <a:rect l="l" t="t" r="r" b="b"/>
                <a:pathLst>
                  <a:path w="16314" h="32171" extrusionOk="0">
                    <a:moveTo>
                      <a:pt x="8966" y="0"/>
                    </a:moveTo>
                    <a:lnTo>
                      <a:pt x="7766" y="1468"/>
                    </a:lnTo>
                    <a:lnTo>
                      <a:pt x="7181" y="2202"/>
                    </a:lnTo>
                    <a:lnTo>
                      <a:pt x="6597" y="2928"/>
                    </a:lnTo>
                    <a:lnTo>
                      <a:pt x="6033" y="3662"/>
                    </a:lnTo>
                    <a:lnTo>
                      <a:pt x="5480" y="4388"/>
                    </a:lnTo>
                    <a:lnTo>
                      <a:pt x="4937" y="5130"/>
                    </a:lnTo>
                    <a:lnTo>
                      <a:pt x="4426" y="5864"/>
                    </a:lnTo>
                    <a:lnTo>
                      <a:pt x="3925" y="6612"/>
                    </a:lnTo>
                    <a:lnTo>
                      <a:pt x="3685" y="6987"/>
                    </a:lnTo>
                    <a:lnTo>
                      <a:pt x="3445" y="7369"/>
                    </a:lnTo>
                    <a:lnTo>
                      <a:pt x="3215" y="7743"/>
                    </a:lnTo>
                    <a:lnTo>
                      <a:pt x="2996" y="8133"/>
                    </a:lnTo>
                    <a:lnTo>
                      <a:pt x="2777" y="8515"/>
                    </a:lnTo>
                    <a:lnTo>
                      <a:pt x="2568" y="8904"/>
                    </a:lnTo>
                    <a:lnTo>
                      <a:pt x="2370" y="9293"/>
                    </a:lnTo>
                    <a:lnTo>
                      <a:pt x="2171" y="9683"/>
                    </a:lnTo>
                    <a:lnTo>
                      <a:pt x="1983" y="10080"/>
                    </a:lnTo>
                    <a:lnTo>
                      <a:pt x="1806" y="10477"/>
                    </a:lnTo>
                    <a:lnTo>
                      <a:pt x="1639" y="10881"/>
                    </a:lnTo>
                    <a:lnTo>
                      <a:pt x="1472" y="11285"/>
                    </a:lnTo>
                    <a:lnTo>
                      <a:pt x="1315" y="11697"/>
                    </a:lnTo>
                    <a:lnTo>
                      <a:pt x="1169" y="12109"/>
                    </a:lnTo>
                    <a:lnTo>
                      <a:pt x="1034" y="12528"/>
                    </a:lnTo>
                    <a:lnTo>
                      <a:pt x="908" y="12948"/>
                    </a:lnTo>
                    <a:lnTo>
                      <a:pt x="783" y="13367"/>
                    </a:lnTo>
                    <a:lnTo>
                      <a:pt x="679" y="13786"/>
                    </a:lnTo>
                    <a:lnTo>
                      <a:pt x="574" y="14213"/>
                    </a:lnTo>
                    <a:lnTo>
                      <a:pt x="470" y="14633"/>
                    </a:lnTo>
                    <a:lnTo>
                      <a:pt x="387" y="15060"/>
                    </a:lnTo>
                    <a:lnTo>
                      <a:pt x="303" y="15486"/>
                    </a:lnTo>
                    <a:lnTo>
                      <a:pt x="240" y="15913"/>
                    </a:lnTo>
                    <a:lnTo>
                      <a:pt x="178" y="16340"/>
                    </a:lnTo>
                    <a:lnTo>
                      <a:pt x="126" y="16767"/>
                    </a:lnTo>
                    <a:lnTo>
                      <a:pt x="84" y="17194"/>
                    </a:lnTo>
                    <a:lnTo>
                      <a:pt x="42" y="17621"/>
                    </a:lnTo>
                    <a:lnTo>
                      <a:pt x="21" y="18047"/>
                    </a:lnTo>
                    <a:lnTo>
                      <a:pt x="0" y="18474"/>
                    </a:lnTo>
                    <a:lnTo>
                      <a:pt x="0" y="18909"/>
                    </a:lnTo>
                    <a:lnTo>
                      <a:pt x="0" y="19336"/>
                    </a:lnTo>
                    <a:lnTo>
                      <a:pt x="21" y="19762"/>
                    </a:lnTo>
                    <a:lnTo>
                      <a:pt x="42" y="20189"/>
                    </a:lnTo>
                    <a:lnTo>
                      <a:pt x="84" y="20616"/>
                    </a:lnTo>
                    <a:lnTo>
                      <a:pt x="126" y="21043"/>
                    </a:lnTo>
                    <a:lnTo>
                      <a:pt x="178" y="21462"/>
                    </a:lnTo>
                    <a:lnTo>
                      <a:pt x="251" y="21889"/>
                    </a:lnTo>
                    <a:lnTo>
                      <a:pt x="324" y="22316"/>
                    </a:lnTo>
                    <a:lnTo>
                      <a:pt x="407" y="22735"/>
                    </a:lnTo>
                    <a:lnTo>
                      <a:pt x="512" y="23155"/>
                    </a:lnTo>
                    <a:lnTo>
                      <a:pt x="627" y="23574"/>
                    </a:lnTo>
                    <a:lnTo>
                      <a:pt x="741" y="23993"/>
                    </a:lnTo>
                    <a:lnTo>
                      <a:pt x="877" y="24405"/>
                    </a:lnTo>
                    <a:lnTo>
                      <a:pt x="1023" y="24825"/>
                    </a:lnTo>
                    <a:lnTo>
                      <a:pt x="1180" y="25237"/>
                    </a:lnTo>
                    <a:lnTo>
                      <a:pt x="1347" y="25648"/>
                    </a:lnTo>
                    <a:lnTo>
                      <a:pt x="1462" y="25910"/>
                    </a:lnTo>
                    <a:lnTo>
                      <a:pt x="1597" y="26165"/>
                    </a:lnTo>
                    <a:lnTo>
                      <a:pt x="1733" y="26427"/>
                    </a:lnTo>
                    <a:lnTo>
                      <a:pt x="1889" y="26689"/>
                    </a:lnTo>
                    <a:lnTo>
                      <a:pt x="2056" y="26944"/>
                    </a:lnTo>
                    <a:lnTo>
                      <a:pt x="2234" y="27199"/>
                    </a:lnTo>
                    <a:lnTo>
                      <a:pt x="2422" y="27446"/>
                    </a:lnTo>
                    <a:lnTo>
                      <a:pt x="2610" y="27700"/>
                    </a:lnTo>
                    <a:lnTo>
                      <a:pt x="2818" y="27947"/>
                    </a:lnTo>
                    <a:lnTo>
                      <a:pt x="3038" y="28187"/>
                    </a:lnTo>
                    <a:lnTo>
                      <a:pt x="3267" y="28427"/>
                    </a:lnTo>
                    <a:lnTo>
                      <a:pt x="3497" y="28666"/>
                    </a:lnTo>
                    <a:lnTo>
                      <a:pt x="3747" y="28898"/>
                    </a:lnTo>
                    <a:lnTo>
                      <a:pt x="3998" y="29123"/>
                    </a:lnTo>
                    <a:lnTo>
                      <a:pt x="4259" y="29348"/>
                    </a:lnTo>
                    <a:lnTo>
                      <a:pt x="4530" y="29565"/>
                    </a:lnTo>
                    <a:lnTo>
                      <a:pt x="4801" y="29782"/>
                    </a:lnTo>
                    <a:lnTo>
                      <a:pt x="5083" y="29992"/>
                    </a:lnTo>
                    <a:lnTo>
                      <a:pt x="5375" y="30194"/>
                    </a:lnTo>
                    <a:lnTo>
                      <a:pt x="5678" y="30389"/>
                    </a:lnTo>
                    <a:lnTo>
                      <a:pt x="5981" y="30576"/>
                    </a:lnTo>
                    <a:lnTo>
                      <a:pt x="6294" y="30763"/>
                    </a:lnTo>
                    <a:lnTo>
                      <a:pt x="6607" y="30935"/>
                    </a:lnTo>
                    <a:lnTo>
                      <a:pt x="6931" y="31108"/>
                    </a:lnTo>
                    <a:lnTo>
                      <a:pt x="7254" y="31265"/>
                    </a:lnTo>
                    <a:lnTo>
                      <a:pt x="7588" y="31422"/>
                    </a:lnTo>
                    <a:lnTo>
                      <a:pt x="7922" y="31572"/>
                    </a:lnTo>
                    <a:lnTo>
                      <a:pt x="8267" y="31707"/>
                    </a:lnTo>
                    <a:lnTo>
                      <a:pt x="8611" y="31834"/>
                    </a:lnTo>
                    <a:lnTo>
                      <a:pt x="8966" y="31954"/>
                    </a:lnTo>
                    <a:lnTo>
                      <a:pt x="9310" y="32066"/>
                    </a:lnTo>
                    <a:lnTo>
                      <a:pt x="9665" y="32171"/>
                    </a:lnTo>
                    <a:lnTo>
                      <a:pt x="10083" y="31901"/>
                    </a:lnTo>
                    <a:lnTo>
                      <a:pt x="10479" y="31617"/>
                    </a:lnTo>
                    <a:lnTo>
                      <a:pt x="10865" y="31332"/>
                    </a:lnTo>
                    <a:lnTo>
                      <a:pt x="11241" y="31033"/>
                    </a:lnTo>
                    <a:lnTo>
                      <a:pt x="11596" y="30733"/>
                    </a:lnTo>
                    <a:lnTo>
                      <a:pt x="11941" y="30419"/>
                    </a:lnTo>
                    <a:lnTo>
                      <a:pt x="12274" y="30097"/>
                    </a:lnTo>
                    <a:lnTo>
                      <a:pt x="12588" y="29767"/>
                    </a:lnTo>
                    <a:lnTo>
                      <a:pt x="12890" y="29438"/>
                    </a:lnTo>
                    <a:lnTo>
                      <a:pt x="13183" y="29093"/>
                    </a:lnTo>
                    <a:lnTo>
                      <a:pt x="13454" y="28749"/>
                    </a:lnTo>
                    <a:lnTo>
                      <a:pt x="13715" y="28397"/>
                    </a:lnTo>
                    <a:lnTo>
                      <a:pt x="13965" y="28037"/>
                    </a:lnTo>
                    <a:lnTo>
                      <a:pt x="14205" y="27678"/>
                    </a:lnTo>
                    <a:lnTo>
                      <a:pt x="14425" y="27311"/>
                    </a:lnTo>
                    <a:lnTo>
                      <a:pt x="14633" y="26936"/>
                    </a:lnTo>
                    <a:lnTo>
                      <a:pt x="14832" y="26562"/>
                    </a:lnTo>
                    <a:lnTo>
                      <a:pt x="15019" y="26180"/>
                    </a:lnTo>
                    <a:lnTo>
                      <a:pt x="15186" y="25791"/>
                    </a:lnTo>
                    <a:lnTo>
                      <a:pt x="15343" y="25409"/>
                    </a:lnTo>
                    <a:lnTo>
                      <a:pt x="15489" y="25012"/>
                    </a:lnTo>
                    <a:lnTo>
                      <a:pt x="15625" y="24622"/>
                    </a:lnTo>
                    <a:lnTo>
                      <a:pt x="15750" y="24226"/>
                    </a:lnTo>
                    <a:lnTo>
                      <a:pt x="15865" y="23829"/>
                    </a:lnTo>
                    <a:lnTo>
                      <a:pt x="15959" y="23424"/>
                    </a:lnTo>
                    <a:lnTo>
                      <a:pt x="16042" y="23027"/>
                    </a:lnTo>
                    <a:lnTo>
                      <a:pt x="16115" y="22623"/>
                    </a:lnTo>
                    <a:lnTo>
                      <a:pt x="16178" y="22219"/>
                    </a:lnTo>
                    <a:lnTo>
                      <a:pt x="16230" y="21822"/>
                    </a:lnTo>
                    <a:lnTo>
                      <a:pt x="16272" y="21417"/>
                    </a:lnTo>
                    <a:lnTo>
                      <a:pt x="16293" y="21013"/>
                    </a:lnTo>
                    <a:lnTo>
                      <a:pt x="16314" y="20609"/>
                    </a:lnTo>
                    <a:lnTo>
                      <a:pt x="16314" y="20204"/>
                    </a:lnTo>
                    <a:lnTo>
                      <a:pt x="16303" y="19807"/>
                    </a:lnTo>
                    <a:lnTo>
                      <a:pt x="16293" y="19403"/>
                    </a:lnTo>
                    <a:lnTo>
                      <a:pt x="16272" y="19006"/>
                    </a:lnTo>
                    <a:lnTo>
                      <a:pt x="16241" y="18602"/>
                    </a:lnTo>
                    <a:lnTo>
                      <a:pt x="16188" y="18205"/>
                    </a:lnTo>
                    <a:lnTo>
                      <a:pt x="16147" y="17808"/>
                    </a:lnTo>
                    <a:lnTo>
                      <a:pt x="16084" y="17411"/>
                    </a:lnTo>
                    <a:lnTo>
                      <a:pt x="16021" y="17007"/>
                    </a:lnTo>
                    <a:lnTo>
                      <a:pt x="15938" y="16610"/>
                    </a:lnTo>
                    <a:lnTo>
                      <a:pt x="15865" y="16213"/>
                    </a:lnTo>
                    <a:lnTo>
                      <a:pt x="15771" y="15823"/>
                    </a:lnTo>
                    <a:lnTo>
                      <a:pt x="15677" y="15426"/>
                    </a:lnTo>
                    <a:lnTo>
                      <a:pt x="15573" y="15030"/>
                    </a:lnTo>
                    <a:lnTo>
                      <a:pt x="15353" y="14243"/>
                    </a:lnTo>
                    <a:lnTo>
                      <a:pt x="15103" y="13457"/>
                    </a:lnTo>
                    <a:lnTo>
                      <a:pt x="14842" y="12671"/>
                    </a:lnTo>
                    <a:lnTo>
                      <a:pt x="14550" y="11892"/>
                    </a:lnTo>
                    <a:lnTo>
                      <a:pt x="14258" y="11113"/>
                    </a:lnTo>
                    <a:lnTo>
                      <a:pt x="13934" y="10334"/>
                    </a:lnTo>
                    <a:lnTo>
                      <a:pt x="13610" y="9563"/>
                    </a:lnTo>
                    <a:lnTo>
                      <a:pt x="13276" y="8799"/>
                    </a:lnTo>
                    <a:lnTo>
                      <a:pt x="12932" y="8028"/>
                    </a:lnTo>
                    <a:lnTo>
                      <a:pt x="12473" y="7017"/>
                    </a:lnTo>
                    <a:lnTo>
                      <a:pt x="11993" y="6006"/>
                    </a:lnTo>
                    <a:lnTo>
                      <a:pt x="11513" y="5002"/>
                    </a:lnTo>
                    <a:lnTo>
                      <a:pt x="11022" y="3999"/>
                    </a:lnTo>
                    <a:lnTo>
                      <a:pt x="10521" y="2995"/>
                    </a:lnTo>
                    <a:lnTo>
                      <a:pt x="10020" y="1992"/>
                    </a:lnTo>
                    <a:lnTo>
                      <a:pt x="9498" y="996"/>
                    </a:lnTo>
                    <a:lnTo>
                      <a:pt x="8966" y="0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 rot="-1297994" flipH="1">
                <a:off x="1308332" y="2907762"/>
                <a:ext cx="175192" cy="538594"/>
              </a:xfrm>
              <a:custGeom>
                <a:avLst/>
                <a:gdLst/>
                <a:ahLst/>
                <a:cxnLst/>
                <a:rect l="l" t="t" r="r" b="b"/>
                <a:pathLst>
                  <a:path w="14968" h="39196" extrusionOk="0">
                    <a:moveTo>
                      <a:pt x="14351" y="1"/>
                    </a:moveTo>
                    <a:lnTo>
                      <a:pt x="14236" y="8"/>
                    </a:lnTo>
                    <a:lnTo>
                      <a:pt x="14122" y="31"/>
                    </a:lnTo>
                    <a:lnTo>
                      <a:pt x="14017" y="68"/>
                    </a:lnTo>
                    <a:lnTo>
                      <a:pt x="13923" y="128"/>
                    </a:lnTo>
                    <a:lnTo>
                      <a:pt x="13850" y="188"/>
                    </a:lnTo>
                    <a:lnTo>
                      <a:pt x="13819" y="225"/>
                    </a:lnTo>
                    <a:lnTo>
                      <a:pt x="13788" y="270"/>
                    </a:lnTo>
                    <a:lnTo>
                      <a:pt x="13078" y="1513"/>
                    </a:lnTo>
                    <a:lnTo>
                      <a:pt x="12379" y="2764"/>
                    </a:lnTo>
                    <a:lnTo>
                      <a:pt x="11700" y="4000"/>
                    </a:lnTo>
                    <a:lnTo>
                      <a:pt x="11043" y="5235"/>
                    </a:lnTo>
                    <a:lnTo>
                      <a:pt x="10396" y="6471"/>
                    </a:lnTo>
                    <a:lnTo>
                      <a:pt x="9780" y="7699"/>
                    </a:lnTo>
                    <a:lnTo>
                      <a:pt x="9174" y="8920"/>
                    </a:lnTo>
                    <a:lnTo>
                      <a:pt x="8590" y="10140"/>
                    </a:lnTo>
                    <a:lnTo>
                      <a:pt x="8026" y="11361"/>
                    </a:lnTo>
                    <a:lnTo>
                      <a:pt x="7473" y="12574"/>
                    </a:lnTo>
                    <a:lnTo>
                      <a:pt x="6951" y="13780"/>
                    </a:lnTo>
                    <a:lnTo>
                      <a:pt x="6440" y="14993"/>
                    </a:lnTo>
                    <a:lnTo>
                      <a:pt x="5939" y="16199"/>
                    </a:lnTo>
                    <a:lnTo>
                      <a:pt x="5469" y="17397"/>
                    </a:lnTo>
                    <a:lnTo>
                      <a:pt x="5010" y="18595"/>
                    </a:lnTo>
                    <a:lnTo>
                      <a:pt x="4572" y="19793"/>
                    </a:lnTo>
                    <a:lnTo>
                      <a:pt x="4154" y="20991"/>
                    </a:lnTo>
                    <a:lnTo>
                      <a:pt x="3758" y="22182"/>
                    </a:lnTo>
                    <a:lnTo>
                      <a:pt x="3371" y="23373"/>
                    </a:lnTo>
                    <a:lnTo>
                      <a:pt x="3006" y="24563"/>
                    </a:lnTo>
                    <a:lnTo>
                      <a:pt x="2662" y="25746"/>
                    </a:lnTo>
                    <a:lnTo>
                      <a:pt x="2328" y="26937"/>
                    </a:lnTo>
                    <a:lnTo>
                      <a:pt x="2015" y="28120"/>
                    </a:lnTo>
                    <a:lnTo>
                      <a:pt x="1722" y="29304"/>
                    </a:lnTo>
                    <a:lnTo>
                      <a:pt x="1451" y="30479"/>
                    </a:lnTo>
                    <a:lnTo>
                      <a:pt x="1190" y="31662"/>
                    </a:lnTo>
                    <a:lnTo>
                      <a:pt x="950" y="32838"/>
                    </a:lnTo>
                    <a:lnTo>
                      <a:pt x="720" y="34021"/>
                    </a:lnTo>
                    <a:lnTo>
                      <a:pt x="522" y="35197"/>
                    </a:lnTo>
                    <a:lnTo>
                      <a:pt x="334" y="36373"/>
                    </a:lnTo>
                    <a:lnTo>
                      <a:pt x="157" y="37548"/>
                    </a:lnTo>
                    <a:lnTo>
                      <a:pt x="11" y="38724"/>
                    </a:lnTo>
                    <a:lnTo>
                      <a:pt x="0" y="38769"/>
                    </a:lnTo>
                    <a:lnTo>
                      <a:pt x="11" y="38814"/>
                    </a:lnTo>
                    <a:lnTo>
                      <a:pt x="31" y="38896"/>
                    </a:lnTo>
                    <a:lnTo>
                      <a:pt x="84" y="38971"/>
                    </a:lnTo>
                    <a:lnTo>
                      <a:pt x="146" y="39046"/>
                    </a:lnTo>
                    <a:lnTo>
                      <a:pt x="230" y="39099"/>
                    </a:lnTo>
                    <a:lnTo>
                      <a:pt x="334" y="39151"/>
                    </a:lnTo>
                    <a:lnTo>
                      <a:pt x="439" y="39181"/>
                    </a:lnTo>
                    <a:lnTo>
                      <a:pt x="501" y="39188"/>
                    </a:lnTo>
                    <a:lnTo>
                      <a:pt x="564" y="39196"/>
                    </a:lnTo>
                    <a:lnTo>
                      <a:pt x="616" y="39196"/>
                    </a:lnTo>
                    <a:lnTo>
                      <a:pt x="731" y="39188"/>
                    </a:lnTo>
                    <a:lnTo>
                      <a:pt x="835" y="39166"/>
                    </a:lnTo>
                    <a:lnTo>
                      <a:pt x="939" y="39136"/>
                    </a:lnTo>
                    <a:lnTo>
                      <a:pt x="1023" y="39084"/>
                    </a:lnTo>
                    <a:lnTo>
                      <a:pt x="1096" y="39024"/>
                    </a:lnTo>
                    <a:lnTo>
                      <a:pt x="1159" y="38956"/>
                    </a:lnTo>
                    <a:lnTo>
                      <a:pt x="1200" y="38881"/>
                    </a:lnTo>
                    <a:lnTo>
                      <a:pt x="1221" y="38799"/>
                    </a:lnTo>
                    <a:lnTo>
                      <a:pt x="1378" y="37631"/>
                    </a:lnTo>
                    <a:lnTo>
                      <a:pt x="1545" y="36463"/>
                    </a:lnTo>
                    <a:lnTo>
                      <a:pt x="1733" y="35294"/>
                    </a:lnTo>
                    <a:lnTo>
                      <a:pt x="1931" y="34126"/>
                    </a:lnTo>
                    <a:lnTo>
                      <a:pt x="2150" y="32958"/>
                    </a:lnTo>
                    <a:lnTo>
                      <a:pt x="2390" y="31790"/>
                    </a:lnTo>
                    <a:lnTo>
                      <a:pt x="2651" y="30614"/>
                    </a:lnTo>
                    <a:lnTo>
                      <a:pt x="2923" y="29446"/>
                    </a:lnTo>
                    <a:lnTo>
                      <a:pt x="3215" y="28270"/>
                    </a:lnTo>
                    <a:lnTo>
                      <a:pt x="3528" y="27094"/>
                    </a:lnTo>
                    <a:lnTo>
                      <a:pt x="3851" y="25919"/>
                    </a:lnTo>
                    <a:lnTo>
                      <a:pt x="4196" y="24736"/>
                    </a:lnTo>
                    <a:lnTo>
                      <a:pt x="4561" y="23560"/>
                    </a:lnTo>
                    <a:lnTo>
                      <a:pt x="4947" y="22377"/>
                    </a:lnTo>
                    <a:lnTo>
                      <a:pt x="5344" y="21193"/>
                    </a:lnTo>
                    <a:lnTo>
                      <a:pt x="5761" y="20003"/>
                    </a:lnTo>
                    <a:lnTo>
                      <a:pt x="6189" y="18812"/>
                    </a:lnTo>
                    <a:lnTo>
                      <a:pt x="6649" y="17621"/>
                    </a:lnTo>
                    <a:lnTo>
                      <a:pt x="7118" y="16431"/>
                    </a:lnTo>
                    <a:lnTo>
                      <a:pt x="7609" y="15233"/>
                    </a:lnTo>
                    <a:lnTo>
                      <a:pt x="8120" y="14034"/>
                    </a:lnTo>
                    <a:lnTo>
                      <a:pt x="8642" y="12829"/>
                    </a:lnTo>
                    <a:lnTo>
                      <a:pt x="9185" y="11623"/>
                    </a:lnTo>
                    <a:lnTo>
                      <a:pt x="9748" y="10410"/>
                    </a:lnTo>
                    <a:lnTo>
                      <a:pt x="10333" y="9204"/>
                    </a:lnTo>
                    <a:lnTo>
                      <a:pt x="10928" y="7984"/>
                    </a:lnTo>
                    <a:lnTo>
                      <a:pt x="11544" y="6763"/>
                    </a:lnTo>
                    <a:lnTo>
                      <a:pt x="12180" y="5542"/>
                    </a:lnTo>
                    <a:lnTo>
                      <a:pt x="12838" y="4314"/>
                    </a:lnTo>
                    <a:lnTo>
                      <a:pt x="13516" y="3079"/>
                    </a:lnTo>
                    <a:lnTo>
                      <a:pt x="14205" y="1843"/>
                    </a:lnTo>
                    <a:lnTo>
                      <a:pt x="14915" y="607"/>
                    </a:lnTo>
                    <a:lnTo>
                      <a:pt x="14936" y="562"/>
                    </a:lnTo>
                    <a:lnTo>
                      <a:pt x="14957" y="517"/>
                    </a:lnTo>
                    <a:lnTo>
                      <a:pt x="14967" y="435"/>
                    </a:lnTo>
                    <a:lnTo>
                      <a:pt x="14946" y="353"/>
                    </a:lnTo>
                    <a:lnTo>
                      <a:pt x="14915" y="270"/>
                    </a:lnTo>
                    <a:lnTo>
                      <a:pt x="14863" y="195"/>
                    </a:lnTo>
                    <a:lnTo>
                      <a:pt x="14790" y="128"/>
                    </a:lnTo>
                    <a:lnTo>
                      <a:pt x="14696" y="76"/>
                    </a:lnTo>
                    <a:lnTo>
                      <a:pt x="14644" y="53"/>
                    </a:lnTo>
                    <a:lnTo>
                      <a:pt x="14591" y="31"/>
                    </a:lnTo>
                    <a:lnTo>
                      <a:pt x="14529" y="16"/>
                    </a:lnTo>
                    <a:lnTo>
                      <a:pt x="14466" y="8"/>
                    </a:lnTo>
                    <a:lnTo>
                      <a:pt x="14351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 rot="-1297994" flipH="1">
                <a:off x="1106512" y="2761631"/>
                <a:ext cx="200602" cy="36264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26391" extrusionOk="0">
                    <a:moveTo>
                      <a:pt x="16596" y="1"/>
                    </a:moveTo>
                    <a:lnTo>
                      <a:pt x="15980" y="211"/>
                    </a:lnTo>
                    <a:lnTo>
                      <a:pt x="15364" y="428"/>
                    </a:lnTo>
                    <a:lnTo>
                      <a:pt x="14759" y="660"/>
                    </a:lnTo>
                    <a:lnTo>
                      <a:pt x="14164" y="892"/>
                    </a:lnTo>
                    <a:lnTo>
                      <a:pt x="13569" y="1139"/>
                    </a:lnTo>
                    <a:lnTo>
                      <a:pt x="12985" y="1394"/>
                    </a:lnTo>
                    <a:lnTo>
                      <a:pt x="12411" y="1656"/>
                    </a:lnTo>
                    <a:lnTo>
                      <a:pt x="11847" y="1925"/>
                    </a:lnTo>
                    <a:lnTo>
                      <a:pt x="11294" y="2203"/>
                    </a:lnTo>
                    <a:lnTo>
                      <a:pt x="10751" y="2487"/>
                    </a:lnTo>
                    <a:lnTo>
                      <a:pt x="10208" y="2787"/>
                    </a:lnTo>
                    <a:lnTo>
                      <a:pt x="9686" y="3086"/>
                    </a:lnTo>
                    <a:lnTo>
                      <a:pt x="9165" y="3401"/>
                    </a:lnTo>
                    <a:lnTo>
                      <a:pt x="8664" y="3715"/>
                    </a:lnTo>
                    <a:lnTo>
                      <a:pt x="8163" y="4045"/>
                    </a:lnTo>
                    <a:lnTo>
                      <a:pt x="7682" y="4382"/>
                    </a:lnTo>
                    <a:lnTo>
                      <a:pt x="7213" y="4726"/>
                    </a:lnTo>
                    <a:lnTo>
                      <a:pt x="6743" y="5078"/>
                    </a:lnTo>
                    <a:lnTo>
                      <a:pt x="6294" y="5430"/>
                    </a:lnTo>
                    <a:lnTo>
                      <a:pt x="5866" y="5797"/>
                    </a:lnTo>
                    <a:lnTo>
                      <a:pt x="5438" y="6171"/>
                    </a:lnTo>
                    <a:lnTo>
                      <a:pt x="5031" y="6553"/>
                    </a:lnTo>
                    <a:lnTo>
                      <a:pt x="4635" y="6943"/>
                    </a:lnTo>
                    <a:lnTo>
                      <a:pt x="4249" y="7340"/>
                    </a:lnTo>
                    <a:lnTo>
                      <a:pt x="3883" y="7744"/>
                    </a:lnTo>
                    <a:lnTo>
                      <a:pt x="3528" y="8156"/>
                    </a:lnTo>
                    <a:lnTo>
                      <a:pt x="3184" y="8575"/>
                    </a:lnTo>
                    <a:lnTo>
                      <a:pt x="2861" y="9002"/>
                    </a:lnTo>
                    <a:lnTo>
                      <a:pt x="2547" y="9436"/>
                    </a:lnTo>
                    <a:lnTo>
                      <a:pt x="2255" y="9871"/>
                    </a:lnTo>
                    <a:lnTo>
                      <a:pt x="1973" y="10320"/>
                    </a:lnTo>
                    <a:lnTo>
                      <a:pt x="1712" y="10777"/>
                    </a:lnTo>
                    <a:lnTo>
                      <a:pt x="1472" y="11234"/>
                    </a:lnTo>
                    <a:lnTo>
                      <a:pt x="1243" y="11698"/>
                    </a:lnTo>
                    <a:lnTo>
                      <a:pt x="1044" y="12170"/>
                    </a:lnTo>
                    <a:lnTo>
                      <a:pt x="857" y="12649"/>
                    </a:lnTo>
                    <a:lnTo>
                      <a:pt x="690" y="13128"/>
                    </a:lnTo>
                    <a:lnTo>
                      <a:pt x="543" y="13608"/>
                    </a:lnTo>
                    <a:lnTo>
                      <a:pt x="408" y="14094"/>
                    </a:lnTo>
                    <a:lnTo>
                      <a:pt x="303" y="14581"/>
                    </a:lnTo>
                    <a:lnTo>
                      <a:pt x="209" y="15075"/>
                    </a:lnTo>
                    <a:lnTo>
                      <a:pt x="126" y="15570"/>
                    </a:lnTo>
                    <a:lnTo>
                      <a:pt x="74" y="16071"/>
                    </a:lnTo>
                    <a:lnTo>
                      <a:pt x="32" y="16566"/>
                    </a:lnTo>
                    <a:lnTo>
                      <a:pt x="1" y="17067"/>
                    </a:lnTo>
                    <a:lnTo>
                      <a:pt x="1" y="17569"/>
                    </a:lnTo>
                    <a:lnTo>
                      <a:pt x="11" y="18071"/>
                    </a:lnTo>
                    <a:lnTo>
                      <a:pt x="32" y="18573"/>
                    </a:lnTo>
                    <a:lnTo>
                      <a:pt x="74" y="19074"/>
                    </a:lnTo>
                    <a:lnTo>
                      <a:pt x="126" y="19576"/>
                    </a:lnTo>
                    <a:lnTo>
                      <a:pt x="199" y="20078"/>
                    </a:lnTo>
                    <a:lnTo>
                      <a:pt x="293" y="20572"/>
                    </a:lnTo>
                    <a:lnTo>
                      <a:pt x="387" y="21074"/>
                    </a:lnTo>
                    <a:lnTo>
                      <a:pt x="502" y="21568"/>
                    </a:lnTo>
                    <a:lnTo>
                      <a:pt x="637" y="22062"/>
                    </a:lnTo>
                    <a:lnTo>
                      <a:pt x="783" y="22556"/>
                    </a:lnTo>
                    <a:lnTo>
                      <a:pt x="940" y="23051"/>
                    </a:lnTo>
                    <a:lnTo>
                      <a:pt x="1117" y="23530"/>
                    </a:lnTo>
                    <a:lnTo>
                      <a:pt x="1305" y="24017"/>
                    </a:lnTo>
                    <a:lnTo>
                      <a:pt x="1504" y="24496"/>
                    </a:lnTo>
                    <a:lnTo>
                      <a:pt x="1712" y="24968"/>
                    </a:lnTo>
                    <a:lnTo>
                      <a:pt x="1942" y="25440"/>
                    </a:lnTo>
                    <a:lnTo>
                      <a:pt x="2172" y="25904"/>
                    </a:lnTo>
                    <a:lnTo>
                      <a:pt x="2422" y="26368"/>
                    </a:lnTo>
                    <a:lnTo>
                      <a:pt x="2840" y="26383"/>
                    </a:lnTo>
                    <a:lnTo>
                      <a:pt x="3247" y="26391"/>
                    </a:lnTo>
                    <a:lnTo>
                      <a:pt x="3664" y="26383"/>
                    </a:lnTo>
                    <a:lnTo>
                      <a:pt x="4071" y="26361"/>
                    </a:lnTo>
                    <a:lnTo>
                      <a:pt x="4478" y="26331"/>
                    </a:lnTo>
                    <a:lnTo>
                      <a:pt x="4885" y="26286"/>
                    </a:lnTo>
                    <a:lnTo>
                      <a:pt x="5282" y="26226"/>
                    </a:lnTo>
                    <a:lnTo>
                      <a:pt x="5679" y="26158"/>
                    </a:lnTo>
                    <a:lnTo>
                      <a:pt x="6075" y="26076"/>
                    </a:lnTo>
                    <a:lnTo>
                      <a:pt x="6472" y="25986"/>
                    </a:lnTo>
                    <a:lnTo>
                      <a:pt x="6848" y="25881"/>
                    </a:lnTo>
                    <a:lnTo>
                      <a:pt x="7234" y="25769"/>
                    </a:lnTo>
                    <a:lnTo>
                      <a:pt x="7609" y="25649"/>
                    </a:lnTo>
                    <a:lnTo>
                      <a:pt x="7985" y="25514"/>
                    </a:lnTo>
                    <a:lnTo>
                      <a:pt x="8350" y="25372"/>
                    </a:lnTo>
                    <a:lnTo>
                      <a:pt x="8705" y="25222"/>
                    </a:lnTo>
                    <a:lnTo>
                      <a:pt x="9060" y="25065"/>
                    </a:lnTo>
                    <a:lnTo>
                      <a:pt x="9405" y="24893"/>
                    </a:lnTo>
                    <a:lnTo>
                      <a:pt x="9749" y="24721"/>
                    </a:lnTo>
                    <a:lnTo>
                      <a:pt x="10083" y="24533"/>
                    </a:lnTo>
                    <a:lnTo>
                      <a:pt x="10407" y="24346"/>
                    </a:lnTo>
                    <a:lnTo>
                      <a:pt x="10720" y="24144"/>
                    </a:lnTo>
                    <a:lnTo>
                      <a:pt x="11033" y="23934"/>
                    </a:lnTo>
                    <a:lnTo>
                      <a:pt x="11336" y="23725"/>
                    </a:lnTo>
                    <a:lnTo>
                      <a:pt x="11628" y="23508"/>
                    </a:lnTo>
                    <a:lnTo>
                      <a:pt x="11910" y="23283"/>
                    </a:lnTo>
                    <a:lnTo>
                      <a:pt x="12181" y="23051"/>
                    </a:lnTo>
                    <a:lnTo>
                      <a:pt x="12442" y="22819"/>
                    </a:lnTo>
                    <a:lnTo>
                      <a:pt x="12703" y="22579"/>
                    </a:lnTo>
                    <a:lnTo>
                      <a:pt x="12943" y="22332"/>
                    </a:lnTo>
                    <a:lnTo>
                      <a:pt x="13183" y="22085"/>
                    </a:lnTo>
                    <a:lnTo>
                      <a:pt x="13402" y="21830"/>
                    </a:lnTo>
                    <a:lnTo>
                      <a:pt x="13611" y="21568"/>
                    </a:lnTo>
                    <a:lnTo>
                      <a:pt x="13820" y="21313"/>
                    </a:lnTo>
                    <a:lnTo>
                      <a:pt x="14018" y="21051"/>
                    </a:lnTo>
                    <a:lnTo>
                      <a:pt x="14195" y="20782"/>
                    </a:lnTo>
                    <a:lnTo>
                      <a:pt x="14373" y="20512"/>
                    </a:lnTo>
                    <a:lnTo>
                      <a:pt x="14550" y="20243"/>
                    </a:lnTo>
                    <a:lnTo>
                      <a:pt x="14707" y="19973"/>
                    </a:lnTo>
                    <a:lnTo>
                      <a:pt x="14863" y="19696"/>
                    </a:lnTo>
                    <a:lnTo>
                      <a:pt x="15009" y="19419"/>
                    </a:lnTo>
                    <a:lnTo>
                      <a:pt x="15145" y="19134"/>
                    </a:lnTo>
                    <a:lnTo>
                      <a:pt x="15281" y="18857"/>
                    </a:lnTo>
                    <a:lnTo>
                      <a:pt x="15406" y="18573"/>
                    </a:lnTo>
                    <a:lnTo>
                      <a:pt x="15521" y="18281"/>
                    </a:lnTo>
                    <a:lnTo>
                      <a:pt x="15636" y="17996"/>
                    </a:lnTo>
                    <a:lnTo>
                      <a:pt x="15740" y="17704"/>
                    </a:lnTo>
                    <a:lnTo>
                      <a:pt x="15844" y="17419"/>
                    </a:lnTo>
                    <a:lnTo>
                      <a:pt x="16022" y="16835"/>
                    </a:lnTo>
                    <a:lnTo>
                      <a:pt x="16189" y="16244"/>
                    </a:lnTo>
                    <a:lnTo>
                      <a:pt x="16335" y="15652"/>
                    </a:lnTo>
                    <a:lnTo>
                      <a:pt x="16460" y="15053"/>
                    </a:lnTo>
                    <a:lnTo>
                      <a:pt x="16565" y="14454"/>
                    </a:lnTo>
                    <a:lnTo>
                      <a:pt x="16669" y="13855"/>
                    </a:lnTo>
                    <a:lnTo>
                      <a:pt x="16752" y="13263"/>
                    </a:lnTo>
                    <a:lnTo>
                      <a:pt x="16825" y="12664"/>
                    </a:lnTo>
                    <a:lnTo>
                      <a:pt x="16909" y="11870"/>
                    </a:lnTo>
                    <a:lnTo>
                      <a:pt x="16972" y="11084"/>
                    </a:lnTo>
                    <a:lnTo>
                      <a:pt x="17034" y="10290"/>
                    </a:lnTo>
                    <a:lnTo>
                      <a:pt x="17076" y="9496"/>
                    </a:lnTo>
                    <a:lnTo>
                      <a:pt x="17107" y="8703"/>
                    </a:lnTo>
                    <a:lnTo>
                      <a:pt x="17128" y="7916"/>
                    </a:lnTo>
                    <a:lnTo>
                      <a:pt x="17139" y="7123"/>
                    </a:lnTo>
                    <a:lnTo>
                      <a:pt x="17128" y="6329"/>
                    </a:lnTo>
                    <a:lnTo>
                      <a:pt x="17107" y="5535"/>
                    </a:lnTo>
                    <a:lnTo>
                      <a:pt x="17076" y="4741"/>
                    </a:lnTo>
                    <a:lnTo>
                      <a:pt x="17034" y="3955"/>
                    </a:lnTo>
                    <a:lnTo>
                      <a:pt x="16972" y="3161"/>
                    </a:lnTo>
                    <a:lnTo>
                      <a:pt x="16899" y="2367"/>
                    </a:lnTo>
                    <a:lnTo>
                      <a:pt x="16815" y="1581"/>
                    </a:lnTo>
                    <a:lnTo>
                      <a:pt x="16711" y="787"/>
                    </a:lnTo>
                    <a:lnTo>
                      <a:pt x="16596" y="1"/>
                    </a:ln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4" name="Google Shape;1434;p22"/>
            <p:cNvSpPr/>
            <p:nvPr/>
          </p:nvSpPr>
          <p:spPr>
            <a:xfrm rot="-1148058" flipH="1">
              <a:off x="193960" y="4375883"/>
              <a:ext cx="543527" cy="800390"/>
            </a:xfrm>
            <a:custGeom>
              <a:avLst/>
              <a:gdLst/>
              <a:ahLst/>
              <a:cxnLst/>
              <a:rect l="l" t="t" r="r" b="b"/>
              <a:pathLst>
                <a:path w="21740" h="32014" extrusionOk="0">
                  <a:moveTo>
                    <a:pt x="11762" y="1"/>
                  </a:moveTo>
                  <a:lnTo>
                    <a:pt x="11610" y="9"/>
                  </a:lnTo>
                  <a:lnTo>
                    <a:pt x="11482" y="25"/>
                  </a:lnTo>
                  <a:lnTo>
                    <a:pt x="11354" y="57"/>
                  </a:lnTo>
                  <a:lnTo>
                    <a:pt x="11226" y="89"/>
                  </a:lnTo>
                  <a:lnTo>
                    <a:pt x="11106" y="129"/>
                  </a:lnTo>
                  <a:lnTo>
                    <a:pt x="10994" y="185"/>
                  </a:lnTo>
                  <a:lnTo>
                    <a:pt x="10882" y="241"/>
                  </a:lnTo>
                  <a:lnTo>
                    <a:pt x="10770" y="313"/>
                  </a:lnTo>
                  <a:lnTo>
                    <a:pt x="10666" y="385"/>
                  </a:lnTo>
                  <a:lnTo>
                    <a:pt x="10562" y="465"/>
                  </a:lnTo>
                  <a:lnTo>
                    <a:pt x="10458" y="545"/>
                  </a:lnTo>
                  <a:lnTo>
                    <a:pt x="10362" y="633"/>
                  </a:lnTo>
                  <a:lnTo>
                    <a:pt x="10266" y="729"/>
                  </a:lnTo>
                  <a:lnTo>
                    <a:pt x="10090" y="937"/>
                  </a:lnTo>
                  <a:lnTo>
                    <a:pt x="9922" y="1153"/>
                  </a:lnTo>
                  <a:lnTo>
                    <a:pt x="9762" y="1377"/>
                  </a:lnTo>
                  <a:lnTo>
                    <a:pt x="9610" y="1617"/>
                  </a:lnTo>
                  <a:lnTo>
                    <a:pt x="9458" y="1857"/>
                  </a:lnTo>
                  <a:lnTo>
                    <a:pt x="9322" y="2097"/>
                  </a:lnTo>
                  <a:lnTo>
                    <a:pt x="9066" y="2561"/>
                  </a:lnTo>
                  <a:lnTo>
                    <a:pt x="8826" y="2985"/>
                  </a:lnTo>
                  <a:lnTo>
                    <a:pt x="8553" y="3457"/>
                  </a:lnTo>
                  <a:lnTo>
                    <a:pt x="8297" y="3929"/>
                  </a:lnTo>
                  <a:lnTo>
                    <a:pt x="8049" y="4409"/>
                  </a:lnTo>
                  <a:lnTo>
                    <a:pt x="7809" y="4897"/>
                  </a:lnTo>
                  <a:lnTo>
                    <a:pt x="7585" y="5385"/>
                  </a:lnTo>
                  <a:lnTo>
                    <a:pt x="7369" y="5889"/>
                  </a:lnTo>
                  <a:lnTo>
                    <a:pt x="7169" y="6385"/>
                  </a:lnTo>
                  <a:lnTo>
                    <a:pt x="6969" y="6890"/>
                  </a:lnTo>
                  <a:lnTo>
                    <a:pt x="6785" y="7394"/>
                  </a:lnTo>
                  <a:lnTo>
                    <a:pt x="6609" y="7898"/>
                  </a:lnTo>
                  <a:lnTo>
                    <a:pt x="6441" y="8402"/>
                  </a:lnTo>
                  <a:lnTo>
                    <a:pt x="6281" y="8914"/>
                  </a:lnTo>
                  <a:lnTo>
                    <a:pt x="6129" y="9418"/>
                  </a:lnTo>
                  <a:lnTo>
                    <a:pt x="5977" y="9930"/>
                  </a:lnTo>
                  <a:lnTo>
                    <a:pt x="5841" y="10450"/>
                  </a:lnTo>
                  <a:lnTo>
                    <a:pt x="5697" y="10962"/>
                  </a:lnTo>
                  <a:lnTo>
                    <a:pt x="5433" y="12002"/>
                  </a:lnTo>
                  <a:lnTo>
                    <a:pt x="5177" y="13050"/>
                  </a:lnTo>
                  <a:lnTo>
                    <a:pt x="5121" y="13258"/>
                  </a:lnTo>
                  <a:lnTo>
                    <a:pt x="5049" y="13490"/>
                  </a:lnTo>
                  <a:lnTo>
                    <a:pt x="4889" y="13987"/>
                  </a:lnTo>
                  <a:lnTo>
                    <a:pt x="4817" y="14235"/>
                  </a:lnTo>
                  <a:lnTo>
                    <a:pt x="4769" y="14483"/>
                  </a:lnTo>
                  <a:lnTo>
                    <a:pt x="4745" y="14603"/>
                  </a:lnTo>
                  <a:lnTo>
                    <a:pt x="4737" y="14715"/>
                  </a:lnTo>
                  <a:lnTo>
                    <a:pt x="4729" y="14827"/>
                  </a:lnTo>
                  <a:lnTo>
                    <a:pt x="4737" y="14931"/>
                  </a:lnTo>
                  <a:lnTo>
                    <a:pt x="4625" y="13715"/>
                  </a:lnTo>
                  <a:lnTo>
                    <a:pt x="4497" y="12498"/>
                  </a:lnTo>
                  <a:lnTo>
                    <a:pt x="4369" y="11290"/>
                  </a:lnTo>
                  <a:lnTo>
                    <a:pt x="4217" y="10082"/>
                  </a:lnTo>
                  <a:lnTo>
                    <a:pt x="4057" y="8874"/>
                  </a:lnTo>
                  <a:lnTo>
                    <a:pt x="3889" y="7666"/>
                  </a:lnTo>
                  <a:lnTo>
                    <a:pt x="3705" y="6465"/>
                  </a:lnTo>
                  <a:lnTo>
                    <a:pt x="3513" y="5257"/>
                  </a:lnTo>
                  <a:lnTo>
                    <a:pt x="3465" y="5001"/>
                  </a:lnTo>
                  <a:lnTo>
                    <a:pt x="3401" y="4737"/>
                  </a:lnTo>
                  <a:lnTo>
                    <a:pt x="3329" y="4473"/>
                  </a:lnTo>
                  <a:lnTo>
                    <a:pt x="3289" y="4353"/>
                  </a:lnTo>
                  <a:lnTo>
                    <a:pt x="3241" y="4225"/>
                  </a:lnTo>
                  <a:lnTo>
                    <a:pt x="3185" y="4105"/>
                  </a:lnTo>
                  <a:lnTo>
                    <a:pt x="3129" y="3993"/>
                  </a:lnTo>
                  <a:lnTo>
                    <a:pt x="3057" y="3889"/>
                  </a:lnTo>
                  <a:lnTo>
                    <a:pt x="2985" y="3785"/>
                  </a:lnTo>
                  <a:lnTo>
                    <a:pt x="2905" y="3689"/>
                  </a:lnTo>
                  <a:lnTo>
                    <a:pt x="2809" y="3601"/>
                  </a:lnTo>
                  <a:lnTo>
                    <a:pt x="2713" y="3529"/>
                  </a:lnTo>
                  <a:lnTo>
                    <a:pt x="2601" y="3457"/>
                  </a:lnTo>
                  <a:lnTo>
                    <a:pt x="2473" y="3393"/>
                  </a:lnTo>
                  <a:lnTo>
                    <a:pt x="2337" y="3353"/>
                  </a:lnTo>
                  <a:lnTo>
                    <a:pt x="2193" y="3321"/>
                  </a:lnTo>
                  <a:lnTo>
                    <a:pt x="2049" y="3313"/>
                  </a:lnTo>
                  <a:lnTo>
                    <a:pt x="1913" y="3321"/>
                  </a:lnTo>
                  <a:lnTo>
                    <a:pt x="1769" y="3337"/>
                  </a:lnTo>
                  <a:lnTo>
                    <a:pt x="1624" y="3377"/>
                  </a:lnTo>
                  <a:lnTo>
                    <a:pt x="1488" y="3425"/>
                  </a:lnTo>
                  <a:lnTo>
                    <a:pt x="1352" y="3481"/>
                  </a:lnTo>
                  <a:lnTo>
                    <a:pt x="1216" y="3553"/>
                  </a:lnTo>
                  <a:lnTo>
                    <a:pt x="1096" y="3633"/>
                  </a:lnTo>
                  <a:lnTo>
                    <a:pt x="976" y="3729"/>
                  </a:lnTo>
                  <a:lnTo>
                    <a:pt x="864" y="3825"/>
                  </a:lnTo>
                  <a:lnTo>
                    <a:pt x="752" y="3937"/>
                  </a:lnTo>
                  <a:lnTo>
                    <a:pt x="664" y="4049"/>
                  </a:lnTo>
                  <a:lnTo>
                    <a:pt x="576" y="4177"/>
                  </a:lnTo>
                  <a:lnTo>
                    <a:pt x="504" y="4305"/>
                  </a:lnTo>
                  <a:lnTo>
                    <a:pt x="440" y="4433"/>
                  </a:lnTo>
                  <a:lnTo>
                    <a:pt x="376" y="4569"/>
                  </a:lnTo>
                  <a:lnTo>
                    <a:pt x="328" y="4705"/>
                  </a:lnTo>
                  <a:lnTo>
                    <a:pt x="280" y="4841"/>
                  </a:lnTo>
                  <a:lnTo>
                    <a:pt x="248" y="4985"/>
                  </a:lnTo>
                  <a:lnTo>
                    <a:pt x="208" y="5129"/>
                  </a:lnTo>
                  <a:lnTo>
                    <a:pt x="184" y="5273"/>
                  </a:lnTo>
                  <a:lnTo>
                    <a:pt x="144" y="5569"/>
                  </a:lnTo>
                  <a:lnTo>
                    <a:pt x="112" y="5865"/>
                  </a:lnTo>
                  <a:lnTo>
                    <a:pt x="96" y="6169"/>
                  </a:lnTo>
                  <a:lnTo>
                    <a:pt x="80" y="6465"/>
                  </a:lnTo>
                  <a:lnTo>
                    <a:pt x="56" y="7218"/>
                  </a:lnTo>
                  <a:lnTo>
                    <a:pt x="32" y="7978"/>
                  </a:lnTo>
                  <a:lnTo>
                    <a:pt x="16" y="8730"/>
                  </a:lnTo>
                  <a:lnTo>
                    <a:pt x="8" y="9490"/>
                  </a:lnTo>
                  <a:lnTo>
                    <a:pt x="0" y="10250"/>
                  </a:lnTo>
                  <a:lnTo>
                    <a:pt x="0" y="11002"/>
                  </a:lnTo>
                  <a:lnTo>
                    <a:pt x="0" y="11762"/>
                  </a:lnTo>
                  <a:lnTo>
                    <a:pt x="8" y="12522"/>
                  </a:lnTo>
                  <a:lnTo>
                    <a:pt x="24" y="13274"/>
                  </a:lnTo>
                  <a:lnTo>
                    <a:pt x="40" y="14035"/>
                  </a:lnTo>
                  <a:lnTo>
                    <a:pt x="64" y="14787"/>
                  </a:lnTo>
                  <a:lnTo>
                    <a:pt x="88" y="15547"/>
                  </a:lnTo>
                  <a:lnTo>
                    <a:pt x="120" y="16299"/>
                  </a:lnTo>
                  <a:lnTo>
                    <a:pt x="160" y="17059"/>
                  </a:lnTo>
                  <a:lnTo>
                    <a:pt x="200" y="17811"/>
                  </a:lnTo>
                  <a:lnTo>
                    <a:pt x="248" y="18571"/>
                  </a:lnTo>
                  <a:lnTo>
                    <a:pt x="344" y="19923"/>
                  </a:lnTo>
                  <a:lnTo>
                    <a:pt x="448" y="21284"/>
                  </a:lnTo>
                  <a:lnTo>
                    <a:pt x="576" y="22636"/>
                  </a:lnTo>
                  <a:lnTo>
                    <a:pt x="720" y="23988"/>
                  </a:lnTo>
                  <a:lnTo>
                    <a:pt x="872" y="25340"/>
                  </a:lnTo>
                  <a:lnTo>
                    <a:pt x="1048" y="26692"/>
                  </a:lnTo>
                  <a:lnTo>
                    <a:pt x="1240" y="28037"/>
                  </a:lnTo>
                  <a:lnTo>
                    <a:pt x="1448" y="29381"/>
                  </a:lnTo>
                  <a:lnTo>
                    <a:pt x="1520" y="29797"/>
                  </a:lnTo>
                  <a:lnTo>
                    <a:pt x="1600" y="30165"/>
                  </a:lnTo>
                  <a:lnTo>
                    <a:pt x="1688" y="30501"/>
                  </a:lnTo>
                  <a:lnTo>
                    <a:pt x="1785" y="30797"/>
                  </a:lnTo>
                  <a:lnTo>
                    <a:pt x="1881" y="31061"/>
                  </a:lnTo>
                  <a:lnTo>
                    <a:pt x="1937" y="31181"/>
                  </a:lnTo>
                  <a:lnTo>
                    <a:pt x="1993" y="31285"/>
                  </a:lnTo>
                  <a:lnTo>
                    <a:pt x="2049" y="31389"/>
                  </a:lnTo>
                  <a:lnTo>
                    <a:pt x="2105" y="31485"/>
                  </a:lnTo>
                  <a:lnTo>
                    <a:pt x="2169" y="31565"/>
                  </a:lnTo>
                  <a:lnTo>
                    <a:pt x="2225" y="31645"/>
                  </a:lnTo>
                  <a:lnTo>
                    <a:pt x="2289" y="31709"/>
                  </a:lnTo>
                  <a:lnTo>
                    <a:pt x="2353" y="31773"/>
                  </a:lnTo>
                  <a:lnTo>
                    <a:pt x="2417" y="31829"/>
                  </a:lnTo>
                  <a:lnTo>
                    <a:pt x="2489" y="31877"/>
                  </a:lnTo>
                  <a:lnTo>
                    <a:pt x="2553" y="31917"/>
                  </a:lnTo>
                  <a:lnTo>
                    <a:pt x="2625" y="31949"/>
                  </a:lnTo>
                  <a:lnTo>
                    <a:pt x="2697" y="31973"/>
                  </a:lnTo>
                  <a:lnTo>
                    <a:pt x="2769" y="31997"/>
                  </a:lnTo>
                  <a:lnTo>
                    <a:pt x="2841" y="32005"/>
                  </a:lnTo>
                  <a:lnTo>
                    <a:pt x="2913" y="32013"/>
                  </a:lnTo>
                  <a:lnTo>
                    <a:pt x="3065" y="32013"/>
                  </a:lnTo>
                  <a:lnTo>
                    <a:pt x="3145" y="31997"/>
                  </a:lnTo>
                  <a:lnTo>
                    <a:pt x="3225" y="31981"/>
                  </a:lnTo>
                  <a:lnTo>
                    <a:pt x="3305" y="31965"/>
                  </a:lnTo>
                  <a:lnTo>
                    <a:pt x="3385" y="31933"/>
                  </a:lnTo>
                  <a:lnTo>
                    <a:pt x="3553" y="31861"/>
                  </a:lnTo>
                  <a:lnTo>
                    <a:pt x="3721" y="31773"/>
                  </a:lnTo>
                  <a:lnTo>
                    <a:pt x="3897" y="31669"/>
                  </a:lnTo>
                  <a:lnTo>
                    <a:pt x="4073" y="31541"/>
                  </a:lnTo>
                  <a:lnTo>
                    <a:pt x="4257" y="31397"/>
                  </a:lnTo>
                  <a:lnTo>
                    <a:pt x="4441" y="31245"/>
                  </a:lnTo>
                  <a:lnTo>
                    <a:pt x="4625" y="31077"/>
                  </a:lnTo>
                  <a:lnTo>
                    <a:pt x="4817" y="30901"/>
                  </a:lnTo>
                  <a:lnTo>
                    <a:pt x="5001" y="30709"/>
                  </a:lnTo>
                  <a:lnTo>
                    <a:pt x="5201" y="30509"/>
                  </a:lnTo>
                  <a:lnTo>
                    <a:pt x="5593" y="30085"/>
                  </a:lnTo>
                  <a:lnTo>
                    <a:pt x="5993" y="29637"/>
                  </a:lnTo>
                  <a:lnTo>
                    <a:pt x="6393" y="29173"/>
                  </a:lnTo>
                  <a:lnTo>
                    <a:pt x="7241" y="28205"/>
                  </a:lnTo>
                  <a:lnTo>
                    <a:pt x="8081" y="27236"/>
                  </a:lnTo>
                  <a:lnTo>
                    <a:pt x="8922" y="26260"/>
                  </a:lnTo>
                  <a:lnTo>
                    <a:pt x="9754" y="25284"/>
                  </a:lnTo>
                  <a:lnTo>
                    <a:pt x="10578" y="24300"/>
                  </a:lnTo>
                  <a:lnTo>
                    <a:pt x="11402" y="23308"/>
                  </a:lnTo>
                  <a:lnTo>
                    <a:pt x="12218" y="22324"/>
                  </a:lnTo>
                  <a:lnTo>
                    <a:pt x="13034" y="21324"/>
                  </a:lnTo>
                  <a:lnTo>
                    <a:pt x="13842" y="20323"/>
                  </a:lnTo>
                  <a:lnTo>
                    <a:pt x="14650" y="19323"/>
                  </a:lnTo>
                  <a:lnTo>
                    <a:pt x="15450" y="18315"/>
                  </a:lnTo>
                  <a:lnTo>
                    <a:pt x="16243" y="17307"/>
                  </a:lnTo>
                  <a:lnTo>
                    <a:pt x="17035" y="16299"/>
                  </a:lnTo>
                  <a:lnTo>
                    <a:pt x="17827" y="15283"/>
                  </a:lnTo>
                  <a:lnTo>
                    <a:pt x="18603" y="14259"/>
                  </a:lnTo>
                  <a:lnTo>
                    <a:pt x="19379" y="13234"/>
                  </a:lnTo>
                  <a:lnTo>
                    <a:pt x="19819" y="12642"/>
                  </a:lnTo>
                  <a:lnTo>
                    <a:pt x="20035" y="12346"/>
                  </a:lnTo>
                  <a:lnTo>
                    <a:pt x="20251" y="12042"/>
                  </a:lnTo>
                  <a:lnTo>
                    <a:pt x="20451" y="11730"/>
                  </a:lnTo>
                  <a:lnTo>
                    <a:pt x="20651" y="11418"/>
                  </a:lnTo>
                  <a:lnTo>
                    <a:pt x="20835" y="11098"/>
                  </a:lnTo>
                  <a:lnTo>
                    <a:pt x="21011" y="10778"/>
                  </a:lnTo>
                  <a:lnTo>
                    <a:pt x="21171" y="10450"/>
                  </a:lnTo>
                  <a:lnTo>
                    <a:pt x="21315" y="10114"/>
                  </a:lnTo>
                  <a:lnTo>
                    <a:pt x="21379" y="9954"/>
                  </a:lnTo>
                  <a:lnTo>
                    <a:pt x="21435" y="9778"/>
                  </a:lnTo>
                  <a:lnTo>
                    <a:pt x="21491" y="9610"/>
                  </a:lnTo>
                  <a:lnTo>
                    <a:pt x="21547" y="9442"/>
                  </a:lnTo>
                  <a:lnTo>
                    <a:pt x="21587" y="9266"/>
                  </a:lnTo>
                  <a:lnTo>
                    <a:pt x="21627" y="9090"/>
                  </a:lnTo>
                  <a:lnTo>
                    <a:pt x="21667" y="8922"/>
                  </a:lnTo>
                  <a:lnTo>
                    <a:pt x="21691" y="8746"/>
                  </a:lnTo>
                  <a:lnTo>
                    <a:pt x="21715" y="8562"/>
                  </a:lnTo>
                  <a:lnTo>
                    <a:pt x="21731" y="8386"/>
                  </a:lnTo>
                  <a:lnTo>
                    <a:pt x="21739" y="8202"/>
                  </a:lnTo>
                  <a:lnTo>
                    <a:pt x="21739" y="8026"/>
                  </a:lnTo>
                  <a:lnTo>
                    <a:pt x="21731" y="7770"/>
                  </a:lnTo>
                  <a:lnTo>
                    <a:pt x="21699" y="7522"/>
                  </a:lnTo>
                  <a:lnTo>
                    <a:pt x="21683" y="7394"/>
                  </a:lnTo>
                  <a:lnTo>
                    <a:pt x="21651" y="7266"/>
                  </a:lnTo>
                  <a:lnTo>
                    <a:pt x="21619" y="7146"/>
                  </a:lnTo>
                  <a:lnTo>
                    <a:pt x="21587" y="7026"/>
                  </a:lnTo>
                  <a:lnTo>
                    <a:pt x="21539" y="6906"/>
                  </a:lnTo>
                  <a:lnTo>
                    <a:pt x="21491" y="6794"/>
                  </a:lnTo>
                  <a:lnTo>
                    <a:pt x="21435" y="6682"/>
                  </a:lnTo>
                  <a:lnTo>
                    <a:pt x="21379" y="6577"/>
                  </a:lnTo>
                  <a:lnTo>
                    <a:pt x="21307" y="6473"/>
                  </a:lnTo>
                  <a:lnTo>
                    <a:pt x="21235" y="6369"/>
                  </a:lnTo>
                  <a:lnTo>
                    <a:pt x="21155" y="6273"/>
                  </a:lnTo>
                  <a:lnTo>
                    <a:pt x="21067" y="6185"/>
                  </a:lnTo>
                  <a:lnTo>
                    <a:pt x="20947" y="6089"/>
                  </a:lnTo>
                  <a:lnTo>
                    <a:pt x="20835" y="6001"/>
                  </a:lnTo>
                  <a:lnTo>
                    <a:pt x="20707" y="5929"/>
                  </a:lnTo>
                  <a:lnTo>
                    <a:pt x="20587" y="5865"/>
                  </a:lnTo>
                  <a:lnTo>
                    <a:pt x="20459" y="5809"/>
                  </a:lnTo>
                  <a:lnTo>
                    <a:pt x="20323" y="5769"/>
                  </a:lnTo>
                  <a:lnTo>
                    <a:pt x="20187" y="5737"/>
                  </a:lnTo>
                  <a:lnTo>
                    <a:pt x="20051" y="5713"/>
                  </a:lnTo>
                  <a:lnTo>
                    <a:pt x="19915" y="5705"/>
                  </a:lnTo>
                  <a:lnTo>
                    <a:pt x="19771" y="5697"/>
                  </a:lnTo>
                  <a:lnTo>
                    <a:pt x="19627" y="5705"/>
                  </a:lnTo>
                  <a:lnTo>
                    <a:pt x="19483" y="5721"/>
                  </a:lnTo>
                  <a:lnTo>
                    <a:pt x="19339" y="5745"/>
                  </a:lnTo>
                  <a:lnTo>
                    <a:pt x="19195" y="5777"/>
                  </a:lnTo>
                  <a:lnTo>
                    <a:pt x="19043" y="5809"/>
                  </a:lnTo>
                  <a:lnTo>
                    <a:pt x="18899" y="5857"/>
                  </a:lnTo>
                  <a:lnTo>
                    <a:pt x="18755" y="5905"/>
                  </a:lnTo>
                  <a:lnTo>
                    <a:pt x="18603" y="5969"/>
                  </a:lnTo>
                  <a:lnTo>
                    <a:pt x="18459" y="6025"/>
                  </a:lnTo>
                  <a:lnTo>
                    <a:pt x="18315" y="6097"/>
                  </a:lnTo>
                  <a:lnTo>
                    <a:pt x="18027" y="6249"/>
                  </a:lnTo>
                  <a:lnTo>
                    <a:pt x="17747" y="6417"/>
                  </a:lnTo>
                  <a:lnTo>
                    <a:pt x="17475" y="6602"/>
                  </a:lnTo>
                  <a:lnTo>
                    <a:pt x="17211" y="6794"/>
                  </a:lnTo>
                  <a:lnTo>
                    <a:pt x="16963" y="6994"/>
                  </a:lnTo>
                  <a:lnTo>
                    <a:pt x="16723" y="7202"/>
                  </a:lnTo>
                  <a:lnTo>
                    <a:pt x="16259" y="7642"/>
                  </a:lnTo>
                  <a:lnTo>
                    <a:pt x="15802" y="8082"/>
                  </a:lnTo>
                  <a:lnTo>
                    <a:pt x="15354" y="8538"/>
                  </a:lnTo>
                  <a:lnTo>
                    <a:pt x="14914" y="8994"/>
                  </a:lnTo>
                  <a:lnTo>
                    <a:pt x="14482" y="9466"/>
                  </a:lnTo>
                  <a:lnTo>
                    <a:pt x="14058" y="9938"/>
                  </a:lnTo>
                  <a:lnTo>
                    <a:pt x="13642" y="10418"/>
                  </a:lnTo>
                  <a:lnTo>
                    <a:pt x="13234" y="10914"/>
                  </a:lnTo>
                  <a:lnTo>
                    <a:pt x="12834" y="11410"/>
                  </a:lnTo>
                  <a:lnTo>
                    <a:pt x="12450" y="11914"/>
                  </a:lnTo>
                  <a:lnTo>
                    <a:pt x="12066" y="12426"/>
                  </a:lnTo>
                  <a:lnTo>
                    <a:pt x="11698" y="12946"/>
                  </a:lnTo>
                  <a:lnTo>
                    <a:pt x="11338" y="13466"/>
                  </a:lnTo>
                  <a:lnTo>
                    <a:pt x="10986" y="14003"/>
                  </a:lnTo>
                  <a:lnTo>
                    <a:pt x="10650" y="14539"/>
                  </a:lnTo>
                  <a:lnTo>
                    <a:pt x="10314" y="15083"/>
                  </a:lnTo>
                  <a:lnTo>
                    <a:pt x="10418" y="14899"/>
                  </a:lnTo>
                  <a:lnTo>
                    <a:pt x="10522" y="14707"/>
                  </a:lnTo>
                  <a:lnTo>
                    <a:pt x="10618" y="14507"/>
                  </a:lnTo>
                  <a:lnTo>
                    <a:pt x="10706" y="14299"/>
                  </a:lnTo>
                  <a:lnTo>
                    <a:pt x="10786" y="14091"/>
                  </a:lnTo>
                  <a:lnTo>
                    <a:pt x="10874" y="13883"/>
                  </a:lnTo>
                  <a:lnTo>
                    <a:pt x="11026" y="13450"/>
                  </a:lnTo>
                  <a:lnTo>
                    <a:pt x="11170" y="13010"/>
                  </a:lnTo>
                  <a:lnTo>
                    <a:pt x="11306" y="12578"/>
                  </a:lnTo>
                  <a:lnTo>
                    <a:pt x="11450" y="12154"/>
                  </a:lnTo>
                  <a:lnTo>
                    <a:pt x="11586" y="11738"/>
                  </a:lnTo>
                  <a:lnTo>
                    <a:pt x="11890" y="10866"/>
                  </a:lnTo>
                  <a:lnTo>
                    <a:pt x="12034" y="10426"/>
                  </a:lnTo>
                  <a:lnTo>
                    <a:pt x="12170" y="9986"/>
                  </a:lnTo>
                  <a:lnTo>
                    <a:pt x="12306" y="9546"/>
                  </a:lnTo>
                  <a:lnTo>
                    <a:pt x="12442" y="9098"/>
                  </a:lnTo>
                  <a:lnTo>
                    <a:pt x="12562" y="8650"/>
                  </a:lnTo>
                  <a:lnTo>
                    <a:pt x="12674" y="8202"/>
                  </a:lnTo>
                  <a:lnTo>
                    <a:pt x="12866" y="7410"/>
                  </a:lnTo>
                  <a:lnTo>
                    <a:pt x="12962" y="6994"/>
                  </a:lnTo>
                  <a:lnTo>
                    <a:pt x="13058" y="6569"/>
                  </a:lnTo>
                  <a:lnTo>
                    <a:pt x="13138" y="6129"/>
                  </a:lnTo>
                  <a:lnTo>
                    <a:pt x="13218" y="5689"/>
                  </a:lnTo>
                  <a:lnTo>
                    <a:pt x="13290" y="5249"/>
                  </a:lnTo>
                  <a:lnTo>
                    <a:pt x="13346" y="4801"/>
                  </a:lnTo>
                  <a:lnTo>
                    <a:pt x="13394" y="4353"/>
                  </a:lnTo>
                  <a:lnTo>
                    <a:pt x="13426" y="3913"/>
                  </a:lnTo>
                  <a:lnTo>
                    <a:pt x="13434" y="3465"/>
                  </a:lnTo>
                  <a:lnTo>
                    <a:pt x="13434" y="3249"/>
                  </a:lnTo>
                  <a:lnTo>
                    <a:pt x="13434" y="3033"/>
                  </a:lnTo>
                  <a:lnTo>
                    <a:pt x="13426" y="2817"/>
                  </a:lnTo>
                  <a:lnTo>
                    <a:pt x="13410" y="2601"/>
                  </a:lnTo>
                  <a:lnTo>
                    <a:pt x="13386" y="2385"/>
                  </a:lnTo>
                  <a:lnTo>
                    <a:pt x="13362" y="2177"/>
                  </a:lnTo>
                  <a:lnTo>
                    <a:pt x="13330" y="1969"/>
                  </a:lnTo>
                  <a:lnTo>
                    <a:pt x="13290" y="1769"/>
                  </a:lnTo>
                  <a:lnTo>
                    <a:pt x="13242" y="1569"/>
                  </a:lnTo>
                  <a:lnTo>
                    <a:pt x="13194" y="1369"/>
                  </a:lnTo>
                  <a:lnTo>
                    <a:pt x="13154" y="1233"/>
                  </a:lnTo>
                  <a:lnTo>
                    <a:pt x="13098" y="1097"/>
                  </a:lnTo>
                  <a:lnTo>
                    <a:pt x="13042" y="961"/>
                  </a:lnTo>
                  <a:lnTo>
                    <a:pt x="12978" y="833"/>
                  </a:lnTo>
                  <a:lnTo>
                    <a:pt x="12898" y="713"/>
                  </a:lnTo>
                  <a:lnTo>
                    <a:pt x="12818" y="593"/>
                  </a:lnTo>
                  <a:lnTo>
                    <a:pt x="12730" y="481"/>
                  </a:lnTo>
                  <a:lnTo>
                    <a:pt x="12634" y="385"/>
                  </a:lnTo>
                  <a:lnTo>
                    <a:pt x="12530" y="289"/>
                  </a:lnTo>
                  <a:lnTo>
                    <a:pt x="12418" y="209"/>
                  </a:lnTo>
                  <a:lnTo>
                    <a:pt x="12306" y="145"/>
                  </a:lnTo>
                  <a:lnTo>
                    <a:pt x="12178" y="89"/>
                  </a:lnTo>
                  <a:lnTo>
                    <a:pt x="12042" y="41"/>
                  </a:lnTo>
                  <a:lnTo>
                    <a:pt x="11906" y="17"/>
                  </a:lnTo>
                  <a:lnTo>
                    <a:pt x="1176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2"/>
            <p:cNvSpPr/>
            <p:nvPr/>
          </p:nvSpPr>
          <p:spPr>
            <a:xfrm rot="-811521" flipH="1">
              <a:off x="-567031" y="4582557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 rot="-811631">
              <a:off x="488510" y="4042283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 rot="-811433">
              <a:off x="1642603" y="2157941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 rot="-811433">
              <a:off x="1426601" y="1696458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n"/>
              <a:buNone/>
              <a:defRPr sz="2800" b="1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Char char="●"/>
              <a:defRPr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●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○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■"/>
              <a:defRPr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64" r:id="rId8"/>
    <p:sldLayoutId id="2147483668" r:id="rId9"/>
    <p:sldLayoutId id="2147483677" r:id="rId10"/>
    <p:sldLayoutId id="2147483678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38300" cy="1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New</a:t>
            </a:r>
            <a:b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</a:br>
            <a:r>
              <a:rPr lang="pt-BR" sz="5500" dirty="0">
                <a:solidFill>
                  <a:schemeClr val="dk1"/>
                </a:solidFill>
                <a:latin typeface="Baguet Script" panose="00000500000000000000" pitchFamily="2" charset="0"/>
              </a:rPr>
              <a:t>Alternative</a:t>
            </a:r>
            <a:endParaRPr sz="5500" dirty="0">
              <a:solidFill>
                <a:schemeClr val="dk1"/>
              </a:solidFill>
              <a:latin typeface="Baguet Script" panose="00000500000000000000" pitchFamily="2" charset="0"/>
            </a:endParaRPr>
          </a:p>
        </p:txBody>
      </p:sp>
      <p:sp>
        <p:nvSpPr>
          <p:cNvPr id="2188" name="Google Shape;2188;p38"/>
          <p:cNvSpPr txBox="1">
            <a:spLocks noGrp="1"/>
          </p:cNvSpPr>
          <p:nvPr>
            <p:ph type="subTitle" idx="1"/>
          </p:nvPr>
        </p:nvSpPr>
        <p:spPr>
          <a:xfrm>
            <a:off x="719992" y="2283838"/>
            <a:ext cx="40218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Maria Eduarda 1CCO</a:t>
            </a:r>
            <a:endParaRPr dirty="0">
              <a:latin typeface="Dreaming Outloud Script Pro" panose="03050502040304050704" pitchFamily="66" charset="0"/>
              <a:cs typeface="Dreaming Outloud Script Pro" panose="03050502040304050704" pitchFamily="66" charset="0"/>
            </a:endParaRPr>
          </a:p>
        </p:txBody>
      </p:sp>
      <p:sp>
        <p:nvSpPr>
          <p:cNvPr id="2189" name="Google Shape;2189;p38"/>
          <p:cNvSpPr/>
          <p:nvPr/>
        </p:nvSpPr>
        <p:spPr>
          <a:xfrm flipH="1">
            <a:off x="6529799" y="292943"/>
            <a:ext cx="53016" cy="50842"/>
          </a:xfrm>
          <a:custGeom>
            <a:avLst/>
            <a:gdLst/>
            <a:ahLst/>
            <a:cxnLst/>
            <a:rect l="l" t="t" r="r" b="b"/>
            <a:pathLst>
              <a:path w="6497" h="1981" extrusionOk="0">
                <a:moveTo>
                  <a:pt x="3248" y="1"/>
                </a:moveTo>
                <a:lnTo>
                  <a:pt x="2912" y="6"/>
                </a:lnTo>
                <a:lnTo>
                  <a:pt x="2595" y="24"/>
                </a:lnTo>
                <a:lnTo>
                  <a:pt x="2277" y="46"/>
                </a:lnTo>
                <a:lnTo>
                  <a:pt x="1979" y="80"/>
                </a:lnTo>
                <a:lnTo>
                  <a:pt x="1699" y="120"/>
                </a:lnTo>
                <a:lnTo>
                  <a:pt x="1437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59"/>
                </a:lnTo>
                <a:lnTo>
                  <a:pt x="560" y="439"/>
                </a:lnTo>
                <a:lnTo>
                  <a:pt x="392" y="518"/>
                </a:lnTo>
                <a:lnTo>
                  <a:pt x="261" y="604"/>
                </a:lnTo>
                <a:lnTo>
                  <a:pt x="149" y="695"/>
                </a:lnTo>
                <a:lnTo>
                  <a:pt x="56" y="792"/>
                </a:lnTo>
                <a:lnTo>
                  <a:pt x="19" y="888"/>
                </a:lnTo>
                <a:lnTo>
                  <a:pt x="0" y="991"/>
                </a:lnTo>
                <a:lnTo>
                  <a:pt x="19" y="1093"/>
                </a:lnTo>
                <a:lnTo>
                  <a:pt x="56" y="1190"/>
                </a:lnTo>
                <a:lnTo>
                  <a:pt x="149" y="1286"/>
                </a:lnTo>
                <a:lnTo>
                  <a:pt x="261" y="1378"/>
                </a:lnTo>
                <a:lnTo>
                  <a:pt x="392" y="1463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0"/>
                </a:lnTo>
                <a:lnTo>
                  <a:pt x="1176" y="1759"/>
                </a:lnTo>
                <a:lnTo>
                  <a:pt x="1437" y="1816"/>
                </a:lnTo>
                <a:lnTo>
                  <a:pt x="1699" y="1861"/>
                </a:lnTo>
                <a:lnTo>
                  <a:pt x="1979" y="1907"/>
                </a:lnTo>
                <a:lnTo>
                  <a:pt x="2277" y="1941"/>
                </a:lnTo>
                <a:lnTo>
                  <a:pt x="2595" y="1963"/>
                </a:lnTo>
                <a:lnTo>
                  <a:pt x="2912" y="1981"/>
                </a:lnTo>
                <a:lnTo>
                  <a:pt x="3584" y="1981"/>
                </a:lnTo>
                <a:lnTo>
                  <a:pt x="3901" y="1963"/>
                </a:lnTo>
                <a:lnTo>
                  <a:pt x="4219" y="1941"/>
                </a:lnTo>
                <a:lnTo>
                  <a:pt x="4517" y="1907"/>
                </a:lnTo>
                <a:lnTo>
                  <a:pt x="4797" y="1861"/>
                </a:lnTo>
                <a:lnTo>
                  <a:pt x="5077" y="1816"/>
                </a:lnTo>
                <a:lnTo>
                  <a:pt x="5320" y="1759"/>
                </a:lnTo>
                <a:lnTo>
                  <a:pt x="5544" y="1690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3"/>
                </a:lnTo>
                <a:lnTo>
                  <a:pt x="6253" y="1378"/>
                </a:lnTo>
                <a:lnTo>
                  <a:pt x="6365" y="1286"/>
                </a:lnTo>
                <a:lnTo>
                  <a:pt x="6440" y="1190"/>
                </a:lnTo>
                <a:lnTo>
                  <a:pt x="6496" y="1093"/>
                </a:lnTo>
                <a:lnTo>
                  <a:pt x="6496" y="991"/>
                </a:lnTo>
                <a:lnTo>
                  <a:pt x="6496" y="888"/>
                </a:lnTo>
                <a:lnTo>
                  <a:pt x="6440" y="792"/>
                </a:lnTo>
                <a:lnTo>
                  <a:pt x="6365" y="695"/>
                </a:lnTo>
                <a:lnTo>
                  <a:pt x="6253" y="604"/>
                </a:lnTo>
                <a:lnTo>
                  <a:pt x="6104" y="518"/>
                </a:lnTo>
                <a:lnTo>
                  <a:pt x="5955" y="439"/>
                </a:lnTo>
                <a:lnTo>
                  <a:pt x="5768" y="359"/>
                </a:lnTo>
                <a:lnTo>
                  <a:pt x="5544" y="291"/>
                </a:lnTo>
                <a:lnTo>
                  <a:pt x="5320" y="228"/>
                </a:lnTo>
                <a:lnTo>
                  <a:pt x="5077" y="171"/>
                </a:lnTo>
                <a:lnTo>
                  <a:pt x="4797" y="120"/>
                </a:lnTo>
                <a:lnTo>
                  <a:pt x="4517" y="80"/>
                </a:lnTo>
                <a:lnTo>
                  <a:pt x="4219" y="46"/>
                </a:lnTo>
                <a:lnTo>
                  <a:pt x="3901" y="24"/>
                </a:lnTo>
                <a:lnTo>
                  <a:pt x="3584" y="6"/>
                </a:lnTo>
                <a:lnTo>
                  <a:pt x="32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38"/>
          <p:cNvSpPr/>
          <p:nvPr/>
        </p:nvSpPr>
        <p:spPr>
          <a:xfrm flipH="1">
            <a:off x="4396463" y="3162596"/>
            <a:ext cx="53016" cy="50971"/>
          </a:xfrm>
          <a:custGeom>
            <a:avLst/>
            <a:gdLst/>
            <a:ahLst/>
            <a:cxnLst/>
            <a:rect l="l" t="t" r="r" b="b"/>
            <a:pathLst>
              <a:path w="6497" h="1986" extrusionOk="0">
                <a:moveTo>
                  <a:pt x="3248" y="0"/>
                </a:moveTo>
                <a:lnTo>
                  <a:pt x="2912" y="6"/>
                </a:lnTo>
                <a:lnTo>
                  <a:pt x="2595" y="23"/>
                </a:lnTo>
                <a:lnTo>
                  <a:pt x="2278" y="46"/>
                </a:lnTo>
                <a:lnTo>
                  <a:pt x="1979" y="80"/>
                </a:lnTo>
                <a:lnTo>
                  <a:pt x="1699" y="120"/>
                </a:lnTo>
                <a:lnTo>
                  <a:pt x="1438" y="171"/>
                </a:lnTo>
                <a:lnTo>
                  <a:pt x="1176" y="228"/>
                </a:lnTo>
                <a:lnTo>
                  <a:pt x="952" y="291"/>
                </a:lnTo>
                <a:lnTo>
                  <a:pt x="747" y="364"/>
                </a:lnTo>
                <a:lnTo>
                  <a:pt x="560" y="438"/>
                </a:lnTo>
                <a:lnTo>
                  <a:pt x="392" y="524"/>
                </a:lnTo>
                <a:lnTo>
                  <a:pt x="262" y="609"/>
                </a:lnTo>
                <a:lnTo>
                  <a:pt x="150" y="700"/>
                </a:lnTo>
                <a:lnTo>
                  <a:pt x="56" y="791"/>
                </a:lnTo>
                <a:lnTo>
                  <a:pt x="19" y="894"/>
                </a:lnTo>
                <a:lnTo>
                  <a:pt x="0" y="996"/>
                </a:lnTo>
                <a:lnTo>
                  <a:pt x="19" y="1093"/>
                </a:lnTo>
                <a:lnTo>
                  <a:pt x="56" y="1195"/>
                </a:lnTo>
                <a:lnTo>
                  <a:pt x="150" y="1286"/>
                </a:lnTo>
                <a:lnTo>
                  <a:pt x="262" y="1377"/>
                </a:lnTo>
                <a:lnTo>
                  <a:pt x="392" y="1468"/>
                </a:lnTo>
                <a:lnTo>
                  <a:pt x="560" y="1548"/>
                </a:lnTo>
                <a:lnTo>
                  <a:pt x="747" y="1622"/>
                </a:lnTo>
                <a:lnTo>
                  <a:pt x="952" y="1696"/>
                </a:lnTo>
                <a:lnTo>
                  <a:pt x="1176" y="1758"/>
                </a:lnTo>
                <a:lnTo>
                  <a:pt x="1438" y="1815"/>
                </a:lnTo>
                <a:lnTo>
                  <a:pt x="1699" y="1866"/>
                </a:lnTo>
                <a:lnTo>
                  <a:pt x="1979" y="1906"/>
                </a:lnTo>
                <a:lnTo>
                  <a:pt x="2278" y="1940"/>
                </a:lnTo>
                <a:lnTo>
                  <a:pt x="2595" y="1963"/>
                </a:lnTo>
                <a:lnTo>
                  <a:pt x="2912" y="1980"/>
                </a:lnTo>
                <a:lnTo>
                  <a:pt x="3248" y="1986"/>
                </a:lnTo>
                <a:lnTo>
                  <a:pt x="3584" y="1980"/>
                </a:lnTo>
                <a:lnTo>
                  <a:pt x="3902" y="1963"/>
                </a:lnTo>
                <a:lnTo>
                  <a:pt x="4219" y="1940"/>
                </a:lnTo>
                <a:lnTo>
                  <a:pt x="4518" y="1906"/>
                </a:lnTo>
                <a:lnTo>
                  <a:pt x="4798" y="1866"/>
                </a:lnTo>
                <a:lnTo>
                  <a:pt x="5059" y="1815"/>
                </a:lnTo>
                <a:lnTo>
                  <a:pt x="5320" y="1758"/>
                </a:lnTo>
                <a:lnTo>
                  <a:pt x="5544" y="1696"/>
                </a:lnTo>
                <a:lnTo>
                  <a:pt x="5768" y="1622"/>
                </a:lnTo>
                <a:lnTo>
                  <a:pt x="5955" y="1548"/>
                </a:lnTo>
                <a:lnTo>
                  <a:pt x="6104" y="1468"/>
                </a:lnTo>
                <a:lnTo>
                  <a:pt x="6254" y="1377"/>
                </a:lnTo>
                <a:lnTo>
                  <a:pt x="6347" y="1286"/>
                </a:lnTo>
                <a:lnTo>
                  <a:pt x="6440" y="1195"/>
                </a:lnTo>
                <a:lnTo>
                  <a:pt x="6478" y="1093"/>
                </a:lnTo>
                <a:lnTo>
                  <a:pt x="6496" y="996"/>
                </a:lnTo>
                <a:lnTo>
                  <a:pt x="6478" y="894"/>
                </a:lnTo>
                <a:lnTo>
                  <a:pt x="6440" y="791"/>
                </a:lnTo>
                <a:lnTo>
                  <a:pt x="6347" y="700"/>
                </a:lnTo>
                <a:lnTo>
                  <a:pt x="6254" y="609"/>
                </a:lnTo>
                <a:lnTo>
                  <a:pt x="6104" y="524"/>
                </a:lnTo>
                <a:lnTo>
                  <a:pt x="5955" y="438"/>
                </a:lnTo>
                <a:lnTo>
                  <a:pt x="5768" y="364"/>
                </a:lnTo>
                <a:lnTo>
                  <a:pt x="5544" y="291"/>
                </a:lnTo>
                <a:lnTo>
                  <a:pt x="5320" y="228"/>
                </a:lnTo>
                <a:lnTo>
                  <a:pt x="5059" y="171"/>
                </a:lnTo>
                <a:lnTo>
                  <a:pt x="4798" y="120"/>
                </a:lnTo>
                <a:lnTo>
                  <a:pt x="4518" y="80"/>
                </a:lnTo>
                <a:lnTo>
                  <a:pt x="4219" y="46"/>
                </a:lnTo>
                <a:lnTo>
                  <a:pt x="3902" y="23"/>
                </a:lnTo>
                <a:lnTo>
                  <a:pt x="3584" y="6"/>
                </a:lnTo>
                <a:lnTo>
                  <a:pt x="32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8"/>
          <p:cNvSpPr/>
          <p:nvPr/>
        </p:nvSpPr>
        <p:spPr>
          <a:xfrm flipH="1">
            <a:off x="3297813" y="4690183"/>
            <a:ext cx="198525" cy="190303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2" name="Google Shape;2192;p38"/>
          <p:cNvGrpSpPr/>
          <p:nvPr/>
        </p:nvGrpSpPr>
        <p:grpSpPr>
          <a:xfrm>
            <a:off x="-126968" y="60226"/>
            <a:ext cx="846960" cy="959553"/>
            <a:chOff x="-126968" y="60226"/>
            <a:chExt cx="846960" cy="959553"/>
          </a:xfrm>
        </p:grpSpPr>
        <p:sp>
          <p:nvSpPr>
            <p:cNvPr id="2193" name="Google Shape;2193;p38"/>
            <p:cNvSpPr/>
            <p:nvPr/>
          </p:nvSpPr>
          <p:spPr>
            <a:xfrm rot="811521">
              <a:off x="148308" y="278445"/>
              <a:ext cx="307137" cy="387061"/>
            </a:xfrm>
            <a:custGeom>
              <a:avLst/>
              <a:gdLst/>
              <a:ahLst/>
              <a:cxnLst/>
              <a:rect l="l" t="t" r="r" b="b"/>
              <a:pathLst>
                <a:path w="21205" h="26723" extrusionOk="0">
                  <a:moveTo>
                    <a:pt x="16848" y="0"/>
                  </a:moveTo>
                  <a:lnTo>
                    <a:pt x="16693" y="8"/>
                  </a:lnTo>
                  <a:lnTo>
                    <a:pt x="16538" y="23"/>
                  </a:lnTo>
                  <a:lnTo>
                    <a:pt x="16229" y="62"/>
                  </a:lnTo>
                  <a:lnTo>
                    <a:pt x="15927" y="116"/>
                  </a:lnTo>
                  <a:lnTo>
                    <a:pt x="15625" y="194"/>
                  </a:lnTo>
                  <a:lnTo>
                    <a:pt x="15331" y="279"/>
                  </a:lnTo>
                  <a:lnTo>
                    <a:pt x="15037" y="379"/>
                  </a:lnTo>
                  <a:lnTo>
                    <a:pt x="14751" y="495"/>
                  </a:lnTo>
                  <a:lnTo>
                    <a:pt x="14472" y="619"/>
                  </a:lnTo>
                  <a:lnTo>
                    <a:pt x="14193" y="759"/>
                  </a:lnTo>
                  <a:lnTo>
                    <a:pt x="13915" y="906"/>
                  </a:lnTo>
                  <a:lnTo>
                    <a:pt x="13652" y="1060"/>
                  </a:lnTo>
                  <a:lnTo>
                    <a:pt x="13388" y="1231"/>
                  </a:lnTo>
                  <a:lnTo>
                    <a:pt x="13125" y="1409"/>
                  </a:lnTo>
                  <a:lnTo>
                    <a:pt x="12870" y="1587"/>
                  </a:lnTo>
                  <a:lnTo>
                    <a:pt x="12622" y="1780"/>
                  </a:lnTo>
                  <a:lnTo>
                    <a:pt x="12375" y="1974"/>
                  </a:lnTo>
                  <a:lnTo>
                    <a:pt x="12135" y="2167"/>
                  </a:lnTo>
                  <a:lnTo>
                    <a:pt x="11771" y="2492"/>
                  </a:lnTo>
                  <a:lnTo>
                    <a:pt x="11415" y="2825"/>
                  </a:lnTo>
                  <a:lnTo>
                    <a:pt x="11067" y="3165"/>
                  </a:lnTo>
                  <a:lnTo>
                    <a:pt x="10726" y="3521"/>
                  </a:lnTo>
                  <a:lnTo>
                    <a:pt x="10401" y="3885"/>
                  </a:lnTo>
                  <a:lnTo>
                    <a:pt x="10084" y="4257"/>
                  </a:lnTo>
                  <a:lnTo>
                    <a:pt x="9782" y="4643"/>
                  </a:lnTo>
                  <a:lnTo>
                    <a:pt x="9488" y="5030"/>
                  </a:lnTo>
                  <a:lnTo>
                    <a:pt x="9202" y="5433"/>
                  </a:lnTo>
                  <a:lnTo>
                    <a:pt x="8931" y="5835"/>
                  </a:lnTo>
                  <a:lnTo>
                    <a:pt x="8668" y="6253"/>
                  </a:lnTo>
                  <a:lnTo>
                    <a:pt x="8420" y="6671"/>
                  </a:lnTo>
                  <a:lnTo>
                    <a:pt x="8180" y="7097"/>
                  </a:lnTo>
                  <a:lnTo>
                    <a:pt x="7956" y="7530"/>
                  </a:lnTo>
                  <a:lnTo>
                    <a:pt x="7739" y="7971"/>
                  </a:lnTo>
                  <a:lnTo>
                    <a:pt x="7538" y="8420"/>
                  </a:lnTo>
                  <a:lnTo>
                    <a:pt x="7306" y="8087"/>
                  </a:lnTo>
                  <a:lnTo>
                    <a:pt x="7182" y="7925"/>
                  </a:lnTo>
                  <a:lnTo>
                    <a:pt x="7058" y="7762"/>
                  </a:lnTo>
                  <a:lnTo>
                    <a:pt x="6926" y="7608"/>
                  </a:lnTo>
                  <a:lnTo>
                    <a:pt x="6795" y="7453"/>
                  </a:lnTo>
                  <a:lnTo>
                    <a:pt x="6656" y="7306"/>
                  </a:lnTo>
                  <a:lnTo>
                    <a:pt x="6509" y="7159"/>
                  </a:lnTo>
                  <a:lnTo>
                    <a:pt x="6361" y="7019"/>
                  </a:lnTo>
                  <a:lnTo>
                    <a:pt x="6207" y="6896"/>
                  </a:lnTo>
                  <a:lnTo>
                    <a:pt x="6052" y="6772"/>
                  </a:lnTo>
                  <a:lnTo>
                    <a:pt x="5882" y="6663"/>
                  </a:lnTo>
                  <a:lnTo>
                    <a:pt x="5711" y="6555"/>
                  </a:lnTo>
                  <a:lnTo>
                    <a:pt x="5541" y="6462"/>
                  </a:lnTo>
                  <a:lnTo>
                    <a:pt x="5355" y="6385"/>
                  </a:lnTo>
                  <a:lnTo>
                    <a:pt x="5170" y="6307"/>
                  </a:lnTo>
                  <a:lnTo>
                    <a:pt x="5015" y="6261"/>
                  </a:lnTo>
                  <a:lnTo>
                    <a:pt x="4860" y="6230"/>
                  </a:lnTo>
                  <a:lnTo>
                    <a:pt x="4713" y="6199"/>
                  </a:lnTo>
                  <a:lnTo>
                    <a:pt x="4558" y="6176"/>
                  </a:lnTo>
                  <a:lnTo>
                    <a:pt x="4404" y="6168"/>
                  </a:lnTo>
                  <a:lnTo>
                    <a:pt x="4249" y="6160"/>
                  </a:lnTo>
                  <a:lnTo>
                    <a:pt x="4094" y="6168"/>
                  </a:lnTo>
                  <a:lnTo>
                    <a:pt x="3939" y="6176"/>
                  </a:lnTo>
                  <a:lnTo>
                    <a:pt x="3784" y="6199"/>
                  </a:lnTo>
                  <a:lnTo>
                    <a:pt x="3630" y="6222"/>
                  </a:lnTo>
                  <a:lnTo>
                    <a:pt x="3475" y="6261"/>
                  </a:lnTo>
                  <a:lnTo>
                    <a:pt x="3328" y="6300"/>
                  </a:lnTo>
                  <a:lnTo>
                    <a:pt x="3173" y="6346"/>
                  </a:lnTo>
                  <a:lnTo>
                    <a:pt x="3026" y="6400"/>
                  </a:lnTo>
                  <a:lnTo>
                    <a:pt x="2879" y="6462"/>
                  </a:lnTo>
                  <a:lnTo>
                    <a:pt x="2740" y="6532"/>
                  </a:lnTo>
                  <a:lnTo>
                    <a:pt x="2593" y="6601"/>
                  </a:lnTo>
                  <a:lnTo>
                    <a:pt x="2453" y="6679"/>
                  </a:lnTo>
                  <a:lnTo>
                    <a:pt x="2322" y="6764"/>
                  </a:lnTo>
                  <a:lnTo>
                    <a:pt x="2182" y="6849"/>
                  </a:lnTo>
                  <a:lnTo>
                    <a:pt x="2051" y="6942"/>
                  </a:lnTo>
                  <a:lnTo>
                    <a:pt x="1927" y="7043"/>
                  </a:lnTo>
                  <a:lnTo>
                    <a:pt x="1803" y="7151"/>
                  </a:lnTo>
                  <a:lnTo>
                    <a:pt x="1679" y="7259"/>
                  </a:lnTo>
                  <a:lnTo>
                    <a:pt x="1563" y="7368"/>
                  </a:lnTo>
                  <a:lnTo>
                    <a:pt x="1447" y="7484"/>
                  </a:lnTo>
                  <a:lnTo>
                    <a:pt x="1339" y="7608"/>
                  </a:lnTo>
                  <a:lnTo>
                    <a:pt x="1238" y="7731"/>
                  </a:lnTo>
                  <a:lnTo>
                    <a:pt x="1138" y="7855"/>
                  </a:lnTo>
                  <a:lnTo>
                    <a:pt x="1045" y="7987"/>
                  </a:lnTo>
                  <a:lnTo>
                    <a:pt x="960" y="8118"/>
                  </a:lnTo>
                  <a:lnTo>
                    <a:pt x="875" y="8258"/>
                  </a:lnTo>
                  <a:lnTo>
                    <a:pt x="797" y="8397"/>
                  </a:lnTo>
                  <a:lnTo>
                    <a:pt x="720" y="8536"/>
                  </a:lnTo>
                  <a:lnTo>
                    <a:pt x="588" y="8823"/>
                  </a:lnTo>
                  <a:lnTo>
                    <a:pt x="464" y="9117"/>
                  </a:lnTo>
                  <a:lnTo>
                    <a:pt x="364" y="9411"/>
                  </a:lnTo>
                  <a:lnTo>
                    <a:pt x="279" y="9713"/>
                  </a:lnTo>
                  <a:lnTo>
                    <a:pt x="201" y="10022"/>
                  </a:lnTo>
                  <a:lnTo>
                    <a:pt x="139" y="10332"/>
                  </a:lnTo>
                  <a:lnTo>
                    <a:pt x="93" y="10649"/>
                  </a:lnTo>
                  <a:lnTo>
                    <a:pt x="54" y="10966"/>
                  </a:lnTo>
                  <a:lnTo>
                    <a:pt x="23" y="11284"/>
                  </a:lnTo>
                  <a:lnTo>
                    <a:pt x="8" y="11609"/>
                  </a:lnTo>
                  <a:lnTo>
                    <a:pt x="0" y="11934"/>
                  </a:lnTo>
                  <a:lnTo>
                    <a:pt x="0" y="12251"/>
                  </a:lnTo>
                  <a:lnTo>
                    <a:pt x="8" y="12576"/>
                  </a:lnTo>
                  <a:lnTo>
                    <a:pt x="15" y="12893"/>
                  </a:lnTo>
                  <a:lnTo>
                    <a:pt x="39" y="13218"/>
                  </a:lnTo>
                  <a:lnTo>
                    <a:pt x="70" y="13652"/>
                  </a:lnTo>
                  <a:lnTo>
                    <a:pt x="108" y="14085"/>
                  </a:lnTo>
                  <a:lnTo>
                    <a:pt x="155" y="14519"/>
                  </a:lnTo>
                  <a:lnTo>
                    <a:pt x="209" y="14952"/>
                  </a:lnTo>
                  <a:lnTo>
                    <a:pt x="271" y="15385"/>
                  </a:lnTo>
                  <a:lnTo>
                    <a:pt x="333" y="15819"/>
                  </a:lnTo>
                  <a:lnTo>
                    <a:pt x="410" y="16244"/>
                  </a:lnTo>
                  <a:lnTo>
                    <a:pt x="488" y="16678"/>
                  </a:lnTo>
                  <a:lnTo>
                    <a:pt x="573" y="17103"/>
                  </a:lnTo>
                  <a:lnTo>
                    <a:pt x="666" y="17529"/>
                  </a:lnTo>
                  <a:lnTo>
                    <a:pt x="758" y="17955"/>
                  </a:lnTo>
                  <a:lnTo>
                    <a:pt x="859" y="18380"/>
                  </a:lnTo>
                  <a:lnTo>
                    <a:pt x="967" y="18806"/>
                  </a:lnTo>
                  <a:lnTo>
                    <a:pt x="1076" y="19232"/>
                  </a:lnTo>
                  <a:lnTo>
                    <a:pt x="1308" y="20075"/>
                  </a:lnTo>
                  <a:lnTo>
                    <a:pt x="1556" y="20911"/>
                  </a:lnTo>
                  <a:lnTo>
                    <a:pt x="1819" y="21755"/>
                  </a:lnTo>
                  <a:lnTo>
                    <a:pt x="2090" y="22590"/>
                  </a:lnTo>
                  <a:lnTo>
                    <a:pt x="2368" y="23418"/>
                  </a:lnTo>
                  <a:lnTo>
                    <a:pt x="2654" y="24246"/>
                  </a:lnTo>
                  <a:lnTo>
                    <a:pt x="2949" y="25075"/>
                  </a:lnTo>
                  <a:lnTo>
                    <a:pt x="3544" y="26723"/>
                  </a:lnTo>
                  <a:lnTo>
                    <a:pt x="3900" y="26708"/>
                  </a:lnTo>
                  <a:lnTo>
                    <a:pt x="4241" y="26700"/>
                  </a:lnTo>
                  <a:lnTo>
                    <a:pt x="4868" y="26684"/>
                  </a:lnTo>
                  <a:lnTo>
                    <a:pt x="5456" y="26661"/>
                  </a:lnTo>
                  <a:lnTo>
                    <a:pt x="5742" y="26646"/>
                  </a:lnTo>
                  <a:lnTo>
                    <a:pt x="6021" y="26615"/>
                  </a:lnTo>
                  <a:lnTo>
                    <a:pt x="6439" y="26576"/>
                  </a:lnTo>
                  <a:lnTo>
                    <a:pt x="6865" y="26545"/>
                  </a:lnTo>
                  <a:lnTo>
                    <a:pt x="7700" y="26483"/>
                  </a:lnTo>
                  <a:lnTo>
                    <a:pt x="8536" y="26429"/>
                  </a:lnTo>
                  <a:lnTo>
                    <a:pt x="8954" y="26390"/>
                  </a:lnTo>
                  <a:lnTo>
                    <a:pt x="9372" y="26352"/>
                  </a:lnTo>
                  <a:lnTo>
                    <a:pt x="10030" y="26282"/>
                  </a:lnTo>
                  <a:lnTo>
                    <a:pt x="10680" y="26204"/>
                  </a:lnTo>
                  <a:lnTo>
                    <a:pt x="11338" y="26119"/>
                  </a:lnTo>
                  <a:lnTo>
                    <a:pt x="11988" y="26026"/>
                  </a:lnTo>
                  <a:lnTo>
                    <a:pt x="12313" y="25972"/>
                  </a:lnTo>
                  <a:lnTo>
                    <a:pt x="12630" y="25910"/>
                  </a:lnTo>
                  <a:lnTo>
                    <a:pt x="12955" y="25841"/>
                  </a:lnTo>
                  <a:lnTo>
                    <a:pt x="13272" y="25771"/>
                  </a:lnTo>
                  <a:lnTo>
                    <a:pt x="13590" y="25694"/>
                  </a:lnTo>
                  <a:lnTo>
                    <a:pt x="13907" y="25601"/>
                  </a:lnTo>
                  <a:lnTo>
                    <a:pt x="14224" y="25508"/>
                  </a:lnTo>
                  <a:lnTo>
                    <a:pt x="14534" y="25407"/>
                  </a:lnTo>
                  <a:lnTo>
                    <a:pt x="14890" y="25276"/>
                  </a:lnTo>
                  <a:lnTo>
                    <a:pt x="15246" y="25136"/>
                  </a:lnTo>
                  <a:lnTo>
                    <a:pt x="15594" y="24982"/>
                  </a:lnTo>
                  <a:lnTo>
                    <a:pt x="15935" y="24819"/>
                  </a:lnTo>
                  <a:lnTo>
                    <a:pt x="16275" y="24641"/>
                  </a:lnTo>
                  <a:lnTo>
                    <a:pt x="16608" y="24455"/>
                  </a:lnTo>
                  <a:lnTo>
                    <a:pt x="16933" y="24254"/>
                  </a:lnTo>
                  <a:lnTo>
                    <a:pt x="17250" y="24045"/>
                  </a:lnTo>
                  <a:lnTo>
                    <a:pt x="17560" y="23829"/>
                  </a:lnTo>
                  <a:lnTo>
                    <a:pt x="17869" y="23604"/>
                  </a:lnTo>
                  <a:lnTo>
                    <a:pt x="18163" y="23364"/>
                  </a:lnTo>
                  <a:lnTo>
                    <a:pt x="18450" y="23117"/>
                  </a:lnTo>
                  <a:lnTo>
                    <a:pt x="18736" y="22861"/>
                  </a:lnTo>
                  <a:lnTo>
                    <a:pt x="19007" y="22590"/>
                  </a:lnTo>
                  <a:lnTo>
                    <a:pt x="19270" y="22319"/>
                  </a:lnTo>
                  <a:lnTo>
                    <a:pt x="19526" y="22033"/>
                  </a:lnTo>
                  <a:lnTo>
                    <a:pt x="19765" y="21739"/>
                  </a:lnTo>
                  <a:lnTo>
                    <a:pt x="19998" y="21437"/>
                  </a:lnTo>
                  <a:lnTo>
                    <a:pt x="20106" y="21275"/>
                  </a:lnTo>
                  <a:lnTo>
                    <a:pt x="20214" y="21112"/>
                  </a:lnTo>
                  <a:lnTo>
                    <a:pt x="20315" y="20950"/>
                  </a:lnTo>
                  <a:lnTo>
                    <a:pt x="20416" y="20779"/>
                  </a:lnTo>
                  <a:lnTo>
                    <a:pt x="20508" y="20609"/>
                  </a:lnTo>
                  <a:lnTo>
                    <a:pt x="20594" y="20439"/>
                  </a:lnTo>
                  <a:lnTo>
                    <a:pt x="20679" y="20269"/>
                  </a:lnTo>
                  <a:lnTo>
                    <a:pt x="20756" y="20091"/>
                  </a:lnTo>
                  <a:lnTo>
                    <a:pt x="20833" y="19913"/>
                  </a:lnTo>
                  <a:lnTo>
                    <a:pt x="20903" y="19735"/>
                  </a:lnTo>
                  <a:lnTo>
                    <a:pt x="20965" y="19557"/>
                  </a:lnTo>
                  <a:lnTo>
                    <a:pt x="21019" y="19379"/>
                  </a:lnTo>
                  <a:lnTo>
                    <a:pt x="21066" y="19193"/>
                  </a:lnTo>
                  <a:lnTo>
                    <a:pt x="21104" y="19015"/>
                  </a:lnTo>
                  <a:lnTo>
                    <a:pt x="21143" y="18829"/>
                  </a:lnTo>
                  <a:lnTo>
                    <a:pt x="21174" y="18643"/>
                  </a:lnTo>
                  <a:lnTo>
                    <a:pt x="21189" y="18465"/>
                  </a:lnTo>
                  <a:lnTo>
                    <a:pt x="21205" y="18280"/>
                  </a:lnTo>
                  <a:lnTo>
                    <a:pt x="21205" y="18102"/>
                  </a:lnTo>
                  <a:lnTo>
                    <a:pt x="21205" y="17916"/>
                  </a:lnTo>
                  <a:lnTo>
                    <a:pt x="21189" y="17738"/>
                  </a:lnTo>
                  <a:lnTo>
                    <a:pt x="21166" y="17560"/>
                  </a:lnTo>
                  <a:lnTo>
                    <a:pt x="21135" y="17382"/>
                  </a:lnTo>
                  <a:lnTo>
                    <a:pt x="21097" y="17204"/>
                  </a:lnTo>
                  <a:lnTo>
                    <a:pt x="21050" y="17026"/>
                  </a:lnTo>
                  <a:lnTo>
                    <a:pt x="20988" y="16856"/>
                  </a:lnTo>
                  <a:lnTo>
                    <a:pt x="20919" y="16685"/>
                  </a:lnTo>
                  <a:lnTo>
                    <a:pt x="20833" y="16515"/>
                  </a:lnTo>
                  <a:lnTo>
                    <a:pt x="20748" y="16353"/>
                  </a:lnTo>
                  <a:lnTo>
                    <a:pt x="20648" y="16198"/>
                  </a:lnTo>
                  <a:lnTo>
                    <a:pt x="20547" y="16051"/>
                  </a:lnTo>
                  <a:lnTo>
                    <a:pt x="20439" y="15912"/>
                  </a:lnTo>
                  <a:lnTo>
                    <a:pt x="20323" y="15772"/>
                  </a:lnTo>
                  <a:lnTo>
                    <a:pt x="20207" y="15648"/>
                  </a:lnTo>
                  <a:lnTo>
                    <a:pt x="20075" y="15532"/>
                  </a:lnTo>
                  <a:lnTo>
                    <a:pt x="19943" y="15416"/>
                  </a:lnTo>
                  <a:lnTo>
                    <a:pt x="19812" y="15308"/>
                  </a:lnTo>
                  <a:lnTo>
                    <a:pt x="19665" y="15207"/>
                  </a:lnTo>
                  <a:lnTo>
                    <a:pt x="19526" y="15114"/>
                  </a:lnTo>
                  <a:lnTo>
                    <a:pt x="19371" y="15029"/>
                  </a:lnTo>
                  <a:lnTo>
                    <a:pt x="19216" y="14944"/>
                  </a:lnTo>
                  <a:lnTo>
                    <a:pt x="19061" y="14867"/>
                  </a:lnTo>
                  <a:lnTo>
                    <a:pt x="18899" y="14797"/>
                  </a:lnTo>
                  <a:lnTo>
                    <a:pt x="18736" y="14735"/>
                  </a:lnTo>
                  <a:lnTo>
                    <a:pt x="18566" y="14673"/>
                  </a:lnTo>
                  <a:lnTo>
                    <a:pt x="18396" y="14619"/>
                  </a:lnTo>
                  <a:lnTo>
                    <a:pt x="18218" y="14565"/>
                  </a:lnTo>
                  <a:lnTo>
                    <a:pt x="18047" y="14519"/>
                  </a:lnTo>
                  <a:lnTo>
                    <a:pt x="17869" y="14480"/>
                  </a:lnTo>
                  <a:lnTo>
                    <a:pt x="17684" y="14441"/>
                  </a:lnTo>
                  <a:lnTo>
                    <a:pt x="17320" y="14379"/>
                  </a:lnTo>
                  <a:lnTo>
                    <a:pt x="16948" y="14341"/>
                  </a:lnTo>
                  <a:lnTo>
                    <a:pt x="16569" y="14310"/>
                  </a:lnTo>
                  <a:lnTo>
                    <a:pt x="16198" y="14286"/>
                  </a:lnTo>
                  <a:lnTo>
                    <a:pt x="15819" y="14286"/>
                  </a:lnTo>
                  <a:lnTo>
                    <a:pt x="16229" y="13845"/>
                  </a:lnTo>
                  <a:lnTo>
                    <a:pt x="16631" y="13396"/>
                  </a:lnTo>
                  <a:lnTo>
                    <a:pt x="17018" y="12932"/>
                  </a:lnTo>
                  <a:lnTo>
                    <a:pt x="17390" y="12460"/>
                  </a:lnTo>
                  <a:lnTo>
                    <a:pt x="17746" y="11972"/>
                  </a:lnTo>
                  <a:lnTo>
                    <a:pt x="18086" y="11477"/>
                  </a:lnTo>
                  <a:lnTo>
                    <a:pt x="18411" y="10974"/>
                  </a:lnTo>
                  <a:lnTo>
                    <a:pt x="18728" y="10456"/>
                  </a:lnTo>
                  <a:lnTo>
                    <a:pt x="19022" y="9929"/>
                  </a:lnTo>
                  <a:lnTo>
                    <a:pt x="19309" y="9395"/>
                  </a:lnTo>
                  <a:lnTo>
                    <a:pt x="19572" y="8861"/>
                  </a:lnTo>
                  <a:lnTo>
                    <a:pt x="19820" y="8312"/>
                  </a:lnTo>
                  <a:lnTo>
                    <a:pt x="20052" y="7755"/>
                  </a:lnTo>
                  <a:lnTo>
                    <a:pt x="20268" y="7190"/>
                  </a:lnTo>
                  <a:lnTo>
                    <a:pt x="20462" y="6625"/>
                  </a:lnTo>
                  <a:lnTo>
                    <a:pt x="20648" y="6044"/>
                  </a:lnTo>
                  <a:lnTo>
                    <a:pt x="20717" y="5804"/>
                  </a:lnTo>
                  <a:lnTo>
                    <a:pt x="20779" y="5557"/>
                  </a:lnTo>
                  <a:lnTo>
                    <a:pt x="20841" y="5309"/>
                  </a:lnTo>
                  <a:lnTo>
                    <a:pt x="20895" y="5061"/>
                  </a:lnTo>
                  <a:lnTo>
                    <a:pt x="20942" y="4806"/>
                  </a:lnTo>
                  <a:lnTo>
                    <a:pt x="20988" y="4558"/>
                  </a:lnTo>
                  <a:lnTo>
                    <a:pt x="21011" y="4303"/>
                  </a:lnTo>
                  <a:lnTo>
                    <a:pt x="21035" y="4048"/>
                  </a:lnTo>
                  <a:lnTo>
                    <a:pt x="21042" y="3800"/>
                  </a:lnTo>
                  <a:lnTo>
                    <a:pt x="21042" y="3552"/>
                  </a:lnTo>
                  <a:lnTo>
                    <a:pt x="21019" y="3297"/>
                  </a:lnTo>
                  <a:lnTo>
                    <a:pt x="20988" y="3057"/>
                  </a:lnTo>
                  <a:lnTo>
                    <a:pt x="20942" y="2809"/>
                  </a:lnTo>
                  <a:lnTo>
                    <a:pt x="20880" y="2569"/>
                  </a:lnTo>
                  <a:lnTo>
                    <a:pt x="20802" y="2337"/>
                  </a:lnTo>
                  <a:lnTo>
                    <a:pt x="20756" y="2221"/>
                  </a:lnTo>
                  <a:lnTo>
                    <a:pt x="20702" y="2105"/>
                  </a:lnTo>
                  <a:lnTo>
                    <a:pt x="20640" y="1966"/>
                  </a:lnTo>
                  <a:lnTo>
                    <a:pt x="20563" y="1834"/>
                  </a:lnTo>
                  <a:lnTo>
                    <a:pt x="20477" y="1703"/>
                  </a:lnTo>
                  <a:lnTo>
                    <a:pt x="20392" y="1579"/>
                  </a:lnTo>
                  <a:lnTo>
                    <a:pt x="20299" y="1455"/>
                  </a:lnTo>
                  <a:lnTo>
                    <a:pt x="20199" y="1339"/>
                  </a:lnTo>
                  <a:lnTo>
                    <a:pt x="20098" y="1231"/>
                  </a:lnTo>
                  <a:lnTo>
                    <a:pt x="19990" y="1122"/>
                  </a:lnTo>
                  <a:lnTo>
                    <a:pt x="19874" y="1022"/>
                  </a:lnTo>
                  <a:lnTo>
                    <a:pt x="19758" y="929"/>
                  </a:lnTo>
                  <a:lnTo>
                    <a:pt x="19634" y="836"/>
                  </a:lnTo>
                  <a:lnTo>
                    <a:pt x="19510" y="743"/>
                  </a:lnTo>
                  <a:lnTo>
                    <a:pt x="19386" y="658"/>
                  </a:lnTo>
                  <a:lnTo>
                    <a:pt x="19247" y="581"/>
                  </a:lnTo>
                  <a:lnTo>
                    <a:pt x="19115" y="511"/>
                  </a:lnTo>
                  <a:lnTo>
                    <a:pt x="18976" y="441"/>
                  </a:lnTo>
                  <a:lnTo>
                    <a:pt x="18837" y="379"/>
                  </a:lnTo>
                  <a:lnTo>
                    <a:pt x="18690" y="317"/>
                  </a:lnTo>
                  <a:lnTo>
                    <a:pt x="18543" y="263"/>
                  </a:lnTo>
                  <a:lnTo>
                    <a:pt x="18396" y="217"/>
                  </a:lnTo>
                  <a:lnTo>
                    <a:pt x="18241" y="170"/>
                  </a:lnTo>
                  <a:lnTo>
                    <a:pt x="18094" y="132"/>
                  </a:lnTo>
                  <a:lnTo>
                    <a:pt x="17939" y="101"/>
                  </a:lnTo>
                  <a:lnTo>
                    <a:pt x="17784" y="70"/>
                  </a:lnTo>
                  <a:lnTo>
                    <a:pt x="17629" y="47"/>
                  </a:lnTo>
                  <a:lnTo>
                    <a:pt x="17475" y="23"/>
                  </a:lnTo>
                  <a:lnTo>
                    <a:pt x="17312" y="16"/>
                  </a:lnTo>
                  <a:lnTo>
                    <a:pt x="17157" y="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 rot="811631" flipH="1">
              <a:off x="-102626" y="756421"/>
              <a:ext cx="247906" cy="237658"/>
            </a:xfrm>
            <a:custGeom>
              <a:avLst/>
              <a:gdLst/>
              <a:ahLst/>
              <a:cxnLst/>
              <a:rect l="l" t="t" r="r" b="b"/>
              <a:pathLst>
                <a:path w="29775" h="9075" extrusionOk="0">
                  <a:moveTo>
                    <a:pt x="14523" y="1"/>
                  </a:moveTo>
                  <a:lnTo>
                    <a:pt x="14355" y="154"/>
                  </a:lnTo>
                  <a:lnTo>
                    <a:pt x="14150" y="342"/>
                  </a:lnTo>
                  <a:lnTo>
                    <a:pt x="13926" y="530"/>
                  </a:lnTo>
                  <a:lnTo>
                    <a:pt x="13702" y="712"/>
                  </a:lnTo>
                  <a:lnTo>
                    <a:pt x="13441" y="888"/>
                  </a:lnTo>
                  <a:lnTo>
                    <a:pt x="13161" y="1064"/>
                  </a:lnTo>
                  <a:lnTo>
                    <a:pt x="12881" y="1241"/>
                  </a:lnTo>
                  <a:lnTo>
                    <a:pt x="12563" y="1411"/>
                  </a:lnTo>
                  <a:lnTo>
                    <a:pt x="12246" y="1576"/>
                  </a:lnTo>
                  <a:lnTo>
                    <a:pt x="11910" y="1741"/>
                  </a:lnTo>
                  <a:lnTo>
                    <a:pt x="11555" y="1901"/>
                  </a:lnTo>
                  <a:lnTo>
                    <a:pt x="11182" y="2054"/>
                  </a:lnTo>
                  <a:lnTo>
                    <a:pt x="10809" y="2208"/>
                  </a:lnTo>
                  <a:lnTo>
                    <a:pt x="10417" y="2356"/>
                  </a:lnTo>
                  <a:lnTo>
                    <a:pt x="10006" y="2504"/>
                  </a:lnTo>
                  <a:lnTo>
                    <a:pt x="9577" y="2646"/>
                  </a:lnTo>
                  <a:lnTo>
                    <a:pt x="9129" y="2782"/>
                  </a:lnTo>
                  <a:lnTo>
                    <a:pt x="8681" y="2913"/>
                  </a:lnTo>
                  <a:lnTo>
                    <a:pt x="8214" y="3044"/>
                  </a:lnTo>
                  <a:lnTo>
                    <a:pt x="7747" y="3169"/>
                  </a:lnTo>
                  <a:lnTo>
                    <a:pt x="7262" y="3289"/>
                  </a:lnTo>
                  <a:lnTo>
                    <a:pt x="6758" y="3408"/>
                  </a:lnTo>
                  <a:lnTo>
                    <a:pt x="6235" y="3516"/>
                  </a:lnTo>
                  <a:lnTo>
                    <a:pt x="5713" y="3624"/>
                  </a:lnTo>
                  <a:lnTo>
                    <a:pt x="5190" y="3727"/>
                  </a:lnTo>
                  <a:lnTo>
                    <a:pt x="4630" y="3829"/>
                  </a:lnTo>
                  <a:lnTo>
                    <a:pt x="4070" y="3920"/>
                  </a:lnTo>
                  <a:lnTo>
                    <a:pt x="3510" y="4006"/>
                  </a:lnTo>
                  <a:lnTo>
                    <a:pt x="2931" y="4091"/>
                  </a:lnTo>
                  <a:lnTo>
                    <a:pt x="2334" y="4171"/>
                  </a:lnTo>
                  <a:lnTo>
                    <a:pt x="1737" y="4245"/>
                  </a:lnTo>
                  <a:lnTo>
                    <a:pt x="1139" y="4313"/>
                  </a:lnTo>
                  <a:lnTo>
                    <a:pt x="523" y="4375"/>
                  </a:lnTo>
                  <a:lnTo>
                    <a:pt x="1" y="4427"/>
                  </a:lnTo>
                  <a:lnTo>
                    <a:pt x="691" y="4501"/>
                  </a:lnTo>
                  <a:lnTo>
                    <a:pt x="1289" y="4575"/>
                  </a:lnTo>
                  <a:lnTo>
                    <a:pt x="1886" y="4648"/>
                  </a:lnTo>
                  <a:lnTo>
                    <a:pt x="2465" y="4728"/>
                  </a:lnTo>
                  <a:lnTo>
                    <a:pt x="3043" y="4813"/>
                  </a:lnTo>
                  <a:lnTo>
                    <a:pt x="3622" y="4904"/>
                  </a:lnTo>
                  <a:lnTo>
                    <a:pt x="4182" y="4996"/>
                  </a:lnTo>
                  <a:lnTo>
                    <a:pt x="4742" y="5098"/>
                  </a:lnTo>
                  <a:lnTo>
                    <a:pt x="5283" y="5200"/>
                  </a:lnTo>
                  <a:lnTo>
                    <a:pt x="5806" y="5308"/>
                  </a:lnTo>
                  <a:lnTo>
                    <a:pt x="6329" y="5416"/>
                  </a:lnTo>
                  <a:lnTo>
                    <a:pt x="6851" y="5530"/>
                  </a:lnTo>
                  <a:lnTo>
                    <a:pt x="7355" y="5650"/>
                  </a:lnTo>
                  <a:lnTo>
                    <a:pt x="7841" y="5775"/>
                  </a:lnTo>
                  <a:lnTo>
                    <a:pt x="8326" y="5900"/>
                  </a:lnTo>
                  <a:lnTo>
                    <a:pt x="8793" y="6031"/>
                  </a:lnTo>
                  <a:lnTo>
                    <a:pt x="9259" y="6167"/>
                  </a:lnTo>
                  <a:lnTo>
                    <a:pt x="9707" y="6304"/>
                  </a:lnTo>
                  <a:lnTo>
                    <a:pt x="10137" y="6446"/>
                  </a:lnTo>
                  <a:lnTo>
                    <a:pt x="10566" y="6588"/>
                  </a:lnTo>
                  <a:lnTo>
                    <a:pt x="10977" y="6742"/>
                  </a:lnTo>
                  <a:lnTo>
                    <a:pt x="11369" y="6890"/>
                  </a:lnTo>
                  <a:lnTo>
                    <a:pt x="11761" y="7044"/>
                  </a:lnTo>
                  <a:lnTo>
                    <a:pt x="12134" y="7203"/>
                  </a:lnTo>
                  <a:lnTo>
                    <a:pt x="12489" y="7368"/>
                  </a:lnTo>
                  <a:lnTo>
                    <a:pt x="12843" y="7527"/>
                  </a:lnTo>
                  <a:lnTo>
                    <a:pt x="13179" y="7698"/>
                  </a:lnTo>
                  <a:lnTo>
                    <a:pt x="13497" y="7868"/>
                  </a:lnTo>
                  <a:lnTo>
                    <a:pt x="13795" y="8039"/>
                  </a:lnTo>
                  <a:lnTo>
                    <a:pt x="14075" y="8216"/>
                  </a:lnTo>
                  <a:lnTo>
                    <a:pt x="14355" y="8392"/>
                  </a:lnTo>
                  <a:lnTo>
                    <a:pt x="14617" y="8574"/>
                  </a:lnTo>
                  <a:lnTo>
                    <a:pt x="14841" y="8756"/>
                  </a:lnTo>
                  <a:lnTo>
                    <a:pt x="15251" y="9075"/>
                  </a:lnTo>
                  <a:lnTo>
                    <a:pt x="15419" y="8915"/>
                  </a:lnTo>
                  <a:lnTo>
                    <a:pt x="15625" y="8728"/>
                  </a:lnTo>
                  <a:lnTo>
                    <a:pt x="15849" y="8540"/>
                  </a:lnTo>
                  <a:lnTo>
                    <a:pt x="16091" y="8358"/>
                  </a:lnTo>
                  <a:lnTo>
                    <a:pt x="16353" y="8181"/>
                  </a:lnTo>
                  <a:lnTo>
                    <a:pt x="16614" y="8005"/>
                  </a:lnTo>
                  <a:lnTo>
                    <a:pt x="16913" y="7829"/>
                  </a:lnTo>
                  <a:lnTo>
                    <a:pt x="17211" y="7664"/>
                  </a:lnTo>
                  <a:lnTo>
                    <a:pt x="17529" y="7493"/>
                  </a:lnTo>
                  <a:lnTo>
                    <a:pt x="17883" y="7334"/>
                  </a:lnTo>
                  <a:lnTo>
                    <a:pt x="18219" y="7169"/>
                  </a:lnTo>
                  <a:lnTo>
                    <a:pt x="18593" y="7015"/>
                  </a:lnTo>
                  <a:lnTo>
                    <a:pt x="18985" y="6862"/>
                  </a:lnTo>
                  <a:lnTo>
                    <a:pt x="19377" y="6714"/>
                  </a:lnTo>
                  <a:lnTo>
                    <a:pt x="19787" y="6566"/>
                  </a:lnTo>
                  <a:lnTo>
                    <a:pt x="20217" y="6429"/>
                  </a:lnTo>
                  <a:lnTo>
                    <a:pt x="20646" y="6287"/>
                  </a:lnTo>
                  <a:lnTo>
                    <a:pt x="21094" y="6156"/>
                  </a:lnTo>
                  <a:lnTo>
                    <a:pt x="21561" y="6025"/>
                  </a:lnTo>
                  <a:lnTo>
                    <a:pt x="22046" y="5900"/>
                  </a:lnTo>
                  <a:lnTo>
                    <a:pt x="22531" y="5781"/>
                  </a:lnTo>
                  <a:lnTo>
                    <a:pt x="23035" y="5667"/>
                  </a:lnTo>
                  <a:lnTo>
                    <a:pt x="23539" y="5553"/>
                  </a:lnTo>
                  <a:lnTo>
                    <a:pt x="24062" y="5445"/>
                  </a:lnTo>
                  <a:lnTo>
                    <a:pt x="24603" y="5343"/>
                  </a:lnTo>
                  <a:lnTo>
                    <a:pt x="25145" y="5246"/>
                  </a:lnTo>
                  <a:lnTo>
                    <a:pt x="25705" y="5149"/>
                  </a:lnTo>
                  <a:lnTo>
                    <a:pt x="26265" y="5064"/>
                  </a:lnTo>
                  <a:lnTo>
                    <a:pt x="26843" y="4978"/>
                  </a:lnTo>
                  <a:lnTo>
                    <a:pt x="27441" y="4899"/>
                  </a:lnTo>
                  <a:lnTo>
                    <a:pt x="28038" y="4825"/>
                  </a:lnTo>
                  <a:lnTo>
                    <a:pt x="28654" y="4757"/>
                  </a:lnTo>
                  <a:lnTo>
                    <a:pt x="29270" y="4694"/>
                  </a:lnTo>
                  <a:lnTo>
                    <a:pt x="29774" y="4643"/>
                  </a:lnTo>
                  <a:lnTo>
                    <a:pt x="29121" y="4575"/>
                  </a:lnTo>
                  <a:lnTo>
                    <a:pt x="28486" y="4501"/>
                  </a:lnTo>
                  <a:lnTo>
                    <a:pt x="27833" y="4421"/>
                  </a:lnTo>
                  <a:lnTo>
                    <a:pt x="27217" y="4330"/>
                  </a:lnTo>
                  <a:lnTo>
                    <a:pt x="26601" y="4239"/>
                  </a:lnTo>
                  <a:lnTo>
                    <a:pt x="25985" y="4142"/>
                  </a:lnTo>
                  <a:lnTo>
                    <a:pt x="25387" y="4040"/>
                  </a:lnTo>
                  <a:lnTo>
                    <a:pt x="24790" y="3932"/>
                  </a:lnTo>
                  <a:lnTo>
                    <a:pt x="24211" y="3824"/>
                  </a:lnTo>
                  <a:lnTo>
                    <a:pt x="23651" y="3704"/>
                  </a:lnTo>
                  <a:lnTo>
                    <a:pt x="23091" y="3585"/>
                  </a:lnTo>
                  <a:lnTo>
                    <a:pt x="22550" y="3454"/>
                  </a:lnTo>
                  <a:lnTo>
                    <a:pt x="22027" y="3323"/>
                  </a:lnTo>
                  <a:lnTo>
                    <a:pt x="21505" y="3192"/>
                  </a:lnTo>
                  <a:lnTo>
                    <a:pt x="21001" y="3050"/>
                  </a:lnTo>
                  <a:lnTo>
                    <a:pt x="20497" y="2908"/>
                  </a:lnTo>
                  <a:lnTo>
                    <a:pt x="20030" y="2760"/>
                  </a:lnTo>
                  <a:lnTo>
                    <a:pt x="19563" y="2606"/>
                  </a:lnTo>
                  <a:lnTo>
                    <a:pt x="19115" y="2452"/>
                  </a:lnTo>
                  <a:lnTo>
                    <a:pt x="18667" y="2293"/>
                  </a:lnTo>
                  <a:lnTo>
                    <a:pt x="18238" y="2128"/>
                  </a:lnTo>
                  <a:lnTo>
                    <a:pt x="17846" y="1958"/>
                  </a:lnTo>
                  <a:lnTo>
                    <a:pt x="17454" y="1787"/>
                  </a:lnTo>
                  <a:lnTo>
                    <a:pt x="17062" y="1616"/>
                  </a:lnTo>
                  <a:lnTo>
                    <a:pt x="16707" y="1440"/>
                  </a:lnTo>
                  <a:lnTo>
                    <a:pt x="16371" y="1258"/>
                  </a:lnTo>
                  <a:lnTo>
                    <a:pt x="16035" y="1070"/>
                  </a:lnTo>
                  <a:lnTo>
                    <a:pt x="15718" y="882"/>
                  </a:lnTo>
                  <a:lnTo>
                    <a:pt x="15438" y="695"/>
                  </a:lnTo>
                  <a:lnTo>
                    <a:pt x="15158" y="501"/>
                  </a:lnTo>
                  <a:lnTo>
                    <a:pt x="14897" y="308"/>
                  </a:lnTo>
                  <a:lnTo>
                    <a:pt x="14654" y="109"/>
                  </a:lnTo>
                  <a:lnTo>
                    <a:pt x="1452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 rot="811433" flipH="1">
              <a:off x="350615" y="68379"/>
              <a:ext cx="78646" cy="75224"/>
            </a:xfrm>
            <a:custGeom>
              <a:avLst/>
              <a:gdLst/>
              <a:ahLst/>
              <a:cxnLst/>
              <a:rect l="l" t="t" r="r" b="b"/>
              <a:pathLst>
                <a:path w="6516" h="1981" extrusionOk="0">
                  <a:moveTo>
                    <a:pt x="3249" y="0"/>
                  </a:moveTo>
                  <a:lnTo>
                    <a:pt x="2932" y="6"/>
                  </a:lnTo>
                  <a:lnTo>
                    <a:pt x="2596" y="17"/>
                  </a:lnTo>
                  <a:lnTo>
                    <a:pt x="2297" y="46"/>
                  </a:lnTo>
                  <a:lnTo>
                    <a:pt x="1998" y="74"/>
                  </a:lnTo>
                  <a:lnTo>
                    <a:pt x="1700" y="120"/>
                  </a:lnTo>
                  <a:lnTo>
                    <a:pt x="1438" y="171"/>
                  </a:lnTo>
                  <a:lnTo>
                    <a:pt x="1196" y="228"/>
                  </a:lnTo>
                  <a:lnTo>
                    <a:pt x="953" y="291"/>
                  </a:lnTo>
                  <a:lnTo>
                    <a:pt x="748" y="359"/>
                  </a:lnTo>
                  <a:lnTo>
                    <a:pt x="561" y="438"/>
                  </a:lnTo>
                  <a:lnTo>
                    <a:pt x="393" y="518"/>
                  </a:lnTo>
                  <a:lnTo>
                    <a:pt x="262" y="603"/>
                  </a:lnTo>
                  <a:lnTo>
                    <a:pt x="150" y="694"/>
                  </a:lnTo>
                  <a:lnTo>
                    <a:pt x="76" y="791"/>
                  </a:lnTo>
                  <a:lnTo>
                    <a:pt x="20" y="888"/>
                  </a:lnTo>
                  <a:lnTo>
                    <a:pt x="1" y="990"/>
                  </a:lnTo>
                  <a:lnTo>
                    <a:pt x="20" y="1093"/>
                  </a:lnTo>
                  <a:lnTo>
                    <a:pt x="76" y="1189"/>
                  </a:lnTo>
                  <a:lnTo>
                    <a:pt x="150" y="1286"/>
                  </a:lnTo>
                  <a:lnTo>
                    <a:pt x="262" y="1377"/>
                  </a:lnTo>
                  <a:lnTo>
                    <a:pt x="393" y="1463"/>
                  </a:lnTo>
                  <a:lnTo>
                    <a:pt x="561" y="1542"/>
                  </a:lnTo>
                  <a:lnTo>
                    <a:pt x="748" y="1622"/>
                  </a:lnTo>
                  <a:lnTo>
                    <a:pt x="953" y="1690"/>
                  </a:lnTo>
                  <a:lnTo>
                    <a:pt x="1196" y="1753"/>
                  </a:lnTo>
                  <a:lnTo>
                    <a:pt x="1438" y="1810"/>
                  </a:lnTo>
                  <a:lnTo>
                    <a:pt x="1700" y="1861"/>
                  </a:lnTo>
                  <a:lnTo>
                    <a:pt x="1998" y="1906"/>
                  </a:lnTo>
                  <a:lnTo>
                    <a:pt x="2297" y="1935"/>
                  </a:lnTo>
                  <a:lnTo>
                    <a:pt x="2596" y="1963"/>
                  </a:lnTo>
                  <a:lnTo>
                    <a:pt x="2932" y="1975"/>
                  </a:lnTo>
                  <a:lnTo>
                    <a:pt x="3249" y="1980"/>
                  </a:lnTo>
                  <a:lnTo>
                    <a:pt x="3585" y="1975"/>
                  </a:lnTo>
                  <a:lnTo>
                    <a:pt x="3921" y="1963"/>
                  </a:lnTo>
                  <a:lnTo>
                    <a:pt x="4220" y="1935"/>
                  </a:lnTo>
                  <a:lnTo>
                    <a:pt x="4518" y="1906"/>
                  </a:lnTo>
                  <a:lnTo>
                    <a:pt x="4817" y="1861"/>
                  </a:lnTo>
                  <a:lnTo>
                    <a:pt x="5078" y="1810"/>
                  </a:lnTo>
                  <a:lnTo>
                    <a:pt x="5321" y="1753"/>
                  </a:lnTo>
                  <a:lnTo>
                    <a:pt x="5564" y="1690"/>
                  </a:lnTo>
                  <a:lnTo>
                    <a:pt x="5769" y="1622"/>
                  </a:lnTo>
                  <a:lnTo>
                    <a:pt x="5956" y="1542"/>
                  </a:lnTo>
                  <a:lnTo>
                    <a:pt x="6124" y="1463"/>
                  </a:lnTo>
                  <a:lnTo>
                    <a:pt x="6254" y="1377"/>
                  </a:lnTo>
                  <a:lnTo>
                    <a:pt x="6366" y="1286"/>
                  </a:lnTo>
                  <a:lnTo>
                    <a:pt x="6441" y="1189"/>
                  </a:lnTo>
                  <a:lnTo>
                    <a:pt x="6497" y="1093"/>
                  </a:lnTo>
                  <a:lnTo>
                    <a:pt x="6516" y="990"/>
                  </a:lnTo>
                  <a:lnTo>
                    <a:pt x="6497" y="888"/>
                  </a:lnTo>
                  <a:lnTo>
                    <a:pt x="6441" y="791"/>
                  </a:lnTo>
                  <a:lnTo>
                    <a:pt x="6366" y="694"/>
                  </a:lnTo>
                  <a:lnTo>
                    <a:pt x="6254" y="603"/>
                  </a:lnTo>
                  <a:lnTo>
                    <a:pt x="6124" y="518"/>
                  </a:lnTo>
                  <a:lnTo>
                    <a:pt x="5956" y="438"/>
                  </a:lnTo>
                  <a:lnTo>
                    <a:pt x="5769" y="359"/>
                  </a:lnTo>
                  <a:lnTo>
                    <a:pt x="5564" y="291"/>
                  </a:lnTo>
                  <a:lnTo>
                    <a:pt x="5321" y="228"/>
                  </a:lnTo>
                  <a:lnTo>
                    <a:pt x="5078" y="171"/>
                  </a:lnTo>
                  <a:lnTo>
                    <a:pt x="4817" y="120"/>
                  </a:lnTo>
                  <a:lnTo>
                    <a:pt x="4518" y="74"/>
                  </a:lnTo>
                  <a:lnTo>
                    <a:pt x="4220" y="46"/>
                  </a:lnTo>
                  <a:lnTo>
                    <a:pt x="3921" y="17"/>
                  </a:lnTo>
                  <a:lnTo>
                    <a:pt x="3585" y="6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 rot="811433" flipH="1">
              <a:off x="664551" y="455071"/>
              <a:ext cx="50475" cy="48453"/>
            </a:xfrm>
            <a:custGeom>
              <a:avLst/>
              <a:gdLst/>
              <a:ahLst/>
              <a:cxnLst/>
              <a:rect l="l" t="t" r="r" b="b"/>
              <a:pathLst>
                <a:path w="4182" h="1276" extrusionOk="0">
                  <a:moveTo>
                    <a:pt x="1886" y="1"/>
                  </a:moveTo>
                  <a:lnTo>
                    <a:pt x="1681" y="12"/>
                  </a:lnTo>
                  <a:lnTo>
                    <a:pt x="1475" y="29"/>
                  </a:lnTo>
                  <a:lnTo>
                    <a:pt x="1289" y="46"/>
                  </a:lnTo>
                  <a:lnTo>
                    <a:pt x="1102" y="75"/>
                  </a:lnTo>
                  <a:lnTo>
                    <a:pt x="934" y="109"/>
                  </a:lnTo>
                  <a:lnTo>
                    <a:pt x="766" y="143"/>
                  </a:lnTo>
                  <a:lnTo>
                    <a:pt x="617" y="183"/>
                  </a:lnTo>
                  <a:lnTo>
                    <a:pt x="486" y="228"/>
                  </a:lnTo>
                  <a:lnTo>
                    <a:pt x="355" y="280"/>
                  </a:lnTo>
                  <a:lnTo>
                    <a:pt x="262" y="331"/>
                  </a:lnTo>
                  <a:lnTo>
                    <a:pt x="169" y="388"/>
                  </a:lnTo>
                  <a:lnTo>
                    <a:pt x="94" y="445"/>
                  </a:lnTo>
                  <a:lnTo>
                    <a:pt x="38" y="507"/>
                  </a:lnTo>
                  <a:lnTo>
                    <a:pt x="19" y="570"/>
                  </a:lnTo>
                  <a:lnTo>
                    <a:pt x="1" y="638"/>
                  </a:lnTo>
                  <a:lnTo>
                    <a:pt x="19" y="701"/>
                  </a:lnTo>
                  <a:lnTo>
                    <a:pt x="38" y="763"/>
                  </a:lnTo>
                  <a:lnTo>
                    <a:pt x="94" y="826"/>
                  </a:lnTo>
                  <a:lnTo>
                    <a:pt x="169" y="883"/>
                  </a:lnTo>
                  <a:lnTo>
                    <a:pt x="262" y="940"/>
                  </a:lnTo>
                  <a:lnTo>
                    <a:pt x="355" y="991"/>
                  </a:lnTo>
                  <a:lnTo>
                    <a:pt x="486" y="1042"/>
                  </a:lnTo>
                  <a:lnTo>
                    <a:pt x="617" y="1087"/>
                  </a:lnTo>
                  <a:lnTo>
                    <a:pt x="766" y="1127"/>
                  </a:lnTo>
                  <a:lnTo>
                    <a:pt x="934" y="1167"/>
                  </a:lnTo>
                  <a:lnTo>
                    <a:pt x="1102" y="1196"/>
                  </a:lnTo>
                  <a:lnTo>
                    <a:pt x="1289" y="1224"/>
                  </a:lnTo>
                  <a:lnTo>
                    <a:pt x="1475" y="1247"/>
                  </a:lnTo>
                  <a:lnTo>
                    <a:pt x="1681" y="1264"/>
                  </a:lnTo>
                  <a:lnTo>
                    <a:pt x="1886" y="1270"/>
                  </a:lnTo>
                  <a:lnTo>
                    <a:pt x="2091" y="1275"/>
                  </a:lnTo>
                  <a:lnTo>
                    <a:pt x="2315" y="1270"/>
                  </a:lnTo>
                  <a:lnTo>
                    <a:pt x="2521" y="1264"/>
                  </a:lnTo>
                  <a:lnTo>
                    <a:pt x="2726" y="1247"/>
                  </a:lnTo>
                  <a:lnTo>
                    <a:pt x="2913" y="1224"/>
                  </a:lnTo>
                  <a:lnTo>
                    <a:pt x="3099" y="1196"/>
                  </a:lnTo>
                  <a:lnTo>
                    <a:pt x="3267" y="1167"/>
                  </a:lnTo>
                  <a:lnTo>
                    <a:pt x="3435" y="1127"/>
                  </a:lnTo>
                  <a:lnTo>
                    <a:pt x="3585" y="1087"/>
                  </a:lnTo>
                  <a:lnTo>
                    <a:pt x="3715" y="1042"/>
                  </a:lnTo>
                  <a:lnTo>
                    <a:pt x="3827" y="991"/>
                  </a:lnTo>
                  <a:lnTo>
                    <a:pt x="3939" y="940"/>
                  </a:lnTo>
                  <a:lnTo>
                    <a:pt x="4033" y="883"/>
                  </a:lnTo>
                  <a:lnTo>
                    <a:pt x="4089" y="826"/>
                  </a:lnTo>
                  <a:lnTo>
                    <a:pt x="4145" y="763"/>
                  </a:lnTo>
                  <a:lnTo>
                    <a:pt x="4182" y="701"/>
                  </a:lnTo>
                  <a:lnTo>
                    <a:pt x="4182" y="638"/>
                  </a:lnTo>
                  <a:lnTo>
                    <a:pt x="4182" y="570"/>
                  </a:lnTo>
                  <a:lnTo>
                    <a:pt x="4145" y="507"/>
                  </a:lnTo>
                  <a:lnTo>
                    <a:pt x="4089" y="445"/>
                  </a:lnTo>
                  <a:lnTo>
                    <a:pt x="4033" y="388"/>
                  </a:lnTo>
                  <a:lnTo>
                    <a:pt x="3939" y="331"/>
                  </a:lnTo>
                  <a:lnTo>
                    <a:pt x="3827" y="280"/>
                  </a:lnTo>
                  <a:lnTo>
                    <a:pt x="3715" y="228"/>
                  </a:lnTo>
                  <a:lnTo>
                    <a:pt x="3585" y="183"/>
                  </a:lnTo>
                  <a:lnTo>
                    <a:pt x="3435" y="143"/>
                  </a:lnTo>
                  <a:lnTo>
                    <a:pt x="3267" y="109"/>
                  </a:lnTo>
                  <a:lnTo>
                    <a:pt x="3099" y="75"/>
                  </a:lnTo>
                  <a:lnTo>
                    <a:pt x="2913" y="46"/>
                  </a:lnTo>
                  <a:lnTo>
                    <a:pt x="2726" y="29"/>
                  </a:lnTo>
                  <a:lnTo>
                    <a:pt x="2521" y="12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208;p40">
            <a:extLst>
              <a:ext uri="{FF2B5EF4-FFF2-40B4-BE49-F238E27FC236}">
                <a16:creationId xmlns:a16="http://schemas.microsoft.com/office/drawing/2014/main" id="{F5F1C087-5401-A81C-346A-2FE852AB5CE1}"/>
              </a:ext>
            </a:extLst>
          </p:cNvPr>
          <p:cNvSpPr/>
          <p:nvPr/>
        </p:nvSpPr>
        <p:spPr>
          <a:xfrm rot="7199725">
            <a:off x="4170182" y="3318283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7" name="Google Shape;2207;p40"/>
          <p:cNvSpPr/>
          <p:nvPr/>
        </p:nvSpPr>
        <p:spPr>
          <a:xfrm rot="7199725">
            <a:off x="1418956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8" name="Google Shape;2208;p40"/>
          <p:cNvSpPr/>
          <p:nvPr/>
        </p:nvSpPr>
        <p:spPr>
          <a:xfrm rot="7199725">
            <a:off x="41410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09" name="Google Shape;2209;p40"/>
          <p:cNvSpPr/>
          <p:nvPr/>
        </p:nvSpPr>
        <p:spPr>
          <a:xfrm rot="7199725">
            <a:off x="6824831" y="1998177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0" name="Google Shape;2210;p40"/>
          <p:cNvSpPr/>
          <p:nvPr/>
        </p:nvSpPr>
        <p:spPr>
          <a:xfrm rot="7199725">
            <a:off x="4053263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1" name="Google Shape;2211;p40"/>
          <p:cNvSpPr/>
          <p:nvPr/>
        </p:nvSpPr>
        <p:spPr>
          <a:xfrm flipH="1">
            <a:off x="4296398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2" name="Google Shape;2212;p40"/>
          <p:cNvSpPr/>
          <p:nvPr/>
        </p:nvSpPr>
        <p:spPr>
          <a:xfrm flipH="1">
            <a:off x="3798925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3" name="Google Shape;2213;p40"/>
          <p:cNvSpPr/>
          <p:nvPr/>
        </p:nvSpPr>
        <p:spPr>
          <a:xfrm rot="7199725">
            <a:off x="66987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4" name="Google Shape;2214;p40"/>
          <p:cNvSpPr/>
          <p:nvPr/>
        </p:nvSpPr>
        <p:spPr>
          <a:xfrm flipH="1">
            <a:off x="69419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5" name="Google Shape;2215;p40"/>
          <p:cNvSpPr/>
          <p:nvPr/>
        </p:nvSpPr>
        <p:spPr>
          <a:xfrm flipH="1">
            <a:off x="64444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6" name="Google Shape;2216;p40"/>
          <p:cNvSpPr/>
          <p:nvPr/>
        </p:nvSpPr>
        <p:spPr>
          <a:xfrm rot="7199725">
            <a:off x="1331188" y="720992"/>
            <a:ext cx="824132" cy="753620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17" name="Google Shape;2217;p40"/>
          <p:cNvSpPr txBox="1">
            <a:spLocks noGrp="1"/>
          </p:cNvSpPr>
          <p:nvPr>
            <p:ph type="title"/>
          </p:nvPr>
        </p:nvSpPr>
        <p:spPr>
          <a:xfrm>
            <a:off x="546300" y="143435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Contextualização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18" name="Google Shape;2218;p40"/>
          <p:cNvSpPr txBox="1">
            <a:spLocks noGrp="1"/>
          </p:cNvSpPr>
          <p:nvPr>
            <p:ph type="title" idx="2"/>
          </p:nvPr>
        </p:nvSpPr>
        <p:spPr>
          <a:xfrm>
            <a:off x="10768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01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20" name="Google Shape;2220;p40"/>
          <p:cNvSpPr txBox="1">
            <a:spLocks noGrp="1"/>
          </p:cNvSpPr>
          <p:nvPr>
            <p:ph type="title" idx="3"/>
          </p:nvPr>
        </p:nvSpPr>
        <p:spPr>
          <a:xfrm>
            <a:off x="32301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Valores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2" name="Google Shape;2222;p40"/>
          <p:cNvSpPr txBox="1">
            <a:spLocks noGrp="1"/>
          </p:cNvSpPr>
          <p:nvPr>
            <p:ph type="title" idx="6"/>
          </p:nvPr>
        </p:nvSpPr>
        <p:spPr>
          <a:xfrm>
            <a:off x="5913900" y="143442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Website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4" name="Google Shape;2224;p40"/>
          <p:cNvSpPr txBox="1">
            <a:spLocks noGrp="1"/>
          </p:cNvSpPr>
          <p:nvPr>
            <p:ph type="title" idx="9"/>
          </p:nvPr>
        </p:nvSpPr>
        <p:spPr>
          <a:xfrm>
            <a:off x="622541" y="2818254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Desafios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5" name="Google Shape;2225;p40"/>
          <p:cNvSpPr txBox="1">
            <a:spLocks noGrp="1"/>
          </p:cNvSpPr>
          <p:nvPr>
            <p:ph type="title" idx="13"/>
          </p:nvPr>
        </p:nvSpPr>
        <p:spPr>
          <a:xfrm>
            <a:off x="1155568" y="21241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04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7" name="Google Shape;2227;p40"/>
          <p:cNvSpPr txBox="1">
            <a:spLocks noGrp="1"/>
          </p:cNvSpPr>
          <p:nvPr>
            <p:ph type="title" idx="15"/>
          </p:nvPr>
        </p:nvSpPr>
        <p:spPr>
          <a:xfrm>
            <a:off x="3317868" y="2683986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Superações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28" name="Google Shape;2228;p40"/>
          <p:cNvSpPr txBox="1">
            <a:spLocks noGrp="1"/>
          </p:cNvSpPr>
          <p:nvPr>
            <p:ph type="title" idx="16"/>
          </p:nvPr>
        </p:nvSpPr>
        <p:spPr>
          <a:xfrm>
            <a:off x="3816568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05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0" name="Google Shape;2230;p40"/>
          <p:cNvSpPr txBox="1">
            <a:spLocks noGrp="1"/>
          </p:cNvSpPr>
          <p:nvPr>
            <p:ph type="title" idx="18"/>
          </p:nvPr>
        </p:nvSpPr>
        <p:spPr>
          <a:xfrm>
            <a:off x="6001668" y="2682561"/>
            <a:ext cx="2336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Agradecimentos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1" name="Google Shape;2231;p40"/>
          <p:cNvSpPr txBox="1">
            <a:spLocks noGrp="1"/>
          </p:cNvSpPr>
          <p:nvPr>
            <p:ph type="title" idx="19"/>
          </p:nvPr>
        </p:nvSpPr>
        <p:spPr>
          <a:xfrm>
            <a:off x="6539071" y="214329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guet Script" panose="00000500000000000000" pitchFamily="2" charset="0"/>
              </a:rPr>
              <a:t>06</a:t>
            </a:r>
            <a:endParaRPr dirty="0">
              <a:latin typeface="Baguet Script" panose="00000500000000000000" pitchFamily="2" charset="0"/>
            </a:endParaRPr>
          </a:p>
        </p:txBody>
      </p:sp>
      <p:sp>
        <p:nvSpPr>
          <p:cNvPr id="2234" name="Google Shape;2234;p40"/>
          <p:cNvSpPr/>
          <p:nvPr/>
        </p:nvSpPr>
        <p:spPr>
          <a:xfrm flipH="1">
            <a:off x="12104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5" name="Google Shape;2235;p40"/>
          <p:cNvSpPr/>
          <p:nvPr/>
        </p:nvSpPr>
        <p:spPr>
          <a:xfrm flipH="1">
            <a:off x="1574323" y="762650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6" name="Google Shape;2236;p40"/>
          <p:cNvSpPr/>
          <p:nvPr/>
        </p:nvSpPr>
        <p:spPr>
          <a:xfrm flipH="1">
            <a:off x="1076850" y="840949"/>
            <a:ext cx="258075" cy="247407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37" name="Google Shape;2237;p40"/>
          <p:cNvSpPr txBox="1">
            <a:spLocks noGrp="1"/>
          </p:cNvSpPr>
          <p:nvPr>
            <p:ph type="title" idx="4"/>
          </p:nvPr>
        </p:nvSpPr>
        <p:spPr>
          <a:xfrm>
            <a:off x="37606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02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8" name="Google Shape;2238;p40"/>
          <p:cNvSpPr txBox="1">
            <a:spLocks noGrp="1"/>
          </p:cNvSpPr>
          <p:nvPr>
            <p:ph type="title" idx="7"/>
          </p:nvPr>
        </p:nvSpPr>
        <p:spPr>
          <a:xfrm>
            <a:off x="6444450" y="8409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guet Script" panose="00000500000000000000" pitchFamily="2" charset="0"/>
              </a:rPr>
              <a:t>03</a:t>
            </a:r>
            <a:endParaRPr>
              <a:latin typeface="Baguet Script" panose="00000500000000000000" pitchFamily="2" charset="0"/>
            </a:endParaRPr>
          </a:p>
        </p:txBody>
      </p:sp>
      <p:sp>
        <p:nvSpPr>
          <p:cNvPr id="2239" name="Google Shape;2239;p40"/>
          <p:cNvSpPr/>
          <p:nvPr/>
        </p:nvSpPr>
        <p:spPr>
          <a:xfrm flipH="1">
            <a:off x="1662091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0" name="Google Shape;2240;p40"/>
          <p:cNvSpPr/>
          <p:nvPr/>
        </p:nvSpPr>
        <p:spPr>
          <a:xfrm flipH="1">
            <a:off x="43841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1" name="Google Shape;2241;p40"/>
          <p:cNvSpPr/>
          <p:nvPr/>
        </p:nvSpPr>
        <p:spPr>
          <a:xfrm flipH="1">
            <a:off x="7067966" y="203983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2" name="Google Shape;2242;p40"/>
          <p:cNvSpPr/>
          <p:nvPr/>
        </p:nvSpPr>
        <p:spPr>
          <a:xfrm flipH="1">
            <a:off x="3932538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2243" name="Google Shape;2243;p40"/>
          <p:cNvSpPr/>
          <p:nvPr/>
        </p:nvSpPr>
        <p:spPr>
          <a:xfrm flipH="1">
            <a:off x="6608763" y="2085786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1" name="Google Shape;2227;p40">
            <a:extLst>
              <a:ext uri="{FF2B5EF4-FFF2-40B4-BE49-F238E27FC236}">
                <a16:creationId xmlns:a16="http://schemas.microsoft.com/office/drawing/2014/main" id="{17F96941-D86D-B120-9AAD-DD6256B13566}"/>
              </a:ext>
            </a:extLst>
          </p:cNvPr>
          <p:cNvSpPr txBox="1">
            <a:spLocks/>
          </p:cNvSpPr>
          <p:nvPr/>
        </p:nvSpPr>
        <p:spPr>
          <a:xfrm>
            <a:off x="3384897" y="4026491"/>
            <a:ext cx="2336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n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dirty="0">
                <a:latin typeface="Baguet Script" panose="00000500000000000000" pitchFamily="2" charset="0"/>
              </a:rPr>
              <a:t>Conclusão</a:t>
            </a:r>
          </a:p>
        </p:txBody>
      </p:sp>
      <p:sp>
        <p:nvSpPr>
          <p:cNvPr id="42" name="Google Shape;2228;p40">
            <a:extLst>
              <a:ext uri="{FF2B5EF4-FFF2-40B4-BE49-F238E27FC236}">
                <a16:creationId xmlns:a16="http://schemas.microsoft.com/office/drawing/2014/main" id="{0D0FB75A-6EEB-4A49-AEEA-BC2E7C449DFE}"/>
              </a:ext>
            </a:extLst>
          </p:cNvPr>
          <p:cNvSpPr txBox="1">
            <a:spLocks/>
          </p:cNvSpPr>
          <p:nvPr/>
        </p:nvSpPr>
        <p:spPr>
          <a:xfrm>
            <a:off x="3938382" y="348648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n"/>
              <a:buNone/>
              <a:defRPr sz="30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latin typeface="Baguet Script" panose="00000500000000000000" pitchFamily="2" charset="0"/>
              </a:rPr>
              <a:t>07</a:t>
            </a:r>
          </a:p>
        </p:txBody>
      </p:sp>
      <p:sp>
        <p:nvSpPr>
          <p:cNvPr id="43" name="Google Shape;2240;p40">
            <a:extLst>
              <a:ext uri="{FF2B5EF4-FFF2-40B4-BE49-F238E27FC236}">
                <a16:creationId xmlns:a16="http://schemas.microsoft.com/office/drawing/2014/main" id="{28348101-F0FE-234C-498B-039E411824B1}"/>
              </a:ext>
            </a:extLst>
          </p:cNvPr>
          <p:cNvSpPr/>
          <p:nvPr/>
        </p:nvSpPr>
        <p:spPr>
          <a:xfrm flipH="1">
            <a:off x="4535087" y="3384685"/>
            <a:ext cx="81890" cy="78309"/>
          </a:xfrm>
          <a:custGeom>
            <a:avLst/>
            <a:gdLst/>
            <a:ahLst/>
            <a:cxnLst/>
            <a:rect l="l" t="t" r="r" b="b"/>
            <a:pathLst>
              <a:path w="6516" h="1981" extrusionOk="0">
                <a:moveTo>
                  <a:pt x="3249" y="0"/>
                </a:moveTo>
                <a:lnTo>
                  <a:pt x="2932" y="6"/>
                </a:lnTo>
                <a:lnTo>
                  <a:pt x="2596" y="17"/>
                </a:lnTo>
                <a:lnTo>
                  <a:pt x="2297" y="46"/>
                </a:lnTo>
                <a:lnTo>
                  <a:pt x="1998" y="74"/>
                </a:lnTo>
                <a:lnTo>
                  <a:pt x="1700" y="120"/>
                </a:lnTo>
                <a:lnTo>
                  <a:pt x="1438" y="171"/>
                </a:lnTo>
                <a:lnTo>
                  <a:pt x="1196" y="228"/>
                </a:lnTo>
                <a:lnTo>
                  <a:pt x="953" y="291"/>
                </a:lnTo>
                <a:lnTo>
                  <a:pt x="748" y="359"/>
                </a:lnTo>
                <a:lnTo>
                  <a:pt x="561" y="438"/>
                </a:lnTo>
                <a:lnTo>
                  <a:pt x="393" y="518"/>
                </a:lnTo>
                <a:lnTo>
                  <a:pt x="262" y="603"/>
                </a:lnTo>
                <a:lnTo>
                  <a:pt x="150" y="694"/>
                </a:lnTo>
                <a:lnTo>
                  <a:pt x="76" y="791"/>
                </a:lnTo>
                <a:lnTo>
                  <a:pt x="20" y="888"/>
                </a:lnTo>
                <a:lnTo>
                  <a:pt x="1" y="990"/>
                </a:lnTo>
                <a:lnTo>
                  <a:pt x="20" y="1093"/>
                </a:lnTo>
                <a:lnTo>
                  <a:pt x="76" y="1189"/>
                </a:lnTo>
                <a:lnTo>
                  <a:pt x="150" y="1286"/>
                </a:lnTo>
                <a:lnTo>
                  <a:pt x="262" y="1377"/>
                </a:lnTo>
                <a:lnTo>
                  <a:pt x="393" y="1463"/>
                </a:lnTo>
                <a:lnTo>
                  <a:pt x="561" y="1542"/>
                </a:lnTo>
                <a:lnTo>
                  <a:pt x="748" y="1622"/>
                </a:lnTo>
                <a:lnTo>
                  <a:pt x="953" y="1690"/>
                </a:lnTo>
                <a:lnTo>
                  <a:pt x="1196" y="1753"/>
                </a:lnTo>
                <a:lnTo>
                  <a:pt x="1438" y="1810"/>
                </a:lnTo>
                <a:lnTo>
                  <a:pt x="1700" y="1861"/>
                </a:lnTo>
                <a:lnTo>
                  <a:pt x="1998" y="1906"/>
                </a:lnTo>
                <a:lnTo>
                  <a:pt x="2297" y="1935"/>
                </a:lnTo>
                <a:lnTo>
                  <a:pt x="2596" y="1963"/>
                </a:lnTo>
                <a:lnTo>
                  <a:pt x="2932" y="1975"/>
                </a:lnTo>
                <a:lnTo>
                  <a:pt x="3249" y="1980"/>
                </a:lnTo>
                <a:lnTo>
                  <a:pt x="3585" y="1975"/>
                </a:lnTo>
                <a:lnTo>
                  <a:pt x="3921" y="1963"/>
                </a:lnTo>
                <a:lnTo>
                  <a:pt x="4220" y="1935"/>
                </a:lnTo>
                <a:lnTo>
                  <a:pt x="4518" y="1906"/>
                </a:lnTo>
                <a:lnTo>
                  <a:pt x="4817" y="1861"/>
                </a:lnTo>
                <a:lnTo>
                  <a:pt x="5078" y="1810"/>
                </a:lnTo>
                <a:lnTo>
                  <a:pt x="5321" y="1753"/>
                </a:lnTo>
                <a:lnTo>
                  <a:pt x="5564" y="1690"/>
                </a:lnTo>
                <a:lnTo>
                  <a:pt x="5769" y="1622"/>
                </a:lnTo>
                <a:lnTo>
                  <a:pt x="5956" y="1542"/>
                </a:lnTo>
                <a:lnTo>
                  <a:pt x="6124" y="1463"/>
                </a:lnTo>
                <a:lnTo>
                  <a:pt x="6254" y="1377"/>
                </a:lnTo>
                <a:lnTo>
                  <a:pt x="6366" y="1286"/>
                </a:lnTo>
                <a:lnTo>
                  <a:pt x="6441" y="1189"/>
                </a:lnTo>
                <a:lnTo>
                  <a:pt x="6497" y="1093"/>
                </a:lnTo>
                <a:lnTo>
                  <a:pt x="6516" y="990"/>
                </a:lnTo>
                <a:lnTo>
                  <a:pt x="6497" y="888"/>
                </a:lnTo>
                <a:lnTo>
                  <a:pt x="6441" y="791"/>
                </a:lnTo>
                <a:lnTo>
                  <a:pt x="6366" y="694"/>
                </a:lnTo>
                <a:lnTo>
                  <a:pt x="6254" y="603"/>
                </a:lnTo>
                <a:lnTo>
                  <a:pt x="6124" y="518"/>
                </a:lnTo>
                <a:lnTo>
                  <a:pt x="5956" y="438"/>
                </a:lnTo>
                <a:lnTo>
                  <a:pt x="5769" y="359"/>
                </a:lnTo>
                <a:lnTo>
                  <a:pt x="5564" y="291"/>
                </a:lnTo>
                <a:lnTo>
                  <a:pt x="5321" y="228"/>
                </a:lnTo>
                <a:lnTo>
                  <a:pt x="5078" y="171"/>
                </a:lnTo>
                <a:lnTo>
                  <a:pt x="4817" y="120"/>
                </a:lnTo>
                <a:lnTo>
                  <a:pt x="4518" y="74"/>
                </a:lnTo>
                <a:lnTo>
                  <a:pt x="4220" y="46"/>
                </a:lnTo>
                <a:lnTo>
                  <a:pt x="3921" y="17"/>
                </a:lnTo>
                <a:lnTo>
                  <a:pt x="3585" y="6"/>
                </a:lnTo>
                <a:lnTo>
                  <a:pt x="324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  <p:sp>
        <p:nvSpPr>
          <p:cNvPr id="44" name="Google Shape;2242;p40">
            <a:extLst>
              <a:ext uri="{FF2B5EF4-FFF2-40B4-BE49-F238E27FC236}">
                <a16:creationId xmlns:a16="http://schemas.microsoft.com/office/drawing/2014/main" id="{D55C061C-01A2-D40B-9252-B2C36DE1583B}"/>
              </a:ext>
            </a:extLst>
          </p:cNvPr>
          <p:cNvSpPr/>
          <p:nvPr/>
        </p:nvSpPr>
        <p:spPr>
          <a:xfrm flipH="1">
            <a:off x="3947311" y="3420547"/>
            <a:ext cx="166405" cy="247403"/>
          </a:xfrm>
          <a:custGeom>
            <a:avLst/>
            <a:gdLst/>
            <a:ahLst/>
            <a:cxnLst/>
            <a:rect l="l" t="t" r="r" b="b"/>
            <a:pathLst>
              <a:path w="16148" h="7630" extrusionOk="0">
                <a:moveTo>
                  <a:pt x="8027" y="1"/>
                </a:moveTo>
                <a:lnTo>
                  <a:pt x="971" y="3938"/>
                </a:lnTo>
                <a:lnTo>
                  <a:pt x="841" y="4023"/>
                </a:lnTo>
                <a:lnTo>
                  <a:pt x="710" y="4103"/>
                </a:lnTo>
                <a:lnTo>
                  <a:pt x="579" y="4188"/>
                </a:lnTo>
                <a:lnTo>
                  <a:pt x="486" y="4273"/>
                </a:lnTo>
                <a:lnTo>
                  <a:pt x="299" y="4444"/>
                </a:lnTo>
                <a:lnTo>
                  <a:pt x="169" y="4615"/>
                </a:lnTo>
                <a:lnTo>
                  <a:pt x="57" y="4791"/>
                </a:lnTo>
                <a:lnTo>
                  <a:pt x="19" y="4967"/>
                </a:lnTo>
                <a:lnTo>
                  <a:pt x="1" y="5149"/>
                </a:lnTo>
                <a:lnTo>
                  <a:pt x="38" y="5326"/>
                </a:lnTo>
                <a:lnTo>
                  <a:pt x="113" y="5497"/>
                </a:lnTo>
                <a:lnTo>
                  <a:pt x="225" y="5673"/>
                </a:lnTo>
                <a:lnTo>
                  <a:pt x="393" y="5844"/>
                </a:lnTo>
                <a:lnTo>
                  <a:pt x="598" y="6009"/>
                </a:lnTo>
                <a:lnTo>
                  <a:pt x="841" y="6174"/>
                </a:lnTo>
                <a:lnTo>
                  <a:pt x="1121" y="6333"/>
                </a:lnTo>
                <a:lnTo>
                  <a:pt x="1270" y="6407"/>
                </a:lnTo>
                <a:lnTo>
                  <a:pt x="1438" y="6481"/>
                </a:lnTo>
                <a:lnTo>
                  <a:pt x="1625" y="6555"/>
                </a:lnTo>
                <a:lnTo>
                  <a:pt x="1811" y="6629"/>
                </a:lnTo>
                <a:lnTo>
                  <a:pt x="2147" y="6748"/>
                </a:lnTo>
                <a:lnTo>
                  <a:pt x="2427" y="6851"/>
                </a:lnTo>
                <a:lnTo>
                  <a:pt x="2726" y="6942"/>
                </a:lnTo>
                <a:lnTo>
                  <a:pt x="3043" y="7033"/>
                </a:lnTo>
                <a:lnTo>
                  <a:pt x="3361" y="7112"/>
                </a:lnTo>
                <a:lnTo>
                  <a:pt x="3697" y="7192"/>
                </a:lnTo>
                <a:lnTo>
                  <a:pt x="4033" y="7260"/>
                </a:lnTo>
                <a:lnTo>
                  <a:pt x="4387" y="7323"/>
                </a:lnTo>
                <a:lnTo>
                  <a:pt x="4761" y="7380"/>
                </a:lnTo>
                <a:lnTo>
                  <a:pt x="5134" y="7431"/>
                </a:lnTo>
                <a:lnTo>
                  <a:pt x="5507" y="7476"/>
                </a:lnTo>
                <a:lnTo>
                  <a:pt x="5881" y="7516"/>
                </a:lnTo>
                <a:lnTo>
                  <a:pt x="6273" y="7550"/>
                </a:lnTo>
                <a:lnTo>
                  <a:pt x="6665" y="7579"/>
                </a:lnTo>
                <a:lnTo>
                  <a:pt x="7057" y="7601"/>
                </a:lnTo>
                <a:lnTo>
                  <a:pt x="7467" y="7619"/>
                </a:lnTo>
                <a:lnTo>
                  <a:pt x="7859" y="7624"/>
                </a:lnTo>
                <a:lnTo>
                  <a:pt x="8270" y="7630"/>
                </a:lnTo>
                <a:lnTo>
                  <a:pt x="8662" y="7624"/>
                </a:lnTo>
                <a:lnTo>
                  <a:pt x="9073" y="7613"/>
                </a:lnTo>
                <a:lnTo>
                  <a:pt x="9465" y="7601"/>
                </a:lnTo>
                <a:lnTo>
                  <a:pt x="9875" y="7579"/>
                </a:lnTo>
                <a:lnTo>
                  <a:pt x="10267" y="7550"/>
                </a:lnTo>
                <a:lnTo>
                  <a:pt x="10659" y="7516"/>
                </a:lnTo>
                <a:lnTo>
                  <a:pt x="11033" y="7471"/>
                </a:lnTo>
                <a:lnTo>
                  <a:pt x="11406" y="7425"/>
                </a:lnTo>
                <a:lnTo>
                  <a:pt x="11779" y="7374"/>
                </a:lnTo>
                <a:lnTo>
                  <a:pt x="12153" y="7311"/>
                </a:lnTo>
                <a:lnTo>
                  <a:pt x="12507" y="7249"/>
                </a:lnTo>
                <a:lnTo>
                  <a:pt x="12862" y="7175"/>
                </a:lnTo>
                <a:lnTo>
                  <a:pt x="13198" y="7095"/>
                </a:lnTo>
                <a:lnTo>
                  <a:pt x="13515" y="7010"/>
                </a:lnTo>
                <a:lnTo>
                  <a:pt x="13833" y="6919"/>
                </a:lnTo>
                <a:lnTo>
                  <a:pt x="14057" y="6851"/>
                </a:lnTo>
                <a:lnTo>
                  <a:pt x="14281" y="6777"/>
                </a:lnTo>
                <a:lnTo>
                  <a:pt x="14486" y="6697"/>
                </a:lnTo>
                <a:lnTo>
                  <a:pt x="14673" y="6623"/>
                </a:lnTo>
                <a:lnTo>
                  <a:pt x="14859" y="6543"/>
                </a:lnTo>
                <a:lnTo>
                  <a:pt x="15027" y="6458"/>
                </a:lnTo>
                <a:lnTo>
                  <a:pt x="15177" y="6378"/>
                </a:lnTo>
                <a:lnTo>
                  <a:pt x="15326" y="6293"/>
                </a:lnTo>
                <a:lnTo>
                  <a:pt x="15457" y="6202"/>
                </a:lnTo>
                <a:lnTo>
                  <a:pt x="15587" y="6117"/>
                </a:lnTo>
                <a:lnTo>
                  <a:pt x="15699" y="6026"/>
                </a:lnTo>
                <a:lnTo>
                  <a:pt x="15793" y="5935"/>
                </a:lnTo>
                <a:lnTo>
                  <a:pt x="15886" y="5844"/>
                </a:lnTo>
                <a:lnTo>
                  <a:pt x="15961" y="5753"/>
                </a:lnTo>
                <a:lnTo>
                  <a:pt x="16017" y="5662"/>
                </a:lnTo>
                <a:lnTo>
                  <a:pt x="16073" y="5565"/>
                </a:lnTo>
                <a:lnTo>
                  <a:pt x="16110" y="5474"/>
                </a:lnTo>
                <a:lnTo>
                  <a:pt x="16147" y="5377"/>
                </a:lnTo>
                <a:lnTo>
                  <a:pt x="16147" y="5286"/>
                </a:lnTo>
                <a:lnTo>
                  <a:pt x="16147" y="5189"/>
                </a:lnTo>
                <a:lnTo>
                  <a:pt x="16147" y="5093"/>
                </a:lnTo>
                <a:lnTo>
                  <a:pt x="16129" y="4996"/>
                </a:lnTo>
                <a:lnTo>
                  <a:pt x="16091" y="4905"/>
                </a:lnTo>
                <a:lnTo>
                  <a:pt x="16035" y="4808"/>
                </a:lnTo>
                <a:lnTo>
                  <a:pt x="15979" y="4717"/>
                </a:lnTo>
                <a:lnTo>
                  <a:pt x="15905" y="4620"/>
                </a:lnTo>
                <a:lnTo>
                  <a:pt x="15830" y="4529"/>
                </a:lnTo>
                <a:lnTo>
                  <a:pt x="15737" y="4433"/>
                </a:lnTo>
                <a:lnTo>
                  <a:pt x="15625" y="4342"/>
                </a:lnTo>
                <a:lnTo>
                  <a:pt x="15494" y="4251"/>
                </a:lnTo>
                <a:lnTo>
                  <a:pt x="15363" y="4165"/>
                </a:lnTo>
                <a:lnTo>
                  <a:pt x="15214" y="4074"/>
                </a:lnTo>
                <a:lnTo>
                  <a:pt x="8027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Baguet Script" panose="00000500000000000000" pitchFamily="2" charset="0"/>
                <a:sym typeface="Corben"/>
              </a:rPr>
              <a:t>Contextualização</a:t>
            </a:r>
            <a:endParaRPr sz="2400" b="1" dirty="0">
              <a:latin typeface="Baguet Script" panose="00000500000000000000" pitchFamily="2" charset="0"/>
              <a:sym typeface="Corben"/>
            </a:endParaRPr>
          </a:p>
        </p:txBody>
      </p:sp>
      <p:sp>
        <p:nvSpPr>
          <p:cNvPr id="2202" name="Google Shape;2202;p3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  <a:latin typeface="Baguet Script" panose="00000500000000000000" pitchFamily="2" charset="0"/>
              </a:rPr>
              <a:t>Gosto bastante de mudar meu estilo constantemente, tanto roupas quanto cabelo, piercings, e etc. Com isso, a única coisa que me veio à cabeça no meu desafio individual, foi criar um fórum onde pessoas poderiam postar sobre pessoas influentes deste meio que conhecem, e outros usuários  caso achem interessantes, pesquisar e conhecer também, para diversificar e aumentar seu círculo de amizade/conteúdo/estilo.</a:t>
            </a:r>
            <a:endParaRPr sz="2000" dirty="0">
              <a:solidFill>
                <a:schemeClr val="tx1"/>
              </a:solidFill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3"/>
          <p:cNvSpPr txBox="1">
            <a:spLocks noGrp="1"/>
          </p:cNvSpPr>
          <p:nvPr>
            <p:ph type="subTitle" idx="2"/>
          </p:nvPr>
        </p:nvSpPr>
        <p:spPr>
          <a:xfrm>
            <a:off x="497364" y="652652"/>
            <a:ext cx="3284700" cy="5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olivier" pitchFamily="2" charset="0"/>
              </a:rPr>
              <a:t>Comunicacao</a:t>
            </a:r>
            <a:endParaRPr sz="2400" dirty="0">
              <a:latin typeface="olivier" pitchFamily="2" charset="0"/>
            </a:endParaRPr>
          </a:p>
        </p:txBody>
      </p:sp>
      <p:sp>
        <p:nvSpPr>
          <p:cNvPr id="2264" name="Google Shape;2264;p43"/>
          <p:cNvSpPr txBox="1">
            <a:spLocks noGrp="1"/>
          </p:cNvSpPr>
          <p:nvPr>
            <p:ph type="title"/>
          </p:nvPr>
        </p:nvSpPr>
        <p:spPr>
          <a:xfrm>
            <a:off x="529337" y="63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Valores</a:t>
            </a:r>
            <a:endParaRPr sz="3200" dirty="0">
              <a:latin typeface="Baguet Script" panose="00000500000000000000" pitchFamily="2" charset="0"/>
            </a:endParaRPr>
          </a:p>
        </p:txBody>
      </p:sp>
      <p:sp>
        <p:nvSpPr>
          <p:cNvPr id="2265" name="Google Shape;2265;p43"/>
          <p:cNvSpPr/>
          <p:nvPr/>
        </p:nvSpPr>
        <p:spPr>
          <a:xfrm rot="-8251255" flipH="1">
            <a:off x="407483" y="219020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65;p43">
            <a:extLst>
              <a:ext uri="{FF2B5EF4-FFF2-40B4-BE49-F238E27FC236}">
                <a16:creationId xmlns:a16="http://schemas.microsoft.com/office/drawing/2014/main" id="{1899D6DD-10FE-988D-5C36-C52B37E9D9E3}"/>
              </a:ext>
            </a:extLst>
          </p:cNvPr>
          <p:cNvSpPr/>
          <p:nvPr/>
        </p:nvSpPr>
        <p:spPr>
          <a:xfrm rot="-8251255" flipH="1">
            <a:off x="4933117" y="295051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262;p43">
            <a:extLst>
              <a:ext uri="{FF2B5EF4-FFF2-40B4-BE49-F238E27FC236}">
                <a16:creationId xmlns:a16="http://schemas.microsoft.com/office/drawing/2014/main" id="{9B69FC72-8BBF-3EB5-7E6D-F3625642133E}"/>
              </a:ext>
            </a:extLst>
          </p:cNvPr>
          <p:cNvSpPr txBox="1">
            <a:spLocks/>
          </p:cNvSpPr>
          <p:nvPr/>
        </p:nvSpPr>
        <p:spPr>
          <a:xfrm>
            <a:off x="820411" y="1479712"/>
            <a:ext cx="2685974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Troquei ideias e inovações com os monitores/professores sempre que possível., além de pedir ajuda somente quando muito necessário. </a:t>
            </a:r>
          </a:p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 </a:t>
            </a:r>
          </a:p>
        </p:txBody>
      </p:sp>
      <p:sp>
        <p:nvSpPr>
          <p:cNvPr id="13" name="Google Shape;2261;p43">
            <a:extLst>
              <a:ext uri="{FF2B5EF4-FFF2-40B4-BE49-F238E27FC236}">
                <a16:creationId xmlns:a16="http://schemas.microsoft.com/office/drawing/2014/main" id="{6436B676-9ED4-C7CA-6C02-105318609A4E}"/>
              </a:ext>
            </a:extLst>
          </p:cNvPr>
          <p:cNvSpPr txBox="1">
            <a:spLocks/>
          </p:cNvSpPr>
          <p:nvPr/>
        </p:nvSpPr>
        <p:spPr>
          <a:xfrm>
            <a:off x="2570290" y="62471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4" name="Google Shape;2261;p43">
            <a:extLst>
              <a:ext uri="{FF2B5EF4-FFF2-40B4-BE49-F238E27FC236}">
                <a16:creationId xmlns:a16="http://schemas.microsoft.com/office/drawing/2014/main" id="{501973EB-86CF-9CB4-EE6F-E26023A2F588}"/>
              </a:ext>
            </a:extLst>
          </p:cNvPr>
          <p:cNvSpPr txBox="1">
            <a:spLocks/>
          </p:cNvSpPr>
          <p:nvPr/>
        </p:nvSpPr>
        <p:spPr>
          <a:xfrm rot="5400000">
            <a:off x="2411927" y="831890"/>
            <a:ext cx="334028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</a:rPr>
              <a:t>~</a:t>
            </a:r>
          </a:p>
        </p:txBody>
      </p:sp>
      <p:sp>
        <p:nvSpPr>
          <p:cNvPr id="19" name="Google Shape;2260;p43">
            <a:extLst>
              <a:ext uri="{FF2B5EF4-FFF2-40B4-BE49-F238E27FC236}">
                <a16:creationId xmlns:a16="http://schemas.microsoft.com/office/drawing/2014/main" id="{D8E0B0B5-145D-0FF7-F6D9-C3D554EFFD4E}"/>
              </a:ext>
            </a:extLst>
          </p:cNvPr>
          <p:cNvSpPr txBox="1">
            <a:spLocks/>
          </p:cNvSpPr>
          <p:nvPr/>
        </p:nvSpPr>
        <p:spPr>
          <a:xfrm>
            <a:off x="4970616" y="652652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Amizade</a:t>
            </a:r>
          </a:p>
        </p:txBody>
      </p:sp>
      <p:sp>
        <p:nvSpPr>
          <p:cNvPr id="20" name="Google Shape;2262;p43">
            <a:extLst>
              <a:ext uri="{FF2B5EF4-FFF2-40B4-BE49-F238E27FC236}">
                <a16:creationId xmlns:a16="http://schemas.microsoft.com/office/drawing/2014/main" id="{266CA3FE-4918-6A9C-83E2-DAB44E1CF1BD}"/>
              </a:ext>
            </a:extLst>
          </p:cNvPr>
          <p:cNvSpPr txBox="1">
            <a:spLocks/>
          </p:cNvSpPr>
          <p:nvPr/>
        </p:nvSpPr>
        <p:spPr>
          <a:xfrm>
            <a:off x="5284261" y="1413005"/>
            <a:ext cx="2739219" cy="143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600" dirty="0">
                <a:latin typeface="Baguet Script" panose="020B0604020202020204" pitchFamily="2" charset="0"/>
              </a:rPr>
              <a:t>Ajudei colegas em algumas atividades, que eu sabia que seria uma dificuldade para eles, eu explicava algumas coisas que para eles eram um pouco confusas.</a:t>
            </a:r>
          </a:p>
        </p:txBody>
      </p:sp>
      <p:sp>
        <p:nvSpPr>
          <p:cNvPr id="21" name="Google Shape;2260;p43">
            <a:extLst>
              <a:ext uri="{FF2B5EF4-FFF2-40B4-BE49-F238E27FC236}">
                <a16:creationId xmlns:a16="http://schemas.microsoft.com/office/drawing/2014/main" id="{60583A51-9342-C567-B896-5E3D46CD829C}"/>
              </a:ext>
            </a:extLst>
          </p:cNvPr>
          <p:cNvSpPr txBox="1">
            <a:spLocks/>
          </p:cNvSpPr>
          <p:nvPr/>
        </p:nvSpPr>
        <p:spPr>
          <a:xfrm>
            <a:off x="2704478" y="2722616"/>
            <a:ext cx="32847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bas Neue"/>
              <a:buNone/>
              <a:defRPr sz="1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pt-BR" sz="2400" dirty="0">
                <a:latin typeface="olivier" pitchFamily="2" charset="0"/>
                <a:cs typeface="Cavolini" panose="020B0502040204020203" pitchFamily="66" charset="0"/>
              </a:rPr>
              <a:t>Proatividade</a:t>
            </a:r>
          </a:p>
        </p:txBody>
      </p:sp>
      <p:sp>
        <p:nvSpPr>
          <p:cNvPr id="22" name="Google Shape;2265;p43">
            <a:extLst>
              <a:ext uri="{FF2B5EF4-FFF2-40B4-BE49-F238E27FC236}">
                <a16:creationId xmlns:a16="http://schemas.microsoft.com/office/drawing/2014/main" id="{18D1FFB1-439D-A766-F23B-53FA5C7D84D6}"/>
              </a:ext>
            </a:extLst>
          </p:cNvPr>
          <p:cNvSpPr/>
          <p:nvPr/>
        </p:nvSpPr>
        <p:spPr>
          <a:xfrm rot="-8251255" flipH="1">
            <a:off x="2701487" y="2258625"/>
            <a:ext cx="3359697" cy="3236331"/>
          </a:xfrm>
          <a:custGeom>
            <a:avLst/>
            <a:gdLst/>
            <a:ahLst/>
            <a:cxnLst/>
            <a:rect l="l" t="t" r="r" b="b"/>
            <a:pathLst>
              <a:path w="35005" h="32010" extrusionOk="0">
                <a:moveTo>
                  <a:pt x="10874" y="0"/>
                </a:moveTo>
                <a:lnTo>
                  <a:pt x="10472" y="16"/>
                </a:lnTo>
                <a:lnTo>
                  <a:pt x="10061" y="39"/>
                </a:lnTo>
                <a:lnTo>
                  <a:pt x="9659" y="70"/>
                </a:lnTo>
                <a:lnTo>
                  <a:pt x="9257" y="117"/>
                </a:lnTo>
                <a:lnTo>
                  <a:pt x="8854" y="178"/>
                </a:lnTo>
                <a:lnTo>
                  <a:pt x="8459" y="240"/>
                </a:lnTo>
                <a:lnTo>
                  <a:pt x="8065" y="318"/>
                </a:lnTo>
                <a:lnTo>
                  <a:pt x="7670" y="411"/>
                </a:lnTo>
                <a:lnTo>
                  <a:pt x="7283" y="511"/>
                </a:lnTo>
                <a:lnTo>
                  <a:pt x="6904" y="627"/>
                </a:lnTo>
                <a:lnTo>
                  <a:pt x="6525" y="751"/>
                </a:lnTo>
                <a:lnTo>
                  <a:pt x="6146" y="883"/>
                </a:lnTo>
                <a:lnTo>
                  <a:pt x="5782" y="1030"/>
                </a:lnTo>
                <a:lnTo>
                  <a:pt x="5418" y="1192"/>
                </a:lnTo>
                <a:lnTo>
                  <a:pt x="5062" y="1363"/>
                </a:lnTo>
                <a:lnTo>
                  <a:pt x="4714" y="1548"/>
                </a:lnTo>
                <a:lnTo>
                  <a:pt x="4373" y="1742"/>
                </a:lnTo>
                <a:lnTo>
                  <a:pt x="4041" y="1958"/>
                </a:lnTo>
                <a:lnTo>
                  <a:pt x="3708" y="2175"/>
                </a:lnTo>
                <a:lnTo>
                  <a:pt x="3390" y="2415"/>
                </a:lnTo>
                <a:lnTo>
                  <a:pt x="3089" y="2663"/>
                </a:lnTo>
                <a:lnTo>
                  <a:pt x="2787" y="2918"/>
                </a:lnTo>
                <a:lnTo>
                  <a:pt x="2500" y="3197"/>
                </a:lnTo>
                <a:lnTo>
                  <a:pt x="2222" y="3483"/>
                </a:lnTo>
                <a:lnTo>
                  <a:pt x="2083" y="3630"/>
                </a:lnTo>
                <a:lnTo>
                  <a:pt x="1951" y="3785"/>
                </a:lnTo>
                <a:lnTo>
                  <a:pt x="1827" y="3940"/>
                </a:lnTo>
                <a:lnTo>
                  <a:pt x="1703" y="4094"/>
                </a:lnTo>
                <a:lnTo>
                  <a:pt x="1587" y="4257"/>
                </a:lnTo>
                <a:lnTo>
                  <a:pt x="1471" y="4427"/>
                </a:lnTo>
                <a:lnTo>
                  <a:pt x="1363" y="4597"/>
                </a:lnTo>
                <a:lnTo>
                  <a:pt x="1254" y="4768"/>
                </a:lnTo>
                <a:lnTo>
                  <a:pt x="1154" y="4938"/>
                </a:lnTo>
                <a:lnTo>
                  <a:pt x="1053" y="5116"/>
                </a:lnTo>
                <a:lnTo>
                  <a:pt x="960" y="5294"/>
                </a:lnTo>
                <a:lnTo>
                  <a:pt x="875" y="5472"/>
                </a:lnTo>
                <a:lnTo>
                  <a:pt x="790" y="5658"/>
                </a:lnTo>
                <a:lnTo>
                  <a:pt x="705" y="5843"/>
                </a:lnTo>
                <a:lnTo>
                  <a:pt x="635" y="6029"/>
                </a:lnTo>
                <a:lnTo>
                  <a:pt x="558" y="6223"/>
                </a:lnTo>
                <a:lnTo>
                  <a:pt x="426" y="6602"/>
                </a:lnTo>
                <a:lnTo>
                  <a:pt x="310" y="6989"/>
                </a:lnTo>
                <a:lnTo>
                  <a:pt x="217" y="7383"/>
                </a:lnTo>
                <a:lnTo>
                  <a:pt x="140" y="7778"/>
                </a:lnTo>
                <a:lnTo>
                  <a:pt x="78" y="8181"/>
                </a:lnTo>
                <a:lnTo>
                  <a:pt x="32" y="8583"/>
                </a:lnTo>
                <a:lnTo>
                  <a:pt x="8" y="8985"/>
                </a:lnTo>
                <a:lnTo>
                  <a:pt x="1" y="9380"/>
                </a:lnTo>
                <a:lnTo>
                  <a:pt x="8" y="9581"/>
                </a:lnTo>
                <a:lnTo>
                  <a:pt x="16" y="9783"/>
                </a:lnTo>
                <a:lnTo>
                  <a:pt x="32" y="9976"/>
                </a:lnTo>
                <a:lnTo>
                  <a:pt x="47" y="10177"/>
                </a:lnTo>
                <a:lnTo>
                  <a:pt x="70" y="10371"/>
                </a:lnTo>
                <a:lnTo>
                  <a:pt x="94" y="10572"/>
                </a:lnTo>
                <a:lnTo>
                  <a:pt x="132" y="10765"/>
                </a:lnTo>
                <a:lnTo>
                  <a:pt x="163" y="10959"/>
                </a:lnTo>
                <a:lnTo>
                  <a:pt x="210" y="11152"/>
                </a:lnTo>
                <a:lnTo>
                  <a:pt x="256" y="11338"/>
                </a:lnTo>
                <a:lnTo>
                  <a:pt x="303" y="11532"/>
                </a:lnTo>
                <a:lnTo>
                  <a:pt x="364" y="11717"/>
                </a:lnTo>
                <a:lnTo>
                  <a:pt x="419" y="11903"/>
                </a:lnTo>
                <a:lnTo>
                  <a:pt x="488" y="12081"/>
                </a:lnTo>
                <a:lnTo>
                  <a:pt x="558" y="12267"/>
                </a:lnTo>
                <a:lnTo>
                  <a:pt x="635" y="12445"/>
                </a:lnTo>
                <a:lnTo>
                  <a:pt x="713" y="12623"/>
                </a:lnTo>
                <a:lnTo>
                  <a:pt x="798" y="12793"/>
                </a:lnTo>
                <a:lnTo>
                  <a:pt x="891" y="12963"/>
                </a:lnTo>
                <a:lnTo>
                  <a:pt x="984" y="13134"/>
                </a:lnTo>
                <a:lnTo>
                  <a:pt x="1084" y="13296"/>
                </a:lnTo>
                <a:lnTo>
                  <a:pt x="1193" y="13459"/>
                </a:lnTo>
                <a:lnTo>
                  <a:pt x="1301" y="13613"/>
                </a:lnTo>
                <a:lnTo>
                  <a:pt x="1417" y="13768"/>
                </a:lnTo>
                <a:lnTo>
                  <a:pt x="1541" y="13923"/>
                </a:lnTo>
                <a:lnTo>
                  <a:pt x="1665" y="14070"/>
                </a:lnTo>
                <a:lnTo>
                  <a:pt x="1796" y="14217"/>
                </a:lnTo>
                <a:lnTo>
                  <a:pt x="1935" y="14356"/>
                </a:lnTo>
                <a:lnTo>
                  <a:pt x="2075" y="14496"/>
                </a:lnTo>
                <a:lnTo>
                  <a:pt x="2222" y="14627"/>
                </a:lnTo>
                <a:lnTo>
                  <a:pt x="2369" y="14751"/>
                </a:lnTo>
                <a:lnTo>
                  <a:pt x="2531" y="14875"/>
                </a:lnTo>
                <a:lnTo>
                  <a:pt x="2678" y="14991"/>
                </a:lnTo>
                <a:lnTo>
                  <a:pt x="2833" y="15092"/>
                </a:lnTo>
                <a:lnTo>
                  <a:pt x="2988" y="15200"/>
                </a:lnTo>
                <a:lnTo>
                  <a:pt x="3143" y="15293"/>
                </a:lnTo>
                <a:lnTo>
                  <a:pt x="3468" y="15479"/>
                </a:lnTo>
                <a:lnTo>
                  <a:pt x="3793" y="15649"/>
                </a:lnTo>
                <a:lnTo>
                  <a:pt x="4126" y="15811"/>
                </a:lnTo>
                <a:lnTo>
                  <a:pt x="4466" y="15958"/>
                </a:lnTo>
                <a:lnTo>
                  <a:pt x="4814" y="16105"/>
                </a:lnTo>
                <a:lnTo>
                  <a:pt x="5163" y="16237"/>
                </a:lnTo>
                <a:lnTo>
                  <a:pt x="5867" y="16500"/>
                </a:lnTo>
                <a:lnTo>
                  <a:pt x="6571" y="16763"/>
                </a:lnTo>
                <a:lnTo>
                  <a:pt x="6927" y="16895"/>
                </a:lnTo>
                <a:lnTo>
                  <a:pt x="7275" y="17034"/>
                </a:lnTo>
                <a:lnTo>
                  <a:pt x="7616" y="17181"/>
                </a:lnTo>
                <a:lnTo>
                  <a:pt x="7956" y="17336"/>
                </a:lnTo>
                <a:lnTo>
                  <a:pt x="8227" y="17460"/>
                </a:lnTo>
                <a:lnTo>
                  <a:pt x="8483" y="17599"/>
                </a:lnTo>
                <a:lnTo>
                  <a:pt x="8746" y="17738"/>
                </a:lnTo>
                <a:lnTo>
                  <a:pt x="9001" y="17885"/>
                </a:lnTo>
                <a:lnTo>
                  <a:pt x="9249" y="18040"/>
                </a:lnTo>
                <a:lnTo>
                  <a:pt x="9497" y="18195"/>
                </a:lnTo>
                <a:lnTo>
                  <a:pt x="9744" y="18357"/>
                </a:lnTo>
                <a:lnTo>
                  <a:pt x="9984" y="18528"/>
                </a:lnTo>
                <a:lnTo>
                  <a:pt x="10224" y="18698"/>
                </a:lnTo>
                <a:lnTo>
                  <a:pt x="10456" y="18876"/>
                </a:lnTo>
                <a:lnTo>
                  <a:pt x="10688" y="19062"/>
                </a:lnTo>
                <a:lnTo>
                  <a:pt x="10920" y="19247"/>
                </a:lnTo>
                <a:lnTo>
                  <a:pt x="11145" y="19433"/>
                </a:lnTo>
                <a:lnTo>
                  <a:pt x="11369" y="19627"/>
                </a:lnTo>
                <a:lnTo>
                  <a:pt x="11803" y="20021"/>
                </a:lnTo>
                <a:lnTo>
                  <a:pt x="12236" y="20439"/>
                </a:lnTo>
                <a:lnTo>
                  <a:pt x="12654" y="20857"/>
                </a:lnTo>
                <a:lnTo>
                  <a:pt x="13064" y="21291"/>
                </a:lnTo>
                <a:lnTo>
                  <a:pt x="13467" y="21724"/>
                </a:lnTo>
                <a:lnTo>
                  <a:pt x="13861" y="22173"/>
                </a:lnTo>
                <a:lnTo>
                  <a:pt x="14256" y="22622"/>
                </a:lnTo>
                <a:lnTo>
                  <a:pt x="14643" y="23078"/>
                </a:lnTo>
                <a:lnTo>
                  <a:pt x="15022" y="23527"/>
                </a:lnTo>
                <a:lnTo>
                  <a:pt x="15781" y="24448"/>
                </a:lnTo>
                <a:lnTo>
                  <a:pt x="16539" y="25361"/>
                </a:lnTo>
                <a:lnTo>
                  <a:pt x="16926" y="25810"/>
                </a:lnTo>
                <a:lnTo>
                  <a:pt x="17313" y="26259"/>
                </a:lnTo>
                <a:lnTo>
                  <a:pt x="17708" y="26708"/>
                </a:lnTo>
                <a:lnTo>
                  <a:pt x="18110" y="27141"/>
                </a:lnTo>
                <a:lnTo>
                  <a:pt x="18520" y="27567"/>
                </a:lnTo>
                <a:lnTo>
                  <a:pt x="18938" y="27985"/>
                </a:lnTo>
                <a:lnTo>
                  <a:pt x="19364" y="28395"/>
                </a:lnTo>
                <a:lnTo>
                  <a:pt x="19805" y="28790"/>
                </a:lnTo>
                <a:lnTo>
                  <a:pt x="20029" y="28983"/>
                </a:lnTo>
                <a:lnTo>
                  <a:pt x="20254" y="29169"/>
                </a:lnTo>
                <a:lnTo>
                  <a:pt x="20486" y="29355"/>
                </a:lnTo>
                <a:lnTo>
                  <a:pt x="20718" y="29540"/>
                </a:lnTo>
                <a:lnTo>
                  <a:pt x="20950" y="29711"/>
                </a:lnTo>
                <a:lnTo>
                  <a:pt x="21190" y="29889"/>
                </a:lnTo>
                <a:lnTo>
                  <a:pt x="21430" y="30051"/>
                </a:lnTo>
                <a:lnTo>
                  <a:pt x="21678" y="30214"/>
                </a:lnTo>
                <a:lnTo>
                  <a:pt x="21933" y="30376"/>
                </a:lnTo>
                <a:lnTo>
                  <a:pt x="22188" y="30531"/>
                </a:lnTo>
                <a:lnTo>
                  <a:pt x="22444" y="30670"/>
                </a:lnTo>
                <a:lnTo>
                  <a:pt x="22715" y="30810"/>
                </a:lnTo>
                <a:lnTo>
                  <a:pt x="22978" y="30949"/>
                </a:lnTo>
                <a:lnTo>
                  <a:pt x="23249" y="31073"/>
                </a:lnTo>
                <a:lnTo>
                  <a:pt x="23527" y="31189"/>
                </a:lnTo>
                <a:lnTo>
                  <a:pt x="23806" y="31305"/>
                </a:lnTo>
                <a:lnTo>
                  <a:pt x="24085" y="31405"/>
                </a:lnTo>
                <a:lnTo>
                  <a:pt x="24371" y="31506"/>
                </a:lnTo>
                <a:lnTo>
                  <a:pt x="24657" y="31599"/>
                </a:lnTo>
                <a:lnTo>
                  <a:pt x="24944" y="31676"/>
                </a:lnTo>
                <a:lnTo>
                  <a:pt x="25238" y="31746"/>
                </a:lnTo>
                <a:lnTo>
                  <a:pt x="25524" y="31816"/>
                </a:lnTo>
                <a:lnTo>
                  <a:pt x="25818" y="31870"/>
                </a:lnTo>
                <a:lnTo>
                  <a:pt x="26112" y="31916"/>
                </a:lnTo>
                <a:lnTo>
                  <a:pt x="26406" y="31955"/>
                </a:lnTo>
                <a:lnTo>
                  <a:pt x="26700" y="31978"/>
                </a:lnTo>
                <a:lnTo>
                  <a:pt x="26994" y="32001"/>
                </a:lnTo>
                <a:lnTo>
                  <a:pt x="27289" y="32009"/>
                </a:lnTo>
                <a:lnTo>
                  <a:pt x="27575" y="32009"/>
                </a:lnTo>
                <a:lnTo>
                  <a:pt x="27869" y="31994"/>
                </a:lnTo>
                <a:lnTo>
                  <a:pt x="28163" y="31970"/>
                </a:lnTo>
                <a:lnTo>
                  <a:pt x="28449" y="31939"/>
                </a:lnTo>
                <a:lnTo>
                  <a:pt x="28736" y="31893"/>
                </a:lnTo>
                <a:lnTo>
                  <a:pt x="29022" y="31839"/>
                </a:lnTo>
                <a:lnTo>
                  <a:pt x="29301" y="31769"/>
                </a:lnTo>
                <a:lnTo>
                  <a:pt x="29579" y="31692"/>
                </a:lnTo>
                <a:lnTo>
                  <a:pt x="29858" y="31599"/>
                </a:lnTo>
                <a:lnTo>
                  <a:pt x="30129" y="31498"/>
                </a:lnTo>
                <a:lnTo>
                  <a:pt x="30400" y="31382"/>
                </a:lnTo>
                <a:lnTo>
                  <a:pt x="30670" y="31258"/>
                </a:lnTo>
                <a:lnTo>
                  <a:pt x="30856" y="31158"/>
                </a:lnTo>
                <a:lnTo>
                  <a:pt x="31042" y="31049"/>
                </a:lnTo>
                <a:lnTo>
                  <a:pt x="31228" y="30941"/>
                </a:lnTo>
                <a:lnTo>
                  <a:pt x="31398" y="30825"/>
                </a:lnTo>
                <a:lnTo>
                  <a:pt x="31576" y="30701"/>
                </a:lnTo>
                <a:lnTo>
                  <a:pt x="31738" y="30577"/>
                </a:lnTo>
                <a:lnTo>
                  <a:pt x="31901" y="30454"/>
                </a:lnTo>
                <a:lnTo>
                  <a:pt x="32063" y="30314"/>
                </a:lnTo>
                <a:lnTo>
                  <a:pt x="32211" y="30175"/>
                </a:lnTo>
                <a:lnTo>
                  <a:pt x="32365" y="30036"/>
                </a:lnTo>
                <a:lnTo>
                  <a:pt x="32505" y="29889"/>
                </a:lnTo>
                <a:lnTo>
                  <a:pt x="32644" y="29742"/>
                </a:lnTo>
                <a:lnTo>
                  <a:pt x="32783" y="29587"/>
                </a:lnTo>
                <a:lnTo>
                  <a:pt x="32915" y="29424"/>
                </a:lnTo>
                <a:lnTo>
                  <a:pt x="33039" y="29262"/>
                </a:lnTo>
                <a:lnTo>
                  <a:pt x="33162" y="29099"/>
                </a:lnTo>
                <a:lnTo>
                  <a:pt x="33279" y="28929"/>
                </a:lnTo>
                <a:lnTo>
                  <a:pt x="33395" y="28759"/>
                </a:lnTo>
                <a:lnTo>
                  <a:pt x="33503" y="28581"/>
                </a:lnTo>
                <a:lnTo>
                  <a:pt x="33611" y="28403"/>
                </a:lnTo>
                <a:lnTo>
                  <a:pt x="33712" y="28225"/>
                </a:lnTo>
                <a:lnTo>
                  <a:pt x="33812" y="28039"/>
                </a:lnTo>
                <a:lnTo>
                  <a:pt x="33905" y="27853"/>
                </a:lnTo>
                <a:lnTo>
                  <a:pt x="33990" y="27660"/>
                </a:lnTo>
                <a:lnTo>
                  <a:pt x="34076" y="27466"/>
                </a:lnTo>
                <a:lnTo>
                  <a:pt x="34161" y="27273"/>
                </a:lnTo>
                <a:lnTo>
                  <a:pt x="34308" y="26870"/>
                </a:lnTo>
                <a:lnTo>
                  <a:pt x="34447" y="26468"/>
                </a:lnTo>
                <a:lnTo>
                  <a:pt x="34563" y="26050"/>
                </a:lnTo>
                <a:lnTo>
                  <a:pt x="34672" y="25632"/>
                </a:lnTo>
                <a:lnTo>
                  <a:pt x="34757" y="25206"/>
                </a:lnTo>
                <a:lnTo>
                  <a:pt x="34834" y="24773"/>
                </a:lnTo>
                <a:lnTo>
                  <a:pt x="34896" y="24332"/>
                </a:lnTo>
                <a:lnTo>
                  <a:pt x="34942" y="23891"/>
                </a:lnTo>
                <a:lnTo>
                  <a:pt x="34981" y="23450"/>
                </a:lnTo>
                <a:lnTo>
                  <a:pt x="34997" y="23001"/>
                </a:lnTo>
                <a:lnTo>
                  <a:pt x="35004" y="22552"/>
                </a:lnTo>
                <a:lnTo>
                  <a:pt x="35004" y="22103"/>
                </a:lnTo>
                <a:lnTo>
                  <a:pt x="34981" y="21662"/>
                </a:lnTo>
                <a:lnTo>
                  <a:pt x="34950" y="21213"/>
                </a:lnTo>
                <a:lnTo>
                  <a:pt x="34911" y="20772"/>
                </a:lnTo>
                <a:lnTo>
                  <a:pt x="34857" y="20331"/>
                </a:lnTo>
                <a:lnTo>
                  <a:pt x="34788" y="19890"/>
                </a:lnTo>
                <a:lnTo>
                  <a:pt x="34710" y="19464"/>
                </a:lnTo>
                <a:lnTo>
                  <a:pt x="34625" y="19038"/>
                </a:lnTo>
                <a:lnTo>
                  <a:pt x="34517" y="18566"/>
                </a:lnTo>
                <a:lnTo>
                  <a:pt x="34393" y="18094"/>
                </a:lnTo>
                <a:lnTo>
                  <a:pt x="34269" y="17630"/>
                </a:lnTo>
                <a:lnTo>
                  <a:pt x="34130" y="17173"/>
                </a:lnTo>
                <a:lnTo>
                  <a:pt x="33990" y="16717"/>
                </a:lnTo>
                <a:lnTo>
                  <a:pt x="33836" y="16268"/>
                </a:lnTo>
                <a:lnTo>
                  <a:pt x="33673" y="15827"/>
                </a:lnTo>
                <a:lnTo>
                  <a:pt x="33503" y="15386"/>
                </a:lnTo>
                <a:lnTo>
                  <a:pt x="33333" y="14952"/>
                </a:lnTo>
                <a:lnTo>
                  <a:pt x="33147" y="14527"/>
                </a:lnTo>
                <a:lnTo>
                  <a:pt x="32953" y="14101"/>
                </a:lnTo>
                <a:lnTo>
                  <a:pt x="32752" y="13683"/>
                </a:lnTo>
                <a:lnTo>
                  <a:pt x="32543" y="13273"/>
                </a:lnTo>
                <a:lnTo>
                  <a:pt x="32334" y="12870"/>
                </a:lnTo>
                <a:lnTo>
                  <a:pt x="32110" y="12468"/>
                </a:lnTo>
                <a:lnTo>
                  <a:pt x="31878" y="12073"/>
                </a:lnTo>
                <a:lnTo>
                  <a:pt x="31646" y="11679"/>
                </a:lnTo>
                <a:lnTo>
                  <a:pt x="31398" y="11299"/>
                </a:lnTo>
                <a:lnTo>
                  <a:pt x="31150" y="10920"/>
                </a:lnTo>
                <a:lnTo>
                  <a:pt x="30887" y="10549"/>
                </a:lnTo>
                <a:lnTo>
                  <a:pt x="30624" y="10177"/>
                </a:lnTo>
                <a:lnTo>
                  <a:pt x="30353" y="9814"/>
                </a:lnTo>
                <a:lnTo>
                  <a:pt x="30075" y="9458"/>
                </a:lnTo>
                <a:lnTo>
                  <a:pt x="29788" y="9109"/>
                </a:lnTo>
                <a:lnTo>
                  <a:pt x="29502" y="8769"/>
                </a:lnTo>
                <a:lnTo>
                  <a:pt x="29200" y="8428"/>
                </a:lnTo>
                <a:lnTo>
                  <a:pt x="28898" y="8095"/>
                </a:lnTo>
                <a:lnTo>
                  <a:pt x="28589" y="7770"/>
                </a:lnTo>
                <a:lnTo>
                  <a:pt x="28271" y="7445"/>
                </a:lnTo>
                <a:lnTo>
                  <a:pt x="27954" y="7136"/>
                </a:lnTo>
                <a:lnTo>
                  <a:pt x="27621" y="6826"/>
                </a:lnTo>
                <a:lnTo>
                  <a:pt x="27289" y="6524"/>
                </a:lnTo>
                <a:lnTo>
                  <a:pt x="26948" y="6223"/>
                </a:lnTo>
                <a:lnTo>
                  <a:pt x="26607" y="5936"/>
                </a:lnTo>
                <a:lnTo>
                  <a:pt x="26251" y="5650"/>
                </a:lnTo>
                <a:lnTo>
                  <a:pt x="25895" y="5371"/>
                </a:lnTo>
                <a:lnTo>
                  <a:pt x="25539" y="5100"/>
                </a:lnTo>
                <a:lnTo>
                  <a:pt x="25168" y="4837"/>
                </a:lnTo>
                <a:lnTo>
                  <a:pt x="24797" y="4574"/>
                </a:lnTo>
                <a:lnTo>
                  <a:pt x="24425" y="4327"/>
                </a:lnTo>
                <a:lnTo>
                  <a:pt x="24038" y="4079"/>
                </a:lnTo>
                <a:lnTo>
                  <a:pt x="23651" y="3839"/>
                </a:lnTo>
                <a:lnTo>
                  <a:pt x="23264" y="3607"/>
                </a:lnTo>
                <a:lnTo>
                  <a:pt x="22862" y="3382"/>
                </a:lnTo>
                <a:lnTo>
                  <a:pt x="22467" y="3158"/>
                </a:lnTo>
                <a:lnTo>
                  <a:pt x="22057" y="2941"/>
                </a:lnTo>
                <a:lnTo>
                  <a:pt x="21647" y="2740"/>
                </a:lnTo>
                <a:lnTo>
                  <a:pt x="21237" y="2539"/>
                </a:lnTo>
                <a:lnTo>
                  <a:pt x="20819" y="2345"/>
                </a:lnTo>
                <a:lnTo>
                  <a:pt x="20393" y="2160"/>
                </a:lnTo>
                <a:lnTo>
                  <a:pt x="19967" y="1974"/>
                </a:lnTo>
                <a:lnTo>
                  <a:pt x="19534" y="1804"/>
                </a:lnTo>
                <a:lnTo>
                  <a:pt x="19101" y="1633"/>
                </a:lnTo>
                <a:lnTo>
                  <a:pt x="18667" y="1479"/>
                </a:lnTo>
                <a:lnTo>
                  <a:pt x="18226" y="1324"/>
                </a:lnTo>
                <a:lnTo>
                  <a:pt x="17777" y="1177"/>
                </a:lnTo>
                <a:lnTo>
                  <a:pt x="17328" y="1037"/>
                </a:lnTo>
                <a:lnTo>
                  <a:pt x="16880" y="906"/>
                </a:lnTo>
                <a:lnTo>
                  <a:pt x="16423" y="782"/>
                </a:lnTo>
                <a:lnTo>
                  <a:pt x="15966" y="666"/>
                </a:lnTo>
                <a:lnTo>
                  <a:pt x="15502" y="550"/>
                </a:lnTo>
                <a:lnTo>
                  <a:pt x="15038" y="449"/>
                </a:lnTo>
                <a:lnTo>
                  <a:pt x="14573" y="349"/>
                </a:lnTo>
                <a:lnTo>
                  <a:pt x="14101" y="264"/>
                </a:lnTo>
                <a:lnTo>
                  <a:pt x="13707" y="194"/>
                </a:lnTo>
                <a:lnTo>
                  <a:pt x="13304" y="140"/>
                </a:lnTo>
                <a:lnTo>
                  <a:pt x="12902" y="93"/>
                </a:lnTo>
                <a:lnTo>
                  <a:pt x="12499" y="55"/>
                </a:lnTo>
                <a:lnTo>
                  <a:pt x="12097" y="24"/>
                </a:lnTo>
                <a:lnTo>
                  <a:pt x="11687" y="8"/>
                </a:lnTo>
                <a:lnTo>
                  <a:pt x="11284" y="0"/>
                </a:lnTo>
                <a:close/>
              </a:path>
            </a:pathLst>
          </a:custGeom>
          <a:solidFill>
            <a:srgbClr val="191919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262;p43">
            <a:extLst>
              <a:ext uri="{FF2B5EF4-FFF2-40B4-BE49-F238E27FC236}">
                <a16:creationId xmlns:a16="http://schemas.microsoft.com/office/drawing/2014/main" id="{76F71102-F573-E022-E519-014D5C2D838D}"/>
              </a:ext>
            </a:extLst>
          </p:cNvPr>
          <p:cNvSpPr txBox="1">
            <a:spLocks/>
          </p:cNvSpPr>
          <p:nvPr/>
        </p:nvSpPr>
        <p:spPr>
          <a:xfrm>
            <a:off x="2904318" y="3702742"/>
            <a:ext cx="2878654" cy="92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sistant"/>
              <a:buNone/>
              <a:defRPr sz="1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pt-BR" sz="1400" dirty="0">
                <a:latin typeface="Baguet Script" panose="020B0604020202020204" pitchFamily="2" charset="0"/>
              </a:rPr>
              <a:t>Cheguei mais cedo durante duas semanas, para dar adiantamento ao projeto na sala 6ª. Tirava dúvidas, e etc. Também fazia boa parte em casa para adiantar para o próximo dia. </a:t>
            </a:r>
          </a:p>
          <a:p>
            <a:pPr marL="0" indent="0"/>
            <a:r>
              <a:rPr lang="pt-BR" sz="1400" dirty="0">
                <a:latin typeface="Baguet Script" panose="020B0604020202020204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41"/>
          <p:cNvSpPr txBox="1">
            <a:spLocks noGrp="1"/>
          </p:cNvSpPr>
          <p:nvPr>
            <p:ph type="subTitle" idx="1"/>
          </p:nvPr>
        </p:nvSpPr>
        <p:spPr>
          <a:xfrm>
            <a:off x="2498361" y="1569156"/>
            <a:ext cx="4147278" cy="1207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>
                <a:solidFill>
                  <a:schemeClr val="accent1">
                    <a:lumMod val="10000"/>
                  </a:schemeClr>
                </a:solidFill>
                <a:latin typeface="Baguet Script" panose="00000500000000000000" pitchFamily="2" charset="0"/>
              </a:rPr>
              <a:t>Website</a:t>
            </a:r>
            <a:endParaRPr sz="8800" dirty="0">
              <a:solidFill>
                <a:schemeClr val="accent1">
                  <a:lumMod val="10000"/>
                </a:schemeClr>
              </a:solidFill>
              <a:latin typeface="Baguet Scrip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30545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Desafios</a:t>
            </a:r>
            <a:endParaRPr sz="4800" dirty="0">
              <a:latin typeface="Baguet Script" panose="00000500000000000000" pitchFamily="2" charset="0"/>
            </a:endParaRPr>
          </a:p>
        </p:txBody>
      </p:sp>
      <p:sp>
        <p:nvSpPr>
          <p:cNvPr id="2424" name="Google Shape;2424;p51"/>
          <p:cNvSpPr/>
          <p:nvPr/>
        </p:nvSpPr>
        <p:spPr>
          <a:xfrm>
            <a:off x="8762350" y="274400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51"/>
          <p:cNvSpPr/>
          <p:nvPr/>
        </p:nvSpPr>
        <p:spPr>
          <a:xfrm rot="1343997">
            <a:off x="8648088" y="4110968"/>
            <a:ext cx="141815" cy="279526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0623AD-2221-3E3D-F41D-4539DE52BBD3}"/>
              </a:ext>
            </a:extLst>
          </p:cNvPr>
          <p:cNvSpPr txBox="1"/>
          <p:nvPr/>
        </p:nvSpPr>
        <p:spPr>
          <a:xfrm>
            <a:off x="2230545" y="1618653"/>
            <a:ext cx="5431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Compreender de fato cada passo da Api;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Aplicar métricas/analytics;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Pedir ajuda;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2800" dirty="0">
                <a:solidFill>
                  <a:schemeClr val="tx1"/>
                </a:solidFill>
                <a:latin typeface="Baguet Script" panose="00000500000000000000" pitchFamily="2" charset="0"/>
                <a:cs typeface="Dreaming Outloud Script Pro" panose="03050502040304050704" pitchFamily="66" charset="0"/>
              </a:rPr>
              <a:t>Criatividade.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23;p51">
            <a:extLst>
              <a:ext uri="{FF2B5EF4-FFF2-40B4-BE49-F238E27FC236}">
                <a16:creationId xmlns:a16="http://schemas.microsoft.com/office/drawing/2014/main" id="{3C03CF2A-188F-8578-81C8-3BFBDC92F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025422" cy="75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Baguet Script" panose="00000500000000000000" pitchFamily="2" charset="0"/>
              </a:rPr>
              <a:t>Superações</a:t>
            </a:r>
            <a:endParaRPr sz="4800" dirty="0">
              <a:latin typeface="Baguet Script" panose="000005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63F04C-FA08-9CEA-CF68-DF762D5D59B1}"/>
              </a:ext>
            </a:extLst>
          </p:cNvPr>
          <p:cNvSpPr txBox="1"/>
          <p:nvPr/>
        </p:nvSpPr>
        <p:spPr>
          <a:xfrm>
            <a:off x="2190044" y="1910030"/>
            <a:ext cx="4188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4000" dirty="0">
                <a:solidFill>
                  <a:schemeClr val="tx1"/>
                </a:solidFill>
                <a:latin typeface="Baguet Script" panose="00000500000000000000" pitchFamily="2" charset="0"/>
              </a:rPr>
              <a:t>Lidar com CSS</a:t>
            </a:r>
          </a:p>
          <a:p>
            <a:pPr marL="571500" indent="-571500">
              <a:buFontTx/>
              <a:buChar char="-"/>
            </a:pPr>
            <a:r>
              <a:rPr lang="pt-BR" sz="4000" dirty="0">
                <a:solidFill>
                  <a:schemeClr val="tx1"/>
                </a:solidFill>
                <a:latin typeface="Baguet Script" panose="00000500000000000000" pitchFamily="2" charset="0"/>
              </a:rPr>
              <a:t>-Realizar CRUD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60"/>
          <p:cNvSpPr txBox="1">
            <a:spLocks noGrp="1"/>
          </p:cNvSpPr>
          <p:nvPr>
            <p:ph type="title"/>
          </p:nvPr>
        </p:nvSpPr>
        <p:spPr>
          <a:xfrm>
            <a:off x="580720" y="174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Baguet Script" panose="00000500000000000000" pitchFamily="2" charset="0"/>
              </a:rPr>
              <a:t>Agradecimentos</a:t>
            </a:r>
            <a:endParaRPr sz="3200" dirty="0">
              <a:latin typeface="Baguet Script" panose="00000500000000000000" pitchFamily="2" charset="0"/>
            </a:endParaRPr>
          </a:p>
        </p:txBody>
      </p:sp>
      <p:grpSp>
        <p:nvGrpSpPr>
          <p:cNvPr id="2677" name="Google Shape;2677;p60"/>
          <p:cNvGrpSpPr/>
          <p:nvPr/>
        </p:nvGrpSpPr>
        <p:grpSpPr>
          <a:xfrm>
            <a:off x="46998" y="462371"/>
            <a:ext cx="1334644" cy="1942868"/>
            <a:chOff x="1210442" y="928345"/>
            <a:chExt cx="1334644" cy="1942868"/>
          </a:xfrm>
        </p:grpSpPr>
        <p:sp>
          <p:nvSpPr>
            <p:cNvPr id="2678" name="Google Shape;2678;p60"/>
            <p:cNvSpPr/>
            <p:nvPr/>
          </p:nvSpPr>
          <p:spPr>
            <a:xfrm rot="9249660">
              <a:off x="2165244" y="2230810"/>
              <a:ext cx="114805" cy="459968"/>
            </a:xfrm>
            <a:custGeom>
              <a:avLst/>
              <a:gdLst/>
              <a:ahLst/>
              <a:cxnLst/>
              <a:rect l="l" t="t" r="r" b="b"/>
              <a:pathLst>
                <a:path w="9036" h="36203" extrusionOk="0">
                  <a:moveTo>
                    <a:pt x="8670" y="1"/>
                  </a:moveTo>
                  <a:lnTo>
                    <a:pt x="8019" y="72"/>
                  </a:lnTo>
                  <a:lnTo>
                    <a:pt x="8090" y="652"/>
                  </a:lnTo>
                  <a:lnTo>
                    <a:pt x="8144" y="1232"/>
                  </a:lnTo>
                  <a:lnTo>
                    <a:pt x="8197" y="1811"/>
                  </a:lnTo>
                  <a:lnTo>
                    <a:pt x="8242" y="2382"/>
                  </a:lnTo>
                  <a:lnTo>
                    <a:pt x="8278" y="2962"/>
                  </a:lnTo>
                  <a:lnTo>
                    <a:pt x="8313" y="3542"/>
                  </a:lnTo>
                  <a:lnTo>
                    <a:pt x="8340" y="4121"/>
                  </a:lnTo>
                  <a:lnTo>
                    <a:pt x="8358" y="4701"/>
                  </a:lnTo>
                  <a:lnTo>
                    <a:pt x="8376" y="5290"/>
                  </a:lnTo>
                  <a:lnTo>
                    <a:pt x="8385" y="5869"/>
                  </a:lnTo>
                  <a:lnTo>
                    <a:pt x="8385" y="6449"/>
                  </a:lnTo>
                  <a:lnTo>
                    <a:pt x="8385" y="7029"/>
                  </a:lnTo>
                  <a:lnTo>
                    <a:pt x="8376" y="7609"/>
                  </a:lnTo>
                  <a:lnTo>
                    <a:pt x="8358" y="8188"/>
                  </a:lnTo>
                  <a:lnTo>
                    <a:pt x="8331" y="8777"/>
                  </a:lnTo>
                  <a:lnTo>
                    <a:pt x="8304" y="9357"/>
                  </a:lnTo>
                  <a:lnTo>
                    <a:pt x="8269" y="9936"/>
                  </a:lnTo>
                  <a:lnTo>
                    <a:pt x="8233" y="10516"/>
                  </a:lnTo>
                  <a:lnTo>
                    <a:pt x="8180" y="11096"/>
                  </a:lnTo>
                  <a:lnTo>
                    <a:pt x="8126" y="11685"/>
                  </a:lnTo>
                  <a:lnTo>
                    <a:pt x="8073" y="12264"/>
                  </a:lnTo>
                  <a:lnTo>
                    <a:pt x="8010" y="12844"/>
                  </a:lnTo>
                  <a:lnTo>
                    <a:pt x="7939" y="13424"/>
                  </a:lnTo>
                  <a:lnTo>
                    <a:pt x="7859" y="14003"/>
                  </a:lnTo>
                  <a:lnTo>
                    <a:pt x="7769" y="14583"/>
                  </a:lnTo>
                  <a:lnTo>
                    <a:pt x="7680" y="15163"/>
                  </a:lnTo>
                  <a:lnTo>
                    <a:pt x="7591" y="15743"/>
                  </a:lnTo>
                  <a:lnTo>
                    <a:pt x="7484" y="16322"/>
                  </a:lnTo>
                  <a:lnTo>
                    <a:pt x="7377" y="16902"/>
                  </a:lnTo>
                  <a:lnTo>
                    <a:pt x="7261" y="17482"/>
                  </a:lnTo>
                  <a:lnTo>
                    <a:pt x="7145" y="18062"/>
                  </a:lnTo>
                  <a:lnTo>
                    <a:pt x="7020" y="18641"/>
                  </a:lnTo>
                  <a:lnTo>
                    <a:pt x="6886" y="19212"/>
                  </a:lnTo>
                  <a:lnTo>
                    <a:pt x="6744" y="19792"/>
                  </a:lnTo>
                  <a:lnTo>
                    <a:pt x="6601" y="20363"/>
                  </a:lnTo>
                  <a:lnTo>
                    <a:pt x="6449" y="20933"/>
                  </a:lnTo>
                  <a:lnTo>
                    <a:pt x="6298" y="21504"/>
                  </a:lnTo>
                  <a:lnTo>
                    <a:pt x="6137" y="22066"/>
                  </a:lnTo>
                  <a:lnTo>
                    <a:pt x="5968" y="22628"/>
                  </a:lnTo>
                  <a:lnTo>
                    <a:pt x="5798" y="23190"/>
                  </a:lnTo>
                  <a:lnTo>
                    <a:pt x="5620" y="23752"/>
                  </a:lnTo>
                  <a:lnTo>
                    <a:pt x="5433" y="24305"/>
                  </a:lnTo>
                  <a:lnTo>
                    <a:pt x="5245" y="24858"/>
                  </a:lnTo>
                  <a:lnTo>
                    <a:pt x="5049" y="25411"/>
                  </a:lnTo>
                  <a:lnTo>
                    <a:pt x="4853" y="25955"/>
                  </a:lnTo>
                  <a:lnTo>
                    <a:pt x="4648" y="26499"/>
                  </a:lnTo>
                  <a:lnTo>
                    <a:pt x="4434" y="27043"/>
                  </a:lnTo>
                  <a:lnTo>
                    <a:pt x="4220" y="27587"/>
                  </a:lnTo>
                  <a:lnTo>
                    <a:pt x="3997" y="28122"/>
                  </a:lnTo>
                  <a:lnTo>
                    <a:pt x="3765" y="28657"/>
                  </a:lnTo>
                  <a:lnTo>
                    <a:pt x="3533" y="29192"/>
                  </a:lnTo>
                  <a:lnTo>
                    <a:pt x="3292" y="29719"/>
                  </a:lnTo>
                  <a:lnTo>
                    <a:pt x="3051" y="30254"/>
                  </a:lnTo>
                  <a:lnTo>
                    <a:pt x="2801" y="30771"/>
                  </a:lnTo>
                  <a:lnTo>
                    <a:pt x="2543" y="31297"/>
                  </a:lnTo>
                  <a:lnTo>
                    <a:pt x="2284" y="31815"/>
                  </a:lnTo>
                  <a:lnTo>
                    <a:pt x="2017" y="32332"/>
                  </a:lnTo>
                  <a:lnTo>
                    <a:pt x="1749" y="32840"/>
                  </a:lnTo>
                  <a:lnTo>
                    <a:pt x="1464" y="33357"/>
                  </a:lnTo>
                  <a:lnTo>
                    <a:pt x="1187" y="33857"/>
                  </a:lnTo>
                  <a:lnTo>
                    <a:pt x="893" y="34365"/>
                  </a:lnTo>
                  <a:lnTo>
                    <a:pt x="607" y="34865"/>
                  </a:lnTo>
                  <a:lnTo>
                    <a:pt x="304" y="35364"/>
                  </a:lnTo>
                  <a:lnTo>
                    <a:pt x="1" y="35855"/>
                  </a:lnTo>
                  <a:lnTo>
                    <a:pt x="554" y="36203"/>
                  </a:lnTo>
                  <a:lnTo>
                    <a:pt x="857" y="35703"/>
                  </a:lnTo>
                  <a:lnTo>
                    <a:pt x="1160" y="35195"/>
                  </a:lnTo>
                  <a:lnTo>
                    <a:pt x="1455" y="34686"/>
                  </a:lnTo>
                  <a:lnTo>
                    <a:pt x="1749" y="34178"/>
                  </a:lnTo>
                  <a:lnTo>
                    <a:pt x="2034" y="33670"/>
                  </a:lnTo>
                  <a:lnTo>
                    <a:pt x="2320" y="33152"/>
                  </a:lnTo>
                  <a:lnTo>
                    <a:pt x="2587" y="32635"/>
                  </a:lnTo>
                  <a:lnTo>
                    <a:pt x="2864" y="32109"/>
                  </a:lnTo>
                  <a:lnTo>
                    <a:pt x="3123" y="31583"/>
                  </a:lnTo>
                  <a:lnTo>
                    <a:pt x="3381" y="31056"/>
                  </a:lnTo>
                  <a:lnTo>
                    <a:pt x="3640" y="30530"/>
                  </a:lnTo>
                  <a:lnTo>
                    <a:pt x="3881" y="29995"/>
                  </a:lnTo>
                  <a:lnTo>
                    <a:pt x="4130" y="29460"/>
                  </a:lnTo>
                  <a:lnTo>
                    <a:pt x="4362" y="28916"/>
                  </a:lnTo>
                  <a:lnTo>
                    <a:pt x="4594" y="28372"/>
                  </a:lnTo>
                  <a:lnTo>
                    <a:pt x="4817" y="27828"/>
                  </a:lnTo>
                  <a:lnTo>
                    <a:pt x="5040" y="27284"/>
                  </a:lnTo>
                  <a:lnTo>
                    <a:pt x="5254" y="26731"/>
                  </a:lnTo>
                  <a:lnTo>
                    <a:pt x="5459" y="26187"/>
                  </a:lnTo>
                  <a:lnTo>
                    <a:pt x="5664" y="25625"/>
                  </a:lnTo>
                  <a:lnTo>
                    <a:pt x="5861" y="25072"/>
                  </a:lnTo>
                  <a:lnTo>
                    <a:pt x="6048" y="24510"/>
                  </a:lnTo>
                  <a:lnTo>
                    <a:pt x="6235" y="23948"/>
                  </a:lnTo>
                  <a:lnTo>
                    <a:pt x="6414" y="23386"/>
                  </a:lnTo>
                  <a:lnTo>
                    <a:pt x="6592" y="22815"/>
                  </a:lnTo>
                  <a:lnTo>
                    <a:pt x="6761" y="22245"/>
                  </a:lnTo>
                  <a:lnTo>
                    <a:pt x="6922" y="21674"/>
                  </a:lnTo>
                  <a:lnTo>
                    <a:pt x="7083" y="21103"/>
                  </a:lnTo>
                  <a:lnTo>
                    <a:pt x="7234" y="20523"/>
                  </a:lnTo>
                  <a:lnTo>
                    <a:pt x="7377" y="19943"/>
                  </a:lnTo>
                  <a:lnTo>
                    <a:pt x="7520" y="19364"/>
                  </a:lnTo>
                  <a:lnTo>
                    <a:pt x="7653" y="18784"/>
                  </a:lnTo>
                  <a:lnTo>
                    <a:pt x="7778" y="18195"/>
                  </a:lnTo>
                  <a:lnTo>
                    <a:pt x="7903" y="17616"/>
                  </a:lnTo>
                  <a:lnTo>
                    <a:pt x="8019" y="17027"/>
                  </a:lnTo>
                  <a:lnTo>
                    <a:pt x="8126" y="16438"/>
                  </a:lnTo>
                  <a:lnTo>
                    <a:pt x="8224" y="15850"/>
                  </a:lnTo>
                  <a:lnTo>
                    <a:pt x="8322" y="15270"/>
                  </a:lnTo>
                  <a:lnTo>
                    <a:pt x="8411" y="14681"/>
                  </a:lnTo>
                  <a:lnTo>
                    <a:pt x="8501" y="14093"/>
                  </a:lnTo>
                  <a:lnTo>
                    <a:pt x="8581" y="13504"/>
                  </a:lnTo>
                  <a:lnTo>
                    <a:pt x="8652" y="12915"/>
                  </a:lnTo>
                  <a:lnTo>
                    <a:pt x="8715" y="12327"/>
                  </a:lnTo>
                  <a:lnTo>
                    <a:pt x="8777" y="11738"/>
                  </a:lnTo>
                  <a:lnTo>
                    <a:pt x="8831" y="11149"/>
                  </a:lnTo>
                  <a:lnTo>
                    <a:pt x="8875" y="10570"/>
                  </a:lnTo>
                  <a:lnTo>
                    <a:pt x="8920" y="9981"/>
                  </a:lnTo>
                  <a:lnTo>
                    <a:pt x="8956" y="9392"/>
                  </a:lnTo>
                  <a:lnTo>
                    <a:pt x="8982" y="8804"/>
                  </a:lnTo>
                  <a:lnTo>
                    <a:pt x="9000" y="8215"/>
                  </a:lnTo>
                  <a:lnTo>
                    <a:pt x="9018" y="7626"/>
                  </a:lnTo>
                  <a:lnTo>
                    <a:pt x="9027" y="7038"/>
                  </a:lnTo>
                  <a:lnTo>
                    <a:pt x="9036" y="6449"/>
                  </a:lnTo>
                  <a:lnTo>
                    <a:pt x="9036" y="5860"/>
                  </a:lnTo>
                  <a:lnTo>
                    <a:pt x="9027" y="5272"/>
                  </a:lnTo>
                  <a:lnTo>
                    <a:pt x="9009" y="4683"/>
                  </a:lnTo>
                  <a:lnTo>
                    <a:pt x="8991" y="4095"/>
                  </a:lnTo>
                  <a:lnTo>
                    <a:pt x="8964" y="3515"/>
                  </a:lnTo>
                  <a:lnTo>
                    <a:pt x="8929" y="2926"/>
                  </a:lnTo>
                  <a:lnTo>
                    <a:pt x="8884" y="2337"/>
                  </a:lnTo>
                  <a:lnTo>
                    <a:pt x="8840" y="1749"/>
                  </a:lnTo>
                  <a:lnTo>
                    <a:pt x="8786" y="1169"/>
                  </a:lnTo>
                  <a:lnTo>
                    <a:pt x="8733" y="580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 rot="9249660">
              <a:off x="1367105" y="943151"/>
              <a:ext cx="194352" cy="551077"/>
            </a:xfrm>
            <a:custGeom>
              <a:avLst/>
              <a:gdLst/>
              <a:ahLst/>
              <a:cxnLst/>
              <a:rect l="l" t="t" r="r" b="b"/>
              <a:pathLst>
                <a:path w="15297" h="43374" extrusionOk="0">
                  <a:moveTo>
                    <a:pt x="4861" y="1"/>
                  </a:moveTo>
                  <a:lnTo>
                    <a:pt x="4620" y="563"/>
                  </a:lnTo>
                  <a:lnTo>
                    <a:pt x="4371" y="1223"/>
                  </a:lnTo>
                  <a:lnTo>
                    <a:pt x="4103" y="1927"/>
                  </a:lnTo>
                  <a:lnTo>
                    <a:pt x="3845" y="2650"/>
                  </a:lnTo>
                  <a:lnTo>
                    <a:pt x="3595" y="3345"/>
                  </a:lnTo>
                  <a:lnTo>
                    <a:pt x="3372" y="3979"/>
                  </a:lnTo>
                  <a:lnTo>
                    <a:pt x="3193" y="4514"/>
                  </a:lnTo>
                  <a:lnTo>
                    <a:pt x="3069" y="4906"/>
                  </a:lnTo>
                  <a:lnTo>
                    <a:pt x="2810" y="5798"/>
                  </a:lnTo>
                  <a:lnTo>
                    <a:pt x="2605" y="6565"/>
                  </a:lnTo>
                  <a:lnTo>
                    <a:pt x="2435" y="7261"/>
                  </a:lnTo>
                  <a:lnTo>
                    <a:pt x="2293" y="7903"/>
                  </a:lnTo>
                  <a:lnTo>
                    <a:pt x="2007" y="9178"/>
                  </a:lnTo>
                  <a:lnTo>
                    <a:pt x="1856" y="9892"/>
                  </a:lnTo>
                  <a:lnTo>
                    <a:pt x="1668" y="10686"/>
                  </a:lnTo>
                  <a:lnTo>
                    <a:pt x="1570" y="11078"/>
                  </a:lnTo>
                  <a:lnTo>
                    <a:pt x="1481" y="11506"/>
                  </a:lnTo>
                  <a:lnTo>
                    <a:pt x="1294" y="12434"/>
                  </a:lnTo>
                  <a:lnTo>
                    <a:pt x="1106" y="13468"/>
                  </a:lnTo>
                  <a:lnTo>
                    <a:pt x="919" y="14601"/>
                  </a:lnTo>
                  <a:lnTo>
                    <a:pt x="741" y="15814"/>
                  </a:lnTo>
                  <a:lnTo>
                    <a:pt x="652" y="16447"/>
                  </a:lnTo>
                  <a:lnTo>
                    <a:pt x="571" y="17098"/>
                  </a:lnTo>
                  <a:lnTo>
                    <a:pt x="500" y="17758"/>
                  </a:lnTo>
                  <a:lnTo>
                    <a:pt x="420" y="18445"/>
                  </a:lnTo>
                  <a:lnTo>
                    <a:pt x="348" y="19141"/>
                  </a:lnTo>
                  <a:lnTo>
                    <a:pt x="286" y="19845"/>
                  </a:lnTo>
                  <a:lnTo>
                    <a:pt x="232" y="20559"/>
                  </a:lnTo>
                  <a:lnTo>
                    <a:pt x="179" y="21281"/>
                  </a:lnTo>
                  <a:lnTo>
                    <a:pt x="125" y="22013"/>
                  </a:lnTo>
                  <a:lnTo>
                    <a:pt x="90" y="22753"/>
                  </a:lnTo>
                  <a:lnTo>
                    <a:pt x="54" y="23502"/>
                  </a:lnTo>
                  <a:lnTo>
                    <a:pt x="27" y="24251"/>
                  </a:lnTo>
                  <a:lnTo>
                    <a:pt x="9" y="25009"/>
                  </a:lnTo>
                  <a:lnTo>
                    <a:pt x="0" y="25759"/>
                  </a:lnTo>
                  <a:lnTo>
                    <a:pt x="0" y="26517"/>
                  </a:lnTo>
                  <a:lnTo>
                    <a:pt x="9" y="27266"/>
                  </a:lnTo>
                  <a:lnTo>
                    <a:pt x="27" y="28024"/>
                  </a:lnTo>
                  <a:lnTo>
                    <a:pt x="54" y="28764"/>
                  </a:lnTo>
                  <a:lnTo>
                    <a:pt x="90" y="29513"/>
                  </a:lnTo>
                  <a:lnTo>
                    <a:pt x="143" y="30254"/>
                  </a:lnTo>
                  <a:lnTo>
                    <a:pt x="206" y="30985"/>
                  </a:lnTo>
                  <a:lnTo>
                    <a:pt x="277" y="31708"/>
                  </a:lnTo>
                  <a:lnTo>
                    <a:pt x="366" y="32412"/>
                  </a:lnTo>
                  <a:lnTo>
                    <a:pt x="464" y="33117"/>
                  </a:lnTo>
                  <a:lnTo>
                    <a:pt x="571" y="33803"/>
                  </a:lnTo>
                  <a:lnTo>
                    <a:pt x="696" y="34481"/>
                  </a:lnTo>
                  <a:lnTo>
                    <a:pt x="839" y="35141"/>
                  </a:lnTo>
                  <a:lnTo>
                    <a:pt x="990" y="35792"/>
                  </a:lnTo>
                  <a:lnTo>
                    <a:pt x="1160" y="36417"/>
                  </a:lnTo>
                  <a:lnTo>
                    <a:pt x="1338" y="37023"/>
                  </a:lnTo>
                  <a:lnTo>
                    <a:pt x="1436" y="37326"/>
                  </a:lnTo>
                  <a:lnTo>
                    <a:pt x="1543" y="37612"/>
                  </a:lnTo>
                  <a:lnTo>
                    <a:pt x="1642" y="37897"/>
                  </a:lnTo>
                  <a:lnTo>
                    <a:pt x="1757" y="38183"/>
                  </a:lnTo>
                  <a:lnTo>
                    <a:pt x="1873" y="38459"/>
                  </a:lnTo>
                  <a:lnTo>
                    <a:pt x="1989" y="38727"/>
                  </a:lnTo>
                  <a:lnTo>
                    <a:pt x="2114" y="38994"/>
                  </a:lnTo>
                  <a:lnTo>
                    <a:pt x="2239" y="39253"/>
                  </a:lnTo>
                  <a:lnTo>
                    <a:pt x="2364" y="39503"/>
                  </a:lnTo>
                  <a:lnTo>
                    <a:pt x="2507" y="39743"/>
                  </a:lnTo>
                  <a:lnTo>
                    <a:pt x="2640" y="39984"/>
                  </a:lnTo>
                  <a:lnTo>
                    <a:pt x="2792" y="40216"/>
                  </a:lnTo>
                  <a:lnTo>
                    <a:pt x="2935" y="40439"/>
                  </a:lnTo>
                  <a:lnTo>
                    <a:pt x="3095" y="40662"/>
                  </a:lnTo>
                  <a:lnTo>
                    <a:pt x="3247" y="40867"/>
                  </a:lnTo>
                  <a:lnTo>
                    <a:pt x="3416" y="41072"/>
                  </a:lnTo>
                  <a:lnTo>
                    <a:pt x="3586" y="41269"/>
                  </a:lnTo>
                  <a:lnTo>
                    <a:pt x="3755" y="41456"/>
                  </a:lnTo>
                  <a:lnTo>
                    <a:pt x="3934" y="41643"/>
                  </a:lnTo>
                  <a:lnTo>
                    <a:pt x="4112" y="41813"/>
                  </a:lnTo>
                  <a:lnTo>
                    <a:pt x="4299" y="41973"/>
                  </a:lnTo>
                  <a:lnTo>
                    <a:pt x="4496" y="42134"/>
                  </a:lnTo>
                  <a:lnTo>
                    <a:pt x="4692" y="42276"/>
                  </a:lnTo>
                  <a:lnTo>
                    <a:pt x="4897" y="42419"/>
                  </a:lnTo>
                  <a:lnTo>
                    <a:pt x="5111" y="42553"/>
                  </a:lnTo>
                  <a:lnTo>
                    <a:pt x="5316" y="42669"/>
                  </a:lnTo>
                  <a:lnTo>
                    <a:pt x="5539" y="42785"/>
                  </a:lnTo>
                  <a:lnTo>
                    <a:pt x="5762" y="42883"/>
                  </a:lnTo>
                  <a:lnTo>
                    <a:pt x="5994" y="42981"/>
                  </a:lnTo>
                  <a:lnTo>
                    <a:pt x="6226" y="43061"/>
                  </a:lnTo>
                  <a:lnTo>
                    <a:pt x="6476" y="43142"/>
                  </a:lnTo>
                  <a:lnTo>
                    <a:pt x="6716" y="43204"/>
                  </a:lnTo>
                  <a:lnTo>
                    <a:pt x="6975" y="43258"/>
                  </a:lnTo>
                  <a:lnTo>
                    <a:pt x="7225" y="43302"/>
                  </a:lnTo>
                  <a:lnTo>
                    <a:pt x="7492" y="43338"/>
                  </a:lnTo>
                  <a:lnTo>
                    <a:pt x="7760" y="43356"/>
                  </a:lnTo>
                  <a:lnTo>
                    <a:pt x="8036" y="43373"/>
                  </a:lnTo>
                  <a:lnTo>
                    <a:pt x="8322" y="43373"/>
                  </a:lnTo>
                  <a:lnTo>
                    <a:pt x="8607" y="43365"/>
                  </a:lnTo>
                  <a:lnTo>
                    <a:pt x="8902" y="43347"/>
                  </a:lnTo>
                  <a:lnTo>
                    <a:pt x="9205" y="43311"/>
                  </a:lnTo>
                  <a:lnTo>
                    <a:pt x="9508" y="43266"/>
                  </a:lnTo>
                  <a:lnTo>
                    <a:pt x="9820" y="43213"/>
                  </a:lnTo>
                  <a:lnTo>
                    <a:pt x="10141" y="43150"/>
                  </a:lnTo>
                  <a:lnTo>
                    <a:pt x="10462" y="43070"/>
                  </a:lnTo>
                  <a:lnTo>
                    <a:pt x="10792" y="42981"/>
                  </a:lnTo>
                  <a:lnTo>
                    <a:pt x="11131" y="42874"/>
                  </a:lnTo>
                  <a:lnTo>
                    <a:pt x="11479" y="42758"/>
                  </a:lnTo>
                  <a:lnTo>
                    <a:pt x="11738" y="42660"/>
                  </a:lnTo>
                  <a:lnTo>
                    <a:pt x="11996" y="42544"/>
                  </a:lnTo>
                  <a:lnTo>
                    <a:pt x="12237" y="42419"/>
                  </a:lnTo>
                  <a:lnTo>
                    <a:pt x="12469" y="42285"/>
                  </a:lnTo>
                  <a:lnTo>
                    <a:pt x="12692" y="42134"/>
                  </a:lnTo>
                  <a:lnTo>
                    <a:pt x="12906" y="41973"/>
                  </a:lnTo>
                  <a:lnTo>
                    <a:pt x="13102" y="41804"/>
                  </a:lnTo>
                  <a:lnTo>
                    <a:pt x="13299" y="41616"/>
                  </a:lnTo>
                  <a:lnTo>
                    <a:pt x="13477" y="41420"/>
                  </a:lnTo>
                  <a:lnTo>
                    <a:pt x="13646" y="41215"/>
                  </a:lnTo>
                  <a:lnTo>
                    <a:pt x="13816" y="41001"/>
                  </a:lnTo>
                  <a:lnTo>
                    <a:pt x="13967" y="40778"/>
                  </a:lnTo>
                  <a:lnTo>
                    <a:pt x="14110" y="40537"/>
                  </a:lnTo>
                  <a:lnTo>
                    <a:pt x="14244" y="40288"/>
                  </a:lnTo>
                  <a:lnTo>
                    <a:pt x="14369" y="40038"/>
                  </a:lnTo>
                  <a:lnTo>
                    <a:pt x="14494" y="39770"/>
                  </a:lnTo>
                  <a:lnTo>
                    <a:pt x="14601" y="39494"/>
                  </a:lnTo>
                  <a:lnTo>
                    <a:pt x="14699" y="39208"/>
                  </a:lnTo>
                  <a:lnTo>
                    <a:pt x="14788" y="38914"/>
                  </a:lnTo>
                  <a:lnTo>
                    <a:pt x="14877" y="38611"/>
                  </a:lnTo>
                  <a:lnTo>
                    <a:pt x="14949" y="38299"/>
                  </a:lnTo>
                  <a:lnTo>
                    <a:pt x="15020" y="37986"/>
                  </a:lnTo>
                  <a:lnTo>
                    <a:pt x="15082" y="37656"/>
                  </a:lnTo>
                  <a:lnTo>
                    <a:pt x="15136" y="37318"/>
                  </a:lnTo>
                  <a:lnTo>
                    <a:pt x="15180" y="36979"/>
                  </a:lnTo>
                  <a:lnTo>
                    <a:pt x="15216" y="36631"/>
                  </a:lnTo>
                  <a:lnTo>
                    <a:pt x="15243" y="36274"/>
                  </a:lnTo>
                  <a:lnTo>
                    <a:pt x="15270" y="35908"/>
                  </a:lnTo>
                  <a:lnTo>
                    <a:pt x="15279" y="35534"/>
                  </a:lnTo>
                  <a:lnTo>
                    <a:pt x="15287" y="35159"/>
                  </a:lnTo>
                  <a:lnTo>
                    <a:pt x="15296" y="34776"/>
                  </a:lnTo>
                  <a:lnTo>
                    <a:pt x="15287" y="34383"/>
                  </a:lnTo>
                  <a:lnTo>
                    <a:pt x="15279" y="33991"/>
                  </a:lnTo>
                  <a:lnTo>
                    <a:pt x="15261" y="33589"/>
                  </a:lnTo>
                  <a:lnTo>
                    <a:pt x="15234" y="33179"/>
                  </a:lnTo>
                  <a:lnTo>
                    <a:pt x="15207" y="32769"/>
                  </a:lnTo>
                  <a:lnTo>
                    <a:pt x="15136" y="31922"/>
                  </a:lnTo>
                  <a:lnTo>
                    <a:pt x="15029" y="31065"/>
                  </a:lnTo>
                  <a:lnTo>
                    <a:pt x="14913" y="30182"/>
                  </a:lnTo>
                  <a:lnTo>
                    <a:pt x="14770" y="29290"/>
                  </a:lnTo>
                  <a:lnTo>
                    <a:pt x="14610" y="28381"/>
                  </a:lnTo>
                  <a:lnTo>
                    <a:pt x="14431" y="27462"/>
                  </a:lnTo>
                  <a:lnTo>
                    <a:pt x="14235" y="26535"/>
                  </a:lnTo>
                  <a:lnTo>
                    <a:pt x="14021" y="25598"/>
                  </a:lnTo>
                  <a:lnTo>
                    <a:pt x="13798" y="24653"/>
                  </a:lnTo>
                  <a:lnTo>
                    <a:pt x="13557" y="23698"/>
                  </a:lnTo>
                  <a:lnTo>
                    <a:pt x="13299" y="22744"/>
                  </a:lnTo>
                  <a:lnTo>
                    <a:pt x="13040" y="21790"/>
                  </a:lnTo>
                  <a:lnTo>
                    <a:pt x="12763" y="20835"/>
                  </a:lnTo>
                  <a:lnTo>
                    <a:pt x="12478" y="19872"/>
                  </a:lnTo>
                  <a:lnTo>
                    <a:pt x="12184" y="18927"/>
                  </a:lnTo>
                  <a:lnTo>
                    <a:pt x="11880" y="17972"/>
                  </a:lnTo>
                  <a:lnTo>
                    <a:pt x="11577" y="17036"/>
                  </a:lnTo>
                  <a:lnTo>
                    <a:pt x="11265" y="16099"/>
                  </a:lnTo>
                  <a:lnTo>
                    <a:pt x="10944" y="15172"/>
                  </a:lnTo>
                  <a:lnTo>
                    <a:pt x="10623" y="14262"/>
                  </a:lnTo>
                  <a:lnTo>
                    <a:pt x="10302" y="13361"/>
                  </a:lnTo>
                  <a:lnTo>
                    <a:pt x="9981" y="12478"/>
                  </a:lnTo>
                  <a:lnTo>
                    <a:pt x="9339" y="10757"/>
                  </a:lnTo>
                  <a:lnTo>
                    <a:pt x="8705" y="9116"/>
                  </a:lnTo>
                  <a:lnTo>
                    <a:pt x="8090" y="7564"/>
                  </a:lnTo>
                  <a:lnTo>
                    <a:pt x="7510" y="6119"/>
                  </a:lnTo>
                  <a:lnTo>
                    <a:pt x="6957" y="4799"/>
                  </a:lnTo>
                  <a:lnTo>
                    <a:pt x="6458" y="3604"/>
                  </a:lnTo>
                  <a:lnTo>
                    <a:pt x="6003" y="2560"/>
                  </a:lnTo>
                  <a:lnTo>
                    <a:pt x="5610" y="1678"/>
                  </a:lnTo>
                  <a:lnTo>
                    <a:pt x="5057" y="438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 rot="9249660">
              <a:off x="1433337" y="943722"/>
              <a:ext cx="69015" cy="528741"/>
            </a:xfrm>
            <a:custGeom>
              <a:avLst/>
              <a:gdLst/>
              <a:ahLst/>
              <a:cxnLst/>
              <a:rect l="l" t="t" r="r" b="b"/>
              <a:pathLst>
                <a:path w="5432" h="41616" extrusionOk="0">
                  <a:moveTo>
                    <a:pt x="312" y="0"/>
                  </a:moveTo>
                  <a:lnTo>
                    <a:pt x="286" y="9"/>
                  </a:lnTo>
                  <a:lnTo>
                    <a:pt x="259" y="27"/>
                  </a:lnTo>
                  <a:lnTo>
                    <a:pt x="241" y="45"/>
                  </a:lnTo>
                  <a:lnTo>
                    <a:pt x="214" y="71"/>
                  </a:lnTo>
                  <a:lnTo>
                    <a:pt x="205" y="89"/>
                  </a:lnTo>
                  <a:lnTo>
                    <a:pt x="188" y="125"/>
                  </a:lnTo>
                  <a:lnTo>
                    <a:pt x="188" y="152"/>
                  </a:lnTo>
                  <a:lnTo>
                    <a:pt x="116" y="1329"/>
                  </a:lnTo>
                  <a:lnTo>
                    <a:pt x="63" y="2515"/>
                  </a:lnTo>
                  <a:lnTo>
                    <a:pt x="27" y="3728"/>
                  </a:lnTo>
                  <a:lnTo>
                    <a:pt x="9" y="4959"/>
                  </a:lnTo>
                  <a:lnTo>
                    <a:pt x="0" y="6199"/>
                  </a:lnTo>
                  <a:lnTo>
                    <a:pt x="9" y="7465"/>
                  </a:lnTo>
                  <a:lnTo>
                    <a:pt x="45" y="8741"/>
                  </a:lnTo>
                  <a:lnTo>
                    <a:pt x="89" y="10043"/>
                  </a:lnTo>
                  <a:lnTo>
                    <a:pt x="143" y="11354"/>
                  </a:lnTo>
                  <a:lnTo>
                    <a:pt x="223" y="12683"/>
                  </a:lnTo>
                  <a:lnTo>
                    <a:pt x="321" y="14030"/>
                  </a:lnTo>
                  <a:lnTo>
                    <a:pt x="428" y="15394"/>
                  </a:lnTo>
                  <a:lnTo>
                    <a:pt x="553" y="16768"/>
                  </a:lnTo>
                  <a:lnTo>
                    <a:pt x="696" y="18159"/>
                  </a:lnTo>
                  <a:lnTo>
                    <a:pt x="856" y="19568"/>
                  </a:lnTo>
                  <a:lnTo>
                    <a:pt x="1026" y="20995"/>
                  </a:lnTo>
                  <a:lnTo>
                    <a:pt x="1195" y="22271"/>
                  </a:lnTo>
                  <a:lnTo>
                    <a:pt x="1383" y="23546"/>
                  </a:lnTo>
                  <a:lnTo>
                    <a:pt x="1579" y="24839"/>
                  </a:lnTo>
                  <a:lnTo>
                    <a:pt x="1784" y="26124"/>
                  </a:lnTo>
                  <a:lnTo>
                    <a:pt x="1998" y="27417"/>
                  </a:lnTo>
                  <a:lnTo>
                    <a:pt x="2230" y="28719"/>
                  </a:lnTo>
                  <a:lnTo>
                    <a:pt x="2471" y="30012"/>
                  </a:lnTo>
                  <a:lnTo>
                    <a:pt x="2720" y="31305"/>
                  </a:lnTo>
                  <a:lnTo>
                    <a:pt x="2979" y="32599"/>
                  </a:lnTo>
                  <a:lnTo>
                    <a:pt x="3256" y="33883"/>
                  </a:lnTo>
                  <a:lnTo>
                    <a:pt x="3541" y="35176"/>
                  </a:lnTo>
                  <a:lnTo>
                    <a:pt x="3835" y="36452"/>
                  </a:lnTo>
                  <a:lnTo>
                    <a:pt x="4139" y="37727"/>
                  </a:lnTo>
                  <a:lnTo>
                    <a:pt x="4451" y="38994"/>
                  </a:lnTo>
                  <a:lnTo>
                    <a:pt x="4781" y="40251"/>
                  </a:lnTo>
                  <a:lnTo>
                    <a:pt x="5111" y="41500"/>
                  </a:lnTo>
                  <a:lnTo>
                    <a:pt x="5120" y="41527"/>
                  </a:lnTo>
                  <a:lnTo>
                    <a:pt x="5138" y="41553"/>
                  </a:lnTo>
                  <a:lnTo>
                    <a:pt x="5164" y="41580"/>
                  </a:lnTo>
                  <a:lnTo>
                    <a:pt x="5182" y="41598"/>
                  </a:lnTo>
                  <a:lnTo>
                    <a:pt x="5218" y="41607"/>
                  </a:lnTo>
                  <a:lnTo>
                    <a:pt x="5245" y="41616"/>
                  </a:lnTo>
                  <a:lnTo>
                    <a:pt x="5307" y="41616"/>
                  </a:lnTo>
                  <a:lnTo>
                    <a:pt x="5343" y="41598"/>
                  </a:lnTo>
                  <a:lnTo>
                    <a:pt x="5369" y="41589"/>
                  </a:lnTo>
                  <a:lnTo>
                    <a:pt x="5387" y="41562"/>
                  </a:lnTo>
                  <a:lnTo>
                    <a:pt x="5405" y="41535"/>
                  </a:lnTo>
                  <a:lnTo>
                    <a:pt x="5423" y="41509"/>
                  </a:lnTo>
                  <a:lnTo>
                    <a:pt x="5423" y="41482"/>
                  </a:lnTo>
                  <a:lnTo>
                    <a:pt x="5432" y="41446"/>
                  </a:lnTo>
                  <a:lnTo>
                    <a:pt x="5423" y="41411"/>
                  </a:lnTo>
                  <a:lnTo>
                    <a:pt x="5093" y="40171"/>
                  </a:lnTo>
                  <a:lnTo>
                    <a:pt x="4772" y="38913"/>
                  </a:lnTo>
                  <a:lnTo>
                    <a:pt x="4451" y="37647"/>
                  </a:lnTo>
                  <a:lnTo>
                    <a:pt x="4148" y="36380"/>
                  </a:lnTo>
                  <a:lnTo>
                    <a:pt x="3853" y="35105"/>
                  </a:lnTo>
                  <a:lnTo>
                    <a:pt x="3577" y="33821"/>
                  </a:lnTo>
                  <a:lnTo>
                    <a:pt x="3300" y="32527"/>
                  </a:lnTo>
                  <a:lnTo>
                    <a:pt x="3042" y="31243"/>
                  </a:lnTo>
                  <a:lnTo>
                    <a:pt x="2783" y="29950"/>
                  </a:lnTo>
                  <a:lnTo>
                    <a:pt x="2551" y="28657"/>
                  </a:lnTo>
                  <a:lnTo>
                    <a:pt x="2319" y="27363"/>
                  </a:lnTo>
                  <a:lnTo>
                    <a:pt x="2105" y="26079"/>
                  </a:lnTo>
                  <a:lnTo>
                    <a:pt x="1891" y="24786"/>
                  </a:lnTo>
                  <a:lnTo>
                    <a:pt x="1704" y="23501"/>
                  </a:lnTo>
                  <a:lnTo>
                    <a:pt x="1516" y="22226"/>
                  </a:lnTo>
                  <a:lnTo>
                    <a:pt x="1356" y="20951"/>
                  </a:lnTo>
                  <a:lnTo>
                    <a:pt x="1178" y="19532"/>
                  </a:lnTo>
                  <a:lnTo>
                    <a:pt x="1017" y="18132"/>
                  </a:lnTo>
                  <a:lnTo>
                    <a:pt x="874" y="16741"/>
                  </a:lnTo>
                  <a:lnTo>
                    <a:pt x="749" y="15367"/>
                  </a:lnTo>
                  <a:lnTo>
                    <a:pt x="642" y="14012"/>
                  </a:lnTo>
                  <a:lnTo>
                    <a:pt x="544" y="12665"/>
                  </a:lnTo>
                  <a:lnTo>
                    <a:pt x="473" y="11345"/>
                  </a:lnTo>
                  <a:lnTo>
                    <a:pt x="410" y="10034"/>
                  </a:lnTo>
                  <a:lnTo>
                    <a:pt x="366" y="8741"/>
                  </a:lnTo>
                  <a:lnTo>
                    <a:pt x="339" y="7465"/>
                  </a:lnTo>
                  <a:lnTo>
                    <a:pt x="321" y="6199"/>
                  </a:lnTo>
                  <a:lnTo>
                    <a:pt x="330" y="4959"/>
                  </a:lnTo>
                  <a:lnTo>
                    <a:pt x="348" y="3737"/>
                  </a:lnTo>
                  <a:lnTo>
                    <a:pt x="384" y="2533"/>
                  </a:lnTo>
                  <a:lnTo>
                    <a:pt x="437" y="1347"/>
                  </a:lnTo>
                  <a:lnTo>
                    <a:pt x="509" y="178"/>
                  </a:lnTo>
                  <a:lnTo>
                    <a:pt x="509" y="143"/>
                  </a:lnTo>
                  <a:lnTo>
                    <a:pt x="500" y="107"/>
                  </a:lnTo>
                  <a:lnTo>
                    <a:pt x="491" y="80"/>
                  </a:lnTo>
                  <a:lnTo>
                    <a:pt x="473" y="54"/>
                  </a:lnTo>
                  <a:lnTo>
                    <a:pt x="446" y="36"/>
                  </a:lnTo>
                  <a:lnTo>
                    <a:pt x="419" y="18"/>
                  </a:lnTo>
                  <a:lnTo>
                    <a:pt x="393" y="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 rot="9249660">
              <a:off x="1646766" y="1298681"/>
              <a:ext cx="408181" cy="456677"/>
            </a:xfrm>
            <a:custGeom>
              <a:avLst/>
              <a:gdLst/>
              <a:ahLst/>
              <a:cxnLst/>
              <a:rect l="l" t="t" r="r" b="b"/>
              <a:pathLst>
                <a:path w="32127" h="35944" extrusionOk="0">
                  <a:moveTo>
                    <a:pt x="32127" y="0"/>
                  </a:moveTo>
                  <a:lnTo>
                    <a:pt x="31030" y="446"/>
                  </a:lnTo>
                  <a:lnTo>
                    <a:pt x="29942" y="910"/>
                  </a:lnTo>
                  <a:lnTo>
                    <a:pt x="28862" y="1400"/>
                  </a:lnTo>
                  <a:lnTo>
                    <a:pt x="27792" y="1900"/>
                  </a:lnTo>
                  <a:lnTo>
                    <a:pt x="26740" y="2426"/>
                  </a:lnTo>
                  <a:lnTo>
                    <a:pt x="25687" y="2970"/>
                  </a:lnTo>
                  <a:lnTo>
                    <a:pt x="24644" y="3532"/>
                  </a:lnTo>
                  <a:lnTo>
                    <a:pt x="24126" y="3817"/>
                  </a:lnTo>
                  <a:lnTo>
                    <a:pt x="23618" y="4112"/>
                  </a:lnTo>
                  <a:lnTo>
                    <a:pt x="23110" y="4406"/>
                  </a:lnTo>
                  <a:lnTo>
                    <a:pt x="22601" y="4700"/>
                  </a:lnTo>
                  <a:lnTo>
                    <a:pt x="22093" y="5013"/>
                  </a:lnTo>
                  <a:lnTo>
                    <a:pt x="21593" y="5325"/>
                  </a:lnTo>
                  <a:lnTo>
                    <a:pt x="21094" y="5637"/>
                  </a:lnTo>
                  <a:lnTo>
                    <a:pt x="20595" y="5958"/>
                  </a:lnTo>
                  <a:lnTo>
                    <a:pt x="20104" y="6279"/>
                  </a:lnTo>
                  <a:lnTo>
                    <a:pt x="19613" y="6609"/>
                  </a:lnTo>
                  <a:lnTo>
                    <a:pt x="19132" y="6939"/>
                  </a:lnTo>
                  <a:lnTo>
                    <a:pt x="18650" y="7278"/>
                  </a:lnTo>
                  <a:lnTo>
                    <a:pt x="18169" y="7626"/>
                  </a:lnTo>
                  <a:lnTo>
                    <a:pt x="17696" y="7965"/>
                  </a:lnTo>
                  <a:lnTo>
                    <a:pt x="17223" y="8322"/>
                  </a:lnTo>
                  <a:lnTo>
                    <a:pt x="16759" y="8678"/>
                  </a:lnTo>
                  <a:lnTo>
                    <a:pt x="16296" y="9035"/>
                  </a:lnTo>
                  <a:lnTo>
                    <a:pt x="15832" y="9401"/>
                  </a:lnTo>
                  <a:lnTo>
                    <a:pt x="15377" y="9775"/>
                  </a:lnTo>
                  <a:lnTo>
                    <a:pt x="14922" y="10150"/>
                  </a:lnTo>
                  <a:lnTo>
                    <a:pt x="14467" y="10524"/>
                  </a:lnTo>
                  <a:lnTo>
                    <a:pt x="14030" y="10908"/>
                  </a:lnTo>
                  <a:lnTo>
                    <a:pt x="13584" y="11300"/>
                  </a:lnTo>
                  <a:lnTo>
                    <a:pt x="13147" y="11693"/>
                  </a:lnTo>
                  <a:lnTo>
                    <a:pt x="12719" y="12085"/>
                  </a:lnTo>
                  <a:lnTo>
                    <a:pt x="12282" y="12487"/>
                  </a:lnTo>
                  <a:lnTo>
                    <a:pt x="11863" y="12897"/>
                  </a:lnTo>
                  <a:lnTo>
                    <a:pt x="11444" y="13307"/>
                  </a:lnTo>
                  <a:lnTo>
                    <a:pt x="11025" y="13717"/>
                  </a:lnTo>
                  <a:lnTo>
                    <a:pt x="10614" y="14137"/>
                  </a:lnTo>
                  <a:lnTo>
                    <a:pt x="10204" y="14565"/>
                  </a:lnTo>
                  <a:lnTo>
                    <a:pt x="9803" y="14993"/>
                  </a:lnTo>
                  <a:lnTo>
                    <a:pt x="9410" y="15430"/>
                  </a:lnTo>
                  <a:lnTo>
                    <a:pt x="9018" y="15867"/>
                  </a:lnTo>
                  <a:lnTo>
                    <a:pt x="8625" y="16304"/>
                  </a:lnTo>
                  <a:lnTo>
                    <a:pt x="8242" y="16750"/>
                  </a:lnTo>
                  <a:lnTo>
                    <a:pt x="7867" y="17205"/>
                  </a:lnTo>
                  <a:lnTo>
                    <a:pt x="7493" y="17660"/>
                  </a:lnTo>
                  <a:lnTo>
                    <a:pt x="7118" y="18123"/>
                  </a:lnTo>
                  <a:lnTo>
                    <a:pt x="6761" y="18587"/>
                  </a:lnTo>
                  <a:lnTo>
                    <a:pt x="6396" y="19051"/>
                  </a:lnTo>
                  <a:lnTo>
                    <a:pt x="6048" y="19524"/>
                  </a:lnTo>
                  <a:lnTo>
                    <a:pt x="5700" y="20005"/>
                  </a:lnTo>
                  <a:lnTo>
                    <a:pt x="5352" y="20487"/>
                  </a:lnTo>
                  <a:lnTo>
                    <a:pt x="5013" y="20969"/>
                  </a:lnTo>
                  <a:lnTo>
                    <a:pt x="4683" y="21468"/>
                  </a:lnTo>
                  <a:lnTo>
                    <a:pt x="4353" y="21959"/>
                  </a:lnTo>
                  <a:lnTo>
                    <a:pt x="4032" y="22458"/>
                  </a:lnTo>
                  <a:lnTo>
                    <a:pt x="3720" y="22966"/>
                  </a:lnTo>
                  <a:lnTo>
                    <a:pt x="3408" y="23475"/>
                  </a:lnTo>
                  <a:lnTo>
                    <a:pt x="3069" y="24046"/>
                  </a:lnTo>
                  <a:lnTo>
                    <a:pt x="2676" y="24723"/>
                  </a:lnTo>
                  <a:lnTo>
                    <a:pt x="2257" y="25482"/>
                  </a:lnTo>
                  <a:lnTo>
                    <a:pt x="2034" y="25883"/>
                  </a:lnTo>
                  <a:lnTo>
                    <a:pt x="1820" y="26302"/>
                  </a:lnTo>
                  <a:lnTo>
                    <a:pt x="1606" y="26739"/>
                  </a:lnTo>
                  <a:lnTo>
                    <a:pt x="1392" y="27185"/>
                  </a:lnTo>
                  <a:lnTo>
                    <a:pt x="1187" y="27640"/>
                  </a:lnTo>
                  <a:lnTo>
                    <a:pt x="991" y="28095"/>
                  </a:lnTo>
                  <a:lnTo>
                    <a:pt x="803" y="28559"/>
                  </a:lnTo>
                  <a:lnTo>
                    <a:pt x="634" y="29031"/>
                  </a:lnTo>
                  <a:lnTo>
                    <a:pt x="473" y="29495"/>
                  </a:lnTo>
                  <a:lnTo>
                    <a:pt x="340" y="29968"/>
                  </a:lnTo>
                  <a:lnTo>
                    <a:pt x="224" y="30432"/>
                  </a:lnTo>
                  <a:lnTo>
                    <a:pt x="170" y="30663"/>
                  </a:lnTo>
                  <a:lnTo>
                    <a:pt x="126" y="30886"/>
                  </a:lnTo>
                  <a:lnTo>
                    <a:pt x="90" y="31118"/>
                  </a:lnTo>
                  <a:lnTo>
                    <a:pt x="54" y="31341"/>
                  </a:lnTo>
                  <a:lnTo>
                    <a:pt x="28" y="31564"/>
                  </a:lnTo>
                  <a:lnTo>
                    <a:pt x="10" y="31787"/>
                  </a:lnTo>
                  <a:lnTo>
                    <a:pt x="1" y="32001"/>
                  </a:lnTo>
                  <a:lnTo>
                    <a:pt x="1" y="32215"/>
                  </a:lnTo>
                  <a:lnTo>
                    <a:pt x="1" y="32420"/>
                  </a:lnTo>
                  <a:lnTo>
                    <a:pt x="19" y="32634"/>
                  </a:lnTo>
                  <a:lnTo>
                    <a:pt x="36" y="32831"/>
                  </a:lnTo>
                  <a:lnTo>
                    <a:pt x="63" y="33036"/>
                  </a:lnTo>
                  <a:lnTo>
                    <a:pt x="108" y="33223"/>
                  </a:lnTo>
                  <a:lnTo>
                    <a:pt x="152" y="33419"/>
                  </a:lnTo>
                  <a:lnTo>
                    <a:pt x="215" y="33598"/>
                  </a:lnTo>
                  <a:lnTo>
                    <a:pt x="286" y="33785"/>
                  </a:lnTo>
                  <a:lnTo>
                    <a:pt x="366" y="33954"/>
                  </a:lnTo>
                  <a:lnTo>
                    <a:pt x="456" y="34124"/>
                  </a:lnTo>
                  <a:lnTo>
                    <a:pt x="554" y="34284"/>
                  </a:lnTo>
                  <a:lnTo>
                    <a:pt x="670" y="34445"/>
                  </a:lnTo>
                  <a:lnTo>
                    <a:pt x="786" y="34597"/>
                  </a:lnTo>
                  <a:lnTo>
                    <a:pt x="928" y="34739"/>
                  </a:lnTo>
                  <a:lnTo>
                    <a:pt x="1071" y="34873"/>
                  </a:lnTo>
                  <a:lnTo>
                    <a:pt x="1232" y="35007"/>
                  </a:lnTo>
                  <a:lnTo>
                    <a:pt x="1401" y="35123"/>
                  </a:lnTo>
                  <a:lnTo>
                    <a:pt x="1588" y="35239"/>
                  </a:lnTo>
                  <a:lnTo>
                    <a:pt x="1785" y="35346"/>
                  </a:lnTo>
                  <a:lnTo>
                    <a:pt x="1999" y="35444"/>
                  </a:lnTo>
                  <a:lnTo>
                    <a:pt x="2222" y="35533"/>
                  </a:lnTo>
                  <a:lnTo>
                    <a:pt x="2462" y="35613"/>
                  </a:lnTo>
                  <a:lnTo>
                    <a:pt x="2712" y="35694"/>
                  </a:lnTo>
                  <a:lnTo>
                    <a:pt x="2971" y="35756"/>
                  </a:lnTo>
                  <a:lnTo>
                    <a:pt x="3220" y="35810"/>
                  </a:lnTo>
                  <a:lnTo>
                    <a:pt x="3488" y="35854"/>
                  </a:lnTo>
                  <a:lnTo>
                    <a:pt x="3747" y="35890"/>
                  </a:lnTo>
                  <a:lnTo>
                    <a:pt x="4005" y="35917"/>
                  </a:lnTo>
                  <a:lnTo>
                    <a:pt x="4273" y="35934"/>
                  </a:lnTo>
                  <a:lnTo>
                    <a:pt x="4540" y="35943"/>
                  </a:lnTo>
                  <a:lnTo>
                    <a:pt x="5076" y="35943"/>
                  </a:lnTo>
                  <a:lnTo>
                    <a:pt x="5343" y="35926"/>
                  </a:lnTo>
                  <a:lnTo>
                    <a:pt x="5602" y="35908"/>
                  </a:lnTo>
                  <a:lnTo>
                    <a:pt x="5869" y="35872"/>
                  </a:lnTo>
                  <a:lnTo>
                    <a:pt x="6128" y="35836"/>
                  </a:lnTo>
                  <a:lnTo>
                    <a:pt x="6378" y="35792"/>
                  </a:lnTo>
                  <a:lnTo>
                    <a:pt x="6636" y="35747"/>
                  </a:lnTo>
                  <a:lnTo>
                    <a:pt x="6940" y="35676"/>
                  </a:lnTo>
                  <a:lnTo>
                    <a:pt x="7234" y="35596"/>
                  </a:lnTo>
                  <a:lnTo>
                    <a:pt x="7528" y="35515"/>
                  </a:lnTo>
                  <a:lnTo>
                    <a:pt x="7823" y="35426"/>
                  </a:lnTo>
                  <a:lnTo>
                    <a:pt x="8144" y="35319"/>
                  </a:lnTo>
                  <a:lnTo>
                    <a:pt x="8465" y="35203"/>
                  </a:lnTo>
                  <a:lnTo>
                    <a:pt x="8786" y="35078"/>
                  </a:lnTo>
                  <a:lnTo>
                    <a:pt x="9107" y="34953"/>
                  </a:lnTo>
                  <a:lnTo>
                    <a:pt x="9419" y="34820"/>
                  </a:lnTo>
                  <a:lnTo>
                    <a:pt x="9731" y="34677"/>
                  </a:lnTo>
                  <a:lnTo>
                    <a:pt x="10043" y="34525"/>
                  </a:lnTo>
                  <a:lnTo>
                    <a:pt x="10356" y="34374"/>
                  </a:lnTo>
                  <a:lnTo>
                    <a:pt x="10668" y="34213"/>
                  </a:lnTo>
                  <a:lnTo>
                    <a:pt x="10971" y="34044"/>
                  </a:lnTo>
                  <a:lnTo>
                    <a:pt x="11274" y="33865"/>
                  </a:lnTo>
                  <a:lnTo>
                    <a:pt x="11578" y="33687"/>
                  </a:lnTo>
                  <a:lnTo>
                    <a:pt x="11881" y="33509"/>
                  </a:lnTo>
                  <a:lnTo>
                    <a:pt x="12184" y="33312"/>
                  </a:lnTo>
                  <a:lnTo>
                    <a:pt x="12478" y="33125"/>
                  </a:lnTo>
                  <a:lnTo>
                    <a:pt x="12773" y="32920"/>
                  </a:lnTo>
                  <a:lnTo>
                    <a:pt x="13361" y="32510"/>
                  </a:lnTo>
                  <a:lnTo>
                    <a:pt x="13941" y="32073"/>
                  </a:lnTo>
                  <a:lnTo>
                    <a:pt x="14503" y="31618"/>
                  </a:lnTo>
                  <a:lnTo>
                    <a:pt x="15065" y="31154"/>
                  </a:lnTo>
                  <a:lnTo>
                    <a:pt x="15618" y="30663"/>
                  </a:lnTo>
                  <a:lnTo>
                    <a:pt x="16162" y="30164"/>
                  </a:lnTo>
                  <a:lnTo>
                    <a:pt x="16697" y="29656"/>
                  </a:lnTo>
                  <a:lnTo>
                    <a:pt x="17223" y="29129"/>
                  </a:lnTo>
                  <a:lnTo>
                    <a:pt x="17740" y="28594"/>
                  </a:lnTo>
                  <a:lnTo>
                    <a:pt x="18240" y="28050"/>
                  </a:lnTo>
                  <a:lnTo>
                    <a:pt x="18739" y="27497"/>
                  </a:lnTo>
                  <a:lnTo>
                    <a:pt x="19230" y="26944"/>
                  </a:lnTo>
                  <a:lnTo>
                    <a:pt x="19703" y="26373"/>
                  </a:lnTo>
                  <a:lnTo>
                    <a:pt x="20166" y="25803"/>
                  </a:lnTo>
                  <a:lnTo>
                    <a:pt x="20621" y="25223"/>
                  </a:lnTo>
                  <a:lnTo>
                    <a:pt x="21067" y="24643"/>
                  </a:lnTo>
                  <a:lnTo>
                    <a:pt x="21504" y="24063"/>
                  </a:lnTo>
                  <a:lnTo>
                    <a:pt x="21923" y="23484"/>
                  </a:lnTo>
                  <a:lnTo>
                    <a:pt x="22334" y="22904"/>
                  </a:lnTo>
                  <a:lnTo>
                    <a:pt x="22735" y="22324"/>
                  </a:lnTo>
                  <a:lnTo>
                    <a:pt x="23128" y="21753"/>
                  </a:lnTo>
                  <a:lnTo>
                    <a:pt x="23502" y="21183"/>
                  </a:lnTo>
                  <a:lnTo>
                    <a:pt x="23868" y="20612"/>
                  </a:lnTo>
                  <a:lnTo>
                    <a:pt x="24216" y="20050"/>
                  </a:lnTo>
                  <a:lnTo>
                    <a:pt x="24572" y="19470"/>
                  </a:lnTo>
                  <a:lnTo>
                    <a:pt x="24920" y="18890"/>
                  </a:lnTo>
                  <a:lnTo>
                    <a:pt x="25259" y="18302"/>
                  </a:lnTo>
                  <a:lnTo>
                    <a:pt x="25589" y="17713"/>
                  </a:lnTo>
                  <a:lnTo>
                    <a:pt x="25919" y="17116"/>
                  </a:lnTo>
                  <a:lnTo>
                    <a:pt x="26231" y="16518"/>
                  </a:lnTo>
                  <a:lnTo>
                    <a:pt x="26543" y="15912"/>
                  </a:lnTo>
                  <a:lnTo>
                    <a:pt x="26847" y="15305"/>
                  </a:lnTo>
                  <a:lnTo>
                    <a:pt x="27141" y="14699"/>
                  </a:lnTo>
                  <a:lnTo>
                    <a:pt x="27435" y="14083"/>
                  </a:lnTo>
                  <a:lnTo>
                    <a:pt x="27712" y="13468"/>
                  </a:lnTo>
                  <a:lnTo>
                    <a:pt x="27988" y="12843"/>
                  </a:lnTo>
                  <a:lnTo>
                    <a:pt x="28256" y="12219"/>
                  </a:lnTo>
                  <a:lnTo>
                    <a:pt x="28515" y="11595"/>
                  </a:lnTo>
                  <a:lnTo>
                    <a:pt x="28773" y="10962"/>
                  </a:lnTo>
                  <a:lnTo>
                    <a:pt x="29014" y="10337"/>
                  </a:lnTo>
                  <a:lnTo>
                    <a:pt x="29264" y="9695"/>
                  </a:lnTo>
                  <a:lnTo>
                    <a:pt x="29496" y="9044"/>
                  </a:lnTo>
                  <a:lnTo>
                    <a:pt x="29728" y="8402"/>
                  </a:lnTo>
                  <a:lnTo>
                    <a:pt x="29950" y="7751"/>
                  </a:lnTo>
                  <a:lnTo>
                    <a:pt x="30165" y="7100"/>
                  </a:lnTo>
                  <a:lnTo>
                    <a:pt x="30379" y="6449"/>
                  </a:lnTo>
                  <a:lnTo>
                    <a:pt x="30584" y="5797"/>
                  </a:lnTo>
                  <a:lnTo>
                    <a:pt x="30780" y="5137"/>
                  </a:lnTo>
                  <a:lnTo>
                    <a:pt x="30825" y="4977"/>
                  </a:lnTo>
                  <a:lnTo>
                    <a:pt x="30878" y="4736"/>
                  </a:lnTo>
                  <a:lnTo>
                    <a:pt x="31012" y="4085"/>
                  </a:lnTo>
                  <a:lnTo>
                    <a:pt x="31172" y="3273"/>
                  </a:lnTo>
                  <a:lnTo>
                    <a:pt x="31360" y="2390"/>
                  </a:lnTo>
                  <a:lnTo>
                    <a:pt x="31449" y="1953"/>
                  </a:lnTo>
                  <a:lnTo>
                    <a:pt x="31547" y="1534"/>
                  </a:lnTo>
                  <a:lnTo>
                    <a:pt x="31654" y="1142"/>
                  </a:lnTo>
                  <a:lnTo>
                    <a:pt x="31752" y="785"/>
                  </a:lnTo>
                  <a:lnTo>
                    <a:pt x="31850" y="482"/>
                  </a:lnTo>
                  <a:lnTo>
                    <a:pt x="31895" y="357"/>
                  </a:lnTo>
                  <a:lnTo>
                    <a:pt x="31948" y="241"/>
                  </a:lnTo>
                  <a:lnTo>
                    <a:pt x="31993" y="152"/>
                  </a:lnTo>
                  <a:lnTo>
                    <a:pt x="32038" y="80"/>
                  </a:lnTo>
                  <a:lnTo>
                    <a:pt x="32082" y="27"/>
                  </a:lnTo>
                  <a:lnTo>
                    <a:pt x="32127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 rot="9249660">
              <a:off x="1653523" y="1309147"/>
              <a:ext cx="379162" cy="443769"/>
            </a:xfrm>
            <a:custGeom>
              <a:avLst/>
              <a:gdLst/>
              <a:ahLst/>
              <a:cxnLst/>
              <a:rect l="l" t="t" r="r" b="b"/>
              <a:pathLst>
                <a:path w="29843" h="34928" extrusionOk="0">
                  <a:moveTo>
                    <a:pt x="29682" y="1"/>
                  </a:moveTo>
                  <a:lnTo>
                    <a:pt x="29647" y="10"/>
                  </a:lnTo>
                  <a:lnTo>
                    <a:pt x="29602" y="19"/>
                  </a:lnTo>
                  <a:lnTo>
                    <a:pt x="29575" y="45"/>
                  </a:lnTo>
                  <a:lnTo>
                    <a:pt x="29549" y="81"/>
                  </a:lnTo>
                  <a:lnTo>
                    <a:pt x="28817" y="1303"/>
                  </a:lnTo>
                  <a:lnTo>
                    <a:pt x="28068" y="2516"/>
                  </a:lnTo>
                  <a:lnTo>
                    <a:pt x="27319" y="3720"/>
                  </a:lnTo>
                  <a:lnTo>
                    <a:pt x="26543" y="4915"/>
                  </a:lnTo>
                  <a:lnTo>
                    <a:pt x="25758" y="6110"/>
                  </a:lnTo>
                  <a:lnTo>
                    <a:pt x="24964" y="7287"/>
                  </a:lnTo>
                  <a:lnTo>
                    <a:pt x="24153" y="8465"/>
                  </a:lnTo>
                  <a:lnTo>
                    <a:pt x="23323" y="9633"/>
                  </a:lnTo>
                  <a:lnTo>
                    <a:pt x="22494" y="10793"/>
                  </a:lnTo>
                  <a:lnTo>
                    <a:pt x="21637" y="11943"/>
                  </a:lnTo>
                  <a:lnTo>
                    <a:pt x="20781" y="13076"/>
                  </a:lnTo>
                  <a:lnTo>
                    <a:pt x="19907" y="14209"/>
                  </a:lnTo>
                  <a:lnTo>
                    <a:pt x="19024" y="15332"/>
                  </a:lnTo>
                  <a:lnTo>
                    <a:pt x="18123" y="16447"/>
                  </a:lnTo>
                  <a:lnTo>
                    <a:pt x="17214" y="17544"/>
                  </a:lnTo>
                  <a:lnTo>
                    <a:pt x="16295" y="18632"/>
                  </a:lnTo>
                  <a:lnTo>
                    <a:pt x="15359" y="19720"/>
                  </a:lnTo>
                  <a:lnTo>
                    <a:pt x="14413" y="20791"/>
                  </a:lnTo>
                  <a:lnTo>
                    <a:pt x="13459" y="21852"/>
                  </a:lnTo>
                  <a:lnTo>
                    <a:pt x="12496" y="22904"/>
                  </a:lnTo>
                  <a:lnTo>
                    <a:pt x="11514" y="23939"/>
                  </a:lnTo>
                  <a:lnTo>
                    <a:pt x="10524" y="24974"/>
                  </a:lnTo>
                  <a:lnTo>
                    <a:pt x="9526" y="25990"/>
                  </a:lnTo>
                  <a:lnTo>
                    <a:pt x="8509" y="26998"/>
                  </a:lnTo>
                  <a:lnTo>
                    <a:pt x="7483" y="27997"/>
                  </a:lnTo>
                  <a:lnTo>
                    <a:pt x="6457" y="28978"/>
                  </a:lnTo>
                  <a:lnTo>
                    <a:pt x="5414" y="29959"/>
                  </a:lnTo>
                  <a:lnTo>
                    <a:pt x="4361" y="30923"/>
                  </a:lnTo>
                  <a:lnTo>
                    <a:pt x="3300" y="31868"/>
                  </a:lnTo>
                  <a:lnTo>
                    <a:pt x="2230" y="32804"/>
                  </a:lnTo>
                  <a:lnTo>
                    <a:pt x="1142" y="33732"/>
                  </a:lnTo>
                  <a:lnTo>
                    <a:pt x="54" y="34642"/>
                  </a:lnTo>
                  <a:lnTo>
                    <a:pt x="36" y="34669"/>
                  </a:lnTo>
                  <a:lnTo>
                    <a:pt x="18" y="34695"/>
                  </a:lnTo>
                  <a:lnTo>
                    <a:pt x="0" y="34722"/>
                  </a:lnTo>
                  <a:lnTo>
                    <a:pt x="0" y="34758"/>
                  </a:lnTo>
                  <a:lnTo>
                    <a:pt x="0" y="34784"/>
                  </a:lnTo>
                  <a:lnTo>
                    <a:pt x="0" y="34811"/>
                  </a:lnTo>
                  <a:lnTo>
                    <a:pt x="18" y="34847"/>
                  </a:lnTo>
                  <a:lnTo>
                    <a:pt x="36" y="34874"/>
                  </a:lnTo>
                  <a:lnTo>
                    <a:pt x="54" y="34892"/>
                  </a:lnTo>
                  <a:lnTo>
                    <a:pt x="80" y="34909"/>
                  </a:lnTo>
                  <a:lnTo>
                    <a:pt x="116" y="34927"/>
                  </a:lnTo>
                  <a:lnTo>
                    <a:pt x="205" y="34927"/>
                  </a:lnTo>
                  <a:lnTo>
                    <a:pt x="232" y="34909"/>
                  </a:lnTo>
                  <a:lnTo>
                    <a:pt x="259" y="34892"/>
                  </a:lnTo>
                  <a:lnTo>
                    <a:pt x="1356" y="33982"/>
                  </a:lnTo>
                  <a:lnTo>
                    <a:pt x="2435" y="33054"/>
                  </a:lnTo>
                  <a:lnTo>
                    <a:pt x="3514" y="32109"/>
                  </a:lnTo>
                  <a:lnTo>
                    <a:pt x="4576" y="31163"/>
                  </a:lnTo>
                  <a:lnTo>
                    <a:pt x="5628" y="30191"/>
                  </a:lnTo>
                  <a:lnTo>
                    <a:pt x="6680" y="29219"/>
                  </a:lnTo>
                  <a:lnTo>
                    <a:pt x="7715" y="28229"/>
                  </a:lnTo>
                  <a:lnTo>
                    <a:pt x="8741" y="27230"/>
                  </a:lnTo>
                  <a:lnTo>
                    <a:pt x="9749" y="26222"/>
                  </a:lnTo>
                  <a:lnTo>
                    <a:pt x="10756" y="25197"/>
                  </a:lnTo>
                  <a:lnTo>
                    <a:pt x="11746" y="24162"/>
                  </a:lnTo>
                  <a:lnTo>
                    <a:pt x="12727" y="23119"/>
                  </a:lnTo>
                  <a:lnTo>
                    <a:pt x="13700" y="22066"/>
                  </a:lnTo>
                  <a:lnTo>
                    <a:pt x="14663" y="21005"/>
                  </a:lnTo>
                  <a:lnTo>
                    <a:pt x="15608" y="19934"/>
                  </a:lnTo>
                  <a:lnTo>
                    <a:pt x="16545" y="18846"/>
                  </a:lnTo>
                  <a:lnTo>
                    <a:pt x="17463" y="17749"/>
                  </a:lnTo>
                  <a:lnTo>
                    <a:pt x="18373" y="16652"/>
                  </a:lnTo>
                  <a:lnTo>
                    <a:pt x="19274" y="15537"/>
                  </a:lnTo>
                  <a:lnTo>
                    <a:pt x="20166" y="14414"/>
                  </a:lnTo>
                  <a:lnTo>
                    <a:pt x="21040" y="13281"/>
                  </a:lnTo>
                  <a:lnTo>
                    <a:pt x="21905" y="12130"/>
                  </a:lnTo>
                  <a:lnTo>
                    <a:pt x="22752" y="10980"/>
                  </a:lnTo>
                  <a:lnTo>
                    <a:pt x="23591" y="9820"/>
                  </a:lnTo>
                  <a:lnTo>
                    <a:pt x="24420" y="8652"/>
                  </a:lnTo>
                  <a:lnTo>
                    <a:pt x="25232" y="7475"/>
                  </a:lnTo>
                  <a:lnTo>
                    <a:pt x="26026" y="6289"/>
                  </a:lnTo>
                  <a:lnTo>
                    <a:pt x="26819" y="5093"/>
                  </a:lnTo>
                  <a:lnTo>
                    <a:pt x="27586" y="3889"/>
                  </a:lnTo>
                  <a:lnTo>
                    <a:pt x="28344" y="2685"/>
                  </a:lnTo>
                  <a:lnTo>
                    <a:pt x="29094" y="1463"/>
                  </a:lnTo>
                  <a:lnTo>
                    <a:pt x="29825" y="242"/>
                  </a:lnTo>
                  <a:lnTo>
                    <a:pt x="29834" y="215"/>
                  </a:lnTo>
                  <a:lnTo>
                    <a:pt x="29843" y="188"/>
                  </a:lnTo>
                  <a:lnTo>
                    <a:pt x="29843" y="152"/>
                  </a:lnTo>
                  <a:lnTo>
                    <a:pt x="29843" y="126"/>
                  </a:lnTo>
                  <a:lnTo>
                    <a:pt x="29834" y="90"/>
                  </a:lnTo>
                  <a:lnTo>
                    <a:pt x="29816" y="63"/>
                  </a:lnTo>
                  <a:lnTo>
                    <a:pt x="29789" y="45"/>
                  </a:lnTo>
                  <a:lnTo>
                    <a:pt x="29763" y="27"/>
                  </a:lnTo>
                  <a:lnTo>
                    <a:pt x="29727" y="10"/>
                  </a:lnTo>
                  <a:lnTo>
                    <a:pt x="29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 rot="9249660">
              <a:off x="1300771" y="1375286"/>
              <a:ext cx="361718" cy="497474"/>
            </a:xfrm>
            <a:custGeom>
              <a:avLst/>
              <a:gdLst/>
              <a:ahLst/>
              <a:cxnLst/>
              <a:rect l="l" t="t" r="r" b="b"/>
              <a:pathLst>
                <a:path w="28470" h="39155" extrusionOk="0">
                  <a:moveTo>
                    <a:pt x="0" y="0"/>
                  </a:moveTo>
                  <a:lnTo>
                    <a:pt x="170" y="1177"/>
                  </a:lnTo>
                  <a:lnTo>
                    <a:pt x="357" y="2346"/>
                  </a:lnTo>
                  <a:lnTo>
                    <a:pt x="571" y="3505"/>
                  </a:lnTo>
                  <a:lnTo>
                    <a:pt x="794" y="4665"/>
                  </a:lnTo>
                  <a:lnTo>
                    <a:pt x="1044" y="5824"/>
                  </a:lnTo>
                  <a:lnTo>
                    <a:pt x="1320" y="6975"/>
                  </a:lnTo>
                  <a:lnTo>
                    <a:pt x="1463" y="7545"/>
                  </a:lnTo>
                  <a:lnTo>
                    <a:pt x="1605" y="8116"/>
                  </a:lnTo>
                  <a:lnTo>
                    <a:pt x="1757" y="8687"/>
                  </a:lnTo>
                  <a:lnTo>
                    <a:pt x="1918" y="9258"/>
                  </a:lnTo>
                  <a:lnTo>
                    <a:pt x="2078" y="9829"/>
                  </a:lnTo>
                  <a:lnTo>
                    <a:pt x="2248" y="10391"/>
                  </a:lnTo>
                  <a:lnTo>
                    <a:pt x="2426" y="10952"/>
                  </a:lnTo>
                  <a:lnTo>
                    <a:pt x="2604" y="11514"/>
                  </a:lnTo>
                  <a:lnTo>
                    <a:pt x="2783" y="12076"/>
                  </a:lnTo>
                  <a:lnTo>
                    <a:pt x="2979" y="12638"/>
                  </a:lnTo>
                  <a:lnTo>
                    <a:pt x="3166" y="13191"/>
                  </a:lnTo>
                  <a:lnTo>
                    <a:pt x="3371" y="13744"/>
                  </a:lnTo>
                  <a:lnTo>
                    <a:pt x="3577" y="14297"/>
                  </a:lnTo>
                  <a:lnTo>
                    <a:pt x="3782" y="14850"/>
                  </a:lnTo>
                  <a:lnTo>
                    <a:pt x="3996" y="15394"/>
                  </a:lnTo>
                  <a:lnTo>
                    <a:pt x="4219" y="15938"/>
                  </a:lnTo>
                  <a:lnTo>
                    <a:pt x="4451" y="16482"/>
                  </a:lnTo>
                  <a:lnTo>
                    <a:pt x="4683" y="17026"/>
                  </a:lnTo>
                  <a:lnTo>
                    <a:pt x="4914" y="17561"/>
                  </a:lnTo>
                  <a:lnTo>
                    <a:pt x="5155" y="18097"/>
                  </a:lnTo>
                  <a:lnTo>
                    <a:pt x="5405" y="18632"/>
                  </a:lnTo>
                  <a:lnTo>
                    <a:pt x="5655" y="19167"/>
                  </a:lnTo>
                  <a:lnTo>
                    <a:pt x="5913" y="19693"/>
                  </a:lnTo>
                  <a:lnTo>
                    <a:pt x="6181" y="20219"/>
                  </a:lnTo>
                  <a:lnTo>
                    <a:pt x="6448" y="20737"/>
                  </a:lnTo>
                  <a:lnTo>
                    <a:pt x="6725" y="21263"/>
                  </a:lnTo>
                  <a:lnTo>
                    <a:pt x="7001" y="21771"/>
                  </a:lnTo>
                  <a:lnTo>
                    <a:pt x="7287" y="22288"/>
                  </a:lnTo>
                  <a:lnTo>
                    <a:pt x="7581" y="22797"/>
                  </a:lnTo>
                  <a:lnTo>
                    <a:pt x="7875" y="23305"/>
                  </a:lnTo>
                  <a:lnTo>
                    <a:pt x="8179" y="23814"/>
                  </a:lnTo>
                  <a:lnTo>
                    <a:pt x="8482" y="24313"/>
                  </a:lnTo>
                  <a:lnTo>
                    <a:pt x="8794" y="24812"/>
                  </a:lnTo>
                  <a:lnTo>
                    <a:pt x="9115" y="25303"/>
                  </a:lnTo>
                  <a:lnTo>
                    <a:pt x="9436" y="25794"/>
                  </a:lnTo>
                  <a:lnTo>
                    <a:pt x="9766" y="26284"/>
                  </a:lnTo>
                  <a:lnTo>
                    <a:pt x="10096" y="26766"/>
                  </a:lnTo>
                  <a:lnTo>
                    <a:pt x="10435" y="27247"/>
                  </a:lnTo>
                  <a:lnTo>
                    <a:pt x="10783" y="27729"/>
                  </a:lnTo>
                  <a:lnTo>
                    <a:pt x="11131" y="28202"/>
                  </a:lnTo>
                  <a:lnTo>
                    <a:pt x="11488" y="28665"/>
                  </a:lnTo>
                  <a:lnTo>
                    <a:pt x="11853" y="29138"/>
                  </a:lnTo>
                  <a:lnTo>
                    <a:pt x="12219" y="29602"/>
                  </a:lnTo>
                  <a:lnTo>
                    <a:pt x="12594" y="30057"/>
                  </a:lnTo>
                  <a:lnTo>
                    <a:pt x="12968" y="30512"/>
                  </a:lnTo>
                  <a:lnTo>
                    <a:pt x="13352" y="30958"/>
                  </a:lnTo>
                  <a:lnTo>
                    <a:pt x="13744" y="31404"/>
                  </a:lnTo>
                  <a:lnTo>
                    <a:pt x="14137" y="31850"/>
                  </a:lnTo>
                  <a:lnTo>
                    <a:pt x="14538" y="32287"/>
                  </a:lnTo>
                  <a:lnTo>
                    <a:pt x="14948" y="32724"/>
                  </a:lnTo>
                  <a:lnTo>
                    <a:pt x="15358" y="33152"/>
                  </a:lnTo>
                  <a:lnTo>
                    <a:pt x="15778" y="33571"/>
                  </a:lnTo>
                  <a:lnTo>
                    <a:pt x="16250" y="34044"/>
                  </a:lnTo>
                  <a:lnTo>
                    <a:pt x="16812" y="34588"/>
                  </a:lnTo>
                  <a:lnTo>
                    <a:pt x="17445" y="35185"/>
                  </a:lnTo>
                  <a:lnTo>
                    <a:pt x="17784" y="35488"/>
                  </a:lnTo>
                  <a:lnTo>
                    <a:pt x="18141" y="35801"/>
                  </a:lnTo>
                  <a:lnTo>
                    <a:pt x="18507" y="36122"/>
                  </a:lnTo>
                  <a:lnTo>
                    <a:pt x="18890" y="36434"/>
                  </a:lnTo>
                  <a:lnTo>
                    <a:pt x="19274" y="36746"/>
                  </a:lnTo>
                  <a:lnTo>
                    <a:pt x="19675" y="37049"/>
                  </a:lnTo>
                  <a:lnTo>
                    <a:pt x="20085" y="37335"/>
                  </a:lnTo>
                  <a:lnTo>
                    <a:pt x="20496" y="37620"/>
                  </a:lnTo>
                  <a:lnTo>
                    <a:pt x="20906" y="37888"/>
                  </a:lnTo>
                  <a:lnTo>
                    <a:pt x="21325" y="38137"/>
                  </a:lnTo>
                  <a:lnTo>
                    <a:pt x="21753" y="38360"/>
                  </a:lnTo>
                  <a:lnTo>
                    <a:pt x="21958" y="38467"/>
                  </a:lnTo>
                  <a:lnTo>
                    <a:pt x="22172" y="38565"/>
                  </a:lnTo>
                  <a:lnTo>
                    <a:pt x="22387" y="38655"/>
                  </a:lnTo>
                  <a:lnTo>
                    <a:pt x="22592" y="38744"/>
                  </a:lnTo>
                  <a:lnTo>
                    <a:pt x="22806" y="38824"/>
                  </a:lnTo>
                  <a:lnTo>
                    <a:pt x="23011" y="38895"/>
                  </a:lnTo>
                  <a:lnTo>
                    <a:pt x="23216" y="38958"/>
                  </a:lnTo>
                  <a:lnTo>
                    <a:pt x="23430" y="39011"/>
                  </a:lnTo>
                  <a:lnTo>
                    <a:pt x="23635" y="39056"/>
                  </a:lnTo>
                  <a:lnTo>
                    <a:pt x="23831" y="39101"/>
                  </a:lnTo>
                  <a:lnTo>
                    <a:pt x="24037" y="39127"/>
                  </a:lnTo>
                  <a:lnTo>
                    <a:pt x="24242" y="39145"/>
                  </a:lnTo>
                  <a:lnTo>
                    <a:pt x="24438" y="39154"/>
                  </a:lnTo>
                  <a:lnTo>
                    <a:pt x="24634" y="39154"/>
                  </a:lnTo>
                  <a:lnTo>
                    <a:pt x="24821" y="39136"/>
                  </a:lnTo>
                  <a:lnTo>
                    <a:pt x="25018" y="39118"/>
                  </a:lnTo>
                  <a:lnTo>
                    <a:pt x="25205" y="39083"/>
                  </a:lnTo>
                  <a:lnTo>
                    <a:pt x="25392" y="39038"/>
                  </a:lnTo>
                  <a:lnTo>
                    <a:pt x="25571" y="38976"/>
                  </a:lnTo>
                  <a:lnTo>
                    <a:pt x="25749" y="38904"/>
                  </a:lnTo>
                  <a:lnTo>
                    <a:pt x="25927" y="38824"/>
                  </a:lnTo>
                  <a:lnTo>
                    <a:pt x="26097" y="38726"/>
                  </a:lnTo>
                  <a:lnTo>
                    <a:pt x="26266" y="38619"/>
                  </a:lnTo>
                  <a:lnTo>
                    <a:pt x="26436" y="38494"/>
                  </a:lnTo>
                  <a:lnTo>
                    <a:pt x="26596" y="38360"/>
                  </a:lnTo>
                  <a:lnTo>
                    <a:pt x="26748" y="38209"/>
                  </a:lnTo>
                  <a:lnTo>
                    <a:pt x="26900" y="38039"/>
                  </a:lnTo>
                  <a:lnTo>
                    <a:pt x="27051" y="37861"/>
                  </a:lnTo>
                  <a:lnTo>
                    <a:pt x="27194" y="37665"/>
                  </a:lnTo>
                  <a:lnTo>
                    <a:pt x="27328" y="37451"/>
                  </a:lnTo>
                  <a:lnTo>
                    <a:pt x="27461" y="37228"/>
                  </a:lnTo>
                  <a:lnTo>
                    <a:pt x="27577" y="36996"/>
                  </a:lnTo>
                  <a:lnTo>
                    <a:pt x="27693" y="36755"/>
                  </a:lnTo>
                  <a:lnTo>
                    <a:pt x="27800" y="36514"/>
                  </a:lnTo>
                  <a:lnTo>
                    <a:pt x="27898" y="36273"/>
                  </a:lnTo>
                  <a:lnTo>
                    <a:pt x="27997" y="36024"/>
                  </a:lnTo>
                  <a:lnTo>
                    <a:pt x="28077" y="35765"/>
                  </a:lnTo>
                  <a:lnTo>
                    <a:pt x="28148" y="35515"/>
                  </a:lnTo>
                  <a:lnTo>
                    <a:pt x="28220" y="35257"/>
                  </a:lnTo>
                  <a:lnTo>
                    <a:pt x="28273" y="34998"/>
                  </a:lnTo>
                  <a:lnTo>
                    <a:pt x="28327" y="34730"/>
                  </a:lnTo>
                  <a:lnTo>
                    <a:pt x="28371" y="34472"/>
                  </a:lnTo>
                  <a:lnTo>
                    <a:pt x="28407" y="34213"/>
                  </a:lnTo>
                  <a:lnTo>
                    <a:pt x="28434" y="33954"/>
                  </a:lnTo>
                  <a:lnTo>
                    <a:pt x="28451" y="33687"/>
                  </a:lnTo>
                  <a:lnTo>
                    <a:pt x="28469" y="33437"/>
                  </a:lnTo>
                  <a:lnTo>
                    <a:pt x="28469" y="33125"/>
                  </a:lnTo>
                  <a:lnTo>
                    <a:pt x="28469" y="32822"/>
                  </a:lnTo>
                  <a:lnTo>
                    <a:pt x="28460" y="32510"/>
                  </a:lnTo>
                  <a:lnTo>
                    <a:pt x="28442" y="32206"/>
                  </a:lnTo>
                  <a:lnTo>
                    <a:pt x="28425" y="31867"/>
                  </a:lnTo>
                  <a:lnTo>
                    <a:pt x="28389" y="31528"/>
                  </a:lnTo>
                  <a:lnTo>
                    <a:pt x="28344" y="31190"/>
                  </a:lnTo>
                  <a:lnTo>
                    <a:pt x="28300" y="30851"/>
                  </a:lnTo>
                  <a:lnTo>
                    <a:pt x="28246" y="30503"/>
                  </a:lnTo>
                  <a:lnTo>
                    <a:pt x="28184" y="30164"/>
                  </a:lnTo>
                  <a:lnTo>
                    <a:pt x="28112" y="29825"/>
                  </a:lnTo>
                  <a:lnTo>
                    <a:pt x="28041" y="29486"/>
                  </a:lnTo>
                  <a:lnTo>
                    <a:pt x="27961" y="29147"/>
                  </a:lnTo>
                  <a:lnTo>
                    <a:pt x="27872" y="28808"/>
                  </a:lnTo>
                  <a:lnTo>
                    <a:pt x="27782" y="28478"/>
                  </a:lnTo>
                  <a:lnTo>
                    <a:pt x="27675" y="28139"/>
                  </a:lnTo>
                  <a:lnTo>
                    <a:pt x="27577" y="27800"/>
                  </a:lnTo>
                  <a:lnTo>
                    <a:pt x="27461" y="27461"/>
                  </a:lnTo>
                  <a:lnTo>
                    <a:pt x="27345" y="27122"/>
                  </a:lnTo>
                  <a:lnTo>
                    <a:pt x="27221" y="26792"/>
                  </a:lnTo>
                  <a:lnTo>
                    <a:pt x="26962" y="26124"/>
                  </a:lnTo>
                  <a:lnTo>
                    <a:pt x="26685" y="25455"/>
                  </a:lnTo>
                  <a:lnTo>
                    <a:pt x="26382" y="24795"/>
                  </a:lnTo>
                  <a:lnTo>
                    <a:pt x="26061" y="24135"/>
                  </a:lnTo>
                  <a:lnTo>
                    <a:pt x="25731" y="23484"/>
                  </a:lnTo>
                  <a:lnTo>
                    <a:pt x="25374" y="22832"/>
                  </a:lnTo>
                  <a:lnTo>
                    <a:pt x="25009" y="22190"/>
                  </a:lnTo>
                  <a:lnTo>
                    <a:pt x="24634" y="21557"/>
                  </a:lnTo>
                  <a:lnTo>
                    <a:pt x="24242" y="20924"/>
                  </a:lnTo>
                  <a:lnTo>
                    <a:pt x="23831" y="20300"/>
                  </a:lnTo>
                  <a:lnTo>
                    <a:pt x="23421" y="19684"/>
                  </a:lnTo>
                  <a:lnTo>
                    <a:pt x="22993" y="19078"/>
                  </a:lnTo>
                  <a:lnTo>
                    <a:pt x="22556" y="18480"/>
                  </a:lnTo>
                  <a:lnTo>
                    <a:pt x="22119" y="17882"/>
                  </a:lnTo>
                  <a:lnTo>
                    <a:pt x="21673" y="17303"/>
                  </a:lnTo>
                  <a:lnTo>
                    <a:pt x="21218" y="16732"/>
                  </a:lnTo>
                  <a:lnTo>
                    <a:pt x="20763" y="16170"/>
                  </a:lnTo>
                  <a:lnTo>
                    <a:pt x="20300" y="15617"/>
                  </a:lnTo>
                  <a:lnTo>
                    <a:pt x="19836" y="15082"/>
                  </a:lnTo>
                  <a:lnTo>
                    <a:pt x="19372" y="14547"/>
                  </a:lnTo>
                  <a:lnTo>
                    <a:pt x="18908" y="14030"/>
                  </a:lnTo>
                  <a:lnTo>
                    <a:pt x="18444" y="13530"/>
                  </a:lnTo>
                  <a:lnTo>
                    <a:pt x="17990" y="13040"/>
                  </a:lnTo>
                  <a:lnTo>
                    <a:pt x="17526" y="12558"/>
                  </a:lnTo>
                  <a:lnTo>
                    <a:pt x="17053" y="12076"/>
                  </a:lnTo>
                  <a:lnTo>
                    <a:pt x="16571" y="11595"/>
                  </a:lnTo>
                  <a:lnTo>
                    <a:pt x="16090" y="11122"/>
                  </a:lnTo>
                  <a:lnTo>
                    <a:pt x="15590" y="10658"/>
                  </a:lnTo>
                  <a:lnTo>
                    <a:pt x="15091" y="10194"/>
                  </a:lnTo>
                  <a:lnTo>
                    <a:pt x="14591" y="9740"/>
                  </a:lnTo>
                  <a:lnTo>
                    <a:pt x="14083" y="9294"/>
                  </a:lnTo>
                  <a:lnTo>
                    <a:pt x="13566" y="8857"/>
                  </a:lnTo>
                  <a:lnTo>
                    <a:pt x="13048" y="8420"/>
                  </a:lnTo>
                  <a:lnTo>
                    <a:pt x="12522" y="7991"/>
                  </a:lnTo>
                  <a:lnTo>
                    <a:pt x="11987" y="7563"/>
                  </a:lnTo>
                  <a:lnTo>
                    <a:pt x="11452" y="7144"/>
                  </a:lnTo>
                  <a:lnTo>
                    <a:pt x="10917" y="6734"/>
                  </a:lnTo>
                  <a:lnTo>
                    <a:pt x="10373" y="6332"/>
                  </a:lnTo>
                  <a:lnTo>
                    <a:pt x="9820" y="5931"/>
                  </a:lnTo>
                  <a:lnTo>
                    <a:pt x="9267" y="5539"/>
                  </a:lnTo>
                  <a:lnTo>
                    <a:pt x="8705" y="5146"/>
                  </a:lnTo>
                  <a:lnTo>
                    <a:pt x="8143" y="4754"/>
                  </a:lnTo>
                  <a:lnTo>
                    <a:pt x="7572" y="4379"/>
                  </a:lnTo>
                  <a:lnTo>
                    <a:pt x="7001" y="4005"/>
                  </a:lnTo>
                  <a:lnTo>
                    <a:pt x="6422" y="3630"/>
                  </a:lnTo>
                  <a:lnTo>
                    <a:pt x="5833" y="3273"/>
                  </a:lnTo>
                  <a:lnTo>
                    <a:pt x="5253" y="2908"/>
                  </a:lnTo>
                  <a:lnTo>
                    <a:pt x="4665" y="2560"/>
                  </a:lnTo>
                  <a:lnTo>
                    <a:pt x="4513" y="2480"/>
                  </a:lnTo>
                  <a:lnTo>
                    <a:pt x="4299" y="2372"/>
                  </a:lnTo>
                  <a:lnTo>
                    <a:pt x="3701" y="2087"/>
                  </a:lnTo>
                  <a:lnTo>
                    <a:pt x="2952" y="1730"/>
                  </a:lnTo>
                  <a:lnTo>
                    <a:pt x="2141" y="1338"/>
                  </a:lnTo>
                  <a:lnTo>
                    <a:pt x="1739" y="1133"/>
                  </a:lnTo>
                  <a:lnTo>
                    <a:pt x="1356" y="937"/>
                  </a:lnTo>
                  <a:lnTo>
                    <a:pt x="999" y="740"/>
                  </a:lnTo>
                  <a:lnTo>
                    <a:pt x="678" y="562"/>
                  </a:lnTo>
                  <a:lnTo>
                    <a:pt x="410" y="392"/>
                  </a:lnTo>
                  <a:lnTo>
                    <a:pt x="294" y="312"/>
                  </a:lnTo>
                  <a:lnTo>
                    <a:pt x="196" y="241"/>
                  </a:lnTo>
                  <a:lnTo>
                    <a:pt x="116" y="170"/>
                  </a:lnTo>
                  <a:lnTo>
                    <a:pt x="63" y="107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 rot="9249660">
              <a:off x="1324145" y="1370531"/>
              <a:ext cx="330552" cy="486369"/>
            </a:xfrm>
            <a:custGeom>
              <a:avLst/>
              <a:gdLst/>
              <a:ahLst/>
              <a:cxnLst/>
              <a:rect l="l" t="t" r="r" b="b"/>
              <a:pathLst>
                <a:path w="26017" h="38281" extrusionOk="0">
                  <a:moveTo>
                    <a:pt x="170" y="1"/>
                  </a:moveTo>
                  <a:lnTo>
                    <a:pt x="134" y="10"/>
                  </a:lnTo>
                  <a:lnTo>
                    <a:pt x="98" y="19"/>
                  </a:lnTo>
                  <a:lnTo>
                    <a:pt x="63" y="37"/>
                  </a:lnTo>
                  <a:lnTo>
                    <a:pt x="45" y="54"/>
                  </a:lnTo>
                  <a:lnTo>
                    <a:pt x="27" y="81"/>
                  </a:lnTo>
                  <a:lnTo>
                    <a:pt x="9" y="108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9" y="206"/>
                  </a:lnTo>
                  <a:lnTo>
                    <a:pt x="18" y="233"/>
                  </a:lnTo>
                  <a:lnTo>
                    <a:pt x="758" y="1731"/>
                  </a:lnTo>
                  <a:lnTo>
                    <a:pt x="1472" y="3158"/>
                  </a:lnTo>
                  <a:lnTo>
                    <a:pt x="2159" y="4523"/>
                  </a:lnTo>
                  <a:lnTo>
                    <a:pt x="2819" y="5825"/>
                  </a:lnTo>
                  <a:lnTo>
                    <a:pt x="3461" y="7065"/>
                  </a:lnTo>
                  <a:lnTo>
                    <a:pt x="4085" y="8269"/>
                  </a:lnTo>
                  <a:lnTo>
                    <a:pt x="4700" y="9419"/>
                  </a:lnTo>
                  <a:lnTo>
                    <a:pt x="5298" y="10543"/>
                  </a:lnTo>
                  <a:lnTo>
                    <a:pt x="6047" y="11917"/>
                  </a:lnTo>
                  <a:lnTo>
                    <a:pt x="6787" y="13245"/>
                  </a:lnTo>
                  <a:lnTo>
                    <a:pt x="7528" y="14539"/>
                  </a:lnTo>
                  <a:lnTo>
                    <a:pt x="8259" y="15805"/>
                  </a:lnTo>
                  <a:lnTo>
                    <a:pt x="8982" y="17027"/>
                  </a:lnTo>
                  <a:lnTo>
                    <a:pt x="9704" y="18222"/>
                  </a:lnTo>
                  <a:lnTo>
                    <a:pt x="10426" y="19391"/>
                  </a:lnTo>
                  <a:lnTo>
                    <a:pt x="11149" y="20532"/>
                  </a:lnTo>
                  <a:lnTo>
                    <a:pt x="12014" y="21861"/>
                  </a:lnTo>
                  <a:lnTo>
                    <a:pt x="12451" y="22521"/>
                  </a:lnTo>
                  <a:lnTo>
                    <a:pt x="12888" y="23163"/>
                  </a:lnTo>
                  <a:lnTo>
                    <a:pt x="13325" y="23805"/>
                  </a:lnTo>
                  <a:lnTo>
                    <a:pt x="13762" y="24430"/>
                  </a:lnTo>
                  <a:lnTo>
                    <a:pt x="14199" y="25054"/>
                  </a:lnTo>
                  <a:lnTo>
                    <a:pt x="14645" y="25670"/>
                  </a:lnTo>
                  <a:lnTo>
                    <a:pt x="15082" y="26276"/>
                  </a:lnTo>
                  <a:lnTo>
                    <a:pt x="15528" y="26874"/>
                  </a:lnTo>
                  <a:lnTo>
                    <a:pt x="15974" y="27462"/>
                  </a:lnTo>
                  <a:lnTo>
                    <a:pt x="16420" y="28051"/>
                  </a:lnTo>
                  <a:lnTo>
                    <a:pt x="16866" y="28631"/>
                  </a:lnTo>
                  <a:lnTo>
                    <a:pt x="17321" y="29192"/>
                  </a:lnTo>
                  <a:lnTo>
                    <a:pt x="17767" y="29754"/>
                  </a:lnTo>
                  <a:lnTo>
                    <a:pt x="18222" y="30307"/>
                  </a:lnTo>
                  <a:lnTo>
                    <a:pt x="18676" y="30860"/>
                  </a:lnTo>
                  <a:lnTo>
                    <a:pt x="19131" y="31395"/>
                  </a:lnTo>
                  <a:lnTo>
                    <a:pt x="19595" y="31931"/>
                  </a:lnTo>
                  <a:lnTo>
                    <a:pt x="20050" y="32457"/>
                  </a:lnTo>
                  <a:lnTo>
                    <a:pt x="20514" y="32974"/>
                  </a:lnTo>
                  <a:lnTo>
                    <a:pt x="20977" y="33491"/>
                  </a:lnTo>
                  <a:lnTo>
                    <a:pt x="21450" y="33991"/>
                  </a:lnTo>
                  <a:lnTo>
                    <a:pt x="21914" y="34490"/>
                  </a:lnTo>
                  <a:lnTo>
                    <a:pt x="22387" y="34981"/>
                  </a:lnTo>
                  <a:lnTo>
                    <a:pt x="22859" y="35462"/>
                  </a:lnTo>
                  <a:lnTo>
                    <a:pt x="23332" y="35944"/>
                  </a:lnTo>
                  <a:lnTo>
                    <a:pt x="23814" y="36417"/>
                  </a:lnTo>
                  <a:lnTo>
                    <a:pt x="24295" y="36881"/>
                  </a:lnTo>
                  <a:lnTo>
                    <a:pt x="24777" y="37335"/>
                  </a:lnTo>
                  <a:lnTo>
                    <a:pt x="25259" y="37790"/>
                  </a:lnTo>
                  <a:lnTo>
                    <a:pt x="25749" y="38236"/>
                  </a:lnTo>
                  <a:lnTo>
                    <a:pt x="25776" y="38254"/>
                  </a:lnTo>
                  <a:lnTo>
                    <a:pt x="25803" y="38272"/>
                  </a:lnTo>
                  <a:lnTo>
                    <a:pt x="25838" y="38281"/>
                  </a:lnTo>
                  <a:lnTo>
                    <a:pt x="25865" y="38281"/>
                  </a:lnTo>
                  <a:lnTo>
                    <a:pt x="25901" y="38272"/>
                  </a:lnTo>
                  <a:lnTo>
                    <a:pt x="25927" y="38263"/>
                  </a:lnTo>
                  <a:lnTo>
                    <a:pt x="25954" y="38245"/>
                  </a:lnTo>
                  <a:lnTo>
                    <a:pt x="25981" y="38227"/>
                  </a:lnTo>
                  <a:lnTo>
                    <a:pt x="25999" y="38201"/>
                  </a:lnTo>
                  <a:lnTo>
                    <a:pt x="26008" y="38174"/>
                  </a:lnTo>
                  <a:lnTo>
                    <a:pt x="26017" y="38138"/>
                  </a:lnTo>
                  <a:lnTo>
                    <a:pt x="26017" y="38111"/>
                  </a:lnTo>
                  <a:lnTo>
                    <a:pt x="26017" y="38076"/>
                  </a:lnTo>
                  <a:lnTo>
                    <a:pt x="26008" y="38049"/>
                  </a:lnTo>
                  <a:lnTo>
                    <a:pt x="25990" y="38022"/>
                  </a:lnTo>
                  <a:lnTo>
                    <a:pt x="25963" y="37995"/>
                  </a:lnTo>
                  <a:lnTo>
                    <a:pt x="25481" y="37550"/>
                  </a:lnTo>
                  <a:lnTo>
                    <a:pt x="25000" y="37104"/>
                  </a:lnTo>
                  <a:lnTo>
                    <a:pt x="24518" y="36649"/>
                  </a:lnTo>
                  <a:lnTo>
                    <a:pt x="24037" y="36185"/>
                  </a:lnTo>
                  <a:lnTo>
                    <a:pt x="23564" y="35712"/>
                  </a:lnTo>
                  <a:lnTo>
                    <a:pt x="23091" y="35240"/>
                  </a:lnTo>
                  <a:lnTo>
                    <a:pt x="22619" y="34758"/>
                  </a:lnTo>
                  <a:lnTo>
                    <a:pt x="22146" y="34267"/>
                  </a:lnTo>
                  <a:lnTo>
                    <a:pt x="21682" y="33768"/>
                  </a:lnTo>
                  <a:lnTo>
                    <a:pt x="21218" y="33268"/>
                  </a:lnTo>
                  <a:lnTo>
                    <a:pt x="20754" y="32760"/>
                  </a:lnTo>
                  <a:lnTo>
                    <a:pt x="20291" y="32243"/>
                  </a:lnTo>
                  <a:lnTo>
                    <a:pt x="19836" y="31717"/>
                  </a:lnTo>
                  <a:lnTo>
                    <a:pt x="19381" y="31181"/>
                  </a:lnTo>
                  <a:lnTo>
                    <a:pt x="18926" y="30646"/>
                  </a:lnTo>
                  <a:lnTo>
                    <a:pt x="18471" y="30102"/>
                  </a:lnTo>
                  <a:lnTo>
                    <a:pt x="18016" y="29549"/>
                  </a:lnTo>
                  <a:lnTo>
                    <a:pt x="17570" y="28987"/>
                  </a:lnTo>
                  <a:lnTo>
                    <a:pt x="17124" y="28425"/>
                  </a:lnTo>
                  <a:lnTo>
                    <a:pt x="16670" y="27846"/>
                  </a:lnTo>
                  <a:lnTo>
                    <a:pt x="16233" y="27266"/>
                  </a:lnTo>
                  <a:lnTo>
                    <a:pt x="15787" y="26677"/>
                  </a:lnTo>
                  <a:lnTo>
                    <a:pt x="15341" y="26080"/>
                  </a:lnTo>
                  <a:lnTo>
                    <a:pt x="14904" y="25473"/>
                  </a:lnTo>
                  <a:lnTo>
                    <a:pt x="14467" y="24867"/>
                  </a:lnTo>
                  <a:lnTo>
                    <a:pt x="14021" y="24242"/>
                  </a:lnTo>
                  <a:lnTo>
                    <a:pt x="13584" y="23618"/>
                  </a:lnTo>
                  <a:lnTo>
                    <a:pt x="13156" y="22976"/>
                  </a:lnTo>
                  <a:lnTo>
                    <a:pt x="12719" y="22334"/>
                  </a:lnTo>
                  <a:lnTo>
                    <a:pt x="12282" y="21683"/>
                  </a:lnTo>
                  <a:lnTo>
                    <a:pt x="11425" y="20354"/>
                  </a:lnTo>
                  <a:lnTo>
                    <a:pt x="10962" y="19631"/>
                  </a:lnTo>
                  <a:lnTo>
                    <a:pt x="10471" y="18855"/>
                  </a:lnTo>
                  <a:lnTo>
                    <a:pt x="9963" y="18035"/>
                  </a:lnTo>
                  <a:lnTo>
                    <a:pt x="9436" y="17161"/>
                  </a:lnTo>
                  <a:lnTo>
                    <a:pt x="8874" y="16224"/>
                  </a:lnTo>
                  <a:lnTo>
                    <a:pt x="8286" y="15217"/>
                  </a:lnTo>
                  <a:lnTo>
                    <a:pt x="7670" y="14137"/>
                  </a:lnTo>
                  <a:lnTo>
                    <a:pt x="7010" y="12978"/>
                  </a:lnTo>
                  <a:lnTo>
                    <a:pt x="6324" y="11738"/>
                  </a:lnTo>
                  <a:lnTo>
                    <a:pt x="5592" y="10400"/>
                  </a:lnTo>
                  <a:lnTo>
                    <a:pt x="4825" y="8964"/>
                  </a:lnTo>
                  <a:lnTo>
                    <a:pt x="4014" y="7421"/>
                  </a:lnTo>
                  <a:lnTo>
                    <a:pt x="3166" y="5771"/>
                  </a:lnTo>
                  <a:lnTo>
                    <a:pt x="2266" y="4005"/>
                  </a:lnTo>
                  <a:lnTo>
                    <a:pt x="1311" y="2115"/>
                  </a:lnTo>
                  <a:lnTo>
                    <a:pt x="312" y="90"/>
                  </a:lnTo>
                  <a:lnTo>
                    <a:pt x="286" y="54"/>
                  </a:lnTo>
                  <a:lnTo>
                    <a:pt x="250" y="28"/>
                  </a:lnTo>
                  <a:lnTo>
                    <a:pt x="214" y="1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 rot="9249660">
              <a:off x="1832526" y="1615970"/>
              <a:ext cx="460641" cy="449778"/>
            </a:xfrm>
            <a:custGeom>
              <a:avLst/>
              <a:gdLst/>
              <a:ahLst/>
              <a:cxnLst/>
              <a:rect l="l" t="t" r="r" b="b"/>
              <a:pathLst>
                <a:path w="36256" h="35401" extrusionOk="0">
                  <a:moveTo>
                    <a:pt x="36256" y="1"/>
                  </a:moveTo>
                  <a:lnTo>
                    <a:pt x="35052" y="714"/>
                  </a:lnTo>
                  <a:lnTo>
                    <a:pt x="33642" y="1553"/>
                  </a:lnTo>
                  <a:lnTo>
                    <a:pt x="31796" y="2659"/>
                  </a:lnTo>
                  <a:lnTo>
                    <a:pt x="29593" y="4006"/>
                  </a:lnTo>
                  <a:lnTo>
                    <a:pt x="27087" y="5549"/>
                  </a:lnTo>
                  <a:lnTo>
                    <a:pt x="25749" y="6387"/>
                  </a:lnTo>
                  <a:lnTo>
                    <a:pt x="24367" y="7261"/>
                  </a:lnTo>
                  <a:lnTo>
                    <a:pt x="22940" y="8171"/>
                  </a:lnTo>
                  <a:lnTo>
                    <a:pt x="21486" y="9098"/>
                  </a:lnTo>
                  <a:lnTo>
                    <a:pt x="20014" y="10053"/>
                  </a:lnTo>
                  <a:lnTo>
                    <a:pt x="18534" y="11025"/>
                  </a:lnTo>
                  <a:lnTo>
                    <a:pt x="17053" y="12015"/>
                  </a:lnTo>
                  <a:lnTo>
                    <a:pt x="15573" y="13014"/>
                  </a:lnTo>
                  <a:lnTo>
                    <a:pt x="14119" y="14013"/>
                  </a:lnTo>
                  <a:lnTo>
                    <a:pt x="12683" y="15012"/>
                  </a:lnTo>
                  <a:lnTo>
                    <a:pt x="11283" y="16010"/>
                  </a:lnTo>
                  <a:lnTo>
                    <a:pt x="9927" y="17000"/>
                  </a:lnTo>
                  <a:lnTo>
                    <a:pt x="9267" y="17491"/>
                  </a:lnTo>
                  <a:lnTo>
                    <a:pt x="8625" y="17973"/>
                  </a:lnTo>
                  <a:lnTo>
                    <a:pt x="8000" y="18454"/>
                  </a:lnTo>
                  <a:lnTo>
                    <a:pt x="7385" y="18927"/>
                  </a:lnTo>
                  <a:lnTo>
                    <a:pt x="6787" y="19400"/>
                  </a:lnTo>
                  <a:lnTo>
                    <a:pt x="6208" y="19863"/>
                  </a:lnTo>
                  <a:lnTo>
                    <a:pt x="5655" y="20318"/>
                  </a:lnTo>
                  <a:lnTo>
                    <a:pt x="5120" y="20773"/>
                  </a:lnTo>
                  <a:lnTo>
                    <a:pt x="4602" y="21219"/>
                  </a:lnTo>
                  <a:lnTo>
                    <a:pt x="4112" y="21647"/>
                  </a:lnTo>
                  <a:lnTo>
                    <a:pt x="3648" y="22075"/>
                  </a:lnTo>
                  <a:lnTo>
                    <a:pt x="3211" y="22486"/>
                  </a:lnTo>
                  <a:lnTo>
                    <a:pt x="2792" y="22896"/>
                  </a:lnTo>
                  <a:lnTo>
                    <a:pt x="2408" y="23288"/>
                  </a:lnTo>
                  <a:lnTo>
                    <a:pt x="2052" y="23672"/>
                  </a:lnTo>
                  <a:lnTo>
                    <a:pt x="1722" y="24037"/>
                  </a:lnTo>
                  <a:lnTo>
                    <a:pt x="1597" y="24189"/>
                  </a:lnTo>
                  <a:lnTo>
                    <a:pt x="1481" y="24359"/>
                  </a:lnTo>
                  <a:lnTo>
                    <a:pt x="1356" y="24528"/>
                  </a:lnTo>
                  <a:lnTo>
                    <a:pt x="1240" y="24715"/>
                  </a:lnTo>
                  <a:lnTo>
                    <a:pt x="1133" y="24903"/>
                  </a:lnTo>
                  <a:lnTo>
                    <a:pt x="1017" y="25108"/>
                  </a:lnTo>
                  <a:lnTo>
                    <a:pt x="910" y="25322"/>
                  </a:lnTo>
                  <a:lnTo>
                    <a:pt x="812" y="25545"/>
                  </a:lnTo>
                  <a:lnTo>
                    <a:pt x="714" y="25768"/>
                  </a:lnTo>
                  <a:lnTo>
                    <a:pt x="616" y="26009"/>
                  </a:lnTo>
                  <a:lnTo>
                    <a:pt x="526" y="26249"/>
                  </a:lnTo>
                  <a:lnTo>
                    <a:pt x="446" y="26499"/>
                  </a:lnTo>
                  <a:lnTo>
                    <a:pt x="366" y="26758"/>
                  </a:lnTo>
                  <a:lnTo>
                    <a:pt x="303" y="27016"/>
                  </a:lnTo>
                  <a:lnTo>
                    <a:pt x="232" y="27275"/>
                  </a:lnTo>
                  <a:lnTo>
                    <a:pt x="179" y="27543"/>
                  </a:lnTo>
                  <a:lnTo>
                    <a:pt x="125" y="27819"/>
                  </a:lnTo>
                  <a:lnTo>
                    <a:pt x="89" y="28096"/>
                  </a:lnTo>
                  <a:lnTo>
                    <a:pt x="54" y="28372"/>
                  </a:lnTo>
                  <a:lnTo>
                    <a:pt x="27" y="28649"/>
                  </a:lnTo>
                  <a:lnTo>
                    <a:pt x="9" y="28925"/>
                  </a:lnTo>
                  <a:lnTo>
                    <a:pt x="0" y="29210"/>
                  </a:lnTo>
                  <a:lnTo>
                    <a:pt x="0" y="29487"/>
                  </a:lnTo>
                  <a:lnTo>
                    <a:pt x="18" y="29772"/>
                  </a:lnTo>
                  <a:lnTo>
                    <a:pt x="36" y="30049"/>
                  </a:lnTo>
                  <a:lnTo>
                    <a:pt x="72" y="30334"/>
                  </a:lnTo>
                  <a:lnTo>
                    <a:pt x="116" y="30611"/>
                  </a:lnTo>
                  <a:lnTo>
                    <a:pt x="170" y="30878"/>
                  </a:lnTo>
                  <a:lnTo>
                    <a:pt x="232" y="31155"/>
                  </a:lnTo>
                  <a:lnTo>
                    <a:pt x="312" y="31422"/>
                  </a:lnTo>
                  <a:lnTo>
                    <a:pt x="410" y="31690"/>
                  </a:lnTo>
                  <a:lnTo>
                    <a:pt x="509" y="31949"/>
                  </a:lnTo>
                  <a:lnTo>
                    <a:pt x="624" y="32198"/>
                  </a:lnTo>
                  <a:lnTo>
                    <a:pt x="758" y="32448"/>
                  </a:lnTo>
                  <a:lnTo>
                    <a:pt x="901" y="32689"/>
                  </a:lnTo>
                  <a:lnTo>
                    <a:pt x="1062" y="32930"/>
                  </a:lnTo>
                  <a:lnTo>
                    <a:pt x="1240" y="33153"/>
                  </a:lnTo>
                  <a:lnTo>
                    <a:pt x="1427" y="33376"/>
                  </a:lnTo>
                  <a:lnTo>
                    <a:pt x="1632" y="33590"/>
                  </a:lnTo>
                  <a:lnTo>
                    <a:pt x="1846" y="33786"/>
                  </a:lnTo>
                  <a:lnTo>
                    <a:pt x="2087" y="33982"/>
                  </a:lnTo>
                  <a:lnTo>
                    <a:pt x="2337" y="34169"/>
                  </a:lnTo>
                  <a:lnTo>
                    <a:pt x="2604" y="34339"/>
                  </a:lnTo>
                  <a:lnTo>
                    <a:pt x="2890" y="34499"/>
                  </a:lnTo>
                  <a:lnTo>
                    <a:pt x="3202" y="34651"/>
                  </a:lnTo>
                  <a:lnTo>
                    <a:pt x="3523" y="34794"/>
                  </a:lnTo>
                  <a:lnTo>
                    <a:pt x="3862" y="34919"/>
                  </a:lnTo>
                  <a:lnTo>
                    <a:pt x="4219" y="35034"/>
                  </a:lnTo>
                  <a:lnTo>
                    <a:pt x="4602" y="35133"/>
                  </a:lnTo>
                  <a:lnTo>
                    <a:pt x="4995" y="35213"/>
                  </a:lnTo>
                  <a:lnTo>
                    <a:pt x="5414" y="35284"/>
                  </a:lnTo>
                  <a:lnTo>
                    <a:pt x="5851" y="35338"/>
                  </a:lnTo>
                  <a:lnTo>
                    <a:pt x="6306" y="35373"/>
                  </a:lnTo>
                  <a:lnTo>
                    <a:pt x="6787" y="35400"/>
                  </a:lnTo>
                  <a:lnTo>
                    <a:pt x="7287" y="35400"/>
                  </a:lnTo>
                  <a:lnTo>
                    <a:pt x="7813" y="35391"/>
                  </a:lnTo>
                  <a:lnTo>
                    <a:pt x="8357" y="35356"/>
                  </a:lnTo>
                  <a:lnTo>
                    <a:pt x="8919" y="35311"/>
                  </a:lnTo>
                  <a:lnTo>
                    <a:pt x="9508" y="35240"/>
                  </a:lnTo>
                  <a:lnTo>
                    <a:pt x="10123" y="35150"/>
                  </a:lnTo>
                  <a:lnTo>
                    <a:pt x="10756" y="35043"/>
                  </a:lnTo>
                  <a:lnTo>
                    <a:pt x="11416" y="34919"/>
                  </a:lnTo>
                  <a:lnTo>
                    <a:pt x="12103" y="34767"/>
                  </a:lnTo>
                  <a:lnTo>
                    <a:pt x="12808" y="34597"/>
                  </a:lnTo>
                  <a:lnTo>
                    <a:pt x="13164" y="34499"/>
                  </a:lnTo>
                  <a:lnTo>
                    <a:pt x="13521" y="34392"/>
                  </a:lnTo>
                  <a:lnTo>
                    <a:pt x="13878" y="34276"/>
                  </a:lnTo>
                  <a:lnTo>
                    <a:pt x="14226" y="34151"/>
                  </a:lnTo>
                  <a:lnTo>
                    <a:pt x="14574" y="34018"/>
                  </a:lnTo>
                  <a:lnTo>
                    <a:pt x="14922" y="33875"/>
                  </a:lnTo>
                  <a:lnTo>
                    <a:pt x="15260" y="33723"/>
                  </a:lnTo>
                  <a:lnTo>
                    <a:pt x="15599" y="33563"/>
                  </a:lnTo>
                  <a:lnTo>
                    <a:pt x="15938" y="33393"/>
                  </a:lnTo>
                  <a:lnTo>
                    <a:pt x="16277" y="33215"/>
                  </a:lnTo>
                  <a:lnTo>
                    <a:pt x="16607" y="33028"/>
                  </a:lnTo>
                  <a:lnTo>
                    <a:pt x="16937" y="32831"/>
                  </a:lnTo>
                  <a:lnTo>
                    <a:pt x="17267" y="32635"/>
                  </a:lnTo>
                  <a:lnTo>
                    <a:pt x="17588" y="32421"/>
                  </a:lnTo>
                  <a:lnTo>
                    <a:pt x="17909" y="32207"/>
                  </a:lnTo>
                  <a:lnTo>
                    <a:pt x="18230" y="31984"/>
                  </a:lnTo>
                  <a:lnTo>
                    <a:pt x="18543" y="31752"/>
                  </a:lnTo>
                  <a:lnTo>
                    <a:pt x="18855" y="31512"/>
                  </a:lnTo>
                  <a:lnTo>
                    <a:pt x="19167" y="31271"/>
                  </a:lnTo>
                  <a:lnTo>
                    <a:pt x="19479" y="31021"/>
                  </a:lnTo>
                  <a:lnTo>
                    <a:pt x="19782" y="30762"/>
                  </a:lnTo>
                  <a:lnTo>
                    <a:pt x="20086" y="30495"/>
                  </a:lnTo>
                  <a:lnTo>
                    <a:pt x="20380" y="30227"/>
                  </a:lnTo>
                  <a:lnTo>
                    <a:pt x="20674" y="29951"/>
                  </a:lnTo>
                  <a:lnTo>
                    <a:pt x="20969" y="29665"/>
                  </a:lnTo>
                  <a:lnTo>
                    <a:pt x="21263" y="29380"/>
                  </a:lnTo>
                  <a:lnTo>
                    <a:pt x="21557" y="29086"/>
                  </a:lnTo>
                  <a:lnTo>
                    <a:pt x="21843" y="28782"/>
                  </a:lnTo>
                  <a:lnTo>
                    <a:pt x="22119" y="28479"/>
                  </a:lnTo>
                  <a:lnTo>
                    <a:pt x="22404" y="28167"/>
                  </a:lnTo>
                  <a:lnTo>
                    <a:pt x="22957" y="27534"/>
                  </a:lnTo>
                  <a:lnTo>
                    <a:pt x="23502" y="26883"/>
                  </a:lnTo>
                  <a:lnTo>
                    <a:pt x="24028" y="26214"/>
                  </a:lnTo>
                  <a:lnTo>
                    <a:pt x="24545" y="25536"/>
                  </a:lnTo>
                  <a:lnTo>
                    <a:pt x="25053" y="24840"/>
                  </a:lnTo>
                  <a:lnTo>
                    <a:pt x="25553" y="24127"/>
                  </a:lnTo>
                  <a:lnTo>
                    <a:pt x="26043" y="23404"/>
                  </a:lnTo>
                  <a:lnTo>
                    <a:pt x="26516" y="22673"/>
                  </a:lnTo>
                  <a:lnTo>
                    <a:pt x="26980" y="21933"/>
                  </a:lnTo>
                  <a:lnTo>
                    <a:pt x="27435" y="21174"/>
                  </a:lnTo>
                  <a:lnTo>
                    <a:pt x="27881" y="20425"/>
                  </a:lnTo>
                  <a:lnTo>
                    <a:pt x="28309" y="19658"/>
                  </a:lnTo>
                  <a:lnTo>
                    <a:pt x="28728" y="18900"/>
                  </a:lnTo>
                  <a:lnTo>
                    <a:pt x="29138" y="18133"/>
                  </a:lnTo>
                  <a:lnTo>
                    <a:pt x="29531" y="17366"/>
                  </a:lnTo>
                  <a:lnTo>
                    <a:pt x="29923" y="16599"/>
                  </a:lnTo>
                  <a:lnTo>
                    <a:pt x="30298" y="15832"/>
                  </a:lnTo>
                  <a:lnTo>
                    <a:pt x="30663" y="15065"/>
                  </a:lnTo>
                  <a:lnTo>
                    <a:pt x="31011" y="14307"/>
                  </a:lnTo>
                  <a:lnTo>
                    <a:pt x="31350" y="13549"/>
                  </a:lnTo>
                  <a:lnTo>
                    <a:pt x="31680" y="12809"/>
                  </a:lnTo>
                  <a:lnTo>
                    <a:pt x="32001" y="12068"/>
                  </a:lnTo>
                  <a:lnTo>
                    <a:pt x="32313" y="11337"/>
                  </a:lnTo>
                  <a:lnTo>
                    <a:pt x="32608" y="10623"/>
                  </a:lnTo>
                  <a:lnTo>
                    <a:pt x="32893" y="9910"/>
                  </a:lnTo>
                  <a:lnTo>
                    <a:pt x="33161" y="9223"/>
                  </a:lnTo>
                  <a:lnTo>
                    <a:pt x="33428" y="8545"/>
                  </a:lnTo>
                  <a:lnTo>
                    <a:pt x="33919" y="7234"/>
                  </a:lnTo>
                  <a:lnTo>
                    <a:pt x="34356" y="6003"/>
                  </a:lnTo>
                  <a:lnTo>
                    <a:pt x="34757" y="4853"/>
                  </a:lnTo>
                  <a:lnTo>
                    <a:pt x="35105" y="3800"/>
                  </a:lnTo>
                  <a:lnTo>
                    <a:pt x="35408" y="2855"/>
                  </a:lnTo>
                  <a:lnTo>
                    <a:pt x="35667" y="2026"/>
                  </a:lnTo>
                  <a:lnTo>
                    <a:pt x="35881" y="1321"/>
                  </a:lnTo>
                  <a:lnTo>
                    <a:pt x="36166" y="340"/>
                  </a:lnTo>
                  <a:lnTo>
                    <a:pt x="36256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 rot="9249660">
              <a:off x="1839740" y="1631577"/>
              <a:ext cx="410112" cy="437073"/>
            </a:xfrm>
            <a:custGeom>
              <a:avLst/>
              <a:gdLst/>
              <a:ahLst/>
              <a:cxnLst/>
              <a:rect l="l" t="t" r="r" b="b"/>
              <a:pathLst>
                <a:path w="32279" h="34401" extrusionOk="0">
                  <a:moveTo>
                    <a:pt x="32064" y="1"/>
                  </a:moveTo>
                  <a:lnTo>
                    <a:pt x="32019" y="28"/>
                  </a:lnTo>
                  <a:lnTo>
                    <a:pt x="31984" y="63"/>
                  </a:lnTo>
                  <a:lnTo>
                    <a:pt x="31966" y="108"/>
                  </a:lnTo>
                  <a:lnTo>
                    <a:pt x="31672" y="928"/>
                  </a:lnTo>
                  <a:lnTo>
                    <a:pt x="31359" y="1749"/>
                  </a:lnTo>
                  <a:lnTo>
                    <a:pt x="31029" y="2569"/>
                  </a:lnTo>
                  <a:lnTo>
                    <a:pt x="30673" y="3390"/>
                  </a:lnTo>
                  <a:lnTo>
                    <a:pt x="30298" y="4202"/>
                  </a:lnTo>
                  <a:lnTo>
                    <a:pt x="29897" y="5013"/>
                  </a:lnTo>
                  <a:lnTo>
                    <a:pt x="29478" y="5825"/>
                  </a:lnTo>
                  <a:lnTo>
                    <a:pt x="29041" y="6636"/>
                  </a:lnTo>
                  <a:lnTo>
                    <a:pt x="28577" y="7457"/>
                  </a:lnTo>
                  <a:lnTo>
                    <a:pt x="28086" y="8269"/>
                  </a:lnTo>
                  <a:lnTo>
                    <a:pt x="27578" y="9080"/>
                  </a:lnTo>
                  <a:lnTo>
                    <a:pt x="27052" y="9892"/>
                  </a:lnTo>
                  <a:lnTo>
                    <a:pt x="26499" y="10712"/>
                  </a:lnTo>
                  <a:lnTo>
                    <a:pt x="25919" y="11524"/>
                  </a:lnTo>
                  <a:lnTo>
                    <a:pt x="25312" y="12345"/>
                  </a:lnTo>
                  <a:lnTo>
                    <a:pt x="24688" y="13165"/>
                  </a:lnTo>
                  <a:lnTo>
                    <a:pt x="24180" y="13807"/>
                  </a:lnTo>
                  <a:lnTo>
                    <a:pt x="23662" y="14458"/>
                  </a:lnTo>
                  <a:lnTo>
                    <a:pt x="23127" y="15109"/>
                  </a:lnTo>
                  <a:lnTo>
                    <a:pt x="22565" y="15769"/>
                  </a:lnTo>
                  <a:lnTo>
                    <a:pt x="21995" y="16429"/>
                  </a:lnTo>
                  <a:lnTo>
                    <a:pt x="21406" y="17098"/>
                  </a:lnTo>
                  <a:lnTo>
                    <a:pt x="20791" y="17767"/>
                  </a:lnTo>
                  <a:lnTo>
                    <a:pt x="20166" y="18445"/>
                  </a:lnTo>
                  <a:lnTo>
                    <a:pt x="19515" y="19141"/>
                  </a:lnTo>
                  <a:lnTo>
                    <a:pt x="18837" y="19836"/>
                  </a:lnTo>
                  <a:lnTo>
                    <a:pt x="18142" y="20541"/>
                  </a:lnTo>
                  <a:lnTo>
                    <a:pt x="17428" y="21263"/>
                  </a:lnTo>
                  <a:lnTo>
                    <a:pt x="16688" y="21986"/>
                  </a:lnTo>
                  <a:lnTo>
                    <a:pt x="15921" y="22735"/>
                  </a:lnTo>
                  <a:lnTo>
                    <a:pt x="15127" y="23484"/>
                  </a:lnTo>
                  <a:lnTo>
                    <a:pt x="14315" y="24251"/>
                  </a:lnTo>
                  <a:lnTo>
                    <a:pt x="13584" y="24929"/>
                  </a:lnTo>
                  <a:lnTo>
                    <a:pt x="12817" y="25634"/>
                  </a:lnTo>
                  <a:lnTo>
                    <a:pt x="12023" y="26347"/>
                  </a:lnTo>
                  <a:lnTo>
                    <a:pt x="11194" y="27070"/>
                  </a:lnTo>
                  <a:lnTo>
                    <a:pt x="10347" y="27792"/>
                  </a:lnTo>
                  <a:lnTo>
                    <a:pt x="9909" y="28149"/>
                  </a:lnTo>
                  <a:lnTo>
                    <a:pt x="9472" y="28506"/>
                  </a:lnTo>
                  <a:lnTo>
                    <a:pt x="9027" y="28862"/>
                  </a:lnTo>
                  <a:lnTo>
                    <a:pt x="8572" y="29210"/>
                  </a:lnTo>
                  <a:lnTo>
                    <a:pt x="8117" y="29558"/>
                  </a:lnTo>
                  <a:lnTo>
                    <a:pt x="7653" y="29906"/>
                  </a:lnTo>
                  <a:lnTo>
                    <a:pt x="7162" y="30254"/>
                  </a:lnTo>
                  <a:lnTo>
                    <a:pt x="6681" y="30593"/>
                  </a:lnTo>
                  <a:lnTo>
                    <a:pt x="6208" y="30914"/>
                  </a:lnTo>
                  <a:lnTo>
                    <a:pt x="5727" y="31226"/>
                  </a:lnTo>
                  <a:lnTo>
                    <a:pt x="5254" y="31529"/>
                  </a:lnTo>
                  <a:lnTo>
                    <a:pt x="4781" y="31815"/>
                  </a:lnTo>
                  <a:lnTo>
                    <a:pt x="4308" y="32091"/>
                  </a:lnTo>
                  <a:lnTo>
                    <a:pt x="3845" y="32359"/>
                  </a:lnTo>
                  <a:lnTo>
                    <a:pt x="3372" y="32617"/>
                  </a:lnTo>
                  <a:lnTo>
                    <a:pt x="2908" y="32858"/>
                  </a:lnTo>
                  <a:lnTo>
                    <a:pt x="2435" y="33090"/>
                  </a:lnTo>
                  <a:lnTo>
                    <a:pt x="1972" y="33313"/>
                  </a:lnTo>
                  <a:lnTo>
                    <a:pt x="1508" y="33518"/>
                  </a:lnTo>
                  <a:lnTo>
                    <a:pt x="1044" y="33723"/>
                  </a:lnTo>
                  <a:lnTo>
                    <a:pt x="580" y="33910"/>
                  </a:lnTo>
                  <a:lnTo>
                    <a:pt x="108" y="34089"/>
                  </a:lnTo>
                  <a:lnTo>
                    <a:pt x="81" y="34098"/>
                  </a:lnTo>
                  <a:lnTo>
                    <a:pt x="54" y="34125"/>
                  </a:lnTo>
                  <a:lnTo>
                    <a:pt x="36" y="34142"/>
                  </a:lnTo>
                  <a:lnTo>
                    <a:pt x="18" y="34169"/>
                  </a:lnTo>
                  <a:lnTo>
                    <a:pt x="9" y="34196"/>
                  </a:lnTo>
                  <a:lnTo>
                    <a:pt x="1" y="34232"/>
                  </a:lnTo>
                  <a:lnTo>
                    <a:pt x="9" y="34267"/>
                  </a:lnTo>
                  <a:lnTo>
                    <a:pt x="18" y="34294"/>
                  </a:lnTo>
                  <a:lnTo>
                    <a:pt x="27" y="34321"/>
                  </a:lnTo>
                  <a:lnTo>
                    <a:pt x="45" y="34347"/>
                  </a:lnTo>
                  <a:lnTo>
                    <a:pt x="72" y="34374"/>
                  </a:lnTo>
                  <a:lnTo>
                    <a:pt x="99" y="34383"/>
                  </a:lnTo>
                  <a:lnTo>
                    <a:pt x="125" y="34392"/>
                  </a:lnTo>
                  <a:lnTo>
                    <a:pt x="161" y="34401"/>
                  </a:lnTo>
                  <a:lnTo>
                    <a:pt x="188" y="34401"/>
                  </a:lnTo>
                  <a:lnTo>
                    <a:pt x="224" y="34392"/>
                  </a:lnTo>
                  <a:lnTo>
                    <a:pt x="696" y="34214"/>
                  </a:lnTo>
                  <a:lnTo>
                    <a:pt x="1169" y="34017"/>
                  </a:lnTo>
                  <a:lnTo>
                    <a:pt x="1633" y="33821"/>
                  </a:lnTo>
                  <a:lnTo>
                    <a:pt x="2105" y="33607"/>
                  </a:lnTo>
                  <a:lnTo>
                    <a:pt x="2578" y="33384"/>
                  </a:lnTo>
                  <a:lnTo>
                    <a:pt x="3051" y="33143"/>
                  </a:lnTo>
                  <a:lnTo>
                    <a:pt x="3524" y="32903"/>
                  </a:lnTo>
                  <a:lnTo>
                    <a:pt x="3996" y="32644"/>
                  </a:lnTo>
                  <a:lnTo>
                    <a:pt x="4469" y="32376"/>
                  </a:lnTo>
                  <a:lnTo>
                    <a:pt x="4942" y="32100"/>
                  </a:lnTo>
                  <a:lnTo>
                    <a:pt x="5423" y="31806"/>
                  </a:lnTo>
                  <a:lnTo>
                    <a:pt x="5905" y="31502"/>
                  </a:lnTo>
                  <a:lnTo>
                    <a:pt x="6387" y="31181"/>
                  </a:lnTo>
                  <a:lnTo>
                    <a:pt x="6868" y="30860"/>
                  </a:lnTo>
                  <a:lnTo>
                    <a:pt x="7350" y="30521"/>
                  </a:lnTo>
                  <a:lnTo>
                    <a:pt x="7840" y="30165"/>
                  </a:lnTo>
                  <a:lnTo>
                    <a:pt x="8304" y="29826"/>
                  </a:lnTo>
                  <a:lnTo>
                    <a:pt x="8768" y="29469"/>
                  </a:lnTo>
                  <a:lnTo>
                    <a:pt x="9223" y="29121"/>
                  </a:lnTo>
                  <a:lnTo>
                    <a:pt x="9669" y="28764"/>
                  </a:lnTo>
                  <a:lnTo>
                    <a:pt x="10115" y="28399"/>
                  </a:lnTo>
                  <a:lnTo>
                    <a:pt x="10552" y="28042"/>
                  </a:lnTo>
                  <a:lnTo>
                    <a:pt x="11408" y="27310"/>
                  </a:lnTo>
                  <a:lnTo>
                    <a:pt x="12237" y="26588"/>
                  </a:lnTo>
                  <a:lnTo>
                    <a:pt x="13031" y="25875"/>
                  </a:lnTo>
                  <a:lnTo>
                    <a:pt x="13798" y="25170"/>
                  </a:lnTo>
                  <a:lnTo>
                    <a:pt x="14538" y="24492"/>
                  </a:lnTo>
                  <a:lnTo>
                    <a:pt x="15350" y="23716"/>
                  </a:lnTo>
                  <a:lnTo>
                    <a:pt x="16144" y="22967"/>
                  </a:lnTo>
                  <a:lnTo>
                    <a:pt x="16911" y="22218"/>
                  </a:lnTo>
                  <a:lnTo>
                    <a:pt x="17660" y="21486"/>
                  </a:lnTo>
                  <a:lnTo>
                    <a:pt x="18374" y="20773"/>
                  </a:lnTo>
                  <a:lnTo>
                    <a:pt x="19069" y="20059"/>
                  </a:lnTo>
                  <a:lnTo>
                    <a:pt x="19747" y="19355"/>
                  </a:lnTo>
                  <a:lnTo>
                    <a:pt x="20398" y="18668"/>
                  </a:lnTo>
                  <a:lnTo>
                    <a:pt x="21031" y="17981"/>
                  </a:lnTo>
                  <a:lnTo>
                    <a:pt x="21647" y="17303"/>
                  </a:lnTo>
                  <a:lnTo>
                    <a:pt x="22244" y="16635"/>
                  </a:lnTo>
                  <a:lnTo>
                    <a:pt x="22815" y="15975"/>
                  </a:lnTo>
                  <a:lnTo>
                    <a:pt x="23377" y="15315"/>
                  </a:lnTo>
                  <a:lnTo>
                    <a:pt x="23912" y="14663"/>
                  </a:lnTo>
                  <a:lnTo>
                    <a:pt x="24438" y="14012"/>
                  </a:lnTo>
                  <a:lnTo>
                    <a:pt x="24947" y="13361"/>
                  </a:lnTo>
                  <a:lnTo>
                    <a:pt x="25580" y="12541"/>
                  </a:lnTo>
                  <a:lnTo>
                    <a:pt x="26178" y="11711"/>
                  </a:lnTo>
                  <a:lnTo>
                    <a:pt x="26766" y="10891"/>
                  </a:lnTo>
                  <a:lnTo>
                    <a:pt x="27319" y="10070"/>
                  </a:lnTo>
                  <a:lnTo>
                    <a:pt x="27854" y="9250"/>
                  </a:lnTo>
                  <a:lnTo>
                    <a:pt x="28372" y="8429"/>
                  </a:lnTo>
                  <a:lnTo>
                    <a:pt x="28862" y="7609"/>
                  </a:lnTo>
                  <a:lnTo>
                    <a:pt x="29326" y="6797"/>
                  </a:lnTo>
                  <a:lnTo>
                    <a:pt x="29772" y="5976"/>
                  </a:lnTo>
                  <a:lnTo>
                    <a:pt x="30191" y="5156"/>
                  </a:lnTo>
                  <a:lnTo>
                    <a:pt x="30592" y="4335"/>
                  </a:lnTo>
                  <a:lnTo>
                    <a:pt x="30967" y="3515"/>
                  </a:lnTo>
                  <a:lnTo>
                    <a:pt x="31324" y="2694"/>
                  </a:lnTo>
                  <a:lnTo>
                    <a:pt x="31663" y="1865"/>
                  </a:lnTo>
                  <a:lnTo>
                    <a:pt x="31975" y="1044"/>
                  </a:lnTo>
                  <a:lnTo>
                    <a:pt x="32269" y="215"/>
                  </a:lnTo>
                  <a:lnTo>
                    <a:pt x="32278" y="179"/>
                  </a:lnTo>
                  <a:lnTo>
                    <a:pt x="32278" y="143"/>
                  </a:lnTo>
                  <a:lnTo>
                    <a:pt x="32269" y="117"/>
                  </a:lnTo>
                  <a:lnTo>
                    <a:pt x="32260" y="90"/>
                  </a:lnTo>
                  <a:lnTo>
                    <a:pt x="32242" y="63"/>
                  </a:lnTo>
                  <a:lnTo>
                    <a:pt x="32225" y="36"/>
                  </a:lnTo>
                  <a:lnTo>
                    <a:pt x="32198" y="19"/>
                  </a:lnTo>
                  <a:lnTo>
                    <a:pt x="3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 rot="9249660">
              <a:off x="1357185" y="1753076"/>
              <a:ext cx="449651" cy="495314"/>
            </a:xfrm>
            <a:custGeom>
              <a:avLst/>
              <a:gdLst/>
              <a:ahLst/>
              <a:cxnLst/>
              <a:rect l="l" t="t" r="r" b="b"/>
              <a:pathLst>
                <a:path w="35391" h="38985" extrusionOk="0">
                  <a:moveTo>
                    <a:pt x="1" y="0"/>
                  </a:moveTo>
                  <a:lnTo>
                    <a:pt x="1" y="72"/>
                  </a:lnTo>
                  <a:lnTo>
                    <a:pt x="1" y="161"/>
                  </a:lnTo>
                  <a:lnTo>
                    <a:pt x="10" y="303"/>
                  </a:lnTo>
                  <a:lnTo>
                    <a:pt x="27" y="500"/>
                  </a:lnTo>
                  <a:lnTo>
                    <a:pt x="72" y="749"/>
                  </a:lnTo>
                  <a:lnTo>
                    <a:pt x="134" y="1062"/>
                  </a:lnTo>
                  <a:lnTo>
                    <a:pt x="215" y="1445"/>
                  </a:lnTo>
                  <a:lnTo>
                    <a:pt x="331" y="1909"/>
                  </a:lnTo>
                  <a:lnTo>
                    <a:pt x="482" y="2444"/>
                  </a:lnTo>
                  <a:lnTo>
                    <a:pt x="670" y="3077"/>
                  </a:lnTo>
                  <a:lnTo>
                    <a:pt x="901" y="3800"/>
                  </a:lnTo>
                  <a:lnTo>
                    <a:pt x="1178" y="4620"/>
                  </a:lnTo>
                  <a:lnTo>
                    <a:pt x="1508" y="5548"/>
                  </a:lnTo>
                  <a:lnTo>
                    <a:pt x="1900" y="6582"/>
                  </a:lnTo>
                  <a:lnTo>
                    <a:pt x="2346" y="7733"/>
                  </a:lnTo>
                  <a:lnTo>
                    <a:pt x="2694" y="8589"/>
                  </a:lnTo>
                  <a:lnTo>
                    <a:pt x="3060" y="9454"/>
                  </a:lnTo>
                  <a:lnTo>
                    <a:pt x="3434" y="10328"/>
                  </a:lnTo>
                  <a:lnTo>
                    <a:pt x="3827" y="11193"/>
                  </a:lnTo>
                  <a:lnTo>
                    <a:pt x="4237" y="12068"/>
                  </a:lnTo>
                  <a:lnTo>
                    <a:pt x="4656" y="12942"/>
                  </a:lnTo>
                  <a:lnTo>
                    <a:pt x="5093" y="13816"/>
                  </a:lnTo>
                  <a:lnTo>
                    <a:pt x="5539" y="14690"/>
                  </a:lnTo>
                  <a:lnTo>
                    <a:pt x="6003" y="15555"/>
                  </a:lnTo>
                  <a:lnTo>
                    <a:pt x="6476" y="16429"/>
                  </a:lnTo>
                  <a:lnTo>
                    <a:pt x="6957" y="17294"/>
                  </a:lnTo>
                  <a:lnTo>
                    <a:pt x="7448" y="18150"/>
                  </a:lnTo>
                  <a:lnTo>
                    <a:pt x="7956" y="19006"/>
                  </a:lnTo>
                  <a:lnTo>
                    <a:pt x="8465" y="19854"/>
                  </a:lnTo>
                  <a:lnTo>
                    <a:pt x="8982" y="20701"/>
                  </a:lnTo>
                  <a:lnTo>
                    <a:pt x="9517" y="21539"/>
                  </a:lnTo>
                  <a:lnTo>
                    <a:pt x="10052" y="22360"/>
                  </a:lnTo>
                  <a:lnTo>
                    <a:pt x="10596" y="23181"/>
                  </a:lnTo>
                  <a:lnTo>
                    <a:pt x="11149" y="23983"/>
                  </a:lnTo>
                  <a:lnTo>
                    <a:pt x="11711" y="24777"/>
                  </a:lnTo>
                  <a:lnTo>
                    <a:pt x="12273" y="25562"/>
                  </a:lnTo>
                  <a:lnTo>
                    <a:pt x="12844" y="26338"/>
                  </a:lnTo>
                  <a:lnTo>
                    <a:pt x="13415" y="27087"/>
                  </a:lnTo>
                  <a:lnTo>
                    <a:pt x="13994" y="27827"/>
                  </a:lnTo>
                  <a:lnTo>
                    <a:pt x="14574" y="28559"/>
                  </a:lnTo>
                  <a:lnTo>
                    <a:pt x="15163" y="29263"/>
                  </a:lnTo>
                  <a:lnTo>
                    <a:pt x="15751" y="29959"/>
                  </a:lnTo>
                  <a:lnTo>
                    <a:pt x="16340" y="30628"/>
                  </a:lnTo>
                  <a:lnTo>
                    <a:pt x="16929" y="31279"/>
                  </a:lnTo>
                  <a:lnTo>
                    <a:pt x="17526" y="31912"/>
                  </a:lnTo>
                  <a:lnTo>
                    <a:pt x="18115" y="32528"/>
                  </a:lnTo>
                  <a:lnTo>
                    <a:pt x="18713" y="33116"/>
                  </a:lnTo>
                  <a:lnTo>
                    <a:pt x="19301" y="33687"/>
                  </a:lnTo>
                  <a:lnTo>
                    <a:pt x="19890" y="34231"/>
                  </a:lnTo>
                  <a:lnTo>
                    <a:pt x="20487" y="34748"/>
                  </a:lnTo>
                  <a:lnTo>
                    <a:pt x="21067" y="35239"/>
                  </a:lnTo>
                  <a:lnTo>
                    <a:pt x="21656" y="35712"/>
                  </a:lnTo>
                  <a:lnTo>
                    <a:pt x="22236" y="36149"/>
                  </a:lnTo>
                  <a:lnTo>
                    <a:pt x="22815" y="36559"/>
                  </a:lnTo>
                  <a:lnTo>
                    <a:pt x="23101" y="36755"/>
                  </a:lnTo>
                  <a:lnTo>
                    <a:pt x="23386" y="36942"/>
                  </a:lnTo>
                  <a:lnTo>
                    <a:pt x="23671" y="37121"/>
                  </a:lnTo>
                  <a:lnTo>
                    <a:pt x="23957" y="37299"/>
                  </a:lnTo>
                  <a:lnTo>
                    <a:pt x="24242" y="37460"/>
                  </a:lnTo>
                  <a:lnTo>
                    <a:pt x="24519" y="37620"/>
                  </a:lnTo>
                  <a:lnTo>
                    <a:pt x="24804" y="37763"/>
                  </a:lnTo>
                  <a:lnTo>
                    <a:pt x="25081" y="37906"/>
                  </a:lnTo>
                  <a:lnTo>
                    <a:pt x="25357" y="38039"/>
                  </a:lnTo>
                  <a:lnTo>
                    <a:pt x="25634" y="38164"/>
                  </a:lnTo>
                  <a:lnTo>
                    <a:pt x="25901" y="38280"/>
                  </a:lnTo>
                  <a:lnTo>
                    <a:pt x="26178" y="38387"/>
                  </a:lnTo>
                  <a:lnTo>
                    <a:pt x="26445" y="38485"/>
                  </a:lnTo>
                  <a:lnTo>
                    <a:pt x="26713" y="38575"/>
                  </a:lnTo>
                  <a:lnTo>
                    <a:pt x="26980" y="38664"/>
                  </a:lnTo>
                  <a:lnTo>
                    <a:pt x="27239" y="38735"/>
                  </a:lnTo>
                  <a:lnTo>
                    <a:pt x="27507" y="38798"/>
                  </a:lnTo>
                  <a:lnTo>
                    <a:pt x="27765" y="38851"/>
                  </a:lnTo>
                  <a:lnTo>
                    <a:pt x="28015" y="38896"/>
                  </a:lnTo>
                  <a:lnTo>
                    <a:pt x="28274" y="38931"/>
                  </a:lnTo>
                  <a:lnTo>
                    <a:pt x="28523" y="38958"/>
                  </a:lnTo>
                  <a:lnTo>
                    <a:pt x="28773" y="38976"/>
                  </a:lnTo>
                  <a:lnTo>
                    <a:pt x="29023" y="38985"/>
                  </a:lnTo>
                  <a:lnTo>
                    <a:pt x="29264" y="38985"/>
                  </a:lnTo>
                  <a:lnTo>
                    <a:pt x="29504" y="38967"/>
                  </a:lnTo>
                  <a:lnTo>
                    <a:pt x="29745" y="38949"/>
                  </a:lnTo>
                  <a:lnTo>
                    <a:pt x="29986" y="38913"/>
                  </a:lnTo>
                  <a:lnTo>
                    <a:pt x="30218" y="38869"/>
                  </a:lnTo>
                  <a:lnTo>
                    <a:pt x="30450" y="38815"/>
                  </a:lnTo>
                  <a:lnTo>
                    <a:pt x="30673" y="38753"/>
                  </a:lnTo>
                  <a:lnTo>
                    <a:pt x="30905" y="38682"/>
                  </a:lnTo>
                  <a:lnTo>
                    <a:pt x="31119" y="38592"/>
                  </a:lnTo>
                  <a:lnTo>
                    <a:pt x="31342" y="38503"/>
                  </a:lnTo>
                  <a:lnTo>
                    <a:pt x="31556" y="38396"/>
                  </a:lnTo>
                  <a:lnTo>
                    <a:pt x="31770" y="38271"/>
                  </a:lnTo>
                  <a:lnTo>
                    <a:pt x="31975" y="38146"/>
                  </a:lnTo>
                  <a:lnTo>
                    <a:pt x="32180" y="38004"/>
                  </a:lnTo>
                  <a:lnTo>
                    <a:pt x="32385" y="37852"/>
                  </a:lnTo>
                  <a:lnTo>
                    <a:pt x="32581" y="37692"/>
                  </a:lnTo>
                  <a:lnTo>
                    <a:pt x="32778" y="37513"/>
                  </a:lnTo>
                  <a:lnTo>
                    <a:pt x="32965" y="37335"/>
                  </a:lnTo>
                  <a:lnTo>
                    <a:pt x="33152" y="37130"/>
                  </a:lnTo>
                  <a:lnTo>
                    <a:pt x="33331" y="36925"/>
                  </a:lnTo>
                  <a:lnTo>
                    <a:pt x="33509" y="36702"/>
                  </a:lnTo>
                  <a:lnTo>
                    <a:pt x="33687" y="36470"/>
                  </a:lnTo>
                  <a:lnTo>
                    <a:pt x="33857" y="36220"/>
                  </a:lnTo>
                  <a:lnTo>
                    <a:pt x="34026" y="35961"/>
                  </a:lnTo>
                  <a:lnTo>
                    <a:pt x="34187" y="35694"/>
                  </a:lnTo>
                  <a:lnTo>
                    <a:pt x="34347" y="35408"/>
                  </a:lnTo>
                  <a:lnTo>
                    <a:pt x="34499" y="35114"/>
                  </a:lnTo>
                  <a:lnTo>
                    <a:pt x="34642" y="34811"/>
                  </a:lnTo>
                  <a:lnTo>
                    <a:pt x="34776" y="34508"/>
                  </a:lnTo>
                  <a:lnTo>
                    <a:pt x="34891" y="34204"/>
                  </a:lnTo>
                  <a:lnTo>
                    <a:pt x="34998" y="33901"/>
                  </a:lnTo>
                  <a:lnTo>
                    <a:pt x="35088" y="33598"/>
                  </a:lnTo>
                  <a:lnTo>
                    <a:pt x="35168" y="33295"/>
                  </a:lnTo>
                  <a:lnTo>
                    <a:pt x="35239" y="32982"/>
                  </a:lnTo>
                  <a:lnTo>
                    <a:pt x="35293" y="32679"/>
                  </a:lnTo>
                  <a:lnTo>
                    <a:pt x="35337" y="32376"/>
                  </a:lnTo>
                  <a:lnTo>
                    <a:pt x="35364" y="32073"/>
                  </a:lnTo>
                  <a:lnTo>
                    <a:pt x="35382" y="31769"/>
                  </a:lnTo>
                  <a:lnTo>
                    <a:pt x="35391" y="31466"/>
                  </a:lnTo>
                  <a:lnTo>
                    <a:pt x="35382" y="31163"/>
                  </a:lnTo>
                  <a:lnTo>
                    <a:pt x="35364" y="30851"/>
                  </a:lnTo>
                  <a:lnTo>
                    <a:pt x="35337" y="30548"/>
                  </a:lnTo>
                  <a:lnTo>
                    <a:pt x="35302" y="30244"/>
                  </a:lnTo>
                  <a:lnTo>
                    <a:pt x="35248" y="29941"/>
                  </a:lnTo>
                  <a:lnTo>
                    <a:pt x="35186" y="29638"/>
                  </a:lnTo>
                  <a:lnTo>
                    <a:pt x="35114" y="29326"/>
                  </a:lnTo>
                  <a:lnTo>
                    <a:pt x="35034" y="29022"/>
                  </a:lnTo>
                  <a:lnTo>
                    <a:pt x="34945" y="28719"/>
                  </a:lnTo>
                  <a:lnTo>
                    <a:pt x="34838" y="28416"/>
                  </a:lnTo>
                  <a:lnTo>
                    <a:pt x="34731" y="28113"/>
                  </a:lnTo>
                  <a:lnTo>
                    <a:pt x="34606" y="27809"/>
                  </a:lnTo>
                  <a:lnTo>
                    <a:pt x="34472" y="27506"/>
                  </a:lnTo>
                  <a:lnTo>
                    <a:pt x="34330" y="27194"/>
                  </a:lnTo>
                  <a:lnTo>
                    <a:pt x="34178" y="26891"/>
                  </a:lnTo>
                  <a:lnTo>
                    <a:pt x="34017" y="26588"/>
                  </a:lnTo>
                  <a:lnTo>
                    <a:pt x="33848" y="26284"/>
                  </a:lnTo>
                  <a:lnTo>
                    <a:pt x="33670" y="25981"/>
                  </a:lnTo>
                  <a:lnTo>
                    <a:pt x="33491" y="25678"/>
                  </a:lnTo>
                  <a:lnTo>
                    <a:pt x="33295" y="25375"/>
                  </a:lnTo>
                  <a:lnTo>
                    <a:pt x="33090" y="25071"/>
                  </a:lnTo>
                  <a:lnTo>
                    <a:pt x="32876" y="24768"/>
                  </a:lnTo>
                  <a:lnTo>
                    <a:pt x="32662" y="24465"/>
                  </a:lnTo>
                  <a:lnTo>
                    <a:pt x="32430" y="24171"/>
                  </a:lnTo>
                  <a:lnTo>
                    <a:pt x="32198" y="23867"/>
                  </a:lnTo>
                  <a:lnTo>
                    <a:pt x="31957" y="23564"/>
                  </a:lnTo>
                  <a:lnTo>
                    <a:pt x="31707" y="23261"/>
                  </a:lnTo>
                  <a:lnTo>
                    <a:pt x="31449" y="22966"/>
                  </a:lnTo>
                  <a:lnTo>
                    <a:pt x="31181" y="22663"/>
                  </a:lnTo>
                  <a:lnTo>
                    <a:pt x="30914" y="22360"/>
                  </a:lnTo>
                  <a:lnTo>
                    <a:pt x="30352" y="21762"/>
                  </a:lnTo>
                  <a:lnTo>
                    <a:pt x="29763" y="21174"/>
                  </a:lnTo>
                  <a:lnTo>
                    <a:pt x="29148" y="20576"/>
                  </a:lnTo>
                  <a:lnTo>
                    <a:pt x="28514" y="19988"/>
                  </a:lnTo>
                  <a:lnTo>
                    <a:pt x="27863" y="19399"/>
                  </a:lnTo>
                  <a:lnTo>
                    <a:pt x="27186" y="18810"/>
                  </a:lnTo>
                  <a:lnTo>
                    <a:pt x="26490" y="18222"/>
                  </a:lnTo>
                  <a:lnTo>
                    <a:pt x="25776" y="17642"/>
                  </a:lnTo>
                  <a:lnTo>
                    <a:pt x="25045" y="17062"/>
                  </a:lnTo>
                  <a:lnTo>
                    <a:pt x="24305" y="16482"/>
                  </a:lnTo>
                  <a:lnTo>
                    <a:pt x="23547" y="15912"/>
                  </a:lnTo>
                  <a:lnTo>
                    <a:pt x="22780" y="15341"/>
                  </a:lnTo>
                  <a:lnTo>
                    <a:pt x="21995" y="14779"/>
                  </a:lnTo>
                  <a:lnTo>
                    <a:pt x="21210" y="14217"/>
                  </a:lnTo>
                  <a:lnTo>
                    <a:pt x="20407" y="13655"/>
                  </a:lnTo>
                  <a:lnTo>
                    <a:pt x="19604" y="13102"/>
                  </a:lnTo>
                  <a:lnTo>
                    <a:pt x="18793" y="12549"/>
                  </a:lnTo>
                  <a:lnTo>
                    <a:pt x="17981" y="11996"/>
                  </a:lnTo>
                  <a:lnTo>
                    <a:pt x="17161" y="11452"/>
                  </a:lnTo>
                  <a:lnTo>
                    <a:pt x="15520" y="10382"/>
                  </a:lnTo>
                  <a:lnTo>
                    <a:pt x="13879" y="9321"/>
                  </a:lnTo>
                  <a:lnTo>
                    <a:pt x="12255" y="8286"/>
                  </a:lnTo>
                  <a:lnTo>
                    <a:pt x="10659" y="7269"/>
                  </a:lnTo>
                  <a:lnTo>
                    <a:pt x="9089" y="6279"/>
                  </a:lnTo>
                  <a:lnTo>
                    <a:pt x="7573" y="5307"/>
                  </a:lnTo>
                  <a:lnTo>
                    <a:pt x="6110" y="4353"/>
                  </a:lnTo>
                  <a:lnTo>
                    <a:pt x="4710" y="3434"/>
                  </a:lnTo>
                  <a:lnTo>
                    <a:pt x="4041" y="2979"/>
                  </a:lnTo>
                  <a:lnTo>
                    <a:pt x="3399" y="2533"/>
                  </a:lnTo>
                  <a:lnTo>
                    <a:pt x="2766" y="2096"/>
                  </a:lnTo>
                  <a:lnTo>
                    <a:pt x="2159" y="1659"/>
                  </a:lnTo>
                  <a:lnTo>
                    <a:pt x="1579" y="1240"/>
                  </a:lnTo>
                  <a:lnTo>
                    <a:pt x="1026" y="821"/>
                  </a:lnTo>
                  <a:lnTo>
                    <a:pt x="500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 rot="9249660">
              <a:off x="1396285" y="1751590"/>
              <a:ext cx="396963" cy="473219"/>
            </a:xfrm>
            <a:custGeom>
              <a:avLst/>
              <a:gdLst/>
              <a:ahLst/>
              <a:cxnLst/>
              <a:rect l="l" t="t" r="r" b="b"/>
              <a:pathLst>
                <a:path w="31244" h="37246" extrusionOk="0">
                  <a:moveTo>
                    <a:pt x="161" y="0"/>
                  </a:moveTo>
                  <a:lnTo>
                    <a:pt x="126" y="9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7" y="63"/>
                  </a:lnTo>
                  <a:lnTo>
                    <a:pt x="19" y="89"/>
                  </a:lnTo>
                  <a:lnTo>
                    <a:pt x="10" y="116"/>
                  </a:lnTo>
                  <a:lnTo>
                    <a:pt x="1" y="143"/>
                  </a:lnTo>
                  <a:lnTo>
                    <a:pt x="1" y="179"/>
                  </a:lnTo>
                  <a:lnTo>
                    <a:pt x="10" y="205"/>
                  </a:lnTo>
                  <a:lnTo>
                    <a:pt x="19" y="241"/>
                  </a:lnTo>
                  <a:lnTo>
                    <a:pt x="1169" y="2435"/>
                  </a:lnTo>
                  <a:lnTo>
                    <a:pt x="2347" y="4647"/>
                  </a:lnTo>
                  <a:lnTo>
                    <a:pt x="2935" y="5762"/>
                  </a:lnTo>
                  <a:lnTo>
                    <a:pt x="3533" y="6868"/>
                  </a:lnTo>
                  <a:lnTo>
                    <a:pt x="4139" y="7974"/>
                  </a:lnTo>
                  <a:lnTo>
                    <a:pt x="4755" y="9080"/>
                  </a:lnTo>
                  <a:lnTo>
                    <a:pt x="5379" y="10186"/>
                  </a:lnTo>
                  <a:lnTo>
                    <a:pt x="6012" y="11283"/>
                  </a:lnTo>
                  <a:lnTo>
                    <a:pt x="6646" y="12380"/>
                  </a:lnTo>
                  <a:lnTo>
                    <a:pt x="7297" y="13468"/>
                  </a:lnTo>
                  <a:lnTo>
                    <a:pt x="7966" y="14556"/>
                  </a:lnTo>
                  <a:lnTo>
                    <a:pt x="8634" y="15635"/>
                  </a:lnTo>
                  <a:lnTo>
                    <a:pt x="9321" y="16705"/>
                  </a:lnTo>
                  <a:lnTo>
                    <a:pt x="10026" y="17767"/>
                  </a:lnTo>
                  <a:lnTo>
                    <a:pt x="10418" y="18355"/>
                  </a:lnTo>
                  <a:lnTo>
                    <a:pt x="10820" y="18935"/>
                  </a:lnTo>
                  <a:lnTo>
                    <a:pt x="11221" y="19515"/>
                  </a:lnTo>
                  <a:lnTo>
                    <a:pt x="11613" y="20077"/>
                  </a:lnTo>
                  <a:lnTo>
                    <a:pt x="12015" y="20630"/>
                  </a:lnTo>
                  <a:lnTo>
                    <a:pt x="12416" y="21183"/>
                  </a:lnTo>
                  <a:lnTo>
                    <a:pt x="12826" y="21718"/>
                  </a:lnTo>
                  <a:lnTo>
                    <a:pt x="13228" y="22253"/>
                  </a:lnTo>
                  <a:lnTo>
                    <a:pt x="13638" y="22779"/>
                  </a:lnTo>
                  <a:lnTo>
                    <a:pt x="14039" y="23296"/>
                  </a:lnTo>
                  <a:lnTo>
                    <a:pt x="14450" y="23805"/>
                  </a:lnTo>
                  <a:lnTo>
                    <a:pt x="14860" y="24304"/>
                  </a:lnTo>
                  <a:lnTo>
                    <a:pt x="15270" y="24795"/>
                  </a:lnTo>
                  <a:lnTo>
                    <a:pt x="15689" y="25285"/>
                  </a:lnTo>
                  <a:lnTo>
                    <a:pt x="16100" y="25767"/>
                  </a:lnTo>
                  <a:lnTo>
                    <a:pt x="16519" y="26231"/>
                  </a:lnTo>
                  <a:lnTo>
                    <a:pt x="16938" y="26695"/>
                  </a:lnTo>
                  <a:lnTo>
                    <a:pt x="17357" y="27149"/>
                  </a:lnTo>
                  <a:lnTo>
                    <a:pt x="17776" y="27604"/>
                  </a:lnTo>
                  <a:lnTo>
                    <a:pt x="18204" y="28041"/>
                  </a:lnTo>
                  <a:lnTo>
                    <a:pt x="18633" y="28478"/>
                  </a:lnTo>
                  <a:lnTo>
                    <a:pt x="19061" y="28906"/>
                  </a:lnTo>
                  <a:lnTo>
                    <a:pt x="19489" y="29326"/>
                  </a:lnTo>
                  <a:lnTo>
                    <a:pt x="19917" y="29736"/>
                  </a:lnTo>
                  <a:lnTo>
                    <a:pt x="20354" y="30137"/>
                  </a:lnTo>
                  <a:lnTo>
                    <a:pt x="20791" y="30539"/>
                  </a:lnTo>
                  <a:lnTo>
                    <a:pt x="21228" y="30931"/>
                  </a:lnTo>
                  <a:lnTo>
                    <a:pt x="21665" y="31315"/>
                  </a:lnTo>
                  <a:lnTo>
                    <a:pt x="22111" y="31689"/>
                  </a:lnTo>
                  <a:lnTo>
                    <a:pt x="22548" y="32064"/>
                  </a:lnTo>
                  <a:lnTo>
                    <a:pt x="22994" y="32429"/>
                  </a:lnTo>
                  <a:lnTo>
                    <a:pt x="23449" y="32786"/>
                  </a:lnTo>
                  <a:lnTo>
                    <a:pt x="23948" y="33170"/>
                  </a:lnTo>
                  <a:lnTo>
                    <a:pt x="24439" y="33544"/>
                  </a:lnTo>
                  <a:lnTo>
                    <a:pt x="24929" y="33901"/>
                  </a:lnTo>
                  <a:lnTo>
                    <a:pt x="25420" y="34240"/>
                  </a:lnTo>
                  <a:lnTo>
                    <a:pt x="25901" y="34570"/>
                  </a:lnTo>
                  <a:lnTo>
                    <a:pt x="26383" y="34882"/>
                  </a:lnTo>
                  <a:lnTo>
                    <a:pt x="26865" y="35176"/>
                  </a:lnTo>
                  <a:lnTo>
                    <a:pt x="27337" y="35462"/>
                  </a:lnTo>
                  <a:lnTo>
                    <a:pt x="27801" y="35738"/>
                  </a:lnTo>
                  <a:lnTo>
                    <a:pt x="28274" y="35988"/>
                  </a:lnTo>
                  <a:lnTo>
                    <a:pt x="28738" y="36229"/>
                  </a:lnTo>
                  <a:lnTo>
                    <a:pt x="29201" y="36461"/>
                  </a:lnTo>
                  <a:lnTo>
                    <a:pt x="29656" y="36675"/>
                  </a:lnTo>
                  <a:lnTo>
                    <a:pt x="30120" y="36871"/>
                  </a:lnTo>
                  <a:lnTo>
                    <a:pt x="30575" y="37058"/>
                  </a:lnTo>
                  <a:lnTo>
                    <a:pt x="31030" y="37237"/>
                  </a:lnTo>
                  <a:lnTo>
                    <a:pt x="31066" y="37246"/>
                  </a:lnTo>
                  <a:lnTo>
                    <a:pt x="31092" y="37246"/>
                  </a:lnTo>
                  <a:lnTo>
                    <a:pt x="31128" y="37237"/>
                  </a:lnTo>
                  <a:lnTo>
                    <a:pt x="31155" y="37228"/>
                  </a:lnTo>
                  <a:lnTo>
                    <a:pt x="31181" y="37210"/>
                  </a:lnTo>
                  <a:lnTo>
                    <a:pt x="31208" y="37192"/>
                  </a:lnTo>
                  <a:lnTo>
                    <a:pt x="31226" y="37165"/>
                  </a:lnTo>
                  <a:lnTo>
                    <a:pt x="31235" y="37139"/>
                  </a:lnTo>
                  <a:lnTo>
                    <a:pt x="31244" y="37103"/>
                  </a:lnTo>
                  <a:lnTo>
                    <a:pt x="31244" y="37076"/>
                  </a:lnTo>
                  <a:lnTo>
                    <a:pt x="31244" y="37040"/>
                  </a:lnTo>
                  <a:lnTo>
                    <a:pt x="31235" y="37014"/>
                  </a:lnTo>
                  <a:lnTo>
                    <a:pt x="31217" y="36987"/>
                  </a:lnTo>
                  <a:lnTo>
                    <a:pt x="31199" y="36960"/>
                  </a:lnTo>
                  <a:lnTo>
                    <a:pt x="31173" y="36942"/>
                  </a:lnTo>
                  <a:lnTo>
                    <a:pt x="31137" y="36925"/>
                  </a:lnTo>
                  <a:lnTo>
                    <a:pt x="30691" y="36755"/>
                  </a:lnTo>
                  <a:lnTo>
                    <a:pt x="30245" y="36577"/>
                  </a:lnTo>
                  <a:lnTo>
                    <a:pt x="29790" y="36372"/>
                  </a:lnTo>
                  <a:lnTo>
                    <a:pt x="29335" y="36166"/>
                  </a:lnTo>
                  <a:lnTo>
                    <a:pt x="28880" y="35943"/>
                  </a:lnTo>
                  <a:lnTo>
                    <a:pt x="28417" y="35703"/>
                  </a:lnTo>
                  <a:lnTo>
                    <a:pt x="27953" y="35444"/>
                  </a:lnTo>
                  <a:lnTo>
                    <a:pt x="27489" y="35185"/>
                  </a:lnTo>
                  <a:lnTo>
                    <a:pt x="27025" y="34900"/>
                  </a:lnTo>
                  <a:lnTo>
                    <a:pt x="26553" y="34606"/>
                  </a:lnTo>
                  <a:lnTo>
                    <a:pt x="26080" y="34293"/>
                  </a:lnTo>
                  <a:lnTo>
                    <a:pt x="25598" y="33972"/>
                  </a:lnTo>
                  <a:lnTo>
                    <a:pt x="25117" y="33633"/>
                  </a:lnTo>
                  <a:lnTo>
                    <a:pt x="24635" y="33277"/>
                  </a:lnTo>
                  <a:lnTo>
                    <a:pt x="24144" y="32911"/>
                  </a:lnTo>
                  <a:lnTo>
                    <a:pt x="23645" y="32528"/>
                  </a:lnTo>
                  <a:lnTo>
                    <a:pt x="23199" y="32171"/>
                  </a:lnTo>
                  <a:lnTo>
                    <a:pt x="22753" y="31814"/>
                  </a:lnTo>
                  <a:lnTo>
                    <a:pt x="22316" y="31439"/>
                  </a:lnTo>
                  <a:lnTo>
                    <a:pt x="21879" y="31065"/>
                  </a:lnTo>
                  <a:lnTo>
                    <a:pt x="21433" y="30681"/>
                  </a:lnTo>
                  <a:lnTo>
                    <a:pt x="21005" y="30298"/>
                  </a:lnTo>
                  <a:lnTo>
                    <a:pt x="20568" y="29896"/>
                  </a:lnTo>
                  <a:lnTo>
                    <a:pt x="20140" y="29495"/>
                  </a:lnTo>
                  <a:lnTo>
                    <a:pt x="19712" y="29085"/>
                  </a:lnTo>
                  <a:lnTo>
                    <a:pt x="19284" y="28666"/>
                  </a:lnTo>
                  <a:lnTo>
                    <a:pt x="18856" y="28246"/>
                  </a:lnTo>
                  <a:lnTo>
                    <a:pt x="18436" y="27809"/>
                  </a:lnTo>
                  <a:lnTo>
                    <a:pt x="18008" y="27372"/>
                  </a:lnTo>
                  <a:lnTo>
                    <a:pt x="17589" y="26926"/>
                  </a:lnTo>
                  <a:lnTo>
                    <a:pt x="17170" y="26472"/>
                  </a:lnTo>
                  <a:lnTo>
                    <a:pt x="16760" y="26017"/>
                  </a:lnTo>
                  <a:lnTo>
                    <a:pt x="16340" y="25544"/>
                  </a:lnTo>
                  <a:lnTo>
                    <a:pt x="15930" y="25071"/>
                  </a:lnTo>
                  <a:lnTo>
                    <a:pt x="15520" y="24590"/>
                  </a:lnTo>
                  <a:lnTo>
                    <a:pt x="15110" y="24090"/>
                  </a:lnTo>
                  <a:lnTo>
                    <a:pt x="14699" y="23600"/>
                  </a:lnTo>
                  <a:lnTo>
                    <a:pt x="14298" y="23091"/>
                  </a:lnTo>
                  <a:lnTo>
                    <a:pt x="13888" y="22574"/>
                  </a:lnTo>
                  <a:lnTo>
                    <a:pt x="13486" y="22057"/>
                  </a:lnTo>
                  <a:lnTo>
                    <a:pt x="13085" y="21522"/>
                  </a:lnTo>
                  <a:lnTo>
                    <a:pt x="12675" y="20986"/>
                  </a:lnTo>
                  <a:lnTo>
                    <a:pt x="12282" y="20442"/>
                  </a:lnTo>
                  <a:lnTo>
                    <a:pt x="11881" y="19881"/>
                  </a:lnTo>
                  <a:lnTo>
                    <a:pt x="11480" y="19319"/>
                  </a:lnTo>
                  <a:lnTo>
                    <a:pt x="11087" y="18748"/>
                  </a:lnTo>
                  <a:lnTo>
                    <a:pt x="10686" y="18177"/>
                  </a:lnTo>
                  <a:lnTo>
                    <a:pt x="10293" y="17588"/>
                  </a:lnTo>
                  <a:lnTo>
                    <a:pt x="9598" y="16527"/>
                  </a:lnTo>
                  <a:lnTo>
                    <a:pt x="8911" y="15457"/>
                  </a:lnTo>
                  <a:lnTo>
                    <a:pt x="8233" y="14386"/>
                  </a:lnTo>
                  <a:lnTo>
                    <a:pt x="7573" y="13298"/>
                  </a:lnTo>
                  <a:lnTo>
                    <a:pt x="6931" y="12210"/>
                  </a:lnTo>
                  <a:lnTo>
                    <a:pt x="6289" y="11122"/>
                  </a:lnTo>
                  <a:lnTo>
                    <a:pt x="5656" y="10016"/>
                  </a:lnTo>
                  <a:lnTo>
                    <a:pt x="5040" y="8919"/>
                  </a:lnTo>
                  <a:lnTo>
                    <a:pt x="4425" y="7813"/>
                  </a:lnTo>
                  <a:lnTo>
                    <a:pt x="3818" y="6707"/>
                  </a:lnTo>
                  <a:lnTo>
                    <a:pt x="3221" y="5601"/>
                  </a:lnTo>
                  <a:lnTo>
                    <a:pt x="2632" y="4495"/>
                  </a:lnTo>
                  <a:lnTo>
                    <a:pt x="1455" y="2283"/>
                  </a:lnTo>
                  <a:lnTo>
                    <a:pt x="304" y="89"/>
                  </a:lnTo>
                  <a:lnTo>
                    <a:pt x="277" y="54"/>
                  </a:lnTo>
                  <a:lnTo>
                    <a:pt x="242" y="27"/>
                  </a:lnTo>
                  <a:lnTo>
                    <a:pt x="206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0"/>
            <p:cNvSpPr/>
            <p:nvPr/>
          </p:nvSpPr>
          <p:spPr>
            <a:xfrm rot="9249660">
              <a:off x="2061609" y="1923159"/>
              <a:ext cx="373280" cy="591302"/>
            </a:xfrm>
            <a:custGeom>
              <a:avLst/>
              <a:gdLst/>
              <a:ahLst/>
              <a:cxnLst/>
              <a:rect l="l" t="t" r="r" b="b"/>
              <a:pathLst>
                <a:path w="29380" h="46540" extrusionOk="0">
                  <a:moveTo>
                    <a:pt x="28719" y="1"/>
                  </a:moveTo>
                  <a:lnTo>
                    <a:pt x="28684" y="10"/>
                  </a:lnTo>
                  <a:lnTo>
                    <a:pt x="28657" y="37"/>
                  </a:lnTo>
                  <a:lnTo>
                    <a:pt x="28594" y="90"/>
                  </a:lnTo>
                  <a:lnTo>
                    <a:pt x="28532" y="170"/>
                  </a:lnTo>
                  <a:lnTo>
                    <a:pt x="28461" y="277"/>
                  </a:lnTo>
                  <a:lnTo>
                    <a:pt x="28389" y="411"/>
                  </a:lnTo>
                  <a:lnTo>
                    <a:pt x="28309" y="563"/>
                  </a:lnTo>
                  <a:lnTo>
                    <a:pt x="28140" y="911"/>
                  </a:lnTo>
                  <a:lnTo>
                    <a:pt x="27729" y="1802"/>
                  </a:lnTo>
                  <a:lnTo>
                    <a:pt x="27480" y="2311"/>
                  </a:lnTo>
                  <a:lnTo>
                    <a:pt x="27203" y="2837"/>
                  </a:lnTo>
                  <a:lnTo>
                    <a:pt x="27051" y="3105"/>
                  </a:lnTo>
                  <a:lnTo>
                    <a:pt x="26900" y="3372"/>
                  </a:lnTo>
                  <a:lnTo>
                    <a:pt x="26730" y="3640"/>
                  </a:lnTo>
                  <a:lnTo>
                    <a:pt x="26552" y="3907"/>
                  </a:lnTo>
                  <a:lnTo>
                    <a:pt x="25821" y="4960"/>
                  </a:lnTo>
                  <a:lnTo>
                    <a:pt x="25063" y="6030"/>
                  </a:lnTo>
                  <a:lnTo>
                    <a:pt x="24278" y="7091"/>
                  </a:lnTo>
                  <a:lnTo>
                    <a:pt x="23475" y="8153"/>
                  </a:lnTo>
                  <a:lnTo>
                    <a:pt x="22663" y="9223"/>
                  </a:lnTo>
                  <a:lnTo>
                    <a:pt x="21825" y="10293"/>
                  </a:lnTo>
                  <a:lnTo>
                    <a:pt x="20987" y="11355"/>
                  </a:lnTo>
                  <a:lnTo>
                    <a:pt x="20139" y="12416"/>
                  </a:lnTo>
                  <a:lnTo>
                    <a:pt x="18427" y="14521"/>
                  </a:lnTo>
                  <a:lnTo>
                    <a:pt x="16723" y="16617"/>
                  </a:lnTo>
                  <a:lnTo>
                    <a:pt x="15038" y="18668"/>
                  </a:lnTo>
                  <a:lnTo>
                    <a:pt x="13406" y="20684"/>
                  </a:lnTo>
                  <a:lnTo>
                    <a:pt x="12674" y="21585"/>
                  </a:lnTo>
                  <a:lnTo>
                    <a:pt x="11934" y="22485"/>
                  </a:lnTo>
                  <a:lnTo>
                    <a:pt x="10453" y="24260"/>
                  </a:lnTo>
                  <a:lnTo>
                    <a:pt x="8973" y="26044"/>
                  </a:lnTo>
                  <a:lnTo>
                    <a:pt x="8233" y="26936"/>
                  </a:lnTo>
                  <a:lnTo>
                    <a:pt x="7501" y="27837"/>
                  </a:lnTo>
                  <a:lnTo>
                    <a:pt x="6779" y="28738"/>
                  </a:lnTo>
                  <a:lnTo>
                    <a:pt x="6056" y="29647"/>
                  </a:lnTo>
                  <a:lnTo>
                    <a:pt x="5352" y="30566"/>
                  </a:lnTo>
                  <a:lnTo>
                    <a:pt x="4665" y="31494"/>
                  </a:lnTo>
                  <a:lnTo>
                    <a:pt x="3987" y="32430"/>
                  </a:lnTo>
                  <a:lnTo>
                    <a:pt x="3657" y="32903"/>
                  </a:lnTo>
                  <a:lnTo>
                    <a:pt x="3336" y="33384"/>
                  </a:lnTo>
                  <a:lnTo>
                    <a:pt x="3015" y="33866"/>
                  </a:lnTo>
                  <a:lnTo>
                    <a:pt x="2694" y="34348"/>
                  </a:lnTo>
                  <a:lnTo>
                    <a:pt x="2382" y="34838"/>
                  </a:lnTo>
                  <a:lnTo>
                    <a:pt x="2079" y="35329"/>
                  </a:lnTo>
                  <a:lnTo>
                    <a:pt x="1784" y="35828"/>
                  </a:lnTo>
                  <a:lnTo>
                    <a:pt x="1499" y="36345"/>
                  </a:lnTo>
                  <a:lnTo>
                    <a:pt x="1222" y="36872"/>
                  </a:lnTo>
                  <a:lnTo>
                    <a:pt x="1089" y="37139"/>
                  </a:lnTo>
                  <a:lnTo>
                    <a:pt x="964" y="37407"/>
                  </a:lnTo>
                  <a:lnTo>
                    <a:pt x="848" y="37683"/>
                  </a:lnTo>
                  <a:lnTo>
                    <a:pt x="732" y="37960"/>
                  </a:lnTo>
                  <a:lnTo>
                    <a:pt x="625" y="38236"/>
                  </a:lnTo>
                  <a:lnTo>
                    <a:pt x="527" y="38513"/>
                  </a:lnTo>
                  <a:lnTo>
                    <a:pt x="429" y="38798"/>
                  </a:lnTo>
                  <a:lnTo>
                    <a:pt x="348" y="39075"/>
                  </a:lnTo>
                  <a:lnTo>
                    <a:pt x="268" y="39360"/>
                  </a:lnTo>
                  <a:lnTo>
                    <a:pt x="197" y="39637"/>
                  </a:lnTo>
                  <a:lnTo>
                    <a:pt x="143" y="39922"/>
                  </a:lnTo>
                  <a:lnTo>
                    <a:pt x="90" y="40198"/>
                  </a:lnTo>
                  <a:lnTo>
                    <a:pt x="54" y="40484"/>
                  </a:lnTo>
                  <a:lnTo>
                    <a:pt x="27" y="40760"/>
                  </a:lnTo>
                  <a:lnTo>
                    <a:pt x="9" y="41046"/>
                  </a:lnTo>
                  <a:lnTo>
                    <a:pt x="0" y="41322"/>
                  </a:lnTo>
                  <a:lnTo>
                    <a:pt x="9" y="41599"/>
                  </a:lnTo>
                  <a:lnTo>
                    <a:pt x="27" y="41866"/>
                  </a:lnTo>
                  <a:lnTo>
                    <a:pt x="63" y="42143"/>
                  </a:lnTo>
                  <a:lnTo>
                    <a:pt x="107" y="42410"/>
                  </a:lnTo>
                  <a:lnTo>
                    <a:pt x="170" y="42678"/>
                  </a:lnTo>
                  <a:lnTo>
                    <a:pt x="241" y="42945"/>
                  </a:lnTo>
                  <a:lnTo>
                    <a:pt x="330" y="43204"/>
                  </a:lnTo>
                  <a:lnTo>
                    <a:pt x="437" y="43463"/>
                  </a:lnTo>
                  <a:lnTo>
                    <a:pt x="562" y="43721"/>
                  </a:lnTo>
                  <a:lnTo>
                    <a:pt x="696" y="43971"/>
                  </a:lnTo>
                  <a:lnTo>
                    <a:pt x="821" y="44167"/>
                  </a:lnTo>
                  <a:lnTo>
                    <a:pt x="955" y="44355"/>
                  </a:lnTo>
                  <a:lnTo>
                    <a:pt x="1097" y="44533"/>
                  </a:lnTo>
                  <a:lnTo>
                    <a:pt x="1240" y="44702"/>
                  </a:lnTo>
                  <a:lnTo>
                    <a:pt x="1401" y="44872"/>
                  </a:lnTo>
                  <a:lnTo>
                    <a:pt x="1561" y="45024"/>
                  </a:lnTo>
                  <a:lnTo>
                    <a:pt x="1740" y="45175"/>
                  </a:lnTo>
                  <a:lnTo>
                    <a:pt x="1918" y="45318"/>
                  </a:lnTo>
                  <a:lnTo>
                    <a:pt x="2096" y="45452"/>
                  </a:lnTo>
                  <a:lnTo>
                    <a:pt x="2293" y="45577"/>
                  </a:lnTo>
                  <a:lnTo>
                    <a:pt x="2480" y="45692"/>
                  </a:lnTo>
                  <a:lnTo>
                    <a:pt x="2685" y="45808"/>
                  </a:lnTo>
                  <a:lnTo>
                    <a:pt x="2890" y="45907"/>
                  </a:lnTo>
                  <a:lnTo>
                    <a:pt x="3104" y="46005"/>
                  </a:lnTo>
                  <a:lnTo>
                    <a:pt x="3318" y="46085"/>
                  </a:lnTo>
                  <a:lnTo>
                    <a:pt x="3532" y="46165"/>
                  </a:lnTo>
                  <a:lnTo>
                    <a:pt x="3755" y="46237"/>
                  </a:lnTo>
                  <a:lnTo>
                    <a:pt x="3978" y="46308"/>
                  </a:lnTo>
                  <a:lnTo>
                    <a:pt x="4210" y="46361"/>
                  </a:lnTo>
                  <a:lnTo>
                    <a:pt x="4433" y="46406"/>
                  </a:lnTo>
                  <a:lnTo>
                    <a:pt x="4665" y="46451"/>
                  </a:lnTo>
                  <a:lnTo>
                    <a:pt x="4906" y="46486"/>
                  </a:lnTo>
                  <a:lnTo>
                    <a:pt x="5138" y="46504"/>
                  </a:lnTo>
                  <a:lnTo>
                    <a:pt x="5370" y="46522"/>
                  </a:lnTo>
                  <a:lnTo>
                    <a:pt x="5610" y="46531"/>
                  </a:lnTo>
                  <a:lnTo>
                    <a:pt x="5842" y="46540"/>
                  </a:lnTo>
                  <a:lnTo>
                    <a:pt x="6074" y="46531"/>
                  </a:lnTo>
                  <a:lnTo>
                    <a:pt x="6315" y="46522"/>
                  </a:lnTo>
                  <a:lnTo>
                    <a:pt x="6547" y="46495"/>
                  </a:lnTo>
                  <a:lnTo>
                    <a:pt x="6779" y="46468"/>
                  </a:lnTo>
                  <a:lnTo>
                    <a:pt x="7011" y="46433"/>
                  </a:lnTo>
                  <a:lnTo>
                    <a:pt x="7243" y="46388"/>
                  </a:lnTo>
                  <a:lnTo>
                    <a:pt x="7466" y="46344"/>
                  </a:lnTo>
                  <a:lnTo>
                    <a:pt x="7689" y="46281"/>
                  </a:lnTo>
                  <a:lnTo>
                    <a:pt x="7911" y="46228"/>
                  </a:lnTo>
                  <a:lnTo>
                    <a:pt x="8134" y="46156"/>
                  </a:lnTo>
                  <a:lnTo>
                    <a:pt x="8357" y="46085"/>
                  </a:lnTo>
                  <a:lnTo>
                    <a:pt x="8571" y="46005"/>
                  </a:lnTo>
                  <a:lnTo>
                    <a:pt x="9000" y="45835"/>
                  </a:lnTo>
                  <a:lnTo>
                    <a:pt x="9419" y="45639"/>
                  </a:lnTo>
                  <a:lnTo>
                    <a:pt x="9829" y="45434"/>
                  </a:lnTo>
                  <a:lnTo>
                    <a:pt x="10239" y="45211"/>
                  </a:lnTo>
                  <a:lnTo>
                    <a:pt x="10641" y="44970"/>
                  </a:lnTo>
                  <a:lnTo>
                    <a:pt x="11033" y="44720"/>
                  </a:lnTo>
                  <a:lnTo>
                    <a:pt x="11417" y="44453"/>
                  </a:lnTo>
                  <a:lnTo>
                    <a:pt x="11791" y="44176"/>
                  </a:lnTo>
                  <a:lnTo>
                    <a:pt x="12166" y="43891"/>
                  </a:lnTo>
                  <a:lnTo>
                    <a:pt x="12531" y="43597"/>
                  </a:lnTo>
                  <a:lnTo>
                    <a:pt x="12888" y="43302"/>
                  </a:lnTo>
                  <a:lnTo>
                    <a:pt x="13245" y="42990"/>
                  </a:lnTo>
                  <a:lnTo>
                    <a:pt x="13593" y="42687"/>
                  </a:lnTo>
                  <a:lnTo>
                    <a:pt x="14146" y="42178"/>
                  </a:lnTo>
                  <a:lnTo>
                    <a:pt x="14699" y="41652"/>
                  </a:lnTo>
                  <a:lnTo>
                    <a:pt x="15234" y="41126"/>
                  </a:lnTo>
                  <a:lnTo>
                    <a:pt x="15760" y="40591"/>
                  </a:lnTo>
                  <a:lnTo>
                    <a:pt x="16277" y="40047"/>
                  </a:lnTo>
                  <a:lnTo>
                    <a:pt x="16786" y="39485"/>
                  </a:lnTo>
                  <a:lnTo>
                    <a:pt x="17285" y="38923"/>
                  </a:lnTo>
                  <a:lnTo>
                    <a:pt x="17776" y="38352"/>
                  </a:lnTo>
                  <a:lnTo>
                    <a:pt x="18249" y="37772"/>
                  </a:lnTo>
                  <a:lnTo>
                    <a:pt x="18721" y="37184"/>
                  </a:lnTo>
                  <a:lnTo>
                    <a:pt x="19185" y="36586"/>
                  </a:lnTo>
                  <a:lnTo>
                    <a:pt x="19631" y="35989"/>
                  </a:lnTo>
                  <a:lnTo>
                    <a:pt x="20077" y="35373"/>
                  </a:lnTo>
                  <a:lnTo>
                    <a:pt x="20505" y="34758"/>
                  </a:lnTo>
                  <a:lnTo>
                    <a:pt x="20924" y="34134"/>
                  </a:lnTo>
                  <a:lnTo>
                    <a:pt x="21334" y="33500"/>
                  </a:lnTo>
                  <a:lnTo>
                    <a:pt x="21736" y="32858"/>
                  </a:lnTo>
                  <a:lnTo>
                    <a:pt x="22128" y="32216"/>
                  </a:lnTo>
                  <a:lnTo>
                    <a:pt x="22512" y="31565"/>
                  </a:lnTo>
                  <a:lnTo>
                    <a:pt x="22877" y="30914"/>
                  </a:lnTo>
                  <a:lnTo>
                    <a:pt x="23243" y="30245"/>
                  </a:lnTo>
                  <a:lnTo>
                    <a:pt x="23591" y="29576"/>
                  </a:lnTo>
                  <a:lnTo>
                    <a:pt x="23930" y="28907"/>
                  </a:lnTo>
                  <a:lnTo>
                    <a:pt x="24260" y="28229"/>
                  </a:lnTo>
                  <a:lnTo>
                    <a:pt x="24581" y="27542"/>
                  </a:lnTo>
                  <a:lnTo>
                    <a:pt x="24893" y="26856"/>
                  </a:lnTo>
                  <a:lnTo>
                    <a:pt x="25196" y="26169"/>
                  </a:lnTo>
                  <a:lnTo>
                    <a:pt x="25482" y="25464"/>
                  </a:lnTo>
                  <a:lnTo>
                    <a:pt x="25758" y="24769"/>
                  </a:lnTo>
                  <a:lnTo>
                    <a:pt x="26035" y="24064"/>
                  </a:lnTo>
                  <a:lnTo>
                    <a:pt x="26293" y="23351"/>
                  </a:lnTo>
                  <a:lnTo>
                    <a:pt x="26534" y="22646"/>
                  </a:lnTo>
                  <a:lnTo>
                    <a:pt x="26748" y="21995"/>
                  </a:lnTo>
                  <a:lnTo>
                    <a:pt x="26962" y="21344"/>
                  </a:lnTo>
                  <a:lnTo>
                    <a:pt x="27159" y="20693"/>
                  </a:lnTo>
                  <a:lnTo>
                    <a:pt x="27346" y="20042"/>
                  </a:lnTo>
                  <a:lnTo>
                    <a:pt x="27533" y="19382"/>
                  </a:lnTo>
                  <a:lnTo>
                    <a:pt x="27703" y="18722"/>
                  </a:lnTo>
                  <a:lnTo>
                    <a:pt x="27872" y="18062"/>
                  </a:lnTo>
                  <a:lnTo>
                    <a:pt x="28024" y="17393"/>
                  </a:lnTo>
                  <a:lnTo>
                    <a:pt x="28175" y="16733"/>
                  </a:lnTo>
                  <a:lnTo>
                    <a:pt x="28318" y="16064"/>
                  </a:lnTo>
                  <a:lnTo>
                    <a:pt x="28452" y="15395"/>
                  </a:lnTo>
                  <a:lnTo>
                    <a:pt x="28577" y="14726"/>
                  </a:lnTo>
                  <a:lnTo>
                    <a:pt x="28693" y="14057"/>
                  </a:lnTo>
                  <a:lnTo>
                    <a:pt x="28800" y="13379"/>
                  </a:lnTo>
                  <a:lnTo>
                    <a:pt x="28907" y="12710"/>
                  </a:lnTo>
                  <a:lnTo>
                    <a:pt x="28996" y="12032"/>
                  </a:lnTo>
                  <a:lnTo>
                    <a:pt x="29076" y="11426"/>
                  </a:lnTo>
                  <a:lnTo>
                    <a:pt x="29139" y="10820"/>
                  </a:lnTo>
                  <a:lnTo>
                    <a:pt x="29201" y="10222"/>
                  </a:lnTo>
                  <a:lnTo>
                    <a:pt x="29254" y="9624"/>
                  </a:lnTo>
                  <a:lnTo>
                    <a:pt x="29290" y="9027"/>
                  </a:lnTo>
                  <a:lnTo>
                    <a:pt x="29326" y="8420"/>
                  </a:lnTo>
                  <a:lnTo>
                    <a:pt x="29353" y="7823"/>
                  </a:lnTo>
                  <a:lnTo>
                    <a:pt x="29370" y="7225"/>
                  </a:lnTo>
                  <a:lnTo>
                    <a:pt x="29379" y="6628"/>
                  </a:lnTo>
                  <a:lnTo>
                    <a:pt x="29379" y="6030"/>
                  </a:lnTo>
                  <a:lnTo>
                    <a:pt x="29370" y="5432"/>
                  </a:lnTo>
                  <a:lnTo>
                    <a:pt x="29361" y="4826"/>
                  </a:lnTo>
                  <a:lnTo>
                    <a:pt x="29335" y="4228"/>
                  </a:lnTo>
                  <a:lnTo>
                    <a:pt x="29308" y="3622"/>
                  </a:lnTo>
                  <a:lnTo>
                    <a:pt x="29272" y="3015"/>
                  </a:lnTo>
                  <a:lnTo>
                    <a:pt x="29228" y="2400"/>
                  </a:lnTo>
                  <a:lnTo>
                    <a:pt x="29147" y="1588"/>
                  </a:lnTo>
                  <a:lnTo>
                    <a:pt x="29112" y="1250"/>
                  </a:lnTo>
                  <a:lnTo>
                    <a:pt x="29076" y="955"/>
                  </a:lnTo>
                  <a:lnTo>
                    <a:pt x="29040" y="705"/>
                  </a:lnTo>
                  <a:lnTo>
                    <a:pt x="28996" y="500"/>
                  </a:lnTo>
                  <a:lnTo>
                    <a:pt x="28960" y="322"/>
                  </a:lnTo>
                  <a:lnTo>
                    <a:pt x="28916" y="197"/>
                  </a:lnTo>
                  <a:lnTo>
                    <a:pt x="28871" y="99"/>
                  </a:lnTo>
                  <a:lnTo>
                    <a:pt x="28844" y="63"/>
                  </a:lnTo>
                  <a:lnTo>
                    <a:pt x="28817" y="37"/>
                  </a:lnTo>
                  <a:lnTo>
                    <a:pt x="28791" y="10"/>
                  </a:lnTo>
                  <a:lnTo>
                    <a:pt x="28773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0"/>
            <p:cNvSpPr/>
            <p:nvPr/>
          </p:nvSpPr>
          <p:spPr>
            <a:xfrm rot="9249660">
              <a:off x="2065088" y="1935486"/>
              <a:ext cx="336447" cy="576449"/>
            </a:xfrm>
            <a:custGeom>
              <a:avLst/>
              <a:gdLst/>
              <a:ahLst/>
              <a:cxnLst/>
              <a:rect l="l" t="t" r="r" b="b"/>
              <a:pathLst>
                <a:path w="26481" h="45371" extrusionOk="0">
                  <a:moveTo>
                    <a:pt x="26275" y="0"/>
                  </a:moveTo>
                  <a:lnTo>
                    <a:pt x="26240" y="9"/>
                  </a:lnTo>
                  <a:lnTo>
                    <a:pt x="26213" y="27"/>
                  </a:lnTo>
                  <a:lnTo>
                    <a:pt x="26195" y="45"/>
                  </a:lnTo>
                  <a:lnTo>
                    <a:pt x="26177" y="71"/>
                  </a:lnTo>
                  <a:lnTo>
                    <a:pt x="26159" y="98"/>
                  </a:lnTo>
                  <a:lnTo>
                    <a:pt x="26150" y="134"/>
                  </a:lnTo>
                  <a:lnTo>
                    <a:pt x="26150" y="161"/>
                  </a:lnTo>
                  <a:lnTo>
                    <a:pt x="26150" y="722"/>
                  </a:lnTo>
                  <a:lnTo>
                    <a:pt x="26150" y="1275"/>
                  </a:lnTo>
                  <a:lnTo>
                    <a:pt x="26141" y="1837"/>
                  </a:lnTo>
                  <a:lnTo>
                    <a:pt x="26115" y="2408"/>
                  </a:lnTo>
                  <a:lnTo>
                    <a:pt x="26088" y="2970"/>
                  </a:lnTo>
                  <a:lnTo>
                    <a:pt x="26052" y="3541"/>
                  </a:lnTo>
                  <a:lnTo>
                    <a:pt x="26008" y="4112"/>
                  </a:lnTo>
                  <a:lnTo>
                    <a:pt x="25945" y="4682"/>
                  </a:lnTo>
                  <a:lnTo>
                    <a:pt x="25883" y="5253"/>
                  </a:lnTo>
                  <a:lnTo>
                    <a:pt x="25811" y="5824"/>
                  </a:lnTo>
                  <a:lnTo>
                    <a:pt x="25722" y="6404"/>
                  </a:lnTo>
                  <a:lnTo>
                    <a:pt x="25633" y="6984"/>
                  </a:lnTo>
                  <a:lnTo>
                    <a:pt x="25535" y="7563"/>
                  </a:lnTo>
                  <a:lnTo>
                    <a:pt x="25428" y="8143"/>
                  </a:lnTo>
                  <a:lnTo>
                    <a:pt x="25303" y="8723"/>
                  </a:lnTo>
                  <a:lnTo>
                    <a:pt x="25178" y="9302"/>
                  </a:lnTo>
                  <a:lnTo>
                    <a:pt x="25053" y="9847"/>
                  </a:lnTo>
                  <a:lnTo>
                    <a:pt x="24920" y="10391"/>
                  </a:lnTo>
                  <a:lnTo>
                    <a:pt x="24777" y="10935"/>
                  </a:lnTo>
                  <a:lnTo>
                    <a:pt x="24625" y="11479"/>
                  </a:lnTo>
                  <a:lnTo>
                    <a:pt x="24474" y="12032"/>
                  </a:lnTo>
                  <a:lnTo>
                    <a:pt x="24304" y="12576"/>
                  </a:lnTo>
                  <a:lnTo>
                    <a:pt x="24135" y="13120"/>
                  </a:lnTo>
                  <a:lnTo>
                    <a:pt x="23956" y="13673"/>
                  </a:lnTo>
                  <a:lnTo>
                    <a:pt x="23769" y="14217"/>
                  </a:lnTo>
                  <a:lnTo>
                    <a:pt x="23573" y="14770"/>
                  </a:lnTo>
                  <a:lnTo>
                    <a:pt x="23368" y="15323"/>
                  </a:lnTo>
                  <a:lnTo>
                    <a:pt x="23163" y="15867"/>
                  </a:lnTo>
                  <a:lnTo>
                    <a:pt x="22948" y="16420"/>
                  </a:lnTo>
                  <a:lnTo>
                    <a:pt x="22717" y="16964"/>
                  </a:lnTo>
                  <a:lnTo>
                    <a:pt x="22494" y="17508"/>
                  </a:lnTo>
                  <a:lnTo>
                    <a:pt x="22253" y="18061"/>
                  </a:lnTo>
                  <a:lnTo>
                    <a:pt x="21825" y="18997"/>
                  </a:lnTo>
                  <a:lnTo>
                    <a:pt x="21379" y="19943"/>
                  </a:lnTo>
                  <a:lnTo>
                    <a:pt x="20906" y="20888"/>
                  </a:lnTo>
                  <a:lnTo>
                    <a:pt x="20415" y="21834"/>
                  </a:lnTo>
                  <a:lnTo>
                    <a:pt x="19898" y="22779"/>
                  </a:lnTo>
                  <a:lnTo>
                    <a:pt x="19363" y="23733"/>
                  </a:lnTo>
                  <a:lnTo>
                    <a:pt x="18801" y="24697"/>
                  </a:lnTo>
                  <a:lnTo>
                    <a:pt x="18213" y="25660"/>
                  </a:lnTo>
                  <a:lnTo>
                    <a:pt x="17606" y="26632"/>
                  </a:lnTo>
                  <a:lnTo>
                    <a:pt x="16964" y="27613"/>
                  </a:lnTo>
                  <a:lnTo>
                    <a:pt x="16304" y="28612"/>
                  </a:lnTo>
                  <a:lnTo>
                    <a:pt x="15608" y="29611"/>
                  </a:lnTo>
                  <a:lnTo>
                    <a:pt x="14886" y="30628"/>
                  </a:lnTo>
                  <a:lnTo>
                    <a:pt x="14137" y="31653"/>
                  </a:lnTo>
                  <a:lnTo>
                    <a:pt x="13361" y="32688"/>
                  </a:lnTo>
                  <a:lnTo>
                    <a:pt x="12549" y="33749"/>
                  </a:lnTo>
                  <a:lnTo>
                    <a:pt x="11943" y="34534"/>
                  </a:lnTo>
                  <a:lnTo>
                    <a:pt x="11309" y="35328"/>
                  </a:lnTo>
                  <a:lnTo>
                    <a:pt x="10658" y="36122"/>
                  </a:lnTo>
                  <a:lnTo>
                    <a:pt x="9980" y="36915"/>
                  </a:lnTo>
                  <a:lnTo>
                    <a:pt x="9285" y="37700"/>
                  </a:lnTo>
                  <a:lnTo>
                    <a:pt x="8937" y="38093"/>
                  </a:lnTo>
                  <a:lnTo>
                    <a:pt x="8571" y="38485"/>
                  </a:lnTo>
                  <a:lnTo>
                    <a:pt x="8205" y="38869"/>
                  </a:lnTo>
                  <a:lnTo>
                    <a:pt x="7840" y="39252"/>
                  </a:lnTo>
                  <a:lnTo>
                    <a:pt x="7456" y="39636"/>
                  </a:lnTo>
                  <a:lnTo>
                    <a:pt x="7073" y="40010"/>
                  </a:lnTo>
                  <a:lnTo>
                    <a:pt x="6689" y="40376"/>
                  </a:lnTo>
                  <a:lnTo>
                    <a:pt x="6297" y="40742"/>
                  </a:lnTo>
                  <a:lnTo>
                    <a:pt x="5895" y="41107"/>
                  </a:lnTo>
                  <a:lnTo>
                    <a:pt x="5485" y="41455"/>
                  </a:lnTo>
                  <a:lnTo>
                    <a:pt x="5075" y="41803"/>
                  </a:lnTo>
                  <a:lnTo>
                    <a:pt x="4656" y="42142"/>
                  </a:lnTo>
                  <a:lnTo>
                    <a:pt x="4228" y="42472"/>
                  </a:lnTo>
                  <a:lnTo>
                    <a:pt x="3791" y="42802"/>
                  </a:lnTo>
                  <a:lnTo>
                    <a:pt x="3354" y="43114"/>
                  </a:lnTo>
                  <a:lnTo>
                    <a:pt x="2908" y="43426"/>
                  </a:lnTo>
                  <a:lnTo>
                    <a:pt x="2453" y="43721"/>
                  </a:lnTo>
                  <a:lnTo>
                    <a:pt x="1998" y="44015"/>
                  </a:lnTo>
                  <a:lnTo>
                    <a:pt x="1534" y="44291"/>
                  </a:lnTo>
                  <a:lnTo>
                    <a:pt x="1053" y="44559"/>
                  </a:lnTo>
                  <a:lnTo>
                    <a:pt x="580" y="44818"/>
                  </a:lnTo>
                  <a:lnTo>
                    <a:pt x="89" y="45058"/>
                  </a:lnTo>
                  <a:lnTo>
                    <a:pt x="63" y="45076"/>
                  </a:lnTo>
                  <a:lnTo>
                    <a:pt x="36" y="45094"/>
                  </a:lnTo>
                  <a:lnTo>
                    <a:pt x="18" y="45121"/>
                  </a:lnTo>
                  <a:lnTo>
                    <a:pt x="9" y="45148"/>
                  </a:lnTo>
                  <a:lnTo>
                    <a:pt x="0" y="45183"/>
                  </a:lnTo>
                  <a:lnTo>
                    <a:pt x="0" y="45210"/>
                  </a:lnTo>
                  <a:lnTo>
                    <a:pt x="0" y="45246"/>
                  </a:lnTo>
                  <a:lnTo>
                    <a:pt x="18" y="45272"/>
                  </a:lnTo>
                  <a:lnTo>
                    <a:pt x="27" y="45299"/>
                  </a:lnTo>
                  <a:lnTo>
                    <a:pt x="54" y="45326"/>
                  </a:lnTo>
                  <a:lnTo>
                    <a:pt x="80" y="45344"/>
                  </a:lnTo>
                  <a:lnTo>
                    <a:pt x="107" y="45362"/>
                  </a:lnTo>
                  <a:lnTo>
                    <a:pt x="134" y="45362"/>
                  </a:lnTo>
                  <a:lnTo>
                    <a:pt x="170" y="45371"/>
                  </a:lnTo>
                  <a:lnTo>
                    <a:pt x="196" y="45362"/>
                  </a:lnTo>
                  <a:lnTo>
                    <a:pt x="232" y="45353"/>
                  </a:lnTo>
                  <a:lnTo>
                    <a:pt x="678" y="45130"/>
                  </a:lnTo>
                  <a:lnTo>
                    <a:pt x="1115" y="44898"/>
                  </a:lnTo>
                  <a:lnTo>
                    <a:pt x="1552" y="44648"/>
                  </a:lnTo>
                  <a:lnTo>
                    <a:pt x="1989" y="44398"/>
                  </a:lnTo>
                  <a:lnTo>
                    <a:pt x="2426" y="44131"/>
                  </a:lnTo>
                  <a:lnTo>
                    <a:pt x="2863" y="43845"/>
                  </a:lnTo>
                  <a:lnTo>
                    <a:pt x="3291" y="43560"/>
                  </a:lnTo>
                  <a:lnTo>
                    <a:pt x="3719" y="43257"/>
                  </a:lnTo>
                  <a:lnTo>
                    <a:pt x="4156" y="42945"/>
                  </a:lnTo>
                  <a:lnTo>
                    <a:pt x="4584" y="42615"/>
                  </a:lnTo>
                  <a:lnTo>
                    <a:pt x="5013" y="42276"/>
                  </a:lnTo>
                  <a:lnTo>
                    <a:pt x="5441" y="41928"/>
                  </a:lnTo>
                  <a:lnTo>
                    <a:pt x="5860" y="41562"/>
                  </a:lnTo>
                  <a:lnTo>
                    <a:pt x="6288" y="41188"/>
                  </a:lnTo>
                  <a:lnTo>
                    <a:pt x="6716" y="40795"/>
                  </a:lnTo>
                  <a:lnTo>
                    <a:pt x="7144" y="40394"/>
                  </a:lnTo>
                  <a:lnTo>
                    <a:pt x="7590" y="39957"/>
                  </a:lnTo>
                  <a:lnTo>
                    <a:pt x="8107" y="39440"/>
                  </a:lnTo>
                  <a:lnTo>
                    <a:pt x="8696" y="38833"/>
                  </a:lnTo>
                  <a:lnTo>
                    <a:pt x="9356" y="38111"/>
                  </a:lnTo>
                  <a:lnTo>
                    <a:pt x="9713" y="37709"/>
                  </a:lnTo>
                  <a:lnTo>
                    <a:pt x="10096" y="37272"/>
                  </a:lnTo>
                  <a:lnTo>
                    <a:pt x="10498" y="36808"/>
                  </a:lnTo>
                  <a:lnTo>
                    <a:pt x="10917" y="36309"/>
                  </a:lnTo>
                  <a:lnTo>
                    <a:pt x="11354" y="35774"/>
                  </a:lnTo>
                  <a:lnTo>
                    <a:pt x="11818" y="35203"/>
                  </a:lnTo>
                  <a:lnTo>
                    <a:pt x="12299" y="34597"/>
                  </a:lnTo>
                  <a:lnTo>
                    <a:pt x="12808" y="33945"/>
                  </a:lnTo>
                  <a:lnTo>
                    <a:pt x="13619" y="32884"/>
                  </a:lnTo>
                  <a:lnTo>
                    <a:pt x="14404" y="31841"/>
                  </a:lnTo>
                  <a:lnTo>
                    <a:pt x="15153" y="30815"/>
                  </a:lnTo>
                  <a:lnTo>
                    <a:pt x="15876" y="29789"/>
                  </a:lnTo>
                  <a:lnTo>
                    <a:pt x="16571" y="28790"/>
                  </a:lnTo>
                  <a:lnTo>
                    <a:pt x="17240" y="27791"/>
                  </a:lnTo>
                  <a:lnTo>
                    <a:pt x="17883" y="26801"/>
                  </a:lnTo>
                  <a:lnTo>
                    <a:pt x="18498" y="25829"/>
                  </a:lnTo>
                  <a:lnTo>
                    <a:pt x="19087" y="24857"/>
                  </a:lnTo>
                  <a:lnTo>
                    <a:pt x="19648" y="23894"/>
                  </a:lnTo>
                  <a:lnTo>
                    <a:pt x="20184" y="22940"/>
                  </a:lnTo>
                  <a:lnTo>
                    <a:pt x="20701" y="21985"/>
                  </a:lnTo>
                  <a:lnTo>
                    <a:pt x="21200" y="21031"/>
                  </a:lnTo>
                  <a:lnTo>
                    <a:pt x="21673" y="20085"/>
                  </a:lnTo>
                  <a:lnTo>
                    <a:pt x="22119" y="19140"/>
                  </a:lnTo>
                  <a:lnTo>
                    <a:pt x="22547" y="18186"/>
                  </a:lnTo>
                  <a:lnTo>
                    <a:pt x="22788" y="17642"/>
                  </a:lnTo>
                  <a:lnTo>
                    <a:pt x="23020" y="17089"/>
                  </a:lnTo>
                  <a:lnTo>
                    <a:pt x="23243" y="16536"/>
                  </a:lnTo>
                  <a:lnTo>
                    <a:pt x="23466" y="15983"/>
                  </a:lnTo>
                  <a:lnTo>
                    <a:pt x="23671" y="15430"/>
                  </a:lnTo>
                  <a:lnTo>
                    <a:pt x="23876" y="14877"/>
                  </a:lnTo>
                  <a:lnTo>
                    <a:pt x="24072" y="14324"/>
                  </a:lnTo>
                  <a:lnTo>
                    <a:pt x="24260" y="13771"/>
                  </a:lnTo>
                  <a:lnTo>
                    <a:pt x="24438" y="13218"/>
                  </a:lnTo>
                  <a:lnTo>
                    <a:pt x="24616" y="12674"/>
                  </a:lnTo>
                  <a:lnTo>
                    <a:pt x="24777" y="12121"/>
                  </a:lnTo>
                  <a:lnTo>
                    <a:pt x="24937" y="11568"/>
                  </a:lnTo>
                  <a:lnTo>
                    <a:pt x="25089" y="11015"/>
                  </a:lnTo>
                  <a:lnTo>
                    <a:pt x="25232" y="10471"/>
                  </a:lnTo>
                  <a:lnTo>
                    <a:pt x="25365" y="9918"/>
                  </a:lnTo>
                  <a:lnTo>
                    <a:pt x="25499" y="9374"/>
                  </a:lnTo>
                  <a:lnTo>
                    <a:pt x="25624" y="8785"/>
                  </a:lnTo>
                  <a:lnTo>
                    <a:pt x="25740" y="8205"/>
                  </a:lnTo>
                  <a:lnTo>
                    <a:pt x="25856" y="7617"/>
                  </a:lnTo>
                  <a:lnTo>
                    <a:pt x="25954" y="7037"/>
                  </a:lnTo>
                  <a:lnTo>
                    <a:pt x="26043" y="6448"/>
                  </a:lnTo>
                  <a:lnTo>
                    <a:pt x="26133" y="5869"/>
                  </a:lnTo>
                  <a:lnTo>
                    <a:pt x="26204" y="5289"/>
                  </a:lnTo>
                  <a:lnTo>
                    <a:pt x="26266" y="4709"/>
                  </a:lnTo>
                  <a:lnTo>
                    <a:pt x="26329" y="4138"/>
                  </a:lnTo>
                  <a:lnTo>
                    <a:pt x="26373" y="3559"/>
                  </a:lnTo>
                  <a:lnTo>
                    <a:pt x="26418" y="2988"/>
                  </a:lnTo>
                  <a:lnTo>
                    <a:pt x="26445" y="2417"/>
                  </a:lnTo>
                  <a:lnTo>
                    <a:pt x="26463" y="1846"/>
                  </a:lnTo>
                  <a:lnTo>
                    <a:pt x="26471" y="1284"/>
                  </a:lnTo>
                  <a:lnTo>
                    <a:pt x="26480" y="722"/>
                  </a:lnTo>
                  <a:lnTo>
                    <a:pt x="26471" y="161"/>
                  </a:lnTo>
                  <a:lnTo>
                    <a:pt x="26471" y="125"/>
                  </a:lnTo>
                  <a:lnTo>
                    <a:pt x="26454" y="98"/>
                  </a:lnTo>
                  <a:lnTo>
                    <a:pt x="26445" y="71"/>
                  </a:lnTo>
                  <a:lnTo>
                    <a:pt x="26427" y="45"/>
                  </a:lnTo>
                  <a:lnTo>
                    <a:pt x="26400" y="27"/>
                  </a:lnTo>
                  <a:lnTo>
                    <a:pt x="26373" y="9"/>
                  </a:lnTo>
                  <a:lnTo>
                    <a:pt x="2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 rot="9249660">
              <a:off x="1567698" y="2236200"/>
              <a:ext cx="498388" cy="443883"/>
            </a:xfrm>
            <a:custGeom>
              <a:avLst/>
              <a:gdLst/>
              <a:ahLst/>
              <a:cxnLst/>
              <a:rect l="l" t="t" r="r" b="b"/>
              <a:pathLst>
                <a:path w="39227" h="34937" extrusionOk="0">
                  <a:moveTo>
                    <a:pt x="1" y="1"/>
                  </a:moveTo>
                  <a:lnTo>
                    <a:pt x="1" y="72"/>
                  </a:lnTo>
                  <a:lnTo>
                    <a:pt x="10" y="161"/>
                  </a:lnTo>
                  <a:lnTo>
                    <a:pt x="36" y="295"/>
                  </a:lnTo>
                  <a:lnTo>
                    <a:pt x="90" y="482"/>
                  </a:lnTo>
                  <a:lnTo>
                    <a:pt x="161" y="723"/>
                  </a:lnTo>
                  <a:lnTo>
                    <a:pt x="259" y="1035"/>
                  </a:lnTo>
                  <a:lnTo>
                    <a:pt x="393" y="1401"/>
                  </a:lnTo>
                  <a:lnTo>
                    <a:pt x="563" y="1847"/>
                  </a:lnTo>
                  <a:lnTo>
                    <a:pt x="786" y="2364"/>
                  </a:lnTo>
                  <a:lnTo>
                    <a:pt x="1053" y="2962"/>
                  </a:lnTo>
                  <a:lnTo>
                    <a:pt x="1374" y="3649"/>
                  </a:lnTo>
                  <a:lnTo>
                    <a:pt x="1758" y="4424"/>
                  </a:lnTo>
                  <a:lnTo>
                    <a:pt x="2213" y="5299"/>
                  </a:lnTo>
                  <a:lnTo>
                    <a:pt x="2730" y="6280"/>
                  </a:lnTo>
                  <a:lnTo>
                    <a:pt x="3319" y="7359"/>
                  </a:lnTo>
                  <a:lnTo>
                    <a:pt x="3773" y="8170"/>
                  </a:lnTo>
                  <a:lnTo>
                    <a:pt x="4246" y="8982"/>
                  </a:lnTo>
                  <a:lnTo>
                    <a:pt x="4737" y="9785"/>
                  </a:lnTo>
                  <a:lnTo>
                    <a:pt x="5236" y="10596"/>
                  </a:lnTo>
                  <a:lnTo>
                    <a:pt x="5753" y="11408"/>
                  </a:lnTo>
                  <a:lnTo>
                    <a:pt x="6289" y="12220"/>
                  </a:lnTo>
                  <a:lnTo>
                    <a:pt x="6833" y="13031"/>
                  </a:lnTo>
                  <a:lnTo>
                    <a:pt x="7386" y="13843"/>
                  </a:lnTo>
                  <a:lnTo>
                    <a:pt x="7956" y="14646"/>
                  </a:lnTo>
                  <a:lnTo>
                    <a:pt x="8536" y="15448"/>
                  </a:lnTo>
                  <a:lnTo>
                    <a:pt x="9125" y="16242"/>
                  </a:lnTo>
                  <a:lnTo>
                    <a:pt x="9731" y="17027"/>
                  </a:lnTo>
                  <a:lnTo>
                    <a:pt x="10338" y="17812"/>
                  </a:lnTo>
                  <a:lnTo>
                    <a:pt x="10953" y="18588"/>
                  </a:lnTo>
                  <a:lnTo>
                    <a:pt x="11586" y="19355"/>
                  </a:lnTo>
                  <a:lnTo>
                    <a:pt x="12220" y="20122"/>
                  </a:lnTo>
                  <a:lnTo>
                    <a:pt x="12853" y="20871"/>
                  </a:lnTo>
                  <a:lnTo>
                    <a:pt x="13504" y="21611"/>
                  </a:lnTo>
                  <a:lnTo>
                    <a:pt x="14155" y="22334"/>
                  </a:lnTo>
                  <a:lnTo>
                    <a:pt x="14815" y="23056"/>
                  </a:lnTo>
                  <a:lnTo>
                    <a:pt x="15475" y="23752"/>
                  </a:lnTo>
                  <a:lnTo>
                    <a:pt x="16135" y="24447"/>
                  </a:lnTo>
                  <a:lnTo>
                    <a:pt x="16804" y="25116"/>
                  </a:lnTo>
                  <a:lnTo>
                    <a:pt x="17473" y="25776"/>
                  </a:lnTo>
                  <a:lnTo>
                    <a:pt x="18142" y="26427"/>
                  </a:lnTo>
                  <a:lnTo>
                    <a:pt x="18820" y="27052"/>
                  </a:lnTo>
                  <a:lnTo>
                    <a:pt x="19489" y="27658"/>
                  </a:lnTo>
                  <a:lnTo>
                    <a:pt x="20157" y="28247"/>
                  </a:lnTo>
                  <a:lnTo>
                    <a:pt x="20835" y="28818"/>
                  </a:lnTo>
                  <a:lnTo>
                    <a:pt x="21504" y="29371"/>
                  </a:lnTo>
                  <a:lnTo>
                    <a:pt x="22173" y="29906"/>
                  </a:lnTo>
                  <a:lnTo>
                    <a:pt x="22833" y="30414"/>
                  </a:lnTo>
                  <a:lnTo>
                    <a:pt x="23493" y="30896"/>
                  </a:lnTo>
                  <a:lnTo>
                    <a:pt x="24153" y="31360"/>
                  </a:lnTo>
                  <a:lnTo>
                    <a:pt x="24804" y="31797"/>
                  </a:lnTo>
                  <a:lnTo>
                    <a:pt x="25446" y="32216"/>
                  </a:lnTo>
                  <a:lnTo>
                    <a:pt x="26089" y="32599"/>
                  </a:lnTo>
                  <a:lnTo>
                    <a:pt x="26722" y="32956"/>
                  </a:lnTo>
                  <a:lnTo>
                    <a:pt x="27346" y="33295"/>
                  </a:lnTo>
                  <a:lnTo>
                    <a:pt x="27658" y="33447"/>
                  </a:lnTo>
                  <a:lnTo>
                    <a:pt x="27970" y="33598"/>
                  </a:lnTo>
                  <a:lnTo>
                    <a:pt x="28274" y="33741"/>
                  </a:lnTo>
                  <a:lnTo>
                    <a:pt x="28577" y="33875"/>
                  </a:lnTo>
                  <a:lnTo>
                    <a:pt x="28880" y="34000"/>
                  </a:lnTo>
                  <a:lnTo>
                    <a:pt x="29183" y="34124"/>
                  </a:lnTo>
                  <a:lnTo>
                    <a:pt x="29478" y="34232"/>
                  </a:lnTo>
                  <a:lnTo>
                    <a:pt x="29772" y="34339"/>
                  </a:lnTo>
                  <a:lnTo>
                    <a:pt x="30057" y="34437"/>
                  </a:lnTo>
                  <a:lnTo>
                    <a:pt x="30352" y="34517"/>
                  </a:lnTo>
                  <a:lnTo>
                    <a:pt x="30637" y="34597"/>
                  </a:lnTo>
                  <a:lnTo>
                    <a:pt x="30923" y="34669"/>
                  </a:lnTo>
                  <a:lnTo>
                    <a:pt x="31199" y="34740"/>
                  </a:lnTo>
                  <a:lnTo>
                    <a:pt x="31476" y="34793"/>
                  </a:lnTo>
                  <a:lnTo>
                    <a:pt x="31752" y="34838"/>
                  </a:lnTo>
                  <a:lnTo>
                    <a:pt x="32020" y="34874"/>
                  </a:lnTo>
                  <a:lnTo>
                    <a:pt x="32287" y="34909"/>
                  </a:lnTo>
                  <a:lnTo>
                    <a:pt x="32555" y="34927"/>
                  </a:lnTo>
                  <a:lnTo>
                    <a:pt x="32813" y="34936"/>
                  </a:lnTo>
                  <a:lnTo>
                    <a:pt x="33322" y="34936"/>
                  </a:lnTo>
                  <a:lnTo>
                    <a:pt x="33571" y="34918"/>
                  </a:lnTo>
                  <a:lnTo>
                    <a:pt x="33821" y="34892"/>
                  </a:lnTo>
                  <a:lnTo>
                    <a:pt x="34062" y="34856"/>
                  </a:lnTo>
                  <a:lnTo>
                    <a:pt x="34303" y="34820"/>
                  </a:lnTo>
                  <a:lnTo>
                    <a:pt x="34535" y="34767"/>
                  </a:lnTo>
                  <a:lnTo>
                    <a:pt x="34767" y="34695"/>
                  </a:lnTo>
                  <a:lnTo>
                    <a:pt x="34990" y="34624"/>
                  </a:lnTo>
                  <a:lnTo>
                    <a:pt x="35213" y="34544"/>
                  </a:lnTo>
                  <a:lnTo>
                    <a:pt x="35427" y="34454"/>
                  </a:lnTo>
                  <a:lnTo>
                    <a:pt x="35641" y="34347"/>
                  </a:lnTo>
                  <a:lnTo>
                    <a:pt x="35846" y="34240"/>
                  </a:lnTo>
                  <a:lnTo>
                    <a:pt x="36051" y="34116"/>
                  </a:lnTo>
                  <a:lnTo>
                    <a:pt x="36256" y="33982"/>
                  </a:lnTo>
                  <a:lnTo>
                    <a:pt x="36452" y="33839"/>
                  </a:lnTo>
                  <a:lnTo>
                    <a:pt x="36640" y="33679"/>
                  </a:lnTo>
                  <a:lnTo>
                    <a:pt x="36827" y="33518"/>
                  </a:lnTo>
                  <a:lnTo>
                    <a:pt x="37005" y="33340"/>
                  </a:lnTo>
                  <a:lnTo>
                    <a:pt x="37175" y="33152"/>
                  </a:lnTo>
                  <a:lnTo>
                    <a:pt x="37344" y="32956"/>
                  </a:lnTo>
                  <a:lnTo>
                    <a:pt x="37514" y="32742"/>
                  </a:lnTo>
                  <a:lnTo>
                    <a:pt x="37674" y="32528"/>
                  </a:lnTo>
                  <a:lnTo>
                    <a:pt x="37826" y="32296"/>
                  </a:lnTo>
                  <a:lnTo>
                    <a:pt x="37977" y="32046"/>
                  </a:lnTo>
                  <a:lnTo>
                    <a:pt x="38120" y="31797"/>
                  </a:lnTo>
                  <a:lnTo>
                    <a:pt x="38254" y="31529"/>
                  </a:lnTo>
                  <a:lnTo>
                    <a:pt x="38388" y="31253"/>
                  </a:lnTo>
                  <a:lnTo>
                    <a:pt x="38513" y="30958"/>
                  </a:lnTo>
                  <a:lnTo>
                    <a:pt x="38637" y="30655"/>
                  </a:lnTo>
                  <a:lnTo>
                    <a:pt x="38744" y="30343"/>
                  </a:lnTo>
                  <a:lnTo>
                    <a:pt x="38851" y="30022"/>
                  </a:lnTo>
                  <a:lnTo>
                    <a:pt x="38941" y="29710"/>
                  </a:lnTo>
                  <a:lnTo>
                    <a:pt x="39021" y="29389"/>
                  </a:lnTo>
                  <a:lnTo>
                    <a:pt x="39083" y="29076"/>
                  </a:lnTo>
                  <a:lnTo>
                    <a:pt x="39137" y="28764"/>
                  </a:lnTo>
                  <a:lnTo>
                    <a:pt x="39181" y="28452"/>
                  </a:lnTo>
                  <a:lnTo>
                    <a:pt x="39208" y="28140"/>
                  </a:lnTo>
                  <a:lnTo>
                    <a:pt x="39217" y="27837"/>
                  </a:lnTo>
                  <a:lnTo>
                    <a:pt x="39226" y="27524"/>
                  </a:lnTo>
                  <a:lnTo>
                    <a:pt x="39208" y="27221"/>
                  </a:lnTo>
                  <a:lnTo>
                    <a:pt x="39190" y="26918"/>
                  </a:lnTo>
                  <a:lnTo>
                    <a:pt x="39155" y="26615"/>
                  </a:lnTo>
                  <a:lnTo>
                    <a:pt x="39110" y="26312"/>
                  </a:lnTo>
                  <a:lnTo>
                    <a:pt x="39057" y="26008"/>
                  </a:lnTo>
                  <a:lnTo>
                    <a:pt x="38985" y="25714"/>
                  </a:lnTo>
                  <a:lnTo>
                    <a:pt x="38914" y="25411"/>
                  </a:lnTo>
                  <a:lnTo>
                    <a:pt x="38825" y="25116"/>
                  </a:lnTo>
                  <a:lnTo>
                    <a:pt x="38718" y="24822"/>
                  </a:lnTo>
                  <a:lnTo>
                    <a:pt x="38611" y="24528"/>
                  </a:lnTo>
                  <a:lnTo>
                    <a:pt x="38486" y="24242"/>
                  </a:lnTo>
                  <a:lnTo>
                    <a:pt x="38361" y="23948"/>
                  </a:lnTo>
                  <a:lnTo>
                    <a:pt x="38218" y="23663"/>
                  </a:lnTo>
                  <a:lnTo>
                    <a:pt x="38067" y="23368"/>
                  </a:lnTo>
                  <a:lnTo>
                    <a:pt x="37906" y="23083"/>
                  </a:lnTo>
                  <a:lnTo>
                    <a:pt x="37737" y="22797"/>
                  </a:lnTo>
                  <a:lnTo>
                    <a:pt x="37558" y="22521"/>
                  </a:lnTo>
                  <a:lnTo>
                    <a:pt x="37371" y="22236"/>
                  </a:lnTo>
                  <a:lnTo>
                    <a:pt x="37166" y="21959"/>
                  </a:lnTo>
                  <a:lnTo>
                    <a:pt x="36961" y="21674"/>
                  </a:lnTo>
                  <a:lnTo>
                    <a:pt x="36747" y="21397"/>
                  </a:lnTo>
                  <a:lnTo>
                    <a:pt x="36524" y="21121"/>
                  </a:lnTo>
                  <a:lnTo>
                    <a:pt x="36292" y="20844"/>
                  </a:lnTo>
                  <a:lnTo>
                    <a:pt x="36051" y="20577"/>
                  </a:lnTo>
                  <a:lnTo>
                    <a:pt x="35801" y="20300"/>
                  </a:lnTo>
                  <a:lnTo>
                    <a:pt x="35543" y="20033"/>
                  </a:lnTo>
                  <a:lnTo>
                    <a:pt x="35275" y="19756"/>
                  </a:lnTo>
                  <a:lnTo>
                    <a:pt x="35007" y="19489"/>
                  </a:lnTo>
                  <a:lnTo>
                    <a:pt x="34731" y="19221"/>
                  </a:lnTo>
                  <a:lnTo>
                    <a:pt x="34437" y="18962"/>
                  </a:lnTo>
                  <a:lnTo>
                    <a:pt x="34151" y="18695"/>
                  </a:lnTo>
                  <a:lnTo>
                    <a:pt x="33848" y="18427"/>
                  </a:lnTo>
                  <a:lnTo>
                    <a:pt x="33536" y="18169"/>
                  </a:lnTo>
                  <a:lnTo>
                    <a:pt x="32903" y="17651"/>
                  </a:lnTo>
                  <a:lnTo>
                    <a:pt x="32243" y="17134"/>
                  </a:lnTo>
                  <a:lnTo>
                    <a:pt x="31565" y="16626"/>
                  </a:lnTo>
                  <a:lnTo>
                    <a:pt x="30860" y="16117"/>
                  </a:lnTo>
                  <a:lnTo>
                    <a:pt x="30129" y="15618"/>
                  </a:lnTo>
                  <a:lnTo>
                    <a:pt x="29380" y="15127"/>
                  </a:lnTo>
                  <a:lnTo>
                    <a:pt x="28621" y="14637"/>
                  </a:lnTo>
                  <a:lnTo>
                    <a:pt x="27837" y="14146"/>
                  </a:lnTo>
                  <a:lnTo>
                    <a:pt x="27043" y="13673"/>
                  </a:lnTo>
                  <a:lnTo>
                    <a:pt x="26231" y="13192"/>
                  </a:lnTo>
                  <a:lnTo>
                    <a:pt x="25402" y="12728"/>
                  </a:lnTo>
                  <a:lnTo>
                    <a:pt x="24563" y="12255"/>
                  </a:lnTo>
                  <a:lnTo>
                    <a:pt x="23716" y="11800"/>
                  </a:lnTo>
                  <a:lnTo>
                    <a:pt x="22860" y="11346"/>
                  </a:lnTo>
                  <a:lnTo>
                    <a:pt x="21995" y="10891"/>
                  </a:lnTo>
                  <a:lnTo>
                    <a:pt x="21130" y="10445"/>
                  </a:lnTo>
                  <a:lnTo>
                    <a:pt x="20256" y="9999"/>
                  </a:lnTo>
                  <a:lnTo>
                    <a:pt x="19373" y="9562"/>
                  </a:lnTo>
                  <a:lnTo>
                    <a:pt x="18490" y="9134"/>
                  </a:lnTo>
                  <a:lnTo>
                    <a:pt x="16724" y="8277"/>
                  </a:lnTo>
                  <a:lnTo>
                    <a:pt x="14967" y="7448"/>
                  </a:lnTo>
                  <a:lnTo>
                    <a:pt x="13219" y="6627"/>
                  </a:lnTo>
                  <a:lnTo>
                    <a:pt x="11497" y="5825"/>
                  </a:lnTo>
                  <a:lnTo>
                    <a:pt x="9820" y="5040"/>
                  </a:lnTo>
                  <a:lnTo>
                    <a:pt x="8188" y="4273"/>
                  </a:lnTo>
                  <a:lnTo>
                    <a:pt x="6619" y="3524"/>
                  </a:lnTo>
                  <a:lnTo>
                    <a:pt x="5111" y="2792"/>
                  </a:lnTo>
                  <a:lnTo>
                    <a:pt x="4389" y="2427"/>
                  </a:lnTo>
                  <a:lnTo>
                    <a:pt x="3684" y="2070"/>
                  </a:lnTo>
                  <a:lnTo>
                    <a:pt x="3006" y="1713"/>
                  </a:lnTo>
                  <a:lnTo>
                    <a:pt x="2355" y="1365"/>
                  </a:lnTo>
                  <a:lnTo>
                    <a:pt x="1722" y="1017"/>
                  </a:lnTo>
                  <a:lnTo>
                    <a:pt x="1116" y="679"/>
                  </a:lnTo>
                  <a:lnTo>
                    <a:pt x="545" y="3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 rot="9249660">
              <a:off x="1595550" y="2249129"/>
              <a:ext cx="450337" cy="390165"/>
            </a:xfrm>
            <a:custGeom>
              <a:avLst/>
              <a:gdLst/>
              <a:ahLst/>
              <a:cxnLst/>
              <a:rect l="l" t="t" r="r" b="b"/>
              <a:pathLst>
                <a:path w="35445" h="30709" extrusionOk="0">
                  <a:moveTo>
                    <a:pt x="161" y="1"/>
                  </a:moveTo>
                  <a:lnTo>
                    <a:pt x="116" y="10"/>
                  </a:lnTo>
                  <a:lnTo>
                    <a:pt x="72" y="27"/>
                  </a:lnTo>
                  <a:lnTo>
                    <a:pt x="45" y="54"/>
                  </a:lnTo>
                  <a:lnTo>
                    <a:pt x="27" y="72"/>
                  </a:lnTo>
                  <a:lnTo>
                    <a:pt x="9" y="108"/>
                  </a:lnTo>
                  <a:lnTo>
                    <a:pt x="0" y="134"/>
                  </a:lnTo>
                  <a:lnTo>
                    <a:pt x="0" y="161"/>
                  </a:lnTo>
                  <a:lnTo>
                    <a:pt x="0" y="197"/>
                  </a:lnTo>
                  <a:lnTo>
                    <a:pt x="9" y="224"/>
                  </a:lnTo>
                  <a:lnTo>
                    <a:pt x="27" y="259"/>
                  </a:lnTo>
                  <a:lnTo>
                    <a:pt x="1383" y="2230"/>
                  </a:lnTo>
                  <a:lnTo>
                    <a:pt x="2087" y="3247"/>
                  </a:lnTo>
                  <a:lnTo>
                    <a:pt x="2810" y="4273"/>
                  </a:lnTo>
                  <a:lnTo>
                    <a:pt x="3550" y="5307"/>
                  </a:lnTo>
                  <a:lnTo>
                    <a:pt x="4308" y="6351"/>
                  </a:lnTo>
                  <a:lnTo>
                    <a:pt x="5084" y="7403"/>
                  </a:lnTo>
                  <a:lnTo>
                    <a:pt x="5878" y="8456"/>
                  </a:lnTo>
                  <a:lnTo>
                    <a:pt x="6690" y="9508"/>
                  </a:lnTo>
                  <a:lnTo>
                    <a:pt x="7510" y="10570"/>
                  </a:lnTo>
                  <a:lnTo>
                    <a:pt x="8357" y="11613"/>
                  </a:lnTo>
                  <a:lnTo>
                    <a:pt x="9222" y="12666"/>
                  </a:lnTo>
                  <a:lnTo>
                    <a:pt x="10105" y="13700"/>
                  </a:lnTo>
                  <a:lnTo>
                    <a:pt x="11006" y="14726"/>
                  </a:lnTo>
                  <a:lnTo>
                    <a:pt x="11461" y="15234"/>
                  </a:lnTo>
                  <a:lnTo>
                    <a:pt x="11916" y="15743"/>
                  </a:lnTo>
                  <a:lnTo>
                    <a:pt x="12380" y="16242"/>
                  </a:lnTo>
                  <a:lnTo>
                    <a:pt x="12852" y="16742"/>
                  </a:lnTo>
                  <a:lnTo>
                    <a:pt x="13325" y="17232"/>
                  </a:lnTo>
                  <a:lnTo>
                    <a:pt x="13798" y="17723"/>
                  </a:lnTo>
                  <a:lnTo>
                    <a:pt x="14280" y="18204"/>
                  </a:lnTo>
                  <a:lnTo>
                    <a:pt x="14761" y="18677"/>
                  </a:lnTo>
                  <a:lnTo>
                    <a:pt x="15234" y="19141"/>
                  </a:lnTo>
                  <a:lnTo>
                    <a:pt x="15724" y="19604"/>
                  </a:lnTo>
                  <a:lnTo>
                    <a:pt x="16206" y="20050"/>
                  </a:lnTo>
                  <a:lnTo>
                    <a:pt x="16688" y="20496"/>
                  </a:lnTo>
                  <a:lnTo>
                    <a:pt x="17178" y="20933"/>
                  </a:lnTo>
                  <a:lnTo>
                    <a:pt x="17660" y="21362"/>
                  </a:lnTo>
                  <a:lnTo>
                    <a:pt x="18150" y="21781"/>
                  </a:lnTo>
                  <a:lnTo>
                    <a:pt x="18641" y="22200"/>
                  </a:lnTo>
                  <a:lnTo>
                    <a:pt x="19131" y="22601"/>
                  </a:lnTo>
                  <a:lnTo>
                    <a:pt x="19622" y="23003"/>
                  </a:lnTo>
                  <a:lnTo>
                    <a:pt x="20121" y="23386"/>
                  </a:lnTo>
                  <a:lnTo>
                    <a:pt x="20612" y="23770"/>
                  </a:lnTo>
                  <a:lnTo>
                    <a:pt x="21156" y="24180"/>
                  </a:lnTo>
                  <a:lnTo>
                    <a:pt x="21700" y="24581"/>
                  </a:lnTo>
                  <a:lnTo>
                    <a:pt x="22244" y="24974"/>
                  </a:lnTo>
                  <a:lnTo>
                    <a:pt x="22797" y="25357"/>
                  </a:lnTo>
                  <a:lnTo>
                    <a:pt x="23341" y="25732"/>
                  </a:lnTo>
                  <a:lnTo>
                    <a:pt x="23894" y="26097"/>
                  </a:lnTo>
                  <a:lnTo>
                    <a:pt x="24456" y="26454"/>
                  </a:lnTo>
                  <a:lnTo>
                    <a:pt x="25009" y="26802"/>
                  </a:lnTo>
                  <a:lnTo>
                    <a:pt x="25562" y="27141"/>
                  </a:lnTo>
                  <a:lnTo>
                    <a:pt x="26124" y="27471"/>
                  </a:lnTo>
                  <a:lnTo>
                    <a:pt x="26686" y="27792"/>
                  </a:lnTo>
                  <a:lnTo>
                    <a:pt x="27248" y="28104"/>
                  </a:lnTo>
                  <a:lnTo>
                    <a:pt x="27809" y="28407"/>
                  </a:lnTo>
                  <a:lnTo>
                    <a:pt x="28371" y="28702"/>
                  </a:lnTo>
                  <a:lnTo>
                    <a:pt x="28933" y="28978"/>
                  </a:lnTo>
                  <a:lnTo>
                    <a:pt x="29504" y="29255"/>
                  </a:lnTo>
                  <a:lnTo>
                    <a:pt x="30155" y="29558"/>
                  </a:lnTo>
                  <a:lnTo>
                    <a:pt x="30494" y="29710"/>
                  </a:lnTo>
                  <a:lnTo>
                    <a:pt x="30842" y="29852"/>
                  </a:lnTo>
                  <a:lnTo>
                    <a:pt x="31190" y="29986"/>
                  </a:lnTo>
                  <a:lnTo>
                    <a:pt x="31547" y="30120"/>
                  </a:lnTo>
                  <a:lnTo>
                    <a:pt x="31912" y="30236"/>
                  </a:lnTo>
                  <a:lnTo>
                    <a:pt x="32278" y="30343"/>
                  </a:lnTo>
                  <a:lnTo>
                    <a:pt x="32644" y="30450"/>
                  </a:lnTo>
                  <a:lnTo>
                    <a:pt x="33018" y="30530"/>
                  </a:lnTo>
                  <a:lnTo>
                    <a:pt x="33393" y="30602"/>
                  </a:lnTo>
                  <a:lnTo>
                    <a:pt x="33767" y="30655"/>
                  </a:lnTo>
                  <a:lnTo>
                    <a:pt x="34151" y="30691"/>
                  </a:lnTo>
                  <a:lnTo>
                    <a:pt x="34534" y="30709"/>
                  </a:lnTo>
                  <a:lnTo>
                    <a:pt x="34918" y="30709"/>
                  </a:lnTo>
                  <a:lnTo>
                    <a:pt x="35114" y="30691"/>
                  </a:lnTo>
                  <a:lnTo>
                    <a:pt x="35301" y="30682"/>
                  </a:lnTo>
                  <a:lnTo>
                    <a:pt x="35337" y="30673"/>
                  </a:lnTo>
                  <a:lnTo>
                    <a:pt x="35364" y="30664"/>
                  </a:lnTo>
                  <a:lnTo>
                    <a:pt x="35391" y="30646"/>
                  </a:lnTo>
                  <a:lnTo>
                    <a:pt x="35408" y="30619"/>
                  </a:lnTo>
                  <a:lnTo>
                    <a:pt x="35426" y="30593"/>
                  </a:lnTo>
                  <a:lnTo>
                    <a:pt x="35444" y="30566"/>
                  </a:lnTo>
                  <a:lnTo>
                    <a:pt x="35444" y="30539"/>
                  </a:lnTo>
                  <a:lnTo>
                    <a:pt x="35444" y="30503"/>
                  </a:lnTo>
                  <a:lnTo>
                    <a:pt x="35444" y="30468"/>
                  </a:lnTo>
                  <a:lnTo>
                    <a:pt x="35426" y="30441"/>
                  </a:lnTo>
                  <a:lnTo>
                    <a:pt x="35408" y="30414"/>
                  </a:lnTo>
                  <a:lnTo>
                    <a:pt x="35391" y="30396"/>
                  </a:lnTo>
                  <a:lnTo>
                    <a:pt x="35364" y="30379"/>
                  </a:lnTo>
                  <a:lnTo>
                    <a:pt x="35337" y="30361"/>
                  </a:lnTo>
                  <a:lnTo>
                    <a:pt x="35275" y="30361"/>
                  </a:lnTo>
                  <a:lnTo>
                    <a:pt x="35061" y="30370"/>
                  </a:lnTo>
                  <a:lnTo>
                    <a:pt x="34838" y="30387"/>
                  </a:lnTo>
                  <a:lnTo>
                    <a:pt x="34347" y="30387"/>
                  </a:lnTo>
                  <a:lnTo>
                    <a:pt x="34079" y="30370"/>
                  </a:lnTo>
                  <a:lnTo>
                    <a:pt x="33785" y="30334"/>
                  </a:lnTo>
                  <a:lnTo>
                    <a:pt x="33482" y="30289"/>
                  </a:lnTo>
                  <a:lnTo>
                    <a:pt x="33161" y="30236"/>
                  </a:lnTo>
                  <a:lnTo>
                    <a:pt x="32813" y="30156"/>
                  </a:lnTo>
                  <a:lnTo>
                    <a:pt x="32438" y="30057"/>
                  </a:lnTo>
                  <a:lnTo>
                    <a:pt x="32046" y="29933"/>
                  </a:lnTo>
                  <a:lnTo>
                    <a:pt x="31627" y="29790"/>
                  </a:lnTo>
                  <a:lnTo>
                    <a:pt x="31172" y="29629"/>
                  </a:lnTo>
                  <a:lnTo>
                    <a:pt x="30690" y="29433"/>
                  </a:lnTo>
                  <a:lnTo>
                    <a:pt x="30182" y="29210"/>
                  </a:lnTo>
                  <a:lnTo>
                    <a:pt x="29638" y="28960"/>
                  </a:lnTo>
                  <a:lnTo>
                    <a:pt x="29076" y="28693"/>
                  </a:lnTo>
                  <a:lnTo>
                    <a:pt x="28523" y="28407"/>
                  </a:lnTo>
                  <a:lnTo>
                    <a:pt x="27961" y="28122"/>
                  </a:lnTo>
                  <a:lnTo>
                    <a:pt x="27399" y="27819"/>
                  </a:lnTo>
                  <a:lnTo>
                    <a:pt x="26846" y="27507"/>
                  </a:lnTo>
                  <a:lnTo>
                    <a:pt x="26284" y="27194"/>
                  </a:lnTo>
                  <a:lnTo>
                    <a:pt x="25731" y="26864"/>
                  </a:lnTo>
                  <a:lnTo>
                    <a:pt x="25178" y="26526"/>
                  </a:lnTo>
                  <a:lnTo>
                    <a:pt x="24625" y="26178"/>
                  </a:lnTo>
                  <a:lnTo>
                    <a:pt x="24072" y="25830"/>
                  </a:lnTo>
                  <a:lnTo>
                    <a:pt x="23528" y="25464"/>
                  </a:lnTo>
                  <a:lnTo>
                    <a:pt x="22975" y="25090"/>
                  </a:lnTo>
                  <a:lnTo>
                    <a:pt x="22431" y="24706"/>
                  </a:lnTo>
                  <a:lnTo>
                    <a:pt x="21887" y="24323"/>
                  </a:lnTo>
                  <a:lnTo>
                    <a:pt x="21343" y="23921"/>
                  </a:lnTo>
                  <a:lnTo>
                    <a:pt x="20808" y="23511"/>
                  </a:lnTo>
                  <a:lnTo>
                    <a:pt x="20318" y="23136"/>
                  </a:lnTo>
                  <a:lnTo>
                    <a:pt x="19827" y="22744"/>
                  </a:lnTo>
                  <a:lnTo>
                    <a:pt x="19337" y="22352"/>
                  </a:lnTo>
                  <a:lnTo>
                    <a:pt x="18846" y="21950"/>
                  </a:lnTo>
                  <a:lnTo>
                    <a:pt x="18364" y="21540"/>
                  </a:lnTo>
                  <a:lnTo>
                    <a:pt x="17874" y="21121"/>
                  </a:lnTo>
                  <a:lnTo>
                    <a:pt x="17392" y="20693"/>
                  </a:lnTo>
                  <a:lnTo>
                    <a:pt x="16911" y="20256"/>
                  </a:lnTo>
                  <a:lnTo>
                    <a:pt x="16420" y="19810"/>
                  </a:lnTo>
                  <a:lnTo>
                    <a:pt x="15938" y="19364"/>
                  </a:lnTo>
                  <a:lnTo>
                    <a:pt x="15466" y="18909"/>
                  </a:lnTo>
                  <a:lnTo>
                    <a:pt x="14984" y="18445"/>
                  </a:lnTo>
                  <a:lnTo>
                    <a:pt x="14502" y="17972"/>
                  </a:lnTo>
                  <a:lnTo>
                    <a:pt x="14030" y="17491"/>
                  </a:lnTo>
                  <a:lnTo>
                    <a:pt x="13557" y="17009"/>
                  </a:lnTo>
                  <a:lnTo>
                    <a:pt x="13084" y="16519"/>
                  </a:lnTo>
                  <a:lnTo>
                    <a:pt x="12549" y="15948"/>
                  </a:lnTo>
                  <a:lnTo>
                    <a:pt x="11987" y="15341"/>
                  </a:lnTo>
                  <a:lnTo>
                    <a:pt x="11399" y="14690"/>
                  </a:lnTo>
                  <a:lnTo>
                    <a:pt x="10783" y="13994"/>
                  </a:lnTo>
                  <a:lnTo>
                    <a:pt x="10132" y="13245"/>
                  </a:lnTo>
                  <a:lnTo>
                    <a:pt x="9454" y="12443"/>
                  </a:lnTo>
                  <a:lnTo>
                    <a:pt x="8741" y="11577"/>
                  </a:lnTo>
                  <a:lnTo>
                    <a:pt x="7983" y="10641"/>
                  </a:lnTo>
                  <a:lnTo>
                    <a:pt x="7189" y="9633"/>
                  </a:lnTo>
                  <a:lnTo>
                    <a:pt x="6351" y="8545"/>
                  </a:lnTo>
                  <a:lnTo>
                    <a:pt x="5468" y="7377"/>
                  </a:lnTo>
                  <a:lnTo>
                    <a:pt x="4540" y="6110"/>
                  </a:lnTo>
                  <a:lnTo>
                    <a:pt x="3559" y="4754"/>
                  </a:lnTo>
                  <a:lnTo>
                    <a:pt x="2524" y="3301"/>
                  </a:lnTo>
                  <a:lnTo>
                    <a:pt x="1436" y="1740"/>
                  </a:lnTo>
                  <a:lnTo>
                    <a:pt x="295" y="72"/>
                  </a:lnTo>
                  <a:lnTo>
                    <a:pt x="268" y="45"/>
                  </a:lnTo>
                  <a:lnTo>
                    <a:pt x="232" y="19"/>
                  </a:lnTo>
                  <a:lnTo>
                    <a:pt x="197" y="1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 rot="9249660">
              <a:off x="1815117" y="1025943"/>
              <a:ext cx="212368" cy="1893653"/>
            </a:xfrm>
            <a:custGeom>
              <a:avLst/>
              <a:gdLst/>
              <a:ahLst/>
              <a:cxnLst/>
              <a:rect l="l" t="t" r="r" b="b"/>
              <a:pathLst>
                <a:path w="16715" h="149045" extrusionOk="0">
                  <a:moveTo>
                    <a:pt x="492" y="0"/>
                  </a:moveTo>
                  <a:lnTo>
                    <a:pt x="411" y="9"/>
                  </a:lnTo>
                  <a:lnTo>
                    <a:pt x="331" y="27"/>
                  </a:lnTo>
                  <a:lnTo>
                    <a:pt x="260" y="54"/>
                  </a:lnTo>
                  <a:lnTo>
                    <a:pt x="188" y="99"/>
                  </a:lnTo>
                  <a:lnTo>
                    <a:pt x="117" y="170"/>
                  </a:lnTo>
                  <a:lnTo>
                    <a:pt x="63" y="250"/>
                  </a:lnTo>
                  <a:lnTo>
                    <a:pt x="28" y="339"/>
                  </a:lnTo>
                  <a:lnTo>
                    <a:pt x="1" y="429"/>
                  </a:lnTo>
                  <a:lnTo>
                    <a:pt x="1" y="518"/>
                  </a:lnTo>
                  <a:lnTo>
                    <a:pt x="19" y="616"/>
                  </a:lnTo>
                  <a:lnTo>
                    <a:pt x="54" y="705"/>
                  </a:lnTo>
                  <a:lnTo>
                    <a:pt x="108" y="785"/>
                  </a:lnTo>
                  <a:lnTo>
                    <a:pt x="554" y="1374"/>
                  </a:lnTo>
                  <a:lnTo>
                    <a:pt x="1009" y="1963"/>
                  </a:lnTo>
                  <a:lnTo>
                    <a:pt x="1446" y="2569"/>
                  </a:lnTo>
                  <a:lnTo>
                    <a:pt x="1883" y="3176"/>
                  </a:lnTo>
                  <a:lnTo>
                    <a:pt x="2311" y="3791"/>
                  </a:lnTo>
                  <a:lnTo>
                    <a:pt x="2730" y="4415"/>
                  </a:lnTo>
                  <a:lnTo>
                    <a:pt x="3140" y="5040"/>
                  </a:lnTo>
                  <a:lnTo>
                    <a:pt x="3551" y="5673"/>
                  </a:lnTo>
                  <a:lnTo>
                    <a:pt x="3952" y="6315"/>
                  </a:lnTo>
                  <a:lnTo>
                    <a:pt x="4353" y="6966"/>
                  </a:lnTo>
                  <a:lnTo>
                    <a:pt x="4737" y="7626"/>
                  </a:lnTo>
                  <a:lnTo>
                    <a:pt x="5120" y="8286"/>
                  </a:lnTo>
                  <a:lnTo>
                    <a:pt x="5495" y="8964"/>
                  </a:lnTo>
                  <a:lnTo>
                    <a:pt x="5870" y="9642"/>
                  </a:lnTo>
                  <a:lnTo>
                    <a:pt x="6226" y="10320"/>
                  </a:lnTo>
                  <a:lnTo>
                    <a:pt x="6583" y="11015"/>
                  </a:lnTo>
                  <a:lnTo>
                    <a:pt x="6940" y="11711"/>
                  </a:lnTo>
                  <a:lnTo>
                    <a:pt x="7279" y="12416"/>
                  </a:lnTo>
                  <a:lnTo>
                    <a:pt x="7618" y="13129"/>
                  </a:lnTo>
                  <a:lnTo>
                    <a:pt x="7948" y="13843"/>
                  </a:lnTo>
                  <a:lnTo>
                    <a:pt x="8269" y="14565"/>
                  </a:lnTo>
                  <a:lnTo>
                    <a:pt x="8590" y="15296"/>
                  </a:lnTo>
                  <a:lnTo>
                    <a:pt x="8893" y="16037"/>
                  </a:lnTo>
                  <a:lnTo>
                    <a:pt x="9196" y="16777"/>
                  </a:lnTo>
                  <a:lnTo>
                    <a:pt x="9500" y="17526"/>
                  </a:lnTo>
                  <a:lnTo>
                    <a:pt x="9785" y="18284"/>
                  </a:lnTo>
                  <a:lnTo>
                    <a:pt x="10070" y="19042"/>
                  </a:lnTo>
                  <a:lnTo>
                    <a:pt x="10347" y="19809"/>
                  </a:lnTo>
                  <a:lnTo>
                    <a:pt x="10614" y="20585"/>
                  </a:lnTo>
                  <a:lnTo>
                    <a:pt x="10873" y="21370"/>
                  </a:lnTo>
                  <a:lnTo>
                    <a:pt x="11132" y="22155"/>
                  </a:lnTo>
                  <a:lnTo>
                    <a:pt x="11382" y="22949"/>
                  </a:lnTo>
                  <a:lnTo>
                    <a:pt x="11596" y="23653"/>
                  </a:lnTo>
                  <a:lnTo>
                    <a:pt x="11801" y="24367"/>
                  </a:lnTo>
                  <a:lnTo>
                    <a:pt x="12006" y="25080"/>
                  </a:lnTo>
                  <a:lnTo>
                    <a:pt x="12202" y="25803"/>
                  </a:lnTo>
                  <a:lnTo>
                    <a:pt x="12398" y="26534"/>
                  </a:lnTo>
                  <a:lnTo>
                    <a:pt x="12586" y="27266"/>
                  </a:lnTo>
                  <a:lnTo>
                    <a:pt x="12764" y="28006"/>
                  </a:lnTo>
                  <a:lnTo>
                    <a:pt x="12942" y="28746"/>
                  </a:lnTo>
                  <a:lnTo>
                    <a:pt x="13112" y="29486"/>
                  </a:lnTo>
                  <a:lnTo>
                    <a:pt x="13281" y="30236"/>
                  </a:lnTo>
                  <a:lnTo>
                    <a:pt x="13442" y="30994"/>
                  </a:lnTo>
                  <a:lnTo>
                    <a:pt x="13593" y="31752"/>
                  </a:lnTo>
                  <a:lnTo>
                    <a:pt x="13745" y="32519"/>
                  </a:lnTo>
                  <a:lnTo>
                    <a:pt x="13888" y="33286"/>
                  </a:lnTo>
                  <a:lnTo>
                    <a:pt x="14030" y="34062"/>
                  </a:lnTo>
                  <a:lnTo>
                    <a:pt x="14164" y="34838"/>
                  </a:lnTo>
                  <a:lnTo>
                    <a:pt x="14289" y="35614"/>
                  </a:lnTo>
                  <a:lnTo>
                    <a:pt x="14414" y="36399"/>
                  </a:lnTo>
                  <a:lnTo>
                    <a:pt x="14530" y="37192"/>
                  </a:lnTo>
                  <a:lnTo>
                    <a:pt x="14646" y="37986"/>
                  </a:lnTo>
                  <a:lnTo>
                    <a:pt x="14753" y="38780"/>
                  </a:lnTo>
                  <a:lnTo>
                    <a:pt x="14851" y="39583"/>
                  </a:lnTo>
                  <a:lnTo>
                    <a:pt x="14949" y="40394"/>
                  </a:lnTo>
                  <a:lnTo>
                    <a:pt x="15038" y="41206"/>
                  </a:lnTo>
                  <a:lnTo>
                    <a:pt x="15119" y="42017"/>
                  </a:lnTo>
                  <a:lnTo>
                    <a:pt x="15199" y="42838"/>
                  </a:lnTo>
                  <a:lnTo>
                    <a:pt x="15279" y="43659"/>
                  </a:lnTo>
                  <a:lnTo>
                    <a:pt x="15342" y="44479"/>
                  </a:lnTo>
                  <a:lnTo>
                    <a:pt x="15404" y="45309"/>
                  </a:lnTo>
                  <a:lnTo>
                    <a:pt x="15466" y="46147"/>
                  </a:lnTo>
                  <a:lnTo>
                    <a:pt x="15511" y="46985"/>
                  </a:lnTo>
                  <a:lnTo>
                    <a:pt x="15556" y="47824"/>
                  </a:lnTo>
                  <a:lnTo>
                    <a:pt x="15618" y="49054"/>
                  </a:lnTo>
                  <a:lnTo>
                    <a:pt x="15663" y="50294"/>
                  </a:lnTo>
                  <a:lnTo>
                    <a:pt x="15698" y="51534"/>
                  </a:lnTo>
                  <a:lnTo>
                    <a:pt x="15725" y="52774"/>
                  </a:lnTo>
                  <a:lnTo>
                    <a:pt x="15743" y="54013"/>
                  </a:lnTo>
                  <a:lnTo>
                    <a:pt x="15743" y="55253"/>
                  </a:lnTo>
                  <a:lnTo>
                    <a:pt x="15743" y="56493"/>
                  </a:lnTo>
                  <a:lnTo>
                    <a:pt x="15725" y="57733"/>
                  </a:lnTo>
                  <a:lnTo>
                    <a:pt x="15707" y="58972"/>
                  </a:lnTo>
                  <a:lnTo>
                    <a:pt x="15680" y="60212"/>
                  </a:lnTo>
                  <a:lnTo>
                    <a:pt x="15645" y="61452"/>
                  </a:lnTo>
                  <a:lnTo>
                    <a:pt x="15600" y="62700"/>
                  </a:lnTo>
                  <a:lnTo>
                    <a:pt x="15547" y="63940"/>
                  </a:lnTo>
                  <a:lnTo>
                    <a:pt x="15484" y="65180"/>
                  </a:lnTo>
                  <a:lnTo>
                    <a:pt x="15422" y="66420"/>
                  </a:lnTo>
                  <a:lnTo>
                    <a:pt x="15350" y="67659"/>
                  </a:lnTo>
                  <a:lnTo>
                    <a:pt x="15279" y="68899"/>
                  </a:lnTo>
                  <a:lnTo>
                    <a:pt x="15199" y="70139"/>
                  </a:lnTo>
                  <a:lnTo>
                    <a:pt x="15020" y="72609"/>
                  </a:lnTo>
                  <a:lnTo>
                    <a:pt x="14824" y="75080"/>
                  </a:lnTo>
                  <a:lnTo>
                    <a:pt x="14619" y="77550"/>
                  </a:lnTo>
                  <a:lnTo>
                    <a:pt x="14396" y="80003"/>
                  </a:lnTo>
                  <a:lnTo>
                    <a:pt x="14173" y="82456"/>
                  </a:lnTo>
                  <a:lnTo>
                    <a:pt x="13709" y="87334"/>
                  </a:lnTo>
                  <a:lnTo>
                    <a:pt x="13192" y="92757"/>
                  </a:lnTo>
                  <a:lnTo>
                    <a:pt x="12942" y="95495"/>
                  </a:lnTo>
                  <a:lnTo>
                    <a:pt x="12702" y="98233"/>
                  </a:lnTo>
                  <a:lnTo>
                    <a:pt x="12550" y="100124"/>
                  </a:lnTo>
                  <a:lnTo>
                    <a:pt x="12407" y="101970"/>
                  </a:lnTo>
                  <a:lnTo>
                    <a:pt x="12273" y="103763"/>
                  </a:lnTo>
                  <a:lnTo>
                    <a:pt x="12157" y="105502"/>
                  </a:lnTo>
                  <a:lnTo>
                    <a:pt x="12059" y="107197"/>
                  </a:lnTo>
                  <a:lnTo>
                    <a:pt x="11961" y="108847"/>
                  </a:lnTo>
                  <a:lnTo>
                    <a:pt x="11890" y="110461"/>
                  </a:lnTo>
                  <a:lnTo>
                    <a:pt x="11819" y="112040"/>
                  </a:lnTo>
                  <a:lnTo>
                    <a:pt x="11765" y="113583"/>
                  </a:lnTo>
                  <a:lnTo>
                    <a:pt x="11729" y="115090"/>
                  </a:lnTo>
                  <a:lnTo>
                    <a:pt x="11694" y="116562"/>
                  </a:lnTo>
                  <a:lnTo>
                    <a:pt x="11685" y="118016"/>
                  </a:lnTo>
                  <a:lnTo>
                    <a:pt x="11676" y="119443"/>
                  </a:lnTo>
                  <a:lnTo>
                    <a:pt x="11685" y="120852"/>
                  </a:lnTo>
                  <a:lnTo>
                    <a:pt x="11703" y="122243"/>
                  </a:lnTo>
                  <a:lnTo>
                    <a:pt x="11738" y="123617"/>
                  </a:lnTo>
                  <a:lnTo>
                    <a:pt x="11792" y="125347"/>
                  </a:lnTo>
                  <a:lnTo>
                    <a:pt x="11872" y="127050"/>
                  </a:lnTo>
                  <a:lnTo>
                    <a:pt x="11970" y="128736"/>
                  </a:lnTo>
                  <a:lnTo>
                    <a:pt x="12024" y="129566"/>
                  </a:lnTo>
                  <a:lnTo>
                    <a:pt x="12086" y="130395"/>
                  </a:lnTo>
                  <a:lnTo>
                    <a:pt x="12149" y="131216"/>
                  </a:lnTo>
                  <a:lnTo>
                    <a:pt x="12220" y="132027"/>
                  </a:lnTo>
                  <a:lnTo>
                    <a:pt x="12300" y="132839"/>
                  </a:lnTo>
                  <a:lnTo>
                    <a:pt x="12380" y="133641"/>
                  </a:lnTo>
                  <a:lnTo>
                    <a:pt x="12461" y="134444"/>
                  </a:lnTo>
                  <a:lnTo>
                    <a:pt x="12559" y="135238"/>
                  </a:lnTo>
                  <a:lnTo>
                    <a:pt x="12648" y="136023"/>
                  </a:lnTo>
                  <a:lnTo>
                    <a:pt x="12755" y="136808"/>
                  </a:lnTo>
                  <a:lnTo>
                    <a:pt x="12862" y="137584"/>
                  </a:lnTo>
                  <a:lnTo>
                    <a:pt x="12969" y="138351"/>
                  </a:lnTo>
                  <a:lnTo>
                    <a:pt x="13085" y="139118"/>
                  </a:lnTo>
                  <a:lnTo>
                    <a:pt x="13210" y="139885"/>
                  </a:lnTo>
                  <a:lnTo>
                    <a:pt x="13335" y="140643"/>
                  </a:lnTo>
                  <a:lnTo>
                    <a:pt x="13469" y="141392"/>
                  </a:lnTo>
                  <a:lnTo>
                    <a:pt x="13602" y="142141"/>
                  </a:lnTo>
                  <a:lnTo>
                    <a:pt x="13745" y="142890"/>
                  </a:lnTo>
                  <a:lnTo>
                    <a:pt x="13897" y="143622"/>
                  </a:lnTo>
                  <a:lnTo>
                    <a:pt x="14048" y="144362"/>
                  </a:lnTo>
                  <a:lnTo>
                    <a:pt x="14209" y="145093"/>
                  </a:lnTo>
                  <a:lnTo>
                    <a:pt x="14369" y="145816"/>
                  </a:lnTo>
                  <a:lnTo>
                    <a:pt x="14539" y="146538"/>
                  </a:lnTo>
                  <a:lnTo>
                    <a:pt x="14708" y="147261"/>
                  </a:lnTo>
                  <a:lnTo>
                    <a:pt x="14887" y="147974"/>
                  </a:lnTo>
                  <a:lnTo>
                    <a:pt x="15074" y="148688"/>
                  </a:lnTo>
                  <a:lnTo>
                    <a:pt x="15110" y="148777"/>
                  </a:lnTo>
                  <a:lnTo>
                    <a:pt x="15163" y="148857"/>
                  </a:lnTo>
                  <a:lnTo>
                    <a:pt x="15226" y="148928"/>
                  </a:lnTo>
                  <a:lnTo>
                    <a:pt x="15297" y="148982"/>
                  </a:lnTo>
                  <a:lnTo>
                    <a:pt x="15386" y="149018"/>
                  </a:lnTo>
                  <a:lnTo>
                    <a:pt x="15475" y="149044"/>
                  </a:lnTo>
                  <a:lnTo>
                    <a:pt x="15573" y="149044"/>
                  </a:lnTo>
                  <a:lnTo>
                    <a:pt x="15672" y="149036"/>
                  </a:lnTo>
                  <a:lnTo>
                    <a:pt x="15761" y="149000"/>
                  </a:lnTo>
                  <a:lnTo>
                    <a:pt x="15841" y="148946"/>
                  </a:lnTo>
                  <a:lnTo>
                    <a:pt x="15912" y="148884"/>
                  </a:lnTo>
                  <a:lnTo>
                    <a:pt x="15966" y="148804"/>
                  </a:lnTo>
                  <a:lnTo>
                    <a:pt x="16002" y="148723"/>
                  </a:lnTo>
                  <a:lnTo>
                    <a:pt x="16028" y="148634"/>
                  </a:lnTo>
                  <a:lnTo>
                    <a:pt x="16028" y="148536"/>
                  </a:lnTo>
                  <a:lnTo>
                    <a:pt x="16019" y="148438"/>
                  </a:lnTo>
                  <a:lnTo>
                    <a:pt x="15832" y="147733"/>
                  </a:lnTo>
                  <a:lnTo>
                    <a:pt x="15654" y="147029"/>
                  </a:lnTo>
                  <a:lnTo>
                    <a:pt x="15484" y="146315"/>
                  </a:lnTo>
                  <a:lnTo>
                    <a:pt x="15315" y="145602"/>
                  </a:lnTo>
                  <a:lnTo>
                    <a:pt x="15154" y="144879"/>
                  </a:lnTo>
                  <a:lnTo>
                    <a:pt x="15003" y="144157"/>
                  </a:lnTo>
                  <a:lnTo>
                    <a:pt x="14851" y="143426"/>
                  </a:lnTo>
                  <a:lnTo>
                    <a:pt x="14699" y="142694"/>
                  </a:lnTo>
                  <a:lnTo>
                    <a:pt x="14557" y="141954"/>
                  </a:lnTo>
                  <a:lnTo>
                    <a:pt x="14423" y="141214"/>
                  </a:lnTo>
                  <a:lnTo>
                    <a:pt x="14289" y="140464"/>
                  </a:lnTo>
                  <a:lnTo>
                    <a:pt x="14164" y="139715"/>
                  </a:lnTo>
                  <a:lnTo>
                    <a:pt x="14048" y="138966"/>
                  </a:lnTo>
                  <a:lnTo>
                    <a:pt x="13932" y="138199"/>
                  </a:lnTo>
                  <a:lnTo>
                    <a:pt x="13825" y="137432"/>
                  </a:lnTo>
                  <a:lnTo>
                    <a:pt x="13718" y="136665"/>
                  </a:lnTo>
                  <a:lnTo>
                    <a:pt x="13611" y="135889"/>
                  </a:lnTo>
                  <a:lnTo>
                    <a:pt x="13522" y="135113"/>
                  </a:lnTo>
                  <a:lnTo>
                    <a:pt x="13433" y="134328"/>
                  </a:lnTo>
                  <a:lnTo>
                    <a:pt x="13344" y="133534"/>
                  </a:lnTo>
                  <a:lnTo>
                    <a:pt x="13263" y="132732"/>
                  </a:lnTo>
                  <a:lnTo>
                    <a:pt x="13192" y="131938"/>
                  </a:lnTo>
                  <a:lnTo>
                    <a:pt x="13121" y="131126"/>
                  </a:lnTo>
                  <a:lnTo>
                    <a:pt x="13049" y="130315"/>
                  </a:lnTo>
                  <a:lnTo>
                    <a:pt x="12996" y="129494"/>
                  </a:lnTo>
                  <a:lnTo>
                    <a:pt x="12933" y="128665"/>
                  </a:lnTo>
                  <a:lnTo>
                    <a:pt x="12844" y="126997"/>
                  </a:lnTo>
                  <a:lnTo>
                    <a:pt x="12764" y="125311"/>
                  </a:lnTo>
                  <a:lnTo>
                    <a:pt x="12710" y="123590"/>
                  </a:lnTo>
                  <a:lnTo>
                    <a:pt x="12675" y="122225"/>
                  </a:lnTo>
                  <a:lnTo>
                    <a:pt x="12657" y="120843"/>
                  </a:lnTo>
                  <a:lnTo>
                    <a:pt x="12648" y="119443"/>
                  </a:lnTo>
                  <a:lnTo>
                    <a:pt x="12657" y="118016"/>
                  </a:lnTo>
                  <a:lnTo>
                    <a:pt x="12675" y="116571"/>
                  </a:lnTo>
                  <a:lnTo>
                    <a:pt x="12702" y="115099"/>
                  </a:lnTo>
                  <a:lnTo>
                    <a:pt x="12737" y="113601"/>
                  </a:lnTo>
                  <a:lnTo>
                    <a:pt x="12791" y="112067"/>
                  </a:lnTo>
                  <a:lnTo>
                    <a:pt x="12862" y="110497"/>
                  </a:lnTo>
                  <a:lnTo>
                    <a:pt x="12933" y="108891"/>
                  </a:lnTo>
                  <a:lnTo>
                    <a:pt x="13032" y="107250"/>
                  </a:lnTo>
                  <a:lnTo>
                    <a:pt x="13130" y="105556"/>
                  </a:lnTo>
                  <a:lnTo>
                    <a:pt x="13246" y="103826"/>
                  </a:lnTo>
                  <a:lnTo>
                    <a:pt x="13379" y="102033"/>
                  </a:lnTo>
                  <a:lnTo>
                    <a:pt x="13522" y="100204"/>
                  </a:lnTo>
                  <a:lnTo>
                    <a:pt x="13674" y="98314"/>
                  </a:lnTo>
                  <a:lnTo>
                    <a:pt x="13914" y="95584"/>
                  </a:lnTo>
                  <a:lnTo>
                    <a:pt x="14164" y="92846"/>
                  </a:lnTo>
                  <a:lnTo>
                    <a:pt x="14682" y="87424"/>
                  </a:lnTo>
                  <a:lnTo>
                    <a:pt x="15145" y="82536"/>
                  </a:lnTo>
                  <a:lnTo>
                    <a:pt x="15368" y="80074"/>
                  </a:lnTo>
                  <a:lnTo>
                    <a:pt x="15591" y="77613"/>
                  </a:lnTo>
                  <a:lnTo>
                    <a:pt x="15796" y="75142"/>
                  </a:lnTo>
                  <a:lnTo>
                    <a:pt x="15993" y="72663"/>
                  </a:lnTo>
                  <a:lnTo>
                    <a:pt x="16171" y="70183"/>
                  </a:lnTo>
                  <a:lnTo>
                    <a:pt x="16251" y="68935"/>
                  </a:lnTo>
                  <a:lnTo>
                    <a:pt x="16323" y="67695"/>
                  </a:lnTo>
                  <a:lnTo>
                    <a:pt x="16394" y="66446"/>
                  </a:lnTo>
                  <a:lnTo>
                    <a:pt x="16456" y="65207"/>
                  </a:lnTo>
                  <a:lnTo>
                    <a:pt x="16519" y="63958"/>
                  </a:lnTo>
                  <a:lnTo>
                    <a:pt x="16572" y="62718"/>
                  </a:lnTo>
                  <a:lnTo>
                    <a:pt x="16617" y="61470"/>
                  </a:lnTo>
                  <a:lnTo>
                    <a:pt x="16653" y="60221"/>
                  </a:lnTo>
                  <a:lnTo>
                    <a:pt x="16679" y="58972"/>
                  </a:lnTo>
                  <a:lnTo>
                    <a:pt x="16706" y="57733"/>
                  </a:lnTo>
                  <a:lnTo>
                    <a:pt x="16715" y="56484"/>
                  </a:lnTo>
                  <a:lnTo>
                    <a:pt x="16715" y="55235"/>
                  </a:lnTo>
                  <a:lnTo>
                    <a:pt x="16715" y="53987"/>
                  </a:lnTo>
                  <a:lnTo>
                    <a:pt x="16697" y="52747"/>
                  </a:lnTo>
                  <a:lnTo>
                    <a:pt x="16670" y="51498"/>
                  </a:lnTo>
                  <a:lnTo>
                    <a:pt x="16635" y="50259"/>
                  </a:lnTo>
                  <a:lnTo>
                    <a:pt x="16590" y="49019"/>
                  </a:lnTo>
                  <a:lnTo>
                    <a:pt x="16528" y="47770"/>
                  </a:lnTo>
                  <a:lnTo>
                    <a:pt x="16483" y="46923"/>
                  </a:lnTo>
                  <a:lnTo>
                    <a:pt x="16430" y="46076"/>
                  </a:lnTo>
                  <a:lnTo>
                    <a:pt x="16376" y="45237"/>
                  </a:lnTo>
                  <a:lnTo>
                    <a:pt x="16314" y="44399"/>
                  </a:lnTo>
                  <a:lnTo>
                    <a:pt x="16242" y="43569"/>
                  </a:lnTo>
                  <a:lnTo>
                    <a:pt x="16171" y="42740"/>
                  </a:lnTo>
                  <a:lnTo>
                    <a:pt x="16091" y="41910"/>
                  </a:lnTo>
                  <a:lnTo>
                    <a:pt x="16002" y="41090"/>
                  </a:lnTo>
                  <a:lnTo>
                    <a:pt x="15912" y="40278"/>
                  </a:lnTo>
                  <a:lnTo>
                    <a:pt x="15814" y="39458"/>
                  </a:lnTo>
                  <a:lnTo>
                    <a:pt x="15716" y="38655"/>
                  </a:lnTo>
                  <a:lnTo>
                    <a:pt x="15609" y="37843"/>
                  </a:lnTo>
                  <a:lnTo>
                    <a:pt x="15493" y="37041"/>
                  </a:lnTo>
                  <a:lnTo>
                    <a:pt x="15377" y="36247"/>
                  </a:lnTo>
                  <a:lnTo>
                    <a:pt x="15252" y="35453"/>
                  </a:lnTo>
                  <a:lnTo>
                    <a:pt x="15127" y="34668"/>
                  </a:lnTo>
                  <a:lnTo>
                    <a:pt x="14985" y="33883"/>
                  </a:lnTo>
                  <a:lnTo>
                    <a:pt x="14851" y="33099"/>
                  </a:lnTo>
                  <a:lnTo>
                    <a:pt x="14699" y="32323"/>
                  </a:lnTo>
                  <a:lnTo>
                    <a:pt x="14548" y="31556"/>
                  </a:lnTo>
                  <a:lnTo>
                    <a:pt x="14396" y="30789"/>
                  </a:lnTo>
                  <a:lnTo>
                    <a:pt x="14227" y="30021"/>
                  </a:lnTo>
                  <a:lnTo>
                    <a:pt x="14066" y="29263"/>
                  </a:lnTo>
                  <a:lnTo>
                    <a:pt x="13888" y="28514"/>
                  </a:lnTo>
                  <a:lnTo>
                    <a:pt x="13709" y="27765"/>
                  </a:lnTo>
                  <a:lnTo>
                    <a:pt x="13531" y="27025"/>
                  </a:lnTo>
                  <a:lnTo>
                    <a:pt x="13335" y="26284"/>
                  </a:lnTo>
                  <a:lnTo>
                    <a:pt x="13139" y="25553"/>
                  </a:lnTo>
                  <a:lnTo>
                    <a:pt x="12942" y="24822"/>
                  </a:lnTo>
                  <a:lnTo>
                    <a:pt x="12737" y="24099"/>
                  </a:lnTo>
                  <a:lnTo>
                    <a:pt x="12523" y="23377"/>
                  </a:lnTo>
                  <a:lnTo>
                    <a:pt x="12309" y="22663"/>
                  </a:lnTo>
                  <a:lnTo>
                    <a:pt x="12059" y="21861"/>
                  </a:lnTo>
                  <a:lnTo>
                    <a:pt x="11801" y="21058"/>
                  </a:lnTo>
                  <a:lnTo>
                    <a:pt x="11533" y="20264"/>
                  </a:lnTo>
                  <a:lnTo>
                    <a:pt x="11257" y="19479"/>
                  </a:lnTo>
                  <a:lnTo>
                    <a:pt x="10980" y="18703"/>
                  </a:lnTo>
                  <a:lnTo>
                    <a:pt x="10695" y="17936"/>
                  </a:lnTo>
                  <a:lnTo>
                    <a:pt x="10400" y="17169"/>
                  </a:lnTo>
                  <a:lnTo>
                    <a:pt x="10097" y="16402"/>
                  </a:lnTo>
                  <a:lnTo>
                    <a:pt x="9794" y="15653"/>
                  </a:lnTo>
                  <a:lnTo>
                    <a:pt x="9482" y="14904"/>
                  </a:lnTo>
                  <a:lnTo>
                    <a:pt x="9161" y="14164"/>
                  </a:lnTo>
                  <a:lnTo>
                    <a:pt x="8831" y="13432"/>
                  </a:lnTo>
                  <a:lnTo>
                    <a:pt x="8492" y="12701"/>
                  </a:lnTo>
                  <a:lnTo>
                    <a:pt x="8153" y="11987"/>
                  </a:lnTo>
                  <a:lnTo>
                    <a:pt x="7805" y="11274"/>
                  </a:lnTo>
                  <a:lnTo>
                    <a:pt x="7448" y="10560"/>
                  </a:lnTo>
                  <a:lnTo>
                    <a:pt x="7092" y="9865"/>
                  </a:lnTo>
                  <a:lnTo>
                    <a:pt x="6717" y="9169"/>
                  </a:lnTo>
                  <a:lnTo>
                    <a:pt x="6342" y="8482"/>
                  </a:lnTo>
                  <a:lnTo>
                    <a:pt x="5959" y="7804"/>
                  </a:lnTo>
                  <a:lnTo>
                    <a:pt x="5575" y="7127"/>
                  </a:lnTo>
                  <a:lnTo>
                    <a:pt x="5183" y="6458"/>
                  </a:lnTo>
                  <a:lnTo>
                    <a:pt x="4782" y="5798"/>
                  </a:lnTo>
                  <a:lnTo>
                    <a:pt x="4371" y="5147"/>
                  </a:lnTo>
                  <a:lnTo>
                    <a:pt x="3952" y="4504"/>
                  </a:lnTo>
                  <a:lnTo>
                    <a:pt x="3533" y="3862"/>
                  </a:lnTo>
                  <a:lnTo>
                    <a:pt x="3105" y="3238"/>
                  </a:lnTo>
                  <a:lnTo>
                    <a:pt x="2677" y="2614"/>
                  </a:lnTo>
                  <a:lnTo>
                    <a:pt x="2231" y="1989"/>
                  </a:lnTo>
                  <a:lnTo>
                    <a:pt x="1785" y="1383"/>
                  </a:lnTo>
                  <a:lnTo>
                    <a:pt x="1330" y="785"/>
                  </a:lnTo>
                  <a:lnTo>
                    <a:pt x="875" y="188"/>
                  </a:lnTo>
                  <a:lnTo>
                    <a:pt x="830" y="143"/>
                  </a:lnTo>
                  <a:lnTo>
                    <a:pt x="795" y="107"/>
                  </a:lnTo>
                  <a:lnTo>
                    <a:pt x="741" y="72"/>
                  </a:lnTo>
                  <a:lnTo>
                    <a:pt x="697" y="45"/>
                  </a:lnTo>
                  <a:lnTo>
                    <a:pt x="643" y="27"/>
                  </a:lnTo>
                  <a:lnTo>
                    <a:pt x="599" y="9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 rot="9249660">
              <a:off x="1922882" y="2125140"/>
              <a:ext cx="75596" cy="164101"/>
            </a:xfrm>
            <a:custGeom>
              <a:avLst/>
              <a:gdLst/>
              <a:ahLst/>
              <a:cxnLst/>
              <a:rect l="l" t="t" r="r" b="b"/>
              <a:pathLst>
                <a:path w="5950" h="12916" extrusionOk="0">
                  <a:moveTo>
                    <a:pt x="5378" y="1"/>
                  </a:moveTo>
                  <a:lnTo>
                    <a:pt x="5334" y="90"/>
                  </a:lnTo>
                  <a:lnTo>
                    <a:pt x="5298" y="179"/>
                  </a:lnTo>
                  <a:lnTo>
                    <a:pt x="5218" y="393"/>
                  </a:lnTo>
                  <a:lnTo>
                    <a:pt x="5147" y="634"/>
                  </a:lnTo>
                  <a:lnTo>
                    <a:pt x="5057" y="919"/>
                  </a:lnTo>
                  <a:lnTo>
                    <a:pt x="4897" y="1472"/>
                  </a:lnTo>
                  <a:lnTo>
                    <a:pt x="4790" y="1820"/>
                  </a:lnTo>
                  <a:lnTo>
                    <a:pt x="4665" y="2222"/>
                  </a:lnTo>
                  <a:lnTo>
                    <a:pt x="4513" y="2676"/>
                  </a:lnTo>
                  <a:lnTo>
                    <a:pt x="4326" y="3194"/>
                  </a:lnTo>
                  <a:lnTo>
                    <a:pt x="4103" y="3774"/>
                  </a:lnTo>
                  <a:lnTo>
                    <a:pt x="3853" y="4425"/>
                  </a:lnTo>
                  <a:lnTo>
                    <a:pt x="3550" y="5147"/>
                  </a:lnTo>
                  <a:lnTo>
                    <a:pt x="3211" y="5950"/>
                  </a:lnTo>
                  <a:lnTo>
                    <a:pt x="2819" y="6833"/>
                  </a:lnTo>
                  <a:lnTo>
                    <a:pt x="2373" y="7796"/>
                  </a:lnTo>
                  <a:lnTo>
                    <a:pt x="1873" y="8857"/>
                  </a:lnTo>
                  <a:lnTo>
                    <a:pt x="1311" y="10017"/>
                  </a:lnTo>
                  <a:lnTo>
                    <a:pt x="687" y="11265"/>
                  </a:lnTo>
                  <a:lnTo>
                    <a:pt x="0" y="12621"/>
                  </a:lnTo>
                  <a:lnTo>
                    <a:pt x="571" y="12915"/>
                  </a:lnTo>
                  <a:lnTo>
                    <a:pt x="1267" y="11551"/>
                  </a:lnTo>
                  <a:lnTo>
                    <a:pt x="1900" y="10293"/>
                  </a:lnTo>
                  <a:lnTo>
                    <a:pt x="2462" y="9134"/>
                  </a:lnTo>
                  <a:lnTo>
                    <a:pt x="2961" y="8072"/>
                  </a:lnTo>
                  <a:lnTo>
                    <a:pt x="3407" y="7100"/>
                  </a:lnTo>
                  <a:lnTo>
                    <a:pt x="3800" y="6217"/>
                  </a:lnTo>
                  <a:lnTo>
                    <a:pt x="4148" y="5415"/>
                  </a:lnTo>
                  <a:lnTo>
                    <a:pt x="4451" y="4683"/>
                  </a:lnTo>
                  <a:lnTo>
                    <a:pt x="4701" y="4032"/>
                  </a:lnTo>
                  <a:lnTo>
                    <a:pt x="4924" y="3452"/>
                  </a:lnTo>
                  <a:lnTo>
                    <a:pt x="5111" y="2926"/>
                  </a:lnTo>
                  <a:lnTo>
                    <a:pt x="5271" y="2462"/>
                  </a:lnTo>
                  <a:lnTo>
                    <a:pt x="5405" y="2052"/>
                  </a:lnTo>
                  <a:lnTo>
                    <a:pt x="5512" y="1695"/>
                  </a:lnTo>
                  <a:lnTo>
                    <a:pt x="5682" y="1098"/>
                  </a:lnTo>
                  <a:lnTo>
                    <a:pt x="5762" y="839"/>
                  </a:lnTo>
                  <a:lnTo>
                    <a:pt x="5824" y="625"/>
                  </a:lnTo>
                  <a:lnTo>
                    <a:pt x="5887" y="447"/>
                  </a:lnTo>
                  <a:lnTo>
                    <a:pt x="5949" y="31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7" name="Google Shape;2717;p60"/>
          <p:cNvSpPr/>
          <p:nvPr/>
        </p:nvSpPr>
        <p:spPr>
          <a:xfrm flipH="1">
            <a:off x="649981" y="183604"/>
            <a:ext cx="202917" cy="194545"/>
          </a:xfrm>
          <a:custGeom>
            <a:avLst/>
            <a:gdLst/>
            <a:ahLst/>
            <a:cxnLst/>
            <a:rect l="l" t="t" r="r" b="b"/>
            <a:pathLst>
              <a:path w="29775" h="9075" extrusionOk="0">
                <a:moveTo>
                  <a:pt x="14523" y="1"/>
                </a:moveTo>
                <a:lnTo>
                  <a:pt x="14355" y="154"/>
                </a:lnTo>
                <a:lnTo>
                  <a:pt x="14150" y="342"/>
                </a:lnTo>
                <a:lnTo>
                  <a:pt x="13926" y="530"/>
                </a:lnTo>
                <a:lnTo>
                  <a:pt x="13702" y="712"/>
                </a:lnTo>
                <a:lnTo>
                  <a:pt x="13441" y="888"/>
                </a:lnTo>
                <a:lnTo>
                  <a:pt x="13161" y="1064"/>
                </a:lnTo>
                <a:lnTo>
                  <a:pt x="12881" y="1241"/>
                </a:lnTo>
                <a:lnTo>
                  <a:pt x="12563" y="1411"/>
                </a:lnTo>
                <a:lnTo>
                  <a:pt x="12246" y="1576"/>
                </a:lnTo>
                <a:lnTo>
                  <a:pt x="11910" y="1741"/>
                </a:lnTo>
                <a:lnTo>
                  <a:pt x="11555" y="1901"/>
                </a:lnTo>
                <a:lnTo>
                  <a:pt x="11182" y="2054"/>
                </a:lnTo>
                <a:lnTo>
                  <a:pt x="10809" y="2208"/>
                </a:lnTo>
                <a:lnTo>
                  <a:pt x="10417" y="2356"/>
                </a:lnTo>
                <a:lnTo>
                  <a:pt x="10006" y="2504"/>
                </a:lnTo>
                <a:lnTo>
                  <a:pt x="9577" y="2646"/>
                </a:lnTo>
                <a:lnTo>
                  <a:pt x="9129" y="2782"/>
                </a:lnTo>
                <a:lnTo>
                  <a:pt x="8681" y="2913"/>
                </a:lnTo>
                <a:lnTo>
                  <a:pt x="8214" y="3044"/>
                </a:lnTo>
                <a:lnTo>
                  <a:pt x="7747" y="3169"/>
                </a:lnTo>
                <a:lnTo>
                  <a:pt x="7262" y="3289"/>
                </a:lnTo>
                <a:lnTo>
                  <a:pt x="6758" y="3408"/>
                </a:lnTo>
                <a:lnTo>
                  <a:pt x="6235" y="3516"/>
                </a:lnTo>
                <a:lnTo>
                  <a:pt x="5713" y="3624"/>
                </a:lnTo>
                <a:lnTo>
                  <a:pt x="5190" y="3727"/>
                </a:lnTo>
                <a:lnTo>
                  <a:pt x="4630" y="3829"/>
                </a:lnTo>
                <a:lnTo>
                  <a:pt x="4070" y="3920"/>
                </a:lnTo>
                <a:lnTo>
                  <a:pt x="3510" y="4006"/>
                </a:lnTo>
                <a:lnTo>
                  <a:pt x="2931" y="4091"/>
                </a:lnTo>
                <a:lnTo>
                  <a:pt x="2334" y="4171"/>
                </a:lnTo>
                <a:lnTo>
                  <a:pt x="1737" y="4245"/>
                </a:lnTo>
                <a:lnTo>
                  <a:pt x="1139" y="4313"/>
                </a:lnTo>
                <a:lnTo>
                  <a:pt x="523" y="4375"/>
                </a:lnTo>
                <a:lnTo>
                  <a:pt x="1" y="4427"/>
                </a:lnTo>
                <a:lnTo>
                  <a:pt x="691" y="4501"/>
                </a:lnTo>
                <a:lnTo>
                  <a:pt x="1289" y="4575"/>
                </a:lnTo>
                <a:lnTo>
                  <a:pt x="1886" y="4648"/>
                </a:lnTo>
                <a:lnTo>
                  <a:pt x="2465" y="4728"/>
                </a:lnTo>
                <a:lnTo>
                  <a:pt x="3043" y="4813"/>
                </a:lnTo>
                <a:lnTo>
                  <a:pt x="3622" y="4904"/>
                </a:lnTo>
                <a:lnTo>
                  <a:pt x="4182" y="4996"/>
                </a:lnTo>
                <a:lnTo>
                  <a:pt x="4742" y="5098"/>
                </a:lnTo>
                <a:lnTo>
                  <a:pt x="5283" y="5200"/>
                </a:lnTo>
                <a:lnTo>
                  <a:pt x="5806" y="5308"/>
                </a:lnTo>
                <a:lnTo>
                  <a:pt x="6329" y="5416"/>
                </a:lnTo>
                <a:lnTo>
                  <a:pt x="6851" y="5530"/>
                </a:lnTo>
                <a:lnTo>
                  <a:pt x="7355" y="5650"/>
                </a:lnTo>
                <a:lnTo>
                  <a:pt x="7841" y="5775"/>
                </a:lnTo>
                <a:lnTo>
                  <a:pt x="8326" y="5900"/>
                </a:lnTo>
                <a:lnTo>
                  <a:pt x="8793" y="6031"/>
                </a:lnTo>
                <a:lnTo>
                  <a:pt x="9259" y="6167"/>
                </a:lnTo>
                <a:lnTo>
                  <a:pt x="9707" y="6304"/>
                </a:lnTo>
                <a:lnTo>
                  <a:pt x="10137" y="6446"/>
                </a:lnTo>
                <a:lnTo>
                  <a:pt x="10566" y="6588"/>
                </a:lnTo>
                <a:lnTo>
                  <a:pt x="10977" y="6742"/>
                </a:lnTo>
                <a:lnTo>
                  <a:pt x="11369" y="6890"/>
                </a:lnTo>
                <a:lnTo>
                  <a:pt x="11761" y="7044"/>
                </a:lnTo>
                <a:lnTo>
                  <a:pt x="12134" y="7203"/>
                </a:lnTo>
                <a:lnTo>
                  <a:pt x="12489" y="7368"/>
                </a:lnTo>
                <a:lnTo>
                  <a:pt x="12843" y="7527"/>
                </a:lnTo>
                <a:lnTo>
                  <a:pt x="13179" y="7698"/>
                </a:lnTo>
                <a:lnTo>
                  <a:pt x="13497" y="7868"/>
                </a:lnTo>
                <a:lnTo>
                  <a:pt x="13795" y="8039"/>
                </a:lnTo>
                <a:lnTo>
                  <a:pt x="14075" y="8216"/>
                </a:lnTo>
                <a:lnTo>
                  <a:pt x="14355" y="8392"/>
                </a:lnTo>
                <a:lnTo>
                  <a:pt x="14617" y="8574"/>
                </a:lnTo>
                <a:lnTo>
                  <a:pt x="14841" y="8756"/>
                </a:lnTo>
                <a:lnTo>
                  <a:pt x="15251" y="9075"/>
                </a:lnTo>
                <a:lnTo>
                  <a:pt x="15419" y="8915"/>
                </a:lnTo>
                <a:lnTo>
                  <a:pt x="15625" y="8728"/>
                </a:lnTo>
                <a:lnTo>
                  <a:pt x="15849" y="8540"/>
                </a:lnTo>
                <a:lnTo>
                  <a:pt x="16091" y="8358"/>
                </a:lnTo>
                <a:lnTo>
                  <a:pt x="16353" y="8181"/>
                </a:lnTo>
                <a:lnTo>
                  <a:pt x="16614" y="8005"/>
                </a:lnTo>
                <a:lnTo>
                  <a:pt x="16913" y="7829"/>
                </a:lnTo>
                <a:lnTo>
                  <a:pt x="17211" y="7664"/>
                </a:lnTo>
                <a:lnTo>
                  <a:pt x="17529" y="7493"/>
                </a:lnTo>
                <a:lnTo>
                  <a:pt x="17883" y="7334"/>
                </a:lnTo>
                <a:lnTo>
                  <a:pt x="18219" y="7169"/>
                </a:lnTo>
                <a:lnTo>
                  <a:pt x="18593" y="7015"/>
                </a:lnTo>
                <a:lnTo>
                  <a:pt x="18985" y="6862"/>
                </a:lnTo>
                <a:lnTo>
                  <a:pt x="19377" y="6714"/>
                </a:lnTo>
                <a:lnTo>
                  <a:pt x="19787" y="6566"/>
                </a:lnTo>
                <a:lnTo>
                  <a:pt x="20217" y="6429"/>
                </a:lnTo>
                <a:lnTo>
                  <a:pt x="20646" y="6287"/>
                </a:lnTo>
                <a:lnTo>
                  <a:pt x="21094" y="6156"/>
                </a:lnTo>
                <a:lnTo>
                  <a:pt x="21561" y="6025"/>
                </a:lnTo>
                <a:lnTo>
                  <a:pt x="22046" y="5900"/>
                </a:lnTo>
                <a:lnTo>
                  <a:pt x="22531" y="5781"/>
                </a:lnTo>
                <a:lnTo>
                  <a:pt x="23035" y="5667"/>
                </a:lnTo>
                <a:lnTo>
                  <a:pt x="23539" y="5553"/>
                </a:lnTo>
                <a:lnTo>
                  <a:pt x="24062" y="5445"/>
                </a:lnTo>
                <a:lnTo>
                  <a:pt x="24603" y="5343"/>
                </a:lnTo>
                <a:lnTo>
                  <a:pt x="25145" y="5246"/>
                </a:lnTo>
                <a:lnTo>
                  <a:pt x="25705" y="5149"/>
                </a:lnTo>
                <a:lnTo>
                  <a:pt x="26265" y="5064"/>
                </a:lnTo>
                <a:lnTo>
                  <a:pt x="26843" y="4978"/>
                </a:lnTo>
                <a:lnTo>
                  <a:pt x="27441" y="4899"/>
                </a:lnTo>
                <a:lnTo>
                  <a:pt x="28038" y="4825"/>
                </a:lnTo>
                <a:lnTo>
                  <a:pt x="28654" y="4757"/>
                </a:lnTo>
                <a:lnTo>
                  <a:pt x="29270" y="4694"/>
                </a:lnTo>
                <a:lnTo>
                  <a:pt x="29774" y="4643"/>
                </a:lnTo>
                <a:lnTo>
                  <a:pt x="29121" y="4575"/>
                </a:lnTo>
                <a:lnTo>
                  <a:pt x="28486" y="4501"/>
                </a:lnTo>
                <a:lnTo>
                  <a:pt x="27833" y="4421"/>
                </a:lnTo>
                <a:lnTo>
                  <a:pt x="27217" y="4330"/>
                </a:lnTo>
                <a:lnTo>
                  <a:pt x="26601" y="4239"/>
                </a:lnTo>
                <a:lnTo>
                  <a:pt x="25985" y="4142"/>
                </a:lnTo>
                <a:lnTo>
                  <a:pt x="25387" y="4040"/>
                </a:lnTo>
                <a:lnTo>
                  <a:pt x="24790" y="3932"/>
                </a:lnTo>
                <a:lnTo>
                  <a:pt x="24211" y="3824"/>
                </a:lnTo>
                <a:lnTo>
                  <a:pt x="23651" y="3704"/>
                </a:lnTo>
                <a:lnTo>
                  <a:pt x="23091" y="3585"/>
                </a:lnTo>
                <a:lnTo>
                  <a:pt x="22550" y="3454"/>
                </a:lnTo>
                <a:lnTo>
                  <a:pt x="22027" y="3323"/>
                </a:lnTo>
                <a:lnTo>
                  <a:pt x="21505" y="3192"/>
                </a:lnTo>
                <a:lnTo>
                  <a:pt x="21001" y="3050"/>
                </a:lnTo>
                <a:lnTo>
                  <a:pt x="20497" y="2908"/>
                </a:lnTo>
                <a:lnTo>
                  <a:pt x="20030" y="2760"/>
                </a:lnTo>
                <a:lnTo>
                  <a:pt x="19563" y="2606"/>
                </a:lnTo>
                <a:lnTo>
                  <a:pt x="19115" y="2452"/>
                </a:lnTo>
                <a:lnTo>
                  <a:pt x="18667" y="2293"/>
                </a:lnTo>
                <a:lnTo>
                  <a:pt x="18238" y="2128"/>
                </a:lnTo>
                <a:lnTo>
                  <a:pt x="17846" y="1958"/>
                </a:lnTo>
                <a:lnTo>
                  <a:pt x="17454" y="1787"/>
                </a:lnTo>
                <a:lnTo>
                  <a:pt x="17062" y="1616"/>
                </a:lnTo>
                <a:lnTo>
                  <a:pt x="16707" y="1440"/>
                </a:lnTo>
                <a:lnTo>
                  <a:pt x="16371" y="1258"/>
                </a:lnTo>
                <a:lnTo>
                  <a:pt x="16035" y="1070"/>
                </a:lnTo>
                <a:lnTo>
                  <a:pt x="15718" y="882"/>
                </a:lnTo>
                <a:lnTo>
                  <a:pt x="15438" y="695"/>
                </a:lnTo>
                <a:lnTo>
                  <a:pt x="15158" y="501"/>
                </a:lnTo>
                <a:lnTo>
                  <a:pt x="14897" y="308"/>
                </a:lnTo>
                <a:lnTo>
                  <a:pt x="14654" y="109"/>
                </a:lnTo>
                <a:lnTo>
                  <a:pt x="145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0"/>
          <p:cNvSpPr/>
          <p:nvPr/>
        </p:nvSpPr>
        <p:spPr>
          <a:xfrm>
            <a:off x="273425" y="2679325"/>
            <a:ext cx="200450" cy="39510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0"/>
          <p:cNvSpPr/>
          <p:nvPr/>
        </p:nvSpPr>
        <p:spPr>
          <a:xfrm rot="1252354">
            <a:off x="8546844" y="3307326"/>
            <a:ext cx="200455" cy="395110"/>
          </a:xfrm>
          <a:custGeom>
            <a:avLst/>
            <a:gdLst/>
            <a:ahLst/>
            <a:cxnLst/>
            <a:rect l="l" t="t" r="r" b="b"/>
            <a:pathLst>
              <a:path w="8018" h="15804" extrusionOk="0">
                <a:moveTo>
                  <a:pt x="7490" y="1"/>
                </a:moveTo>
                <a:lnTo>
                  <a:pt x="7034" y="305"/>
                </a:lnTo>
                <a:lnTo>
                  <a:pt x="6586" y="617"/>
                </a:lnTo>
                <a:lnTo>
                  <a:pt x="6162" y="929"/>
                </a:lnTo>
                <a:lnTo>
                  <a:pt x="5754" y="1249"/>
                </a:lnTo>
                <a:lnTo>
                  <a:pt x="5370" y="1569"/>
                </a:lnTo>
                <a:lnTo>
                  <a:pt x="4993" y="1889"/>
                </a:lnTo>
                <a:lnTo>
                  <a:pt x="4641" y="2217"/>
                </a:lnTo>
                <a:lnTo>
                  <a:pt x="4305" y="2545"/>
                </a:lnTo>
                <a:lnTo>
                  <a:pt x="3985" y="2873"/>
                </a:lnTo>
                <a:lnTo>
                  <a:pt x="3673" y="3201"/>
                </a:lnTo>
                <a:lnTo>
                  <a:pt x="3385" y="3537"/>
                </a:lnTo>
                <a:lnTo>
                  <a:pt x="3105" y="3873"/>
                </a:lnTo>
                <a:lnTo>
                  <a:pt x="2849" y="4201"/>
                </a:lnTo>
                <a:lnTo>
                  <a:pt x="2601" y="4537"/>
                </a:lnTo>
                <a:lnTo>
                  <a:pt x="2369" y="4873"/>
                </a:lnTo>
                <a:lnTo>
                  <a:pt x="2145" y="5210"/>
                </a:lnTo>
                <a:lnTo>
                  <a:pt x="1945" y="5546"/>
                </a:lnTo>
                <a:lnTo>
                  <a:pt x="1745" y="5882"/>
                </a:lnTo>
                <a:lnTo>
                  <a:pt x="1569" y="6210"/>
                </a:lnTo>
                <a:lnTo>
                  <a:pt x="1401" y="6546"/>
                </a:lnTo>
                <a:lnTo>
                  <a:pt x="1241" y="6874"/>
                </a:lnTo>
                <a:lnTo>
                  <a:pt x="1097" y="7202"/>
                </a:lnTo>
                <a:lnTo>
                  <a:pt x="961" y="7530"/>
                </a:lnTo>
                <a:lnTo>
                  <a:pt x="833" y="7858"/>
                </a:lnTo>
                <a:lnTo>
                  <a:pt x="721" y="8178"/>
                </a:lnTo>
                <a:lnTo>
                  <a:pt x="617" y="8498"/>
                </a:lnTo>
                <a:lnTo>
                  <a:pt x="521" y="8810"/>
                </a:lnTo>
                <a:lnTo>
                  <a:pt x="441" y="9122"/>
                </a:lnTo>
                <a:lnTo>
                  <a:pt x="361" y="9434"/>
                </a:lnTo>
                <a:lnTo>
                  <a:pt x="297" y="9738"/>
                </a:lnTo>
                <a:lnTo>
                  <a:pt x="233" y="10042"/>
                </a:lnTo>
                <a:lnTo>
                  <a:pt x="185" y="10338"/>
                </a:lnTo>
                <a:lnTo>
                  <a:pt x="137" y="10626"/>
                </a:lnTo>
                <a:lnTo>
                  <a:pt x="97" y="10914"/>
                </a:lnTo>
                <a:lnTo>
                  <a:pt x="65" y="11194"/>
                </a:lnTo>
                <a:lnTo>
                  <a:pt x="41" y="11474"/>
                </a:lnTo>
                <a:lnTo>
                  <a:pt x="25" y="11746"/>
                </a:lnTo>
                <a:lnTo>
                  <a:pt x="9" y="12010"/>
                </a:lnTo>
                <a:lnTo>
                  <a:pt x="1" y="12515"/>
                </a:lnTo>
                <a:lnTo>
                  <a:pt x="1" y="12995"/>
                </a:lnTo>
                <a:lnTo>
                  <a:pt x="25" y="13443"/>
                </a:lnTo>
                <a:lnTo>
                  <a:pt x="57" y="13867"/>
                </a:lnTo>
                <a:lnTo>
                  <a:pt x="97" y="14243"/>
                </a:lnTo>
                <a:lnTo>
                  <a:pt x="145" y="14595"/>
                </a:lnTo>
                <a:lnTo>
                  <a:pt x="193" y="14899"/>
                </a:lnTo>
                <a:lnTo>
                  <a:pt x="249" y="15163"/>
                </a:lnTo>
                <a:lnTo>
                  <a:pt x="297" y="15387"/>
                </a:lnTo>
                <a:lnTo>
                  <a:pt x="369" y="15699"/>
                </a:lnTo>
                <a:lnTo>
                  <a:pt x="401" y="15803"/>
                </a:lnTo>
                <a:lnTo>
                  <a:pt x="881" y="15635"/>
                </a:lnTo>
                <a:lnTo>
                  <a:pt x="1345" y="15459"/>
                </a:lnTo>
                <a:lnTo>
                  <a:pt x="1785" y="15267"/>
                </a:lnTo>
                <a:lnTo>
                  <a:pt x="2209" y="15067"/>
                </a:lnTo>
                <a:lnTo>
                  <a:pt x="2617" y="14851"/>
                </a:lnTo>
                <a:lnTo>
                  <a:pt x="3001" y="14627"/>
                </a:lnTo>
                <a:lnTo>
                  <a:pt x="3369" y="14395"/>
                </a:lnTo>
                <a:lnTo>
                  <a:pt x="3721" y="14147"/>
                </a:lnTo>
                <a:lnTo>
                  <a:pt x="4049" y="13891"/>
                </a:lnTo>
                <a:lnTo>
                  <a:pt x="4369" y="13635"/>
                </a:lnTo>
                <a:lnTo>
                  <a:pt x="4665" y="13363"/>
                </a:lnTo>
                <a:lnTo>
                  <a:pt x="4953" y="13083"/>
                </a:lnTo>
                <a:lnTo>
                  <a:pt x="5217" y="12795"/>
                </a:lnTo>
                <a:lnTo>
                  <a:pt x="5474" y="12507"/>
                </a:lnTo>
                <a:lnTo>
                  <a:pt x="5714" y="12203"/>
                </a:lnTo>
                <a:lnTo>
                  <a:pt x="5938" y="11898"/>
                </a:lnTo>
                <a:lnTo>
                  <a:pt x="6146" y="11586"/>
                </a:lnTo>
                <a:lnTo>
                  <a:pt x="6338" y="11274"/>
                </a:lnTo>
                <a:lnTo>
                  <a:pt x="6522" y="10954"/>
                </a:lnTo>
                <a:lnTo>
                  <a:pt x="6690" y="10634"/>
                </a:lnTo>
                <a:lnTo>
                  <a:pt x="6850" y="10306"/>
                </a:lnTo>
                <a:lnTo>
                  <a:pt x="6994" y="9978"/>
                </a:lnTo>
                <a:lnTo>
                  <a:pt x="7130" y="9642"/>
                </a:lnTo>
                <a:lnTo>
                  <a:pt x="7250" y="9306"/>
                </a:lnTo>
                <a:lnTo>
                  <a:pt x="7362" y="8970"/>
                </a:lnTo>
                <a:lnTo>
                  <a:pt x="7466" y="8634"/>
                </a:lnTo>
                <a:lnTo>
                  <a:pt x="7562" y="8298"/>
                </a:lnTo>
                <a:lnTo>
                  <a:pt x="7642" y="7962"/>
                </a:lnTo>
                <a:lnTo>
                  <a:pt x="7714" y="7626"/>
                </a:lnTo>
                <a:lnTo>
                  <a:pt x="7778" y="7290"/>
                </a:lnTo>
                <a:lnTo>
                  <a:pt x="7834" y="6962"/>
                </a:lnTo>
                <a:lnTo>
                  <a:pt x="7882" y="6626"/>
                </a:lnTo>
                <a:lnTo>
                  <a:pt x="7922" y="6298"/>
                </a:lnTo>
                <a:lnTo>
                  <a:pt x="7954" y="5970"/>
                </a:lnTo>
                <a:lnTo>
                  <a:pt x="7978" y="5650"/>
                </a:lnTo>
                <a:lnTo>
                  <a:pt x="7994" y="5330"/>
                </a:lnTo>
                <a:lnTo>
                  <a:pt x="8010" y="5017"/>
                </a:lnTo>
                <a:lnTo>
                  <a:pt x="8018" y="4705"/>
                </a:lnTo>
                <a:lnTo>
                  <a:pt x="8018" y="4401"/>
                </a:lnTo>
                <a:lnTo>
                  <a:pt x="8010" y="4105"/>
                </a:lnTo>
                <a:lnTo>
                  <a:pt x="7994" y="3529"/>
                </a:lnTo>
                <a:lnTo>
                  <a:pt x="7962" y="2977"/>
                </a:lnTo>
                <a:lnTo>
                  <a:pt x="7914" y="2465"/>
                </a:lnTo>
                <a:lnTo>
                  <a:pt x="7858" y="1993"/>
                </a:lnTo>
                <a:lnTo>
                  <a:pt x="7802" y="1553"/>
                </a:lnTo>
                <a:lnTo>
                  <a:pt x="7738" y="1169"/>
                </a:lnTo>
                <a:lnTo>
                  <a:pt x="7674" y="825"/>
                </a:lnTo>
                <a:lnTo>
                  <a:pt x="7618" y="537"/>
                </a:lnTo>
                <a:lnTo>
                  <a:pt x="7530" y="137"/>
                </a:lnTo>
                <a:lnTo>
                  <a:pt x="749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6A74AD-83A1-F0C0-1405-CF2D5FC33A65}"/>
              </a:ext>
            </a:extLst>
          </p:cNvPr>
          <p:cNvSpPr txBox="1"/>
          <p:nvPr/>
        </p:nvSpPr>
        <p:spPr>
          <a:xfrm>
            <a:off x="1789288" y="3122977"/>
            <a:ext cx="278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Em especial: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Ryan </a:t>
            </a:r>
            <a:r>
              <a:rPr lang="pt-BR" sz="1800" dirty="0" err="1">
                <a:solidFill>
                  <a:srgbClr val="525252"/>
                </a:solidFill>
                <a:latin typeface="Baguet Script" panose="00000500000000000000" pitchFamily="2" charset="0"/>
              </a:rPr>
              <a:t>Yuji</a:t>
            </a: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Danylo Dias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Gustavo Antônio;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Vinicius da Silva Souza;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Julia Espinosa;</a:t>
            </a:r>
          </a:p>
          <a:p>
            <a:pPr marL="285750" indent="-285750">
              <a:buClr>
                <a:srgbClr val="525252"/>
              </a:buClr>
              <a:buFontTx/>
              <a:buChar char="-"/>
            </a:pPr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Vinicius Alves.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016354-817B-2DED-6DEB-500D90A9CFC3}"/>
              </a:ext>
            </a:extLst>
          </p:cNvPr>
          <p:cNvSpPr txBox="1"/>
          <p:nvPr/>
        </p:nvSpPr>
        <p:spPr>
          <a:xfrm>
            <a:off x="1380554" y="1940661"/>
            <a:ext cx="5565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Baguet Script" panose="00000500000000000000" pitchFamily="2" charset="0"/>
              </a:rPr>
              <a:t>Família, meu namorado, e colegas de sala </a:t>
            </a:r>
            <a:r>
              <a:rPr lang="pt-BR" sz="3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3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♥</a:t>
            </a:r>
          </a:p>
          <a:p>
            <a:pPr algn="r"/>
            <a:r>
              <a:rPr lang="pt-BR" sz="1800" dirty="0">
                <a:solidFill>
                  <a:srgbClr val="525252"/>
                </a:solidFill>
                <a:latin typeface="Baguet Script" panose="000005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orless Design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D7D7D7"/>
      </a:accent1>
      <a:accent2>
        <a:srgbClr val="D2D2D2"/>
      </a:accent2>
      <a:accent3>
        <a:srgbClr val="999999"/>
      </a:accent3>
      <a:accent4>
        <a:srgbClr val="191919"/>
      </a:accent4>
      <a:accent5>
        <a:srgbClr val="FFFFFF"/>
      </a:accent5>
      <a:accent6>
        <a:srgbClr val="595959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250</Words>
  <Application>Microsoft Office PowerPoint</Application>
  <PresentationFormat>Apresentação na tela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Assistant</vt:lpstr>
      <vt:lpstr>Baguet Script</vt:lpstr>
      <vt:lpstr>Bebas Neue</vt:lpstr>
      <vt:lpstr>Comfortaa</vt:lpstr>
      <vt:lpstr>Consolas</vt:lpstr>
      <vt:lpstr>Corben</vt:lpstr>
      <vt:lpstr>Dreaming Outloud Script Pro</vt:lpstr>
      <vt:lpstr>olivier</vt:lpstr>
      <vt:lpstr>Colorless Design by Slidesgo</vt:lpstr>
      <vt:lpstr>New Alternative</vt:lpstr>
      <vt:lpstr>Contextualização</vt:lpstr>
      <vt:lpstr>Contextualização</vt:lpstr>
      <vt:lpstr>Valores</vt:lpstr>
      <vt:lpstr>Apresentação do PowerPoint</vt:lpstr>
      <vt:lpstr>Desafios</vt:lpstr>
      <vt:lpstr>Superações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Alternative</dc:title>
  <dc:creator>Maria</dc:creator>
  <cp:lastModifiedBy>MARIA EDUARDA NEVES .</cp:lastModifiedBy>
  <cp:revision>8</cp:revision>
  <dcterms:modified xsi:type="dcterms:W3CDTF">2022-06-04T18:40:59Z</dcterms:modified>
</cp:coreProperties>
</file>