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D18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981EC-AC17-419F-95CF-68BF85B3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5557E-635F-4D21-8AEF-1CF7B4AF7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523DA-6227-4E2A-8A0C-D7330B6A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74155-04E5-499A-B48C-5CC4A987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EDB18-07BA-4B9A-AC04-EF3B7EA6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9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F400-7BF2-416E-9DC0-7A38D175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5D3850-0A90-4A4C-9520-2189049AE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141C1-565B-4DB0-B611-D11EAA20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01F52-FB47-4378-879D-9FEF5759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4B0E8-0094-47AB-9AC1-2648D89F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87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F56D71-B563-470F-9789-636FAAEAC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CDA56C-9AA3-441C-ACCF-C431349E7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E2878-6742-4009-BAB5-19184EA9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3C249-A790-4103-8476-2C07DE35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542D3-7D82-4B4B-9586-DD3F0E9A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66D75-4326-4181-A1E0-43BB234D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6D9A1-F393-4E1D-8196-ADB43AB4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1AF8C1-ABCE-4927-B8DA-C482EF49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122C1-DE63-4F58-B590-20FBD776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E8E6F1-C767-4B02-A095-9CB18CB1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7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BE40-C869-41D2-BF90-AF6B1E9F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7B793-2214-4C1A-B160-54BCE810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CD57E-EE95-4F77-B059-FCF584C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979ACF-AD31-43CF-9DA7-1558E975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31A23-A80A-4D4C-B0DB-D798E838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6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AF5F-8645-480E-A890-D51323A2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FA5FC-3B85-4E3B-A41F-FA74CE506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4C2D5F-FD14-4269-96E9-10C9141C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7B6B4E-90E7-4CD1-AA3B-A8A9ED43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92F33D-32DA-42CE-BC09-5DEAEDCC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BD889-2E42-4454-A6E1-F0D77148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93FBF-0E95-4494-8E6E-A15627C6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9F538-DE49-4C23-98CC-BABE9B88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41B43A-70C9-4981-BCB7-596141A7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E70EA5-010F-4CA8-AB59-0972EADB0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AF1136-CDDE-49A1-A797-21B1A52CA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BEF8D5-F126-4E0B-AAE8-4B56F9AC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B9DF91-4F57-483B-BB53-003752E2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8AAC95-F782-4B61-BA44-CE6EE5E9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7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5E37-0721-4821-A79C-F411EC6B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5E0BB6-3A6E-48B9-8995-AF6A1D54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81ED4C-743E-4ABB-9F09-3840F49B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B6A93D-7FBA-44EF-8318-3902CFD1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5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97E52B-6225-404A-A459-51D54C0E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8F37A5-0271-4E95-9FF5-444A7668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410EC7-D879-4460-8533-F5B5B89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164BE-2DFF-4FC2-9AAA-CD99AB27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36ACA-FD7B-4318-97DF-E1AA04D9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714832-5D78-48D1-9FE2-A5C4A8B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CED507-B2D2-4964-9735-ED617B77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D55F47-21C5-4ABD-A517-AFC3B9B1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B83C1-9B41-44FE-9634-F21D6709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3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EB824-FEBB-4A6F-8192-3E02CF3B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EA60CC-43AF-4B2E-8D03-516959FE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5E3D9-E8E0-4AFC-820F-4E3B1AA0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BB60C4-A58B-49B9-9FD6-EB0536AB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B94596-BEBA-4DBD-8D8E-EDDDA891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17BC9D-CEAD-425C-81BF-BBB4D1DE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5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A1A9C-1250-4AA7-8418-64BEBBC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93E9C4-DA10-4FF1-8D47-1D35DD81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279D9-EED6-4668-A36B-9B398A0B4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048D-EE96-4040-BBEF-8BD57F2E027C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C90FD-61BE-4F3F-A5D2-705876E08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F387E-873D-4E6D-99FF-7B71D28C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09BF-A08F-4D73-BC06-8137664AB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1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0B7AF3F-51BB-471E-B6B7-B1DEEE21E2FA}"/>
              </a:ext>
            </a:extLst>
          </p:cNvPr>
          <p:cNvSpPr txBox="1"/>
          <p:nvPr/>
        </p:nvSpPr>
        <p:spPr>
          <a:xfrm>
            <a:off x="3289465" y="237506"/>
            <a:ext cx="570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Progress ORDIN" pitchFamily="50" charset="0"/>
                <a:cs typeface="Dreaming Outloud Script Pro" panose="020B0604020202020204" pitchFamily="66" charset="0"/>
              </a:rPr>
              <a:t>MARCOS DO PROJETO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ADDFCB2-B12F-424D-BBD3-102989961106}"/>
              </a:ext>
            </a:extLst>
          </p:cNvPr>
          <p:cNvSpPr/>
          <p:nvPr/>
        </p:nvSpPr>
        <p:spPr>
          <a:xfrm>
            <a:off x="277247" y="780360"/>
            <a:ext cx="3178472" cy="2316817"/>
          </a:xfrm>
          <a:prstGeom prst="round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Planejamento</a:t>
            </a: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(01/03)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Estruturação do negócio;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Projeto no GitHub;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Documentação de projeto;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Simulador Financeiro;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Protótipo de Site Institucional;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Banco de Dados;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Testes com Arduino.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CB46FD7-BE09-4DD7-8830-8BE30DDCCC7D}"/>
              </a:ext>
            </a:extLst>
          </p:cNvPr>
          <p:cNvSpPr/>
          <p:nvPr/>
        </p:nvSpPr>
        <p:spPr>
          <a:xfrm>
            <a:off x="4346369" y="819715"/>
            <a:ext cx="3178472" cy="2316817"/>
          </a:xfrm>
          <a:prstGeom prst="round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Reuniões de Equipe</a:t>
            </a: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(Seg. e Sex.)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Reuniões de alinhamento de tarefas e formas de executar e conduzir o projeto. 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4F4949-72DC-4FED-B316-00A5AB546289}"/>
              </a:ext>
            </a:extLst>
          </p:cNvPr>
          <p:cNvSpPr/>
          <p:nvPr/>
        </p:nvSpPr>
        <p:spPr>
          <a:xfrm>
            <a:off x="8510650" y="780361"/>
            <a:ext cx="3178472" cy="2316816"/>
          </a:xfrm>
          <a:prstGeom prst="round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Reunião com cliente – feedback de proposta</a:t>
            </a: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(16/03)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Cliente avalia como está sendo conduzido o projeto, e com isso gera um feedback, se será necessário realizar ajustes ou não.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2E59104-6896-456D-9FA8-188E5623F986}"/>
              </a:ext>
            </a:extLst>
          </p:cNvPr>
          <p:cNvSpPr/>
          <p:nvPr/>
        </p:nvSpPr>
        <p:spPr>
          <a:xfrm>
            <a:off x="8510649" y="3428997"/>
            <a:ext cx="3071593" cy="2355994"/>
          </a:xfrm>
          <a:prstGeom prst="round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Finalização, polimento e entrega</a:t>
            </a: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(30/05)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Configurar solução no banco de dados para obtenção de registros;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Manual de instalação;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Entrega de solução para cliente.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066E5A9-4055-4E5C-9F51-23E6FE2CECD5}"/>
              </a:ext>
            </a:extLst>
          </p:cNvPr>
          <p:cNvSpPr/>
          <p:nvPr/>
        </p:nvSpPr>
        <p:spPr>
          <a:xfrm>
            <a:off x="4346369" y="3418603"/>
            <a:ext cx="3178472" cy="2366388"/>
          </a:xfrm>
          <a:prstGeom prst="round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Reunião com cliente – feedback de proposta</a:t>
            </a: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(27/04)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Cliente valida os ajustes, e novamente gera um feedback; se será necessário realizar ajustes ou não. </a:t>
            </a:r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45B32D3-DB27-4C19-9F50-5FDC6C689076}"/>
              </a:ext>
            </a:extLst>
          </p:cNvPr>
          <p:cNvSpPr/>
          <p:nvPr/>
        </p:nvSpPr>
        <p:spPr>
          <a:xfrm>
            <a:off x="384125" y="3473527"/>
            <a:ext cx="3071593" cy="2311464"/>
          </a:xfrm>
          <a:prstGeom prst="round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Ajustes e melhorias solicitadas</a:t>
            </a:r>
          </a:p>
          <a:p>
            <a:pPr algn="ctr"/>
            <a:r>
              <a:rPr lang="pt-BR" sz="1600" b="1" dirty="0">
                <a:solidFill>
                  <a:srgbClr val="2D4D18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(01/04)</a:t>
            </a:r>
          </a:p>
          <a:p>
            <a:pPr algn="ctr"/>
            <a:endParaRPr lang="pt-BR" sz="1600" b="1" dirty="0">
              <a:solidFill>
                <a:srgbClr val="2D4D18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b="1" dirty="0">
                <a:solidFill>
                  <a:schemeClr val="tx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Melhorias pedidas pelo cliente sendo desenvolvidas e implementadas.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123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Calibri Light</vt:lpstr>
      <vt:lpstr>Progress ORDIN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Eduarda Neves</dc:creator>
  <cp:lastModifiedBy>Eduarda Neves</cp:lastModifiedBy>
  <cp:revision>2</cp:revision>
  <dcterms:created xsi:type="dcterms:W3CDTF">2022-04-01T00:28:50Z</dcterms:created>
  <dcterms:modified xsi:type="dcterms:W3CDTF">2022-04-01T21:44:27Z</dcterms:modified>
</cp:coreProperties>
</file>