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Josefin Slab"/>
      <p:regular r:id="rId14"/>
      <p:bold r:id="rId15"/>
      <p:italic r:id="rId16"/>
      <p:boldItalic r:id="rId17"/>
    </p:embeddedFont>
    <p:embeddedFont>
      <p:font typeface="Josefin Slab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Tulpen One"/>
      <p:regular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Roboto Slab Regular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JosefinSlab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ulpen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Regular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SlabRegula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JosefinSlab-bold.fntdata"/><Relationship Id="rId14" Type="http://schemas.openxmlformats.org/officeDocument/2006/relationships/font" Target="fonts/JosefinSlab-regular.fntdata"/><Relationship Id="rId17" Type="http://schemas.openxmlformats.org/officeDocument/2006/relationships/font" Target="fonts/JosefinSlab-boldItalic.fntdata"/><Relationship Id="rId16" Type="http://schemas.openxmlformats.org/officeDocument/2006/relationships/font" Target="fonts/JosefinSlab-italic.fntdata"/><Relationship Id="rId19" Type="http://schemas.openxmlformats.org/officeDocument/2006/relationships/font" Target="fonts/JosefinSlabSemiBold-bold.fntdata"/><Relationship Id="rId18" Type="http://schemas.openxmlformats.org/officeDocument/2006/relationships/font" Target="fonts/JosefinSlab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71eb7b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71eb7b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71eb7b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71eb7b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71eb7b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71eb7b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71eb7b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71eb7b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71eb7b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571eb7b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71eb7b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71eb7b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14950" y="2072075"/>
            <a:ext cx="48990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11825" y="346965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3B49">
              <a:alpha val="4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1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ctrTitle"/>
          </p:nvPr>
        </p:nvSpPr>
        <p:spPr>
          <a:xfrm>
            <a:off x="9836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1" type="subTitle"/>
          </p:nvPr>
        </p:nvSpPr>
        <p:spPr>
          <a:xfrm>
            <a:off x="983600" y="2314225"/>
            <a:ext cx="3450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45" name="Google Shape;145;p11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148" name="Google Shape;148;p11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1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151" name="Google Shape;151;p11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1_1_2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3B49">
              <a:alpha val="4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 txBox="1"/>
          <p:nvPr>
            <p:ph type="ctrTitle"/>
          </p:nvPr>
        </p:nvSpPr>
        <p:spPr>
          <a:xfrm>
            <a:off x="9836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" type="subTitle"/>
          </p:nvPr>
        </p:nvSpPr>
        <p:spPr>
          <a:xfrm>
            <a:off x="983600" y="2314225"/>
            <a:ext cx="3450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1_1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3B49">
              <a:alpha val="4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idx="1" type="subTitle"/>
          </p:nvPr>
        </p:nvSpPr>
        <p:spPr>
          <a:xfrm>
            <a:off x="2286775" y="2272450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2" type="subTitle"/>
          </p:nvPr>
        </p:nvSpPr>
        <p:spPr>
          <a:xfrm>
            <a:off x="3653850" y="3048650"/>
            <a:ext cx="32352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text">
  <p:cSld name="CUSTOM_8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7211842" y="597254"/>
            <a:ext cx="1318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19" name="Google Shape;19;p3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22" name="Google Shape;22;p3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ONLY_2_1">
    <p:bg>
      <p:bgPr>
        <a:solidFill>
          <a:srgbClr val="F4F1EC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016474" y="2052805"/>
            <a:ext cx="2194795" cy="2173961"/>
            <a:chOff x="1252413" y="3142725"/>
            <a:chExt cx="761923" cy="754716"/>
          </a:xfrm>
        </p:grpSpPr>
        <p:sp>
          <p:nvSpPr>
            <p:cNvPr id="26" name="Google Shape;26;p4"/>
            <p:cNvSpPr/>
            <p:nvPr/>
          </p:nvSpPr>
          <p:spPr>
            <a:xfrm>
              <a:off x="1293435" y="3176241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252413" y="3142725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4"/>
          <p:cNvGrpSpPr/>
          <p:nvPr/>
        </p:nvGrpSpPr>
        <p:grpSpPr>
          <a:xfrm>
            <a:off x="3474599" y="2052805"/>
            <a:ext cx="2194795" cy="2173961"/>
            <a:chOff x="1252413" y="3142725"/>
            <a:chExt cx="761923" cy="754716"/>
          </a:xfrm>
        </p:grpSpPr>
        <p:sp>
          <p:nvSpPr>
            <p:cNvPr id="29" name="Google Shape;29;p4"/>
            <p:cNvSpPr/>
            <p:nvPr/>
          </p:nvSpPr>
          <p:spPr>
            <a:xfrm>
              <a:off x="1293435" y="3176241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252413" y="3142725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5988148" y="2052805"/>
            <a:ext cx="2194795" cy="2173961"/>
            <a:chOff x="1252413" y="3142725"/>
            <a:chExt cx="761923" cy="754716"/>
          </a:xfrm>
        </p:grpSpPr>
        <p:sp>
          <p:nvSpPr>
            <p:cNvPr id="32" name="Google Shape;32;p4"/>
            <p:cNvSpPr/>
            <p:nvPr/>
          </p:nvSpPr>
          <p:spPr>
            <a:xfrm>
              <a:off x="1293435" y="3176241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52413" y="3142725"/>
              <a:ext cx="720900" cy="721200"/>
            </a:xfrm>
            <a:prstGeom prst="round2DiagRect">
              <a:avLst>
                <a:gd fmla="val 46076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85650" y="2807050"/>
            <a:ext cx="1573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2" type="subTitle"/>
          </p:nvPr>
        </p:nvSpPr>
        <p:spPr>
          <a:xfrm>
            <a:off x="3778525" y="2807050"/>
            <a:ext cx="1573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769392" y="25445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4"/>
          <p:cNvSpPr txBox="1"/>
          <p:nvPr>
            <p:ph idx="3" type="ctrTitle"/>
          </p:nvPr>
        </p:nvSpPr>
        <p:spPr>
          <a:xfrm>
            <a:off x="3262342" y="25445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271475" y="2807050"/>
            <a:ext cx="1573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4"/>
          <p:cNvSpPr txBox="1"/>
          <p:nvPr>
            <p:ph idx="5" type="ctrTitle"/>
          </p:nvPr>
        </p:nvSpPr>
        <p:spPr>
          <a:xfrm>
            <a:off x="5755292" y="25445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 rot="10800000">
            <a:off x="589577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cxnSp>
        <p:nvCxnSpPr>
          <p:cNvPr id="42" name="Google Shape;42;p4"/>
          <p:cNvCxnSpPr>
            <a:stCxn id="27" idx="1"/>
          </p:cNvCxnSpPr>
          <p:nvPr/>
        </p:nvCxnSpPr>
        <p:spPr>
          <a:xfrm>
            <a:off x="2054787" y="4130221"/>
            <a:ext cx="0" cy="10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12" y="4130221"/>
            <a:ext cx="0" cy="10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4"/>
          <p:cNvCxnSpPr/>
          <p:nvPr/>
        </p:nvCxnSpPr>
        <p:spPr>
          <a:xfrm>
            <a:off x="7058087" y="4130221"/>
            <a:ext cx="0" cy="10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4"/>
          <p:cNvSpPr txBox="1"/>
          <p:nvPr>
            <p:ph idx="6" type="ctrTitle"/>
          </p:nvPr>
        </p:nvSpPr>
        <p:spPr>
          <a:xfrm flipH="1">
            <a:off x="1964851" y="269043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6" name="Google Shape;46;p4"/>
          <p:cNvGrpSpPr/>
          <p:nvPr/>
        </p:nvGrpSpPr>
        <p:grpSpPr>
          <a:xfrm flipH="1">
            <a:off x="462747" y="609901"/>
            <a:ext cx="230802" cy="137525"/>
            <a:chOff x="8431961" y="593226"/>
            <a:chExt cx="230802" cy="137525"/>
          </a:xfrm>
        </p:grpSpPr>
        <p:sp>
          <p:nvSpPr>
            <p:cNvPr id="47" name="Google Shape;47;p4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 flipH="1">
            <a:off x="485599" y="600091"/>
            <a:ext cx="230802" cy="137525"/>
            <a:chOff x="8431961" y="593226"/>
            <a:chExt cx="230802" cy="137525"/>
          </a:xfrm>
        </p:grpSpPr>
        <p:sp>
          <p:nvSpPr>
            <p:cNvPr id="50" name="Google Shape;50;p4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design 1">
  <p:cSld name="TITLE_ONLY_1_1">
    <p:bg>
      <p:bgPr>
        <a:solidFill>
          <a:srgbClr val="F4F1EC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ctrTitle"/>
          </p:nvPr>
        </p:nvSpPr>
        <p:spPr>
          <a:xfrm>
            <a:off x="1187550" y="439487"/>
            <a:ext cx="6768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5"/>
          <p:cNvSpPr txBox="1"/>
          <p:nvPr>
            <p:ph idx="2" type="ctrTitle"/>
          </p:nvPr>
        </p:nvSpPr>
        <p:spPr>
          <a:xfrm>
            <a:off x="1304400" y="3293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304400" y="3799793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5"/>
          <p:cNvSpPr txBox="1"/>
          <p:nvPr>
            <p:ph idx="3" type="ctrTitle"/>
          </p:nvPr>
        </p:nvSpPr>
        <p:spPr>
          <a:xfrm>
            <a:off x="3645789" y="329630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3645775" y="3802571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5"/>
          <p:cNvSpPr txBox="1"/>
          <p:nvPr>
            <p:ph idx="5" type="ctrTitle"/>
          </p:nvPr>
        </p:nvSpPr>
        <p:spPr>
          <a:xfrm>
            <a:off x="5987138" y="3293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5"/>
          <p:cNvSpPr txBox="1"/>
          <p:nvPr>
            <p:ph idx="6" type="subTitle"/>
          </p:nvPr>
        </p:nvSpPr>
        <p:spPr>
          <a:xfrm>
            <a:off x="5987150" y="3799793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60" name="Google Shape;60;p5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63" name="Google Shape;63;p5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66" name="Google Shape;66;p5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ONLY_1_1_1">
    <p:bg>
      <p:bgPr>
        <a:solidFill>
          <a:srgbClr val="F4F1E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ctrTitle"/>
          </p:nvPr>
        </p:nvSpPr>
        <p:spPr>
          <a:xfrm>
            <a:off x="1187550" y="439487"/>
            <a:ext cx="6768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6"/>
          <p:cNvSpPr txBox="1"/>
          <p:nvPr>
            <p:ph idx="2" type="ctrTitle"/>
          </p:nvPr>
        </p:nvSpPr>
        <p:spPr>
          <a:xfrm>
            <a:off x="1304400" y="278057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6"/>
          <p:cNvSpPr txBox="1"/>
          <p:nvPr>
            <p:ph idx="1" type="subTitle"/>
          </p:nvPr>
        </p:nvSpPr>
        <p:spPr>
          <a:xfrm>
            <a:off x="1304400" y="3286843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6"/>
          <p:cNvSpPr txBox="1"/>
          <p:nvPr>
            <p:ph idx="3" type="ctrTitle"/>
          </p:nvPr>
        </p:nvSpPr>
        <p:spPr>
          <a:xfrm>
            <a:off x="3645789" y="27833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6"/>
          <p:cNvSpPr txBox="1"/>
          <p:nvPr>
            <p:ph idx="4" type="subTitle"/>
          </p:nvPr>
        </p:nvSpPr>
        <p:spPr>
          <a:xfrm>
            <a:off x="3645775" y="3289621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6"/>
          <p:cNvSpPr txBox="1"/>
          <p:nvPr>
            <p:ph idx="5" type="ctrTitle"/>
          </p:nvPr>
        </p:nvSpPr>
        <p:spPr>
          <a:xfrm>
            <a:off x="5987138" y="278057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6"/>
          <p:cNvSpPr txBox="1"/>
          <p:nvPr>
            <p:ph idx="6" type="subTitle"/>
          </p:nvPr>
        </p:nvSpPr>
        <p:spPr>
          <a:xfrm>
            <a:off x="5987150" y="3286843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76" name="Google Shape;76;p6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78" name="Google Shape;78;p6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79" name="Google Shape;79;p6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6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82" name="Google Shape;82;p6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TITLE_ONLY_1_1_1_1">
    <p:bg>
      <p:bgPr>
        <a:solidFill>
          <a:srgbClr val="F4F1E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ctrTitle"/>
          </p:nvPr>
        </p:nvSpPr>
        <p:spPr>
          <a:xfrm>
            <a:off x="1187550" y="439487"/>
            <a:ext cx="6768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7"/>
          <p:cNvSpPr txBox="1"/>
          <p:nvPr>
            <p:ph idx="2" type="ctrTitle"/>
          </p:nvPr>
        </p:nvSpPr>
        <p:spPr>
          <a:xfrm>
            <a:off x="1255342" y="2005453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1255342" y="2511721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7"/>
          <p:cNvSpPr txBox="1"/>
          <p:nvPr>
            <p:ph idx="3" type="ctrTitle"/>
          </p:nvPr>
        </p:nvSpPr>
        <p:spPr>
          <a:xfrm>
            <a:off x="3645789" y="296190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7"/>
          <p:cNvSpPr txBox="1"/>
          <p:nvPr>
            <p:ph idx="4" type="subTitle"/>
          </p:nvPr>
        </p:nvSpPr>
        <p:spPr>
          <a:xfrm>
            <a:off x="3645775" y="346817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7"/>
          <p:cNvSpPr txBox="1"/>
          <p:nvPr>
            <p:ph idx="5" type="ctrTitle"/>
          </p:nvPr>
        </p:nvSpPr>
        <p:spPr>
          <a:xfrm>
            <a:off x="5968381" y="2005438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7"/>
          <p:cNvSpPr txBox="1"/>
          <p:nvPr>
            <p:ph idx="6" type="subTitle"/>
          </p:nvPr>
        </p:nvSpPr>
        <p:spPr>
          <a:xfrm>
            <a:off x="5968394" y="2511706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92" name="Google Shape;92;p7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94" name="Google Shape;94;p7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95" name="Google Shape;95;p7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98" name="Google Shape;98;p7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_1">
    <p:bg>
      <p:bgPr>
        <a:solidFill>
          <a:srgbClr val="F4F1E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hasCustomPrompt="1" type="title"/>
          </p:nvPr>
        </p:nvSpPr>
        <p:spPr>
          <a:xfrm>
            <a:off x="2546425" y="2531615"/>
            <a:ext cx="17538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None/>
              <a:defRPr sz="7200">
                <a:solidFill>
                  <a:srgbClr val="A1D6C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8"/>
          <p:cNvSpPr txBox="1"/>
          <p:nvPr>
            <p:ph hasCustomPrompt="1" idx="2" type="title"/>
          </p:nvPr>
        </p:nvSpPr>
        <p:spPr>
          <a:xfrm>
            <a:off x="4843779" y="2531634"/>
            <a:ext cx="17538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None/>
              <a:defRPr sz="7200">
                <a:solidFill>
                  <a:srgbClr val="A1D6C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8"/>
          <p:cNvSpPr txBox="1"/>
          <p:nvPr>
            <p:ph idx="3" type="ctrTitle"/>
          </p:nvPr>
        </p:nvSpPr>
        <p:spPr>
          <a:xfrm>
            <a:off x="2297425" y="1879973"/>
            <a:ext cx="22518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8"/>
          <p:cNvSpPr txBox="1"/>
          <p:nvPr>
            <p:ph idx="1" type="subTitle"/>
          </p:nvPr>
        </p:nvSpPr>
        <p:spPr>
          <a:xfrm>
            <a:off x="2470063" y="210851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8"/>
          <p:cNvSpPr txBox="1"/>
          <p:nvPr>
            <p:ph idx="4" type="ctrTitle"/>
          </p:nvPr>
        </p:nvSpPr>
        <p:spPr>
          <a:xfrm>
            <a:off x="4594787" y="1877671"/>
            <a:ext cx="22518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8"/>
          <p:cNvSpPr txBox="1"/>
          <p:nvPr>
            <p:ph idx="5" type="subTitle"/>
          </p:nvPr>
        </p:nvSpPr>
        <p:spPr>
          <a:xfrm>
            <a:off x="4732337" y="2103220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8"/>
          <p:cNvSpPr txBox="1"/>
          <p:nvPr>
            <p:ph idx="6" type="ctrTitle"/>
          </p:nvPr>
        </p:nvSpPr>
        <p:spPr>
          <a:xfrm>
            <a:off x="2297425" y="3365047"/>
            <a:ext cx="225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8"/>
          <p:cNvSpPr txBox="1"/>
          <p:nvPr>
            <p:ph idx="7" type="subTitle"/>
          </p:nvPr>
        </p:nvSpPr>
        <p:spPr>
          <a:xfrm>
            <a:off x="2470063" y="3593986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8"/>
          <p:cNvSpPr txBox="1"/>
          <p:nvPr>
            <p:ph idx="8" type="ctrTitle"/>
          </p:nvPr>
        </p:nvSpPr>
        <p:spPr>
          <a:xfrm>
            <a:off x="4594787" y="3365047"/>
            <a:ext cx="225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8"/>
          <p:cNvSpPr txBox="1"/>
          <p:nvPr>
            <p:ph idx="9" type="subTitle"/>
          </p:nvPr>
        </p:nvSpPr>
        <p:spPr>
          <a:xfrm>
            <a:off x="4767437" y="3595886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8"/>
          <p:cNvSpPr txBox="1"/>
          <p:nvPr>
            <p:ph idx="13" type="ctrTitle"/>
          </p:nvPr>
        </p:nvSpPr>
        <p:spPr>
          <a:xfrm>
            <a:off x="589567" y="749654"/>
            <a:ext cx="1318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cxnSp>
        <p:nvCxnSpPr>
          <p:cNvPr id="112" name="Google Shape;112;p8"/>
          <p:cNvCxnSpPr/>
          <p:nvPr/>
        </p:nvCxnSpPr>
        <p:spPr>
          <a:xfrm rot="10800000">
            <a:off x="589577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8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8"/>
          <p:cNvSpPr txBox="1"/>
          <p:nvPr>
            <p:ph hasCustomPrompt="1" idx="14" type="title"/>
          </p:nvPr>
        </p:nvSpPr>
        <p:spPr>
          <a:xfrm>
            <a:off x="2546425" y="1025215"/>
            <a:ext cx="17538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None/>
              <a:defRPr sz="7200">
                <a:solidFill>
                  <a:srgbClr val="A1D6C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8"/>
          <p:cNvSpPr txBox="1"/>
          <p:nvPr>
            <p:ph hasCustomPrompt="1" idx="15" type="title"/>
          </p:nvPr>
        </p:nvSpPr>
        <p:spPr>
          <a:xfrm>
            <a:off x="4843779" y="1025234"/>
            <a:ext cx="17538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None/>
              <a:defRPr sz="7200">
                <a:solidFill>
                  <a:srgbClr val="A1D6C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D6CF"/>
              </a:buClr>
              <a:buSzPts val="7200"/>
              <a:buFont typeface="Fira Sans Extra Condensed Medium"/>
              <a:buNone/>
              <a:defRPr sz="7200">
                <a:solidFill>
                  <a:srgbClr val="A1D6C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16" name="Google Shape;116;p8"/>
          <p:cNvGrpSpPr/>
          <p:nvPr/>
        </p:nvGrpSpPr>
        <p:grpSpPr>
          <a:xfrm flipH="1">
            <a:off x="474195" y="593226"/>
            <a:ext cx="230802" cy="137525"/>
            <a:chOff x="8431961" y="593226"/>
            <a:chExt cx="230802" cy="137525"/>
          </a:xfrm>
        </p:grpSpPr>
        <p:sp>
          <p:nvSpPr>
            <p:cNvPr id="117" name="Google Shape;117;p8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8"/>
          <p:cNvGrpSpPr/>
          <p:nvPr/>
        </p:nvGrpSpPr>
        <p:grpSpPr>
          <a:xfrm flipH="1">
            <a:off x="497047" y="583416"/>
            <a:ext cx="230802" cy="137525"/>
            <a:chOff x="8431961" y="593226"/>
            <a:chExt cx="230802" cy="137525"/>
          </a:xfrm>
        </p:grpSpPr>
        <p:sp>
          <p:nvSpPr>
            <p:cNvPr id="120" name="Google Shape;120;p8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6_1_1">
    <p:bg>
      <p:bgPr>
        <a:solidFill>
          <a:srgbClr val="F4F1E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ctrTitle"/>
          </p:nvPr>
        </p:nvSpPr>
        <p:spPr>
          <a:xfrm>
            <a:off x="1964851" y="269043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24" name="Google Shape;124;p9"/>
          <p:cNvCxnSpPr/>
          <p:nvPr/>
        </p:nvCxnSpPr>
        <p:spPr>
          <a:xfrm rot="10800000">
            <a:off x="8565475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7981659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buNone/>
              <a:defRPr sz="14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>
            <a:off x="8445133" y="593226"/>
            <a:ext cx="230802" cy="137525"/>
            <a:chOff x="8431961" y="593226"/>
            <a:chExt cx="230802" cy="137525"/>
          </a:xfrm>
        </p:grpSpPr>
        <p:sp>
          <p:nvSpPr>
            <p:cNvPr id="127" name="Google Shape;127;p9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9"/>
          <p:cNvGrpSpPr/>
          <p:nvPr/>
        </p:nvGrpSpPr>
        <p:grpSpPr>
          <a:xfrm>
            <a:off x="8422281" y="583416"/>
            <a:ext cx="230802" cy="137525"/>
            <a:chOff x="8431961" y="593226"/>
            <a:chExt cx="230802" cy="137525"/>
          </a:xfrm>
        </p:grpSpPr>
        <p:sp>
          <p:nvSpPr>
            <p:cNvPr id="130" name="Google Shape;130;p9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_1_1_3">
    <p:bg>
      <p:bgPr>
        <a:solidFill>
          <a:srgbClr val="F4F1E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ctrTitle"/>
          </p:nvPr>
        </p:nvSpPr>
        <p:spPr>
          <a:xfrm flipH="1">
            <a:off x="1964851" y="269043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34" name="Google Shape;134;p10"/>
          <p:cNvCxnSpPr/>
          <p:nvPr/>
        </p:nvCxnSpPr>
        <p:spPr>
          <a:xfrm rot="10800000">
            <a:off x="589577" y="709650"/>
            <a:ext cx="0" cy="38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0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l">
              <a:buNone/>
              <a:defRPr sz="1400">
                <a:solidFill>
                  <a:srgbClr val="000000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136" name="Google Shape;136;p10"/>
          <p:cNvGrpSpPr/>
          <p:nvPr/>
        </p:nvGrpSpPr>
        <p:grpSpPr>
          <a:xfrm flipH="1">
            <a:off x="474195" y="593226"/>
            <a:ext cx="230802" cy="137525"/>
            <a:chOff x="8431961" y="593226"/>
            <a:chExt cx="230802" cy="137525"/>
          </a:xfrm>
        </p:grpSpPr>
        <p:sp>
          <p:nvSpPr>
            <p:cNvPr id="137" name="Google Shape;137;p10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solidFill>
              <a:srgbClr val="A1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 flipH="1">
            <a:off x="497047" y="583416"/>
            <a:ext cx="230802" cy="137525"/>
            <a:chOff x="8431961" y="593226"/>
            <a:chExt cx="230802" cy="137525"/>
          </a:xfrm>
        </p:grpSpPr>
        <p:sp>
          <p:nvSpPr>
            <p:cNvPr id="140" name="Google Shape;140;p10"/>
            <p:cNvSpPr/>
            <p:nvPr/>
          </p:nvSpPr>
          <p:spPr>
            <a:xfrm>
              <a:off x="8431961" y="593226"/>
              <a:ext cx="149613" cy="137490"/>
            </a:xfrm>
            <a:custGeom>
              <a:rect b="b" l="l" r="r" t="t"/>
              <a:pathLst>
                <a:path extrusionOk="0" h="13825" w="15044">
                  <a:moveTo>
                    <a:pt x="1855" y="1"/>
                  </a:moveTo>
                  <a:cubicBezTo>
                    <a:pt x="1116" y="1"/>
                    <a:pt x="662" y="45"/>
                    <a:pt x="662" y="45"/>
                  </a:cubicBezTo>
                  <a:cubicBezTo>
                    <a:pt x="662" y="45"/>
                    <a:pt x="0" y="6914"/>
                    <a:pt x="3721" y="10706"/>
                  </a:cubicBezTo>
                  <a:cubicBezTo>
                    <a:pt x="6441" y="13438"/>
                    <a:pt x="10743" y="13825"/>
                    <a:pt x="12958" y="13825"/>
                  </a:cubicBezTo>
                  <a:cubicBezTo>
                    <a:pt x="13832" y="13825"/>
                    <a:pt x="14382" y="13765"/>
                    <a:pt x="14382" y="13765"/>
                  </a:cubicBezTo>
                  <a:cubicBezTo>
                    <a:pt x="14382" y="13765"/>
                    <a:pt x="15044" y="6985"/>
                    <a:pt x="11251" y="3175"/>
                  </a:cubicBezTo>
                  <a:cubicBezTo>
                    <a:pt x="8427" y="364"/>
                    <a:pt x="3972" y="1"/>
                    <a:pt x="185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69902" y="645704"/>
              <a:ext cx="92861" cy="85047"/>
            </a:xfrm>
            <a:custGeom>
              <a:rect b="b" l="l" r="r" t="t"/>
              <a:pathLst>
                <a:path extrusionOk="0" h="29276" w="31966">
                  <a:moveTo>
                    <a:pt x="27812" y="1"/>
                  </a:moveTo>
                  <a:cubicBezTo>
                    <a:pt x="23228" y="1"/>
                    <a:pt x="13930" y="793"/>
                    <a:pt x="8050" y="6673"/>
                  </a:cubicBezTo>
                  <a:cubicBezTo>
                    <a:pt x="1" y="14722"/>
                    <a:pt x="1486" y="29175"/>
                    <a:pt x="1486" y="29175"/>
                  </a:cubicBezTo>
                  <a:cubicBezTo>
                    <a:pt x="1486" y="29175"/>
                    <a:pt x="2493" y="29275"/>
                    <a:pt x="4124" y="29275"/>
                  </a:cubicBezTo>
                  <a:cubicBezTo>
                    <a:pt x="8671" y="29275"/>
                    <a:pt x="18064" y="28500"/>
                    <a:pt x="23988" y="22629"/>
                  </a:cubicBezTo>
                  <a:cubicBezTo>
                    <a:pt x="31966" y="14579"/>
                    <a:pt x="30552" y="108"/>
                    <a:pt x="30552" y="108"/>
                  </a:cubicBezTo>
                  <a:cubicBezTo>
                    <a:pt x="30552" y="108"/>
                    <a:pt x="29503" y="1"/>
                    <a:pt x="2781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4F1E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ulpen One"/>
              <a:buNone/>
              <a:defRPr sz="4800">
                <a:solidFill>
                  <a:schemeClr val="dk2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●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○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■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●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○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■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●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Josefin Slab SemiBold"/>
              <a:buChar char="○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Josefin Slab SemiBold"/>
              <a:buChar char="■"/>
              <a:defRPr sz="1200"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3B49">
              <a:alpha val="4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>
            <p:ph idx="1" type="subTitle"/>
          </p:nvPr>
        </p:nvSpPr>
        <p:spPr>
          <a:xfrm>
            <a:off x="791250" y="4235700"/>
            <a:ext cx="7561500" cy="717000"/>
          </a:xfrm>
          <a:prstGeom prst="rect">
            <a:avLst/>
          </a:prstGeom>
          <a:effectLst>
            <a:reflection blurRad="0" dir="5400000" dist="285750" endA="0" endPos="30000" fadeDir="5400012" kx="0" rotWithShape="0" algn="bl" stA="47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Acesse o site https://www.plant.ai.com.br para ter acesso as últimas novidades sobre nossos produtos.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7" name="Google Shape;167;p14"/>
          <p:cNvSpPr txBox="1"/>
          <p:nvPr>
            <p:ph type="ctrTitle"/>
          </p:nvPr>
        </p:nvSpPr>
        <p:spPr>
          <a:xfrm>
            <a:off x="1185325" y="2146763"/>
            <a:ext cx="48990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Manual de instalação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388" y="1214425"/>
            <a:ext cx="22002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idx="13" type="ctrTitle"/>
          </p:nvPr>
        </p:nvSpPr>
        <p:spPr>
          <a:xfrm>
            <a:off x="589575" y="749650"/>
            <a:ext cx="5415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montar o sensor no vaso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75" name="Google Shape;175;p15"/>
          <p:cNvSpPr txBox="1"/>
          <p:nvPr>
            <p:ph idx="3" type="ctrTitle"/>
          </p:nvPr>
        </p:nvSpPr>
        <p:spPr>
          <a:xfrm>
            <a:off x="717300" y="1890575"/>
            <a:ext cx="4754400" cy="25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kit Plant.ai possui as seguintes peças: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(um)Vaso de tamanho pequeno;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(um) Pacote com uma unidade de manta de drenagem;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(uma) Caixa protetora;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(um) Conjunto Arduíno;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(uma) Bateria 9v.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15"/>
          <p:cNvSpPr txBox="1"/>
          <p:nvPr>
            <p:ph idx="14" type="title"/>
          </p:nvPr>
        </p:nvSpPr>
        <p:spPr>
          <a:xfrm>
            <a:off x="7312375" y="15258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2</a:t>
            </a:r>
            <a:endParaRPr sz="4800"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00" y="1049650"/>
            <a:ext cx="1325175" cy="8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775" y="2220025"/>
            <a:ext cx="9620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idx="14" type="title"/>
          </p:nvPr>
        </p:nvSpPr>
        <p:spPr>
          <a:xfrm>
            <a:off x="5704200" y="5942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1</a:t>
            </a:r>
            <a:endParaRPr sz="4800"/>
          </a:p>
        </p:txBody>
      </p:sp>
      <p:pic>
        <p:nvPicPr>
          <p:cNvPr id="181" name="Google Shape;1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175" y="2458150"/>
            <a:ext cx="6096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>
            <p:ph idx="14" type="title"/>
          </p:nvPr>
        </p:nvSpPr>
        <p:spPr>
          <a:xfrm>
            <a:off x="5471800" y="1906775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</a:t>
            </a:r>
            <a:endParaRPr sz="4800"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2613" y="3483650"/>
            <a:ext cx="5143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>
            <p:ph idx="14" type="title"/>
          </p:nvPr>
        </p:nvSpPr>
        <p:spPr>
          <a:xfrm>
            <a:off x="7177525" y="283915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</a:t>
            </a:r>
            <a:endParaRPr sz="4800"/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2868" y="4280500"/>
            <a:ext cx="1905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>
            <p:ph idx="14" type="title"/>
          </p:nvPr>
        </p:nvSpPr>
        <p:spPr>
          <a:xfrm>
            <a:off x="6085200" y="36657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5</a:t>
            </a:r>
            <a:endParaRPr sz="4800"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8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15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idx="13" type="ctrTitle"/>
          </p:nvPr>
        </p:nvSpPr>
        <p:spPr>
          <a:xfrm>
            <a:off x="589575" y="749650"/>
            <a:ext cx="5415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montar o sensor no vaso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4" name="Google Shape;194;p16"/>
          <p:cNvSpPr txBox="1"/>
          <p:nvPr>
            <p:ph idx="3" type="ctrTitle"/>
          </p:nvPr>
        </p:nvSpPr>
        <p:spPr>
          <a:xfrm>
            <a:off x="717300" y="1585775"/>
            <a:ext cx="5205900" cy="25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Desembale seu produto e verifique se todas as peças estão presentes;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Insira a bateria no compartimento de carga do sensor;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 o sensor já com a bateria, o coloque o mesmo dentro da caixa protetora;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fim, acople a caixa protetora ao vaso;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16"/>
          <p:cNvSpPr txBox="1"/>
          <p:nvPr>
            <p:ph idx="14" type="title"/>
          </p:nvPr>
        </p:nvSpPr>
        <p:spPr>
          <a:xfrm>
            <a:off x="7007575" y="11448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2</a:t>
            </a:r>
            <a:endParaRPr sz="4800"/>
          </a:p>
        </p:txBody>
      </p:sp>
      <p:sp>
        <p:nvSpPr>
          <p:cNvPr id="197" name="Google Shape;197;p16"/>
          <p:cNvSpPr txBox="1"/>
          <p:nvPr>
            <p:ph idx="14" type="title"/>
          </p:nvPr>
        </p:nvSpPr>
        <p:spPr>
          <a:xfrm>
            <a:off x="5780400" y="3656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1</a:t>
            </a:r>
            <a:endParaRPr sz="4800"/>
          </a:p>
        </p:txBody>
      </p:sp>
      <p:sp>
        <p:nvSpPr>
          <p:cNvPr id="198" name="Google Shape;198;p16"/>
          <p:cNvSpPr txBox="1"/>
          <p:nvPr>
            <p:ph idx="14" type="title"/>
          </p:nvPr>
        </p:nvSpPr>
        <p:spPr>
          <a:xfrm>
            <a:off x="6005200" y="1906775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</a:t>
            </a:r>
            <a:endParaRPr sz="4800"/>
          </a:p>
        </p:txBody>
      </p:sp>
      <p:sp>
        <p:nvSpPr>
          <p:cNvPr id="199" name="Google Shape;199;p16"/>
          <p:cNvSpPr txBox="1"/>
          <p:nvPr>
            <p:ph idx="14" type="title"/>
          </p:nvPr>
        </p:nvSpPr>
        <p:spPr>
          <a:xfrm>
            <a:off x="6470525" y="34455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</a:t>
            </a:r>
            <a:endParaRPr sz="4800"/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913" y="2383050"/>
            <a:ext cx="1379115" cy="12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18" y="874400"/>
            <a:ext cx="10096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75" y="3950375"/>
            <a:ext cx="476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6725" y="4021775"/>
            <a:ext cx="863400" cy="61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1405" y="1597500"/>
            <a:ext cx="1247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56969" l="32232" r="36902" t="10147"/>
          <a:stretch/>
        </p:blipFill>
        <p:spPr>
          <a:xfrm rot="10518676">
            <a:off x="7763100" y="4083112"/>
            <a:ext cx="548700" cy="5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8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7" name="Google Shape;207;p16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idx="13" type="ctrTitle"/>
          </p:nvPr>
        </p:nvSpPr>
        <p:spPr>
          <a:xfrm>
            <a:off x="589575" y="749650"/>
            <a:ext cx="5415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cultivar a planta no vaso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13" name="Google Shape;213;p17"/>
          <p:cNvSpPr txBox="1"/>
          <p:nvPr>
            <p:ph idx="3" type="ctrTitle"/>
          </p:nvPr>
        </p:nvSpPr>
        <p:spPr>
          <a:xfrm>
            <a:off x="589575" y="1430650"/>
            <a:ext cx="6031200" cy="29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Você irá precisar, além do kit Plant.ai, os seguintes materiais: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➔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1(uma) porção de argila, pedriscos ou brita;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➔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1(uma) porção de terra vegetal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;	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➔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1(uma) pá se jardinagem (opcional)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Adicione uma pequena quantidade de argila, pedriscos ou brita no fundo do vaso.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Dica: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Não exagere na quantidade. Para um vaso pequeno, basta encher até a marca 4 cm.</a:t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17"/>
          <p:cNvSpPr txBox="1"/>
          <p:nvPr>
            <p:ph idx="14" type="title"/>
          </p:nvPr>
        </p:nvSpPr>
        <p:spPr>
          <a:xfrm>
            <a:off x="6967400" y="27483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1</a:t>
            </a:r>
            <a:endParaRPr sz="4800"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018713"/>
            <a:ext cx="9334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388" y="1018713"/>
            <a:ext cx="9429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7694675" y="2032350"/>
            <a:ext cx="548700" cy="6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375" y="2906800"/>
            <a:ext cx="17907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7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1" name="Google Shape;221;p17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13" type="ctrTitle"/>
          </p:nvPr>
        </p:nvSpPr>
        <p:spPr>
          <a:xfrm>
            <a:off x="589575" y="749650"/>
            <a:ext cx="5415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cultivar a planta no vaso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27" name="Google Shape;227;p18"/>
          <p:cNvSpPr txBox="1"/>
          <p:nvPr>
            <p:ph idx="3" type="ctrTitle"/>
          </p:nvPr>
        </p:nvSpPr>
        <p:spPr>
          <a:xfrm>
            <a:off x="589575" y="1553700"/>
            <a:ext cx="5880900" cy="28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Coloque a manta de drenagem (bidim) sob a camada de argila, pedriscos ou brita, de modo que não fique nenhuma parte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da camada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descoberta.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Dica: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 manta de bidim serve para evitar que a terra molhada escorra pelas pedras, e impeça a passagem da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água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pelos furos do vaso.</a:t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3.1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Caso você queira plantar uma muda, posicione-a bem no meio do vaso, e preencha as laterais- com terra vegetal.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>
            <p:ph idx="14" type="title"/>
          </p:nvPr>
        </p:nvSpPr>
        <p:spPr>
          <a:xfrm>
            <a:off x="6896825" y="44575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2</a:t>
            </a:r>
            <a:endParaRPr sz="4800"/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28" y="1047625"/>
            <a:ext cx="863400" cy="1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>
            <p:ph idx="14" type="title"/>
          </p:nvPr>
        </p:nvSpPr>
        <p:spPr>
          <a:xfrm>
            <a:off x="6591675" y="2777025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3.1</a:t>
            </a:r>
            <a:endParaRPr sz="4800"/>
          </a:p>
        </p:txBody>
      </p:sp>
      <p:pic>
        <p:nvPicPr>
          <p:cNvPr id="232" name="Google Shape;2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100" y="3586450"/>
            <a:ext cx="863400" cy="102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0175" y="3000075"/>
            <a:ext cx="1107561" cy="1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7213" y="3497250"/>
            <a:ext cx="716707" cy="5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7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6" name="Google Shape;236;p18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13" type="ctrTitle"/>
          </p:nvPr>
        </p:nvSpPr>
        <p:spPr>
          <a:xfrm>
            <a:off x="589575" y="749650"/>
            <a:ext cx="5415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cultivar a planta no vaso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42" name="Google Shape;242;p19"/>
          <p:cNvSpPr txBox="1"/>
          <p:nvPr>
            <p:ph idx="3" type="ctrTitle"/>
          </p:nvPr>
        </p:nvSpPr>
        <p:spPr>
          <a:xfrm>
            <a:off x="589575" y="1430650"/>
            <a:ext cx="6387000" cy="30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3.2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Caso você for cultivar uma semente, preencha o vaso com terra vegetal. Depois insira sua semente bem no meio da terra.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Dica: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Não é necessário afundar a semente até o fundo do vaso. Dois centímetros de profundidade é o suficiente.</a:t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 por fim, cubra as laterais da planta com outra camada de argila, pedriscos ou brita no fundo do vaso.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Dica: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Isso irá fazer com que a água da rega não evapore tão rapidamente e permaneça por mais tempo no vaso.</a:t>
            </a:r>
            <a:endParaRPr i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>
            <p:ph idx="14" type="title"/>
          </p:nvPr>
        </p:nvSpPr>
        <p:spPr>
          <a:xfrm>
            <a:off x="6931450" y="11433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3.2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425" y="1271300"/>
            <a:ext cx="1243521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250" y="2108438"/>
            <a:ext cx="863400" cy="101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8502" y="3290200"/>
            <a:ext cx="971522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>
            <p:ph idx="14" type="title"/>
          </p:nvPr>
        </p:nvSpPr>
        <p:spPr>
          <a:xfrm>
            <a:off x="7195450" y="30097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6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0" name="Google Shape;250;p19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3" type="ctrTitle"/>
          </p:nvPr>
        </p:nvSpPr>
        <p:spPr>
          <a:xfrm>
            <a:off x="589575" y="749650"/>
            <a:ext cx="63870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associar seu produto à sua conta digital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56" name="Google Shape;256;p20"/>
          <p:cNvSpPr txBox="1"/>
          <p:nvPr>
            <p:ph idx="3" type="ctrTitle"/>
          </p:nvPr>
        </p:nvSpPr>
        <p:spPr>
          <a:xfrm>
            <a:off x="589575" y="1909250"/>
            <a:ext cx="5711400" cy="26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AutoNum type="arabicPeriod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Localize o ID do seu produto, que está localizado na parte de trás da placa Arduíno.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AutoNum type="arabicPeriod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Entre no site do https://www.plant.ai.com.br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AutoNum type="arabicPeriod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Caso ainda não tenha cadastro no site, clique na seção “Entrar” em nosso site. Depois clique na opção “Não possuo conta”.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AutoNum type="arabicPeriod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Preencha nosso questionário , e clique em “Cadastrar”.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20"/>
          <p:cNvSpPr txBox="1"/>
          <p:nvPr>
            <p:ph idx="14" type="title"/>
          </p:nvPr>
        </p:nvSpPr>
        <p:spPr>
          <a:xfrm>
            <a:off x="6624850" y="2286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1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59" name="Google Shape;259;p20"/>
          <p:cNvSpPr txBox="1"/>
          <p:nvPr>
            <p:ph idx="14" type="title"/>
          </p:nvPr>
        </p:nvSpPr>
        <p:spPr>
          <a:xfrm>
            <a:off x="6738250" y="24001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</a:t>
            </a:r>
            <a:endParaRPr sz="4800"/>
          </a:p>
        </p:txBody>
      </p:sp>
      <p:pic>
        <p:nvPicPr>
          <p:cNvPr id="260" name="Google Shape;2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75" y="655350"/>
            <a:ext cx="5429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450" y="3650800"/>
            <a:ext cx="1599917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4175" y="1552175"/>
            <a:ext cx="1046150" cy="1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7977" y="3013150"/>
            <a:ext cx="1514913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2068" y="579150"/>
            <a:ext cx="5905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 txBox="1"/>
          <p:nvPr>
            <p:ph idx="14" type="title"/>
          </p:nvPr>
        </p:nvSpPr>
        <p:spPr>
          <a:xfrm>
            <a:off x="7175575" y="1424038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2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66" name="Google Shape;266;p20"/>
          <p:cNvSpPr txBox="1"/>
          <p:nvPr>
            <p:ph idx="14" type="title"/>
          </p:nvPr>
        </p:nvSpPr>
        <p:spPr>
          <a:xfrm>
            <a:off x="5646250" y="3110575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8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" name="Google Shape;268;p20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1E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idx="13" type="ctrTitle"/>
          </p:nvPr>
        </p:nvSpPr>
        <p:spPr>
          <a:xfrm>
            <a:off x="589575" y="749650"/>
            <a:ext cx="63870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Josefin Slab"/>
                <a:ea typeface="Josefin Slab"/>
                <a:cs typeface="Josefin Slab"/>
                <a:sym typeface="Josefin Slab"/>
              </a:rPr>
              <a:t>Como associar seu produto à sua conta digital</a:t>
            </a:r>
            <a:endParaRPr sz="30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74" name="Google Shape;274;p21"/>
          <p:cNvSpPr txBox="1"/>
          <p:nvPr>
            <p:ph idx="3" type="ctrTitle"/>
          </p:nvPr>
        </p:nvSpPr>
        <p:spPr>
          <a:xfrm>
            <a:off x="589575" y="1833050"/>
            <a:ext cx="5839800" cy="26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Após o cadastro, acesse a seção “Entrar” novamente.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Ao fazer seu login você será redirecionado para a página de “Informações do cliente e planta”.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Selecione a opção “Cadastrar novo vaso”.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8.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nsira o código identificador na lacuna . E por fim clique em “Salvar”.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 flipH="1">
            <a:off x="624693" y="429749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6" name="Google Shape;276;p21"/>
          <p:cNvSpPr txBox="1"/>
          <p:nvPr>
            <p:ph idx="14" type="title"/>
          </p:nvPr>
        </p:nvSpPr>
        <p:spPr>
          <a:xfrm>
            <a:off x="7310650" y="38100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5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77" name="Google Shape;277;p21"/>
          <p:cNvSpPr txBox="1"/>
          <p:nvPr>
            <p:ph idx="14" type="title"/>
          </p:nvPr>
        </p:nvSpPr>
        <p:spPr>
          <a:xfrm>
            <a:off x="6009788" y="3061725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8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850" y="960150"/>
            <a:ext cx="1416927" cy="10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>
            <p:ph idx="14" type="title"/>
          </p:nvPr>
        </p:nvSpPr>
        <p:spPr>
          <a:xfrm>
            <a:off x="6877925" y="1659250"/>
            <a:ext cx="863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7</a:t>
            </a:r>
            <a:endParaRPr sz="4800"/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325" y="2379363"/>
            <a:ext cx="1095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2668" y="2379363"/>
            <a:ext cx="790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488" y="3613400"/>
            <a:ext cx="1095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130" y="3775400"/>
            <a:ext cx="7905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/>
          <p:nvPr/>
        </p:nvSpPr>
        <p:spPr>
          <a:xfrm>
            <a:off x="7673250" y="2569963"/>
            <a:ext cx="548700" cy="1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6">
            <a:alphaModFix/>
          </a:blip>
          <a:srcRect b="40148" l="0" r="0" t="0"/>
          <a:stretch/>
        </p:blipFill>
        <p:spPr>
          <a:xfrm>
            <a:off x="8149541" y="76200"/>
            <a:ext cx="918259" cy="6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21"/>
          <p:cNvSpPr txBox="1"/>
          <p:nvPr/>
        </p:nvSpPr>
        <p:spPr>
          <a:xfrm>
            <a:off x="0" y="4680575"/>
            <a:ext cx="92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99" lvl="0" marL="3635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Josefin Slab"/>
                <a:ea typeface="Josefin Slab"/>
                <a:cs typeface="Josefin Slab"/>
                <a:sym typeface="Josefin Slab"/>
              </a:rPr>
              <a:t>Acesse o site: https://www.plant.ai.com.br para ter acesso à informações mais detalhadas, se for preciso.</a:t>
            </a:r>
            <a:endParaRPr sz="15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idx="1" type="subTitle"/>
          </p:nvPr>
        </p:nvSpPr>
        <p:spPr>
          <a:xfrm>
            <a:off x="1948972" y="3457226"/>
            <a:ext cx="2753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plant.ai.com.br</a:t>
            </a:r>
            <a:endParaRPr/>
          </a:p>
        </p:txBody>
      </p:sp>
      <p:sp>
        <p:nvSpPr>
          <p:cNvPr id="292" name="Google Shape;292;p22"/>
          <p:cNvSpPr txBox="1"/>
          <p:nvPr>
            <p:ph type="ctrTitle"/>
          </p:nvPr>
        </p:nvSpPr>
        <p:spPr>
          <a:xfrm>
            <a:off x="1948972" y="2626300"/>
            <a:ext cx="19404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Obrigada por confiar no plant.ai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347565" y="3090588"/>
            <a:ext cx="214638" cy="204979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5335613" y="2769711"/>
            <a:ext cx="238540" cy="16456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5399422" y="2330894"/>
            <a:ext cx="110924" cy="238540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 txBox="1"/>
          <p:nvPr>
            <p:ph idx="1" type="subTitle"/>
          </p:nvPr>
        </p:nvSpPr>
        <p:spPr>
          <a:xfrm>
            <a:off x="5574173" y="2328850"/>
            <a:ext cx="20160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facebook.com/plant.ai</a:t>
            </a:r>
            <a:endParaRPr/>
          </a:p>
        </p:txBody>
      </p:sp>
      <p:sp>
        <p:nvSpPr>
          <p:cNvPr id="297" name="Google Shape;297;p22"/>
          <p:cNvSpPr txBox="1"/>
          <p:nvPr>
            <p:ph idx="1" type="subTitle"/>
          </p:nvPr>
        </p:nvSpPr>
        <p:spPr>
          <a:xfrm>
            <a:off x="5574173" y="2691493"/>
            <a:ext cx="20160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@plantai</a:t>
            </a:r>
            <a:endParaRPr/>
          </a:p>
        </p:txBody>
      </p:sp>
      <p:sp>
        <p:nvSpPr>
          <p:cNvPr id="298" name="Google Shape;298;p22"/>
          <p:cNvSpPr txBox="1"/>
          <p:nvPr>
            <p:ph idx="1" type="subTitle"/>
          </p:nvPr>
        </p:nvSpPr>
        <p:spPr>
          <a:xfrm>
            <a:off x="5574173" y="3064400"/>
            <a:ext cx="20160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</a:t>
            </a:r>
            <a:r>
              <a:rPr lang="es"/>
              <a:t>/plant-ai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