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33"/>
    <a:srgbClr val="9900FF"/>
    <a:srgbClr val="66CC99"/>
    <a:srgbClr val="3399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85" autoAdjust="0"/>
    <p:restoredTop sz="93504" autoAdjust="0"/>
  </p:normalViewPr>
  <p:slideViewPr>
    <p:cSldViewPr snapToGrid="0" snapToObjects="1">
      <p:cViewPr varScale="1">
        <p:scale>
          <a:sx n="101" d="100"/>
          <a:sy n="101" d="100"/>
        </p:scale>
        <p:origin x="-1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069-1C9C-DB47-8E33-EE28D3E94FB2}" type="datetimeFigureOut">
              <a:rPr lang="en-US" smtClean="0"/>
              <a:t>02/06/17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E87B-201B-DB4D-8B8B-B081FD5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8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069-1C9C-DB47-8E33-EE28D3E94FB2}" type="datetimeFigureOut">
              <a:rPr lang="en-US" smtClean="0"/>
              <a:t>02/06/17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E87B-201B-DB4D-8B8B-B081FD5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3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069-1C9C-DB47-8E33-EE28D3E94FB2}" type="datetimeFigureOut">
              <a:rPr lang="en-US" smtClean="0"/>
              <a:t>02/06/17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E87B-201B-DB4D-8B8B-B081FD5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8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069-1C9C-DB47-8E33-EE28D3E94FB2}" type="datetimeFigureOut">
              <a:rPr lang="en-US" smtClean="0"/>
              <a:t>02/06/17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E87B-201B-DB4D-8B8B-B081FD5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2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069-1C9C-DB47-8E33-EE28D3E94FB2}" type="datetimeFigureOut">
              <a:rPr lang="en-US" smtClean="0"/>
              <a:t>02/06/17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E87B-201B-DB4D-8B8B-B081FD5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5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069-1C9C-DB47-8E33-EE28D3E94FB2}" type="datetimeFigureOut">
              <a:rPr lang="en-US" smtClean="0"/>
              <a:t>02/06/17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E87B-201B-DB4D-8B8B-B081FD5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069-1C9C-DB47-8E33-EE28D3E94FB2}" type="datetimeFigureOut">
              <a:rPr lang="en-US" smtClean="0"/>
              <a:t>02/06/17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E87B-201B-DB4D-8B8B-B081FD5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4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069-1C9C-DB47-8E33-EE28D3E94FB2}" type="datetimeFigureOut">
              <a:rPr lang="en-US" smtClean="0"/>
              <a:t>02/06/17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E87B-201B-DB4D-8B8B-B081FD5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5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069-1C9C-DB47-8E33-EE28D3E94FB2}" type="datetimeFigureOut">
              <a:rPr lang="en-US" smtClean="0"/>
              <a:t>02/06/17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E87B-201B-DB4D-8B8B-B081FD5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5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069-1C9C-DB47-8E33-EE28D3E94FB2}" type="datetimeFigureOut">
              <a:rPr lang="en-US" smtClean="0"/>
              <a:t>02/06/17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E87B-201B-DB4D-8B8B-B081FD5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5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069-1C9C-DB47-8E33-EE28D3E94FB2}" type="datetimeFigureOut">
              <a:rPr lang="en-US" smtClean="0"/>
              <a:t>02/06/17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E87B-201B-DB4D-8B8B-B081FD5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8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9B069-1C9C-DB47-8E33-EE28D3E94FB2}" type="datetimeFigureOut">
              <a:rPr lang="en-US" smtClean="0"/>
              <a:t>02/06/17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FE87B-201B-DB4D-8B8B-B081FD5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35197" y="5415158"/>
            <a:ext cx="747474" cy="326004"/>
          </a:xfrm>
          <a:prstGeom prst="round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Mishima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48971" y="5415158"/>
            <a:ext cx="747474" cy="326004"/>
          </a:xfrm>
          <a:prstGeom prst="roundRect">
            <a:avLst/>
          </a:prstGeom>
          <a:solidFill>
            <a:srgbClr val="66CC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Arcade Fire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13747" y="5709653"/>
            <a:ext cx="747474" cy="323565"/>
          </a:xfrm>
          <a:prstGeom prst="roundRect">
            <a:avLst/>
          </a:prstGeom>
          <a:solidFill>
            <a:srgbClr val="99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</a:rPr>
              <a:t>Solange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20015" y="5415158"/>
            <a:ext cx="1304809" cy="326004"/>
          </a:xfrm>
          <a:prstGeom prst="round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</a:rPr>
              <a:t>Bon Iver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26749" y="5709652"/>
            <a:ext cx="962246" cy="323565"/>
          </a:xfrm>
          <a:prstGeom prst="roundRect">
            <a:avLst/>
          </a:prstGeom>
          <a:solidFill>
            <a:srgbClr val="FF3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</a:rPr>
              <a:t>The Afghan Whigs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" name="Picture 9" descr="Unknown-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3"/>
          <a:stretch/>
        </p:blipFill>
        <p:spPr>
          <a:xfrm>
            <a:off x="1744759" y="1000477"/>
            <a:ext cx="5852160" cy="43701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79772" y="515569"/>
            <a:ext cx="56139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Top </a:t>
            </a:r>
            <a:r>
              <a:rPr lang="en-US" sz="1600" dirty="0">
                <a:latin typeface="Helvetica"/>
                <a:cs typeface="Helvetica"/>
              </a:rPr>
              <a:t>m</a:t>
            </a:r>
            <a:r>
              <a:rPr lang="en-US" sz="1600" dirty="0" smtClean="0">
                <a:latin typeface="Helvetica"/>
                <a:cs typeface="Helvetica"/>
              </a:rPr>
              <a:t>entioned bands on Thursday</a:t>
            </a:r>
          </a:p>
          <a:p>
            <a:pPr algn="ctr"/>
            <a:r>
              <a:rPr lang="en-US" sz="1400" dirty="0" smtClean="0">
                <a:latin typeface="Helvetica"/>
                <a:cs typeface="Helvetica"/>
              </a:rPr>
              <a:t>Primavera Sound 2017</a:t>
            </a:r>
            <a:endParaRPr lang="en-US" sz="1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26526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ebc</dc:creator>
  <cp:lastModifiedBy>ebc</cp:lastModifiedBy>
  <cp:revision>5</cp:revision>
  <dcterms:created xsi:type="dcterms:W3CDTF">2017-06-02T09:43:47Z</dcterms:created>
  <dcterms:modified xsi:type="dcterms:W3CDTF">2017-06-02T10:53:38Z</dcterms:modified>
</cp:coreProperties>
</file>