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EDDC3-0106-44A3-A13F-7A1036C5CEB5}" v="5" dt="2023-01-23T23:07:36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vlin" userId="02230e67c87ad64d" providerId="LiveId" clId="{75AEDDC3-0106-44A3-A13F-7A1036C5CEB5}"/>
    <pc:docChg chg="undo custSel modSld">
      <pc:chgData name="Daniel Rivlin" userId="02230e67c87ad64d" providerId="LiveId" clId="{75AEDDC3-0106-44A3-A13F-7A1036C5CEB5}" dt="2023-01-23T23:13:49.950" v="104" actId="313"/>
      <pc:docMkLst>
        <pc:docMk/>
      </pc:docMkLst>
      <pc:sldChg chg="modSp mod">
        <pc:chgData name="Daniel Rivlin" userId="02230e67c87ad64d" providerId="LiveId" clId="{75AEDDC3-0106-44A3-A13F-7A1036C5CEB5}" dt="2023-01-23T23:13:49.950" v="104" actId="313"/>
        <pc:sldMkLst>
          <pc:docMk/>
          <pc:sldMk cId="1684440350" sldId="256"/>
        </pc:sldMkLst>
        <pc:spChg chg="mod">
          <ac:chgData name="Daniel Rivlin" userId="02230e67c87ad64d" providerId="LiveId" clId="{75AEDDC3-0106-44A3-A13F-7A1036C5CEB5}" dt="2023-01-23T23:13:49.950" v="104" actId="313"/>
          <ac:spMkLst>
            <pc:docMk/>
            <pc:sldMk cId="1684440350" sldId="256"/>
            <ac:spMk id="2" creationId="{BF39186A-D1C6-83B5-D03D-5E2DDECB6A31}"/>
          </ac:spMkLst>
        </pc:spChg>
        <pc:spChg chg="mod">
          <ac:chgData name="Daniel Rivlin" userId="02230e67c87ad64d" providerId="LiveId" clId="{75AEDDC3-0106-44A3-A13F-7A1036C5CEB5}" dt="2023-01-23T23:11:13.133" v="100" actId="20577"/>
          <ac:spMkLst>
            <pc:docMk/>
            <pc:sldMk cId="1684440350" sldId="256"/>
            <ac:spMk id="3" creationId="{9A55BBE0-B7AB-F68C-1D4A-A17C5A182752}"/>
          </ac:spMkLst>
        </pc:spChg>
      </pc:sldChg>
      <pc:sldChg chg="modSp mod">
        <pc:chgData name="Daniel Rivlin" userId="02230e67c87ad64d" providerId="LiveId" clId="{75AEDDC3-0106-44A3-A13F-7A1036C5CEB5}" dt="2023-01-23T22:23:48.877" v="1" actId="20577"/>
        <pc:sldMkLst>
          <pc:docMk/>
          <pc:sldMk cId="3912935221" sldId="257"/>
        </pc:sldMkLst>
        <pc:spChg chg="mod">
          <ac:chgData name="Daniel Rivlin" userId="02230e67c87ad64d" providerId="LiveId" clId="{75AEDDC3-0106-44A3-A13F-7A1036C5CEB5}" dt="2023-01-23T22:23:48.877" v="1" actId="20577"/>
          <ac:spMkLst>
            <pc:docMk/>
            <pc:sldMk cId="3912935221" sldId="257"/>
            <ac:spMk id="5" creationId="{9A7ACF96-CF6F-0ADC-8249-AC0C5EF23CFB}"/>
          </ac:spMkLst>
        </pc:spChg>
      </pc:sldChg>
      <pc:sldChg chg="addSp delSp modSp mod">
        <pc:chgData name="Daniel Rivlin" userId="02230e67c87ad64d" providerId="LiveId" clId="{75AEDDC3-0106-44A3-A13F-7A1036C5CEB5}" dt="2023-01-23T23:08:39.331" v="79" actId="20577"/>
        <pc:sldMkLst>
          <pc:docMk/>
          <pc:sldMk cId="2116269813" sldId="258"/>
        </pc:sldMkLst>
        <pc:spChg chg="mod">
          <ac:chgData name="Daniel Rivlin" userId="02230e67c87ad64d" providerId="LiveId" clId="{75AEDDC3-0106-44A3-A13F-7A1036C5CEB5}" dt="2023-01-23T22:24:29.439" v="8" actId="26606"/>
          <ac:spMkLst>
            <pc:docMk/>
            <pc:sldMk cId="2116269813" sldId="258"/>
            <ac:spMk id="2" creationId="{94E8B613-92A5-548A-F1A5-9528C2569D1D}"/>
          </ac:spMkLst>
        </pc:spChg>
        <pc:spChg chg="del">
          <ac:chgData name="Daniel Rivlin" userId="02230e67c87ad64d" providerId="LiveId" clId="{75AEDDC3-0106-44A3-A13F-7A1036C5CEB5}" dt="2023-01-23T22:24:10.910" v="2" actId="26606"/>
          <ac:spMkLst>
            <pc:docMk/>
            <pc:sldMk cId="2116269813" sldId="258"/>
            <ac:spMk id="7" creationId="{1E1665A6-74DB-4F44-A6EF-F01205E8718B}"/>
          </ac:spMkLst>
        </pc:spChg>
        <pc:spChg chg="mod">
          <ac:chgData name="Daniel Rivlin" userId="02230e67c87ad64d" providerId="LiveId" clId="{75AEDDC3-0106-44A3-A13F-7A1036C5CEB5}" dt="2023-01-23T23:08:39.331" v="79" actId="20577"/>
          <ac:spMkLst>
            <pc:docMk/>
            <pc:sldMk cId="2116269813" sldId="258"/>
            <ac:spMk id="8" creationId="{E84B116C-E6DC-FFCC-7F1C-BE33AE82EA48}"/>
          </ac:spMkLst>
        </pc:spChg>
        <pc:spChg chg="add del">
          <ac:chgData name="Daniel Rivlin" userId="02230e67c87ad64d" providerId="LiveId" clId="{75AEDDC3-0106-44A3-A13F-7A1036C5CEB5}" dt="2023-01-23T22:24:29.442" v="9" actId="26606"/>
          <ac:spMkLst>
            <pc:docMk/>
            <pc:sldMk cId="2116269813" sldId="258"/>
            <ac:spMk id="13" creationId="{1D868099-6145-4BC0-A5EA-74BEF1776BA9}"/>
          </ac:spMkLst>
        </pc:spChg>
        <pc:spChg chg="add del">
          <ac:chgData name="Daniel Rivlin" userId="02230e67c87ad64d" providerId="LiveId" clId="{75AEDDC3-0106-44A3-A13F-7A1036C5CEB5}" dt="2023-01-23T22:24:29.442" v="9" actId="26606"/>
          <ac:spMkLst>
            <pc:docMk/>
            <pc:sldMk cId="2116269813" sldId="258"/>
            <ac:spMk id="15" creationId="{CC1026F7-DECB-49B4-A565-518BBA445471}"/>
          </ac:spMkLst>
        </pc:spChg>
        <pc:spChg chg="add">
          <ac:chgData name="Daniel Rivlin" userId="02230e67c87ad64d" providerId="LiveId" clId="{75AEDDC3-0106-44A3-A13F-7A1036C5CEB5}" dt="2023-01-23T22:24:29.442" v="9" actId="26606"/>
          <ac:spMkLst>
            <pc:docMk/>
            <pc:sldMk cId="2116269813" sldId="258"/>
            <ac:spMk id="17" creationId="{1D868099-6145-4BC0-A5EA-74BEF1776BA9}"/>
          </ac:spMkLst>
        </pc:spChg>
        <pc:spChg chg="add">
          <ac:chgData name="Daniel Rivlin" userId="02230e67c87ad64d" providerId="LiveId" clId="{75AEDDC3-0106-44A3-A13F-7A1036C5CEB5}" dt="2023-01-23T22:24:29.442" v="9" actId="26606"/>
          <ac:spMkLst>
            <pc:docMk/>
            <pc:sldMk cId="2116269813" sldId="258"/>
            <ac:spMk id="18" creationId="{CC1026F7-DECB-49B4-A565-518BBA445471}"/>
          </ac:spMkLst>
        </pc:spChg>
        <pc:spChg chg="add del">
          <ac:chgData name="Daniel Rivlin" userId="02230e67c87ad64d" providerId="LiveId" clId="{75AEDDC3-0106-44A3-A13F-7A1036C5CEB5}" dt="2023-01-23T22:24:27.341" v="6" actId="26606"/>
          <ac:spMkLst>
            <pc:docMk/>
            <pc:sldMk cId="2116269813" sldId="258"/>
            <ac:spMk id="20" creationId="{1D868099-6145-4BC0-A5EA-74BEF1776BA9}"/>
          </ac:spMkLst>
        </pc:spChg>
        <pc:spChg chg="add del">
          <ac:chgData name="Daniel Rivlin" userId="02230e67c87ad64d" providerId="LiveId" clId="{75AEDDC3-0106-44A3-A13F-7A1036C5CEB5}" dt="2023-01-23T22:24:27.341" v="6" actId="26606"/>
          <ac:spMkLst>
            <pc:docMk/>
            <pc:sldMk cId="2116269813" sldId="258"/>
            <ac:spMk id="22" creationId="{CC1026F7-DECB-49B4-A565-518BBA445471}"/>
          </ac:spMkLst>
        </pc:spChg>
        <pc:picChg chg="mod ord">
          <ac:chgData name="Daniel Rivlin" userId="02230e67c87ad64d" providerId="LiveId" clId="{75AEDDC3-0106-44A3-A13F-7A1036C5CEB5}" dt="2023-01-23T22:24:35.020" v="10" actId="27614"/>
          <ac:picMkLst>
            <pc:docMk/>
            <pc:sldMk cId="2116269813" sldId="258"/>
            <ac:picMk id="5" creationId="{0FFF67B5-ECDA-22C2-EFEC-EF237FEE65B3}"/>
          </ac:picMkLst>
        </pc:picChg>
      </pc:sldChg>
      <pc:sldChg chg="modSp mod">
        <pc:chgData name="Daniel Rivlin" userId="02230e67c87ad64d" providerId="LiveId" clId="{75AEDDC3-0106-44A3-A13F-7A1036C5CEB5}" dt="2023-01-23T23:08:28.305" v="77" actId="20577"/>
        <pc:sldMkLst>
          <pc:docMk/>
          <pc:sldMk cId="3068986913" sldId="260"/>
        </pc:sldMkLst>
        <pc:spChg chg="mod">
          <ac:chgData name="Daniel Rivlin" userId="02230e67c87ad64d" providerId="LiveId" clId="{75AEDDC3-0106-44A3-A13F-7A1036C5CEB5}" dt="2023-01-23T23:08:28.305" v="77" actId="20577"/>
          <ac:spMkLst>
            <pc:docMk/>
            <pc:sldMk cId="3068986913" sldId="260"/>
            <ac:spMk id="3" creationId="{D6C38A60-1484-D3EE-3961-CC7596FA806E}"/>
          </ac:spMkLst>
        </pc:spChg>
      </pc:sldChg>
      <pc:sldChg chg="addSp delSp modSp mod setBg setClrOvrMap">
        <pc:chgData name="Daniel Rivlin" userId="02230e67c87ad64d" providerId="LiveId" clId="{75AEDDC3-0106-44A3-A13F-7A1036C5CEB5}" dt="2023-01-23T23:07:36.831" v="53" actId="14100"/>
        <pc:sldMkLst>
          <pc:docMk/>
          <pc:sldMk cId="2704964828" sldId="264"/>
        </pc:sldMkLst>
        <pc:spChg chg="mod">
          <ac:chgData name="Daniel Rivlin" userId="02230e67c87ad64d" providerId="LiveId" clId="{75AEDDC3-0106-44A3-A13F-7A1036C5CEB5}" dt="2023-01-23T23:06:52.033" v="39" actId="26606"/>
          <ac:spMkLst>
            <pc:docMk/>
            <pc:sldMk cId="2704964828" sldId="264"/>
            <ac:spMk id="2" creationId="{6CCFDFEE-0904-C058-7C24-1D3ADADA37D0}"/>
          </ac:spMkLst>
        </pc:spChg>
        <pc:spChg chg="add mod ord">
          <ac:chgData name="Daniel Rivlin" userId="02230e67c87ad64d" providerId="LiveId" clId="{75AEDDC3-0106-44A3-A13F-7A1036C5CEB5}" dt="2023-01-23T23:02:21.482" v="38" actId="20577"/>
          <ac:spMkLst>
            <pc:docMk/>
            <pc:sldMk cId="2704964828" sldId="264"/>
            <ac:spMk id="4" creationId="{00188B07-2004-A532-1139-3C6A05CA34D0}"/>
          </ac:spMkLst>
        </pc:spChg>
        <pc:spChg chg="del">
          <ac:chgData name="Daniel Rivlin" userId="02230e67c87ad64d" providerId="LiveId" clId="{75AEDDC3-0106-44A3-A13F-7A1036C5CEB5}" dt="2023-01-23T23:01:43.701" v="13" actId="26606"/>
          <ac:spMkLst>
            <pc:docMk/>
            <pc:sldMk cId="2704964828" sldId="264"/>
            <ac:spMk id="14" creationId="{3E782878-3AA6-ED1C-57BB-A88D925D866C}"/>
          </ac:spMkLst>
        </pc:spChg>
        <pc:spChg chg="add del">
          <ac:chgData name="Daniel Rivlin" userId="02230e67c87ad64d" providerId="LiveId" clId="{75AEDDC3-0106-44A3-A13F-7A1036C5CEB5}" dt="2023-01-23T23:06:52.033" v="39" actId="26606"/>
          <ac:spMkLst>
            <pc:docMk/>
            <pc:sldMk cId="2704964828" sldId="264"/>
            <ac:spMk id="1031" creationId="{6D7D7F0C-622D-4D84-A68D-C1AF54B6347B}"/>
          </ac:spMkLst>
        </pc:spChg>
        <pc:spChg chg="add del">
          <ac:chgData name="Daniel Rivlin" userId="02230e67c87ad64d" providerId="LiveId" clId="{75AEDDC3-0106-44A3-A13F-7A1036C5CEB5}" dt="2023-01-23T23:06:52.033" v="39" actId="26606"/>
          <ac:spMkLst>
            <pc:docMk/>
            <pc:sldMk cId="2704964828" sldId="264"/>
            <ac:spMk id="1033" creationId="{02A2E7B6-CE50-4B96-A981-2A0250732818}"/>
          </ac:spMkLst>
        </pc:spChg>
        <pc:spChg chg="add">
          <ac:chgData name="Daniel Rivlin" userId="02230e67c87ad64d" providerId="LiveId" clId="{75AEDDC3-0106-44A3-A13F-7A1036C5CEB5}" dt="2023-01-23T23:06:52.033" v="39" actId="26606"/>
          <ac:spMkLst>
            <pc:docMk/>
            <pc:sldMk cId="2704964828" sldId="264"/>
            <ac:spMk id="1038" creationId="{6D7D7F0C-622D-4D84-A68D-C1AF54B6347B}"/>
          </ac:spMkLst>
        </pc:spChg>
        <pc:spChg chg="add">
          <ac:chgData name="Daniel Rivlin" userId="02230e67c87ad64d" providerId="LiveId" clId="{75AEDDC3-0106-44A3-A13F-7A1036C5CEB5}" dt="2023-01-23T23:06:52.033" v="39" actId="26606"/>
          <ac:spMkLst>
            <pc:docMk/>
            <pc:sldMk cId="2704964828" sldId="264"/>
            <ac:spMk id="1040" creationId="{02A2E7B6-CE50-4B96-A981-2A0250732818}"/>
          </ac:spMkLst>
        </pc:spChg>
        <pc:picChg chg="del">
          <ac:chgData name="Daniel Rivlin" userId="02230e67c87ad64d" providerId="LiveId" clId="{75AEDDC3-0106-44A3-A13F-7A1036C5CEB5}" dt="2023-01-23T23:01:36.518" v="11" actId="478"/>
          <ac:picMkLst>
            <pc:docMk/>
            <pc:sldMk cId="2704964828" sldId="264"/>
            <ac:picMk id="5" creationId="{F488712A-2300-6333-18F3-3E72C3536224}"/>
          </ac:picMkLst>
        </pc:picChg>
        <pc:picChg chg="mod">
          <ac:chgData name="Daniel Rivlin" userId="02230e67c87ad64d" providerId="LiveId" clId="{75AEDDC3-0106-44A3-A13F-7A1036C5CEB5}" dt="2023-01-23T23:07:12.042" v="49" actId="14100"/>
          <ac:picMkLst>
            <pc:docMk/>
            <pc:sldMk cId="2704964828" sldId="264"/>
            <ac:picMk id="11" creationId="{D8EBBAE0-958F-58B5-DE4E-5EACA5882D40}"/>
          </ac:picMkLst>
        </pc:picChg>
        <pc:picChg chg="mod">
          <ac:chgData name="Daniel Rivlin" userId="02230e67c87ad64d" providerId="LiveId" clId="{75AEDDC3-0106-44A3-A13F-7A1036C5CEB5}" dt="2023-01-23T23:07:02.791" v="46" actId="1076"/>
          <ac:picMkLst>
            <pc:docMk/>
            <pc:sldMk cId="2704964828" sldId="264"/>
            <ac:picMk id="13" creationId="{40E3EA28-B508-8262-EC3F-85BF21C5AF4D}"/>
          </ac:picMkLst>
        </pc:picChg>
        <pc:picChg chg="add mod">
          <ac:chgData name="Daniel Rivlin" userId="02230e67c87ad64d" providerId="LiveId" clId="{75AEDDC3-0106-44A3-A13F-7A1036C5CEB5}" dt="2023-01-23T23:07:36.831" v="53" actId="14100"/>
          <ac:picMkLst>
            <pc:docMk/>
            <pc:sldMk cId="2704964828" sldId="264"/>
            <ac:picMk id="1026" creationId="{A0654E18-85EA-277C-46F3-39630562F2DD}"/>
          </ac:picMkLst>
        </pc:picChg>
      </pc:sldChg>
    </pc:docChg>
  </pc:docChgLst>
  <pc:docChgLst>
    <pc:chgData name="Daniel Rivlin" userId="02230e67c87ad64d" providerId="LiveId" clId="{2E873FF0-D41F-4D44-A17B-E01770131B59}"/>
    <pc:docChg chg="undo custSel addSld delSld modSld">
      <pc:chgData name="Daniel Rivlin" userId="02230e67c87ad64d" providerId="LiveId" clId="{2E873FF0-D41F-4D44-A17B-E01770131B59}" dt="2023-01-20T11:16:18.070" v="2060" actId="26606"/>
      <pc:docMkLst>
        <pc:docMk/>
      </pc:docMkLst>
      <pc:sldChg chg="addSp delSp modSp mod">
        <pc:chgData name="Daniel Rivlin" userId="02230e67c87ad64d" providerId="LiveId" clId="{2E873FF0-D41F-4D44-A17B-E01770131B59}" dt="2023-01-20T11:07:27.866" v="1876" actId="1076"/>
        <pc:sldMkLst>
          <pc:docMk/>
          <pc:sldMk cId="3912935221" sldId="257"/>
        </pc:sldMkLst>
        <pc:spChg chg="mod">
          <ac:chgData name="Daniel Rivlin" userId="02230e67c87ad64d" providerId="LiveId" clId="{2E873FF0-D41F-4D44-A17B-E01770131B59}" dt="2023-01-20T11:07:27.866" v="1876" actId="1076"/>
          <ac:spMkLst>
            <pc:docMk/>
            <pc:sldMk cId="3912935221" sldId="257"/>
            <ac:spMk id="5" creationId="{9A7ACF96-CF6F-0ADC-8249-AC0C5EF23CFB}"/>
          </ac:spMkLst>
        </pc:spChg>
        <pc:graphicFrameChg chg="mod">
          <ac:chgData name="Daniel Rivlin" userId="02230e67c87ad64d" providerId="LiveId" clId="{2E873FF0-D41F-4D44-A17B-E01770131B59}" dt="2023-01-20T11:07:24.772" v="1875" actId="1076"/>
          <ac:graphicFrameMkLst>
            <pc:docMk/>
            <pc:sldMk cId="3912935221" sldId="257"/>
            <ac:graphicFrameMk id="4" creationId="{893B0881-627A-8BEF-995A-5DD8731B15C6}"/>
          </ac:graphicFrameMkLst>
        </pc:graphicFrameChg>
        <pc:picChg chg="add del mod">
          <ac:chgData name="Daniel Rivlin" userId="02230e67c87ad64d" providerId="LiveId" clId="{2E873FF0-D41F-4D44-A17B-E01770131B59}" dt="2023-01-20T11:04:13.644" v="1861" actId="478"/>
          <ac:picMkLst>
            <pc:docMk/>
            <pc:sldMk cId="3912935221" sldId="257"/>
            <ac:picMk id="1026" creationId="{537DD9F8-30A7-F8C5-498C-3122E734C0D4}"/>
          </ac:picMkLst>
        </pc:picChg>
        <pc:picChg chg="add mod">
          <ac:chgData name="Daniel Rivlin" userId="02230e67c87ad64d" providerId="LiveId" clId="{2E873FF0-D41F-4D44-A17B-E01770131B59}" dt="2023-01-20T11:04:54.054" v="1869" actId="1076"/>
          <ac:picMkLst>
            <pc:docMk/>
            <pc:sldMk cId="3912935221" sldId="257"/>
            <ac:picMk id="1028" creationId="{E2370D59-2F2A-2D63-FC7A-ADA336C44886}"/>
          </ac:picMkLst>
        </pc:picChg>
      </pc:sldChg>
      <pc:sldChg chg="addSp delSp modSp new mod setBg">
        <pc:chgData name="Daniel Rivlin" userId="02230e67c87ad64d" providerId="LiveId" clId="{2E873FF0-D41F-4D44-A17B-E01770131B59}" dt="2023-01-20T11:08:11.740" v="1888" actId="26606"/>
        <pc:sldMkLst>
          <pc:docMk/>
          <pc:sldMk cId="2116269813" sldId="258"/>
        </pc:sldMkLst>
        <pc:spChg chg="mo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2" creationId="{94E8B613-92A5-548A-F1A5-9528C2569D1D}"/>
          </ac:spMkLst>
        </pc:spChg>
        <pc:spChg chg="del">
          <ac:chgData name="Daniel Rivlin" userId="02230e67c87ad64d" providerId="LiveId" clId="{2E873FF0-D41F-4D44-A17B-E01770131B59}" dt="2023-01-20T10:33:15.844" v="109" actId="3680"/>
          <ac:spMkLst>
            <pc:docMk/>
            <pc:sldMk cId="2116269813" sldId="258"/>
            <ac:spMk id="3" creationId="{42722A6F-2886-D564-0CCD-FC9433DE5677}"/>
          </ac:spMkLst>
        </pc:spChg>
        <pc:spChg chg="add del">
          <ac:chgData name="Daniel Rivlin" userId="02230e67c87ad64d" providerId="LiveId" clId="{2E873FF0-D41F-4D44-A17B-E01770131B59}" dt="2023-01-20T11:07:59.025" v="1883" actId="26606"/>
          <ac:spMkLst>
            <pc:docMk/>
            <pc:sldMk cId="2116269813" sldId="258"/>
            <ac:spMk id="6" creationId="{1E1665A6-74DB-4F44-A6EF-F01205E8718B}"/>
          </ac:spMkLst>
        </pc:spChg>
        <pc:spChg chg="ad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7" creationId="{1E1665A6-74DB-4F44-A6EF-F01205E8718B}"/>
          </ac:spMkLst>
        </pc:spChg>
        <pc:spChg chg="add del">
          <ac:chgData name="Daniel Rivlin" userId="02230e67c87ad64d" providerId="LiveId" clId="{2E873FF0-D41F-4D44-A17B-E01770131B59}" dt="2023-01-20T11:08:07.192" v="1885" actId="26606"/>
          <ac:spMkLst>
            <pc:docMk/>
            <pc:sldMk cId="2116269813" sldId="258"/>
            <ac:spMk id="8" creationId="{30BC9609-A8AF-411F-A9E0-C3B93C8945CA}"/>
          </ac:spMkLst>
        </pc:spChg>
        <pc:spChg chg="add del">
          <ac:chgData name="Daniel Rivlin" userId="02230e67c87ad64d" providerId="LiveId" clId="{2E873FF0-D41F-4D44-A17B-E01770131B59}" dt="2023-01-20T11:07:54.638" v="1879" actId="26606"/>
          <ac:spMkLst>
            <pc:docMk/>
            <pc:sldMk cId="2116269813" sldId="258"/>
            <ac:spMk id="9" creationId="{1E1665A6-74DB-4F44-A6EF-F01205E8718B}"/>
          </ac:spMkLst>
        </pc:spChg>
        <pc:graphicFrameChg chg="add mod ord modGraphic">
          <ac:chgData name="Daniel Rivlin" userId="02230e67c87ad64d" providerId="LiveId" clId="{2E873FF0-D41F-4D44-A17B-E01770131B59}" dt="2023-01-20T11:08:11.740" v="1888" actId="26606"/>
          <ac:graphicFrameMkLst>
            <pc:docMk/>
            <pc:sldMk cId="2116269813" sldId="258"/>
            <ac:graphicFrameMk id="4" creationId="{56511455-DB06-12B9-E712-FDDCDDB7F0EE}"/>
          </ac:graphicFrameMkLst>
        </pc:graphicFrameChg>
      </pc:sldChg>
      <pc:sldChg chg="addSp delSp modSp new mod setBg setClrOvrMap">
        <pc:chgData name="Daniel Rivlin" userId="02230e67c87ad64d" providerId="LiveId" clId="{2E873FF0-D41F-4D44-A17B-E01770131B59}" dt="2023-01-20T11:09:20.901" v="1904" actId="26606"/>
        <pc:sldMkLst>
          <pc:docMk/>
          <pc:sldMk cId="2271928509" sldId="259"/>
        </pc:sldMkLst>
        <pc:spChg chg="mo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" creationId="{57C212BD-3A08-1F63-0BB1-CBDEB26C3C82}"/>
          </ac:spMkLst>
        </pc:spChg>
        <pc:spChg chg="mod or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3" creationId="{F027A97B-374E-A83D-86E3-7D2C21118838}"/>
          </ac:spMkLst>
        </pc:spChg>
        <pc:spChg chg="add del">
          <ac:chgData name="Daniel Rivlin" userId="02230e67c87ad64d" providerId="LiveId" clId="{2E873FF0-D41F-4D44-A17B-E01770131B59}" dt="2023-01-20T11:09:07.280" v="1895" actId="26606"/>
          <ac:spMkLst>
            <pc:docMk/>
            <pc:sldMk cId="2271928509" sldId="259"/>
            <ac:spMk id="2052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022" v="1897" actId="26606"/>
          <ac:spMkLst>
            <pc:docMk/>
            <pc:sldMk cId="2271928509" sldId="259"/>
            <ac:spMk id="2054" creationId="{F8B556C4-7E49-4C36-845D-FC58F507345E}"/>
          </ac:spMkLst>
        </pc:spChg>
        <pc:spChg chg="add del">
          <ac:chgData name="Daniel Rivlin" userId="02230e67c87ad64d" providerId="LiveId" clId="{2E873FF0-D41F-4D44-A17B-E01770131B59}" dt="2023-01-20T11:08:52.316" v="1891" actId="26606"/>
          <ac:spMkLst>
            <pc:docMk/>
            <pc:sldMk cId="2271928509" sldId="259"/>
            <ac:spMk id="2055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6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7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09:19.529" v="1901" actId="26606"/>
          <ac:spMkLst>
            <pc:docMk/>
            <pc:sldMk cId="2271928509" sldId="259"/>
            <ac:spMk id="2059" creationId="{BEC9E7FA-3295-45ED-8253-D23F9E44E1DA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1" creationId="{961D8973-EAA9-459A-AF59-BBB4233D6C78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2" creationId="{FBEA8A33-C0D0-416D-8359-724B8828C7C3}"/>
          </ac:spMkLst>
        </pc:spChg>
        <pc:spChg chg="ad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064" creationId="{B9F89C22-0475-4427-B7C8-0269AD40E3EC}"/>
          </ac:spMkLst>
        </pc:spChg>
        <pc:picChg chg="add mod ord">
          <ac:chgData name="Daniel Rivlin" userId="02230e67c87ad64d" providerId="LiveId" clId="{2E873FF0-D41F-4D44-A17B-E01770131B59}" dt="2023-01-20T11:09:20.901" v="1904" actId="26606"/>
          <ac:picMkLst>
            <pc:docMk/>
            <pc:sldMk cId="2271928509" sldId="259"/>
            <ac:picMk id="2050" creationId="{CA66110D-079B-25F5-C21C-DD07B260F314}"/>
          </ac:picMkLst>
        </pc:picChg>
      </pc:sldChg>
      <pc:sldChg chg="addSp delSp modSp new mod setBg">
        <pc:chgData name="Daniel Rivlin" userId="02230e67c87ad64d" providerId="LiveId" clId="{2E873FF0-D41F-4D44-A17B-E01770131B59}" dt="2023-01-20T11:14:29.901" v="2031" actId="27614"/>
        <pc:sldMkLst>
          <pc:docMk/>
          <pc:sldMk cId="3068986913" sldId="260"/>
        </pc:sldMkLst>
        <pc:spChg chg="mo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2" creationId="{60F8E499-730D-5E7A-724B-5B08A4D9633C}"/>
          </ac:spMkLst>
        </pc:spChg>
        <pc:spChg chg="mod or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3" creationId="{D6C38A60-1484-D3EE-3961-CC7596FA806E}"/>
          </ac:spMkLst>
        </pc:spChg>
        <pc:spChg chg="add del">
          <ac:chgData name="Daniel Rivlin" userId="02230e67c87ad64d" providerId="LiveId" clId="{2E873FF0-D41F-4D44-A17B-E01770131B59}" dt="2023-01-20T11:13:39.529" v="2023" actId="26606"/>
          <ac:spMkLst>
            <pc:docMk/>
            <pc:sldMk cId="3068986913" sldId="260"/>
            <ac:spMk id="7" creationId="{A67E2D8A-19BE-48A0-889C-CCAC02348C99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0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1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2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3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5" creationId="{88D28697-83F7-4C09-A9B2-6CAA58855626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7" creationId="{2078F889-8780-48D5-8B9E-DF8B13063783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8" creationId="{3A4CABA2-22A0-44B2-BD92-28FF73FCEA27}"/>
          </ac:spMkLst>
        </pc:spChg>
        <pc:picChg chg="add del mod ord">
          <ac:chgData name="Daniel Rivlin" userId="02230e67c87ad64d" providerId="LiveId" clId="{2E873FF0-D41F-4D44-A17B-E01770131B59}" dt="2023-01-20T11:13:45.283" v="2026" actId="22"/>
          <ac:picMkLst>
            <pc:docMk/>
            <pc:sldMk cId="3068986913" sldId="260"/>
            <ac:picMk id="5" creationId="{BFE2EDBF-7FB5-96FF-F8F4-9DECBE7B0A95}"/>
          </ac:picMkLst>
        </pc:picChg>
        <pc:picChg chg="add mod ord">
          <ac:chgData name="Daniel Rivlin" userId="02230e67c87ad64d" providerId="LiveId" clId="{2E873FF0-D41F-4D44-A17B-E01770131B59}" dt="2023-01-20T11:14:29.901" v="2031" actId="27614"/>
          <ac:picMkLst>
            <pc:docMk/>
            <pc:sldMk cId="3068986913" sldId="260"/>
            <ac:picMk id="4098" creationId="{257576D9-4CF9-80BE-D832-EC30642E8C82}"/>
          </ac:picMkLst>
        </pc:picChg>
      </pc:sldChg>
      <pc:sldChg chg="modSp new del mod">
        <pc:chgData name="Daniel Rivlin" userId="02230e67c87ad64d" providerId="LiveId" clId="{2E873FF0-D41F-4D44-A17B-E01770131B59}" dt="2023-01-20T11:14:33.532" v="2032" actId="47"/>
        <pc:sldMkLst>
          <pc:docMk/>
          <pc:sldMk cId="1094601001" sldId="261"/>
        </pc:sldMkLst>
        <pc:spChg chg="mod">
          <ac:chgData name="Daniel Rivlin" userId="02230e67c87ad64d" providerId="LiveId" clId="{2E873FF0-D41F-4D44-A17B-E01770131B59}" dt="2023-01-20T11:01:34.501" v="1733" actId="20577"/>
          <ac:spMkLst>
            <pc:docMk/>
            <pc:sldMk cId="1094601001" sldId="261"/>
            <ac:spMk id="2" creationId="{6FFFA331-896A-7447-D09A-4A60261E2004}"/>
          </ac:spMkLst>
        </pc:spChg>
        <pc:spChg chg="mod">
          <ac:chgData name="Daniel Rivlin" userId="02230e67c87ad64d" providerId="LiveId" clId="{2E873FF0-D41F-4D44-A17B-E01770131B59}" dt="2023-01-20T11:02:17.336" v="1834" actId="20577"/>
          <ac:spMkLst>
            <pc:docMk/>
            <pc:sldMk cId="1094601001" sldId="261"/>
            <ac:spMk id="3" creationId="{0B0AC0D6-D9AF-4F77-B907-4C9993CBB523}"/>
          </ac:spMkLst>
        </pc:spChg>
      </pc:sldChg>
      <pc:sldChg chg="modSp new del mod">
        <pc:chgData name="Daniel Rivlin" userId="02230e67c87ad64d" providerId="LiveId" clId="{2E873FF0-D41F-4D44-A17B-E01770131B59}" dt="2023-01-20T11:07:41.941" v="1877" actId="47"/>
        <pc:sldMkLst>
          <pc:docMk/>
          <pc:sldMk cId="2295071335" sldId="262"/>
        </pc:sldMkLst>
        <pc:spChg chg="mod">
          <ac:chgData name="Daniel Rivlin" userId="02230e67c87ad64d" providerId="LiveId" clId="{2E873FF0-D41F-4D44-A17B-E01770131B59}" dt="2023-01-20T11:05:19.253" v="1874"/>
          <ac:spMkLst>
            <pc:docMk/>
            <pc:sldMk cId="2295071335" sldId="262"/>
            <ac:spMk id="2" creationId="{F12E7871-6D4A-53D6-78D9-4D995BE665BF}"/>
          </ac:spMkLst>
        </pc:spChg>
      </pc:sldChg>
      <pc:sldChg chg="addSp delSp modSp new mod setBg">
        <pc:chgData name="Daniel Rivlin" userId="02230e67c87ad64d" providerId="LiveId" clId="{2E873FF0-D41F-4D44-A17B-E01770131B59}" dt="2023-01-20T11:12:31.944" v="2016" actId="26606"/>
        <pc:sldMkLst>
          <pc:docMk/>
          <pc:sldMk cId="3100620157" sldId="262"/>
        </pc:sldMkLst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2" creationId="{6D51DF05-BA2F-E85B-EADA-C993AC1730D5}"/>
          </ac:spMkLst>
        </pc:spChg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" creationId="{6E11A94D-236F-949E-B25A-4008B5E610DE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7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8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2:31.932" v="2015" actId="26606"/>
          <ac:spMkLst>
            <pc:docMk/>
            <pc:sldMk cId="3100620157" sldId="262"/>
            <ac:spMk id="3083" creationId="{B9F89C22-0475-4427-B7C8-0269AD40E3EC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5" creationId="{BC46CD03-D076-40A3-9AA4-2B7BB288B160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6" creationId="{88D28697-83F7-4C09-A9B2-6CAA58855626}"/>
          </ac:spMkLst>
        </pc:spChg>
        <pc:picChg chg="add mod ord">
          <ac:chgData name="Daniel Rivlin" userId="02230e67c87ad64d" providerId="LiveId" clId="{2E873FF0-D41F-4D44-A17B-E01770131B59}" dt="2023-01-20T11:12:31.944" v="2016" actId="26606"/>
          <ac:picMkLst>
            <pc:docMk/>
            <pc:sldMk cId="3100620157" sldId="262"/>
            <ac:picMk id="3074" creationId="{ECA4A98D-237E-AAE8-1B52-83F90B007F22}"/>
          </ac:picMkLst>
        </pc:picChg>
      </pc:sldChg>
      <pc:sldChg chg="new del">
        <pc:chgData name="Daniel Rivlin" userId="02230e67c87ad64d" providerId="LiveId" clId="{2E873FF0-D41F-4D44-A17B-E01770131B59}" dt="2023-01-20T11:14:39.194" v="2034" actId="680"/>
        <pc:sldMkLst>
          <pc:docMk/>
          <pc:sldMk cId="992964286" sldId="263"/>
        </pc:sldMkLst>
      </pc:sldChg>
      <pc:sldChg chg="addSp delSp modSp new mod setBg setClrOvrMap">
        <pc:chgData name="Daniel Rivlin" userId="02230e67c87ad64d" providerId="LiveId" clId="{2E873FF0-D41F-4D44-A17B-E01770131B59}" dt="2023-01-20T11:16:18.070" v="2060" actId="26606"/>
        <pc:sldMkLst>
          <pc:docMk/>
          <pc:sldMk cId="3838515041" sldId="263"/>
        </pc:sldMkLst>
        <pc:spChg chg="mo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2" creationId="{8B470D3E-C1FE-AD09-3C10-436B3607C605}"/>
          </ac:spMkLst>
        </pc:spChg>
        <pc:spChg chg="del">
          <ac:chgData name="Daniel Rivlin" userId="02230e67c87ad64d" providerId="LiveId" clId="{2E873FF0-D41F-4D44-A17B-E01770131B59}" dt="2023-01-20T11:14:53.190" v="2054" actId="478"/>
          <ac:spMkLst>
            <pc:docMk/>
            <pc:sldMk cId="3838515041" sldId="263"/>
            <ac:spMk id="3" creationId="{6C89CF64-60FB-B91C-7936-474B68C712F5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8" creationId="{ED9C10B4-E6CF-4138-A430-ADE3DCF0FE70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0" creationId="{59A08B30-802F-44BB-8817-40AAE17DBE8A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2" creationId="{FB93F8E6-40C5-4DF8-B869-00349BD4600F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7" creationId="{CB73C468-D875-4A8E-A540-E43BF8232DD4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9" creationId="{B4734F2F-19FC-4D35-9BDE-5CEAD57D9B55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31" creationId="{D97A8A26-FD96-4968-A34A-727382AC7E46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3" creationId="{A77A6167-FCC5-49E8-B280-CECAF151ED9F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4" creationId="{F84046EA-4273-437E-9DE5-5AEE713C35E2}"/>
          </ac:spMkLst>
        </pc:spChg>
        <pc:picChg chg="add del">
          <ac:chgData name="Daniel Rivlin" userId="02230e67c87ad64d" providerId="LiveId" clId="{2E873FF0-D41F-4D44-A17B-E01770131B59}" dt="2023-01-20T11:15:25.647" v="2056" actId="26606"/>
          <ac:picMkLst>
            <pc:docMk/>
            <pc:sldMk cId="3838515041" sldId="263"/>
            <ac:picMk id="4" creationId="{7325928E-1D04-1127-C635-D3C7FF55E31D}"/>
          </ac:picMkLst>
        </pc:picChg>
        <pc:picChg chg="add mod">
          <ac:chgData name="Daniel Rivlin" userId="02230e67c87ad64d" providerId="LiveId" clId="{2E873FF0-D41F-4D44-A17B-E01770131B59}" dt="2023-01-20T11:16:18.070" v="2060" actId="26606"/>
          <ac:picMkLst>
            <pc:docMk/>
            <pc:sldMk cId="3838515041" sldId="263"/>
            <ac:picMk id="5122" creationId="{83E299D1-3FCB-8B1B-A093-2333A3826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066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720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7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1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186A-D1C6-83B5-D03D-5E2DDECB6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5BBE0-B7AB-F68C-1D4A-A17C5A18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6844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F3C-83CD-DB78-B0D4-15C9A087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Structure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B0881-627A-8BEF-995A-5DD8731B1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78993"/>
              </p:ext>
            </p:extLst>
          </p:nvPr>
        </p:nvGraphicFramePr>
        <p:xfrm>
          <a:off x="1371595" y="1981862"/>
          <a:ext cx="96011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38468399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0071385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01209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5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Aadam</a:t>
                      </a:r>
                      <a:r>
                        <a:rPr lang="en-US" dirty="0"/>
                        <a:t> Iftikhar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Gaertner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 Rivlin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 </a:t>
                      </a:r>
                      <a:r>
                        <a:rPr lang="en-US" dirty="0" err="1"/>
                        <a:t>Bednarkiewicz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Andrew Farquharson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Eduard </a:t>
                      </a:r>
                      <a:r>
                        <a:rPr lang="en-US" dirty="0" err="1"/>
                        <a:t>Burlacu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8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7ACF96-CF6F-0ADC-8249-AC0C5EF23CFB}"/>
              </a:ext>
            </a:extLst>
          </p:cNvPr>
          <p:cNvSpPr txBox="1"/>
          <p:nvPr/>
        </p:nvSpPr>
        <p:spPr>
          <a:xfrm>
            <a:off x="1371595" y="3144596"/>
            <a:ext cx="96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 is important to note that these are loose descriptions, with members reassigned to various roles as the project requires.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370D59-2F2A-2D63-FC7A-ADA336C4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60" y="4012050"/>
            <a:ext cx="4574680" cy="25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B613-92A5-548A-F1A5-9528C256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Team Organisation</a:t>
            </a:r>
            <a:endParaRPr lang="en-GB" sz="280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FFF67B5-ECDA-22C2-EFEC-EF237FEE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039744"/>
            <a:ext cx="6900380" cy="47785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B116C-E6DC-FFCC-7F1C-BE33AE82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GB" sz="1600" dirty="0"/>
              <a:t>Created a Gantt Chart including deadlines, work distribution, and projected timeline</a:t>
            </a:r>
          </a:p>
          <a:p>
            <a:r>
              <a:rPr lang="en-GB" sz="1600" dirty="0"/>
              <a:t>Documents and file organisation using cloud storage, version control (GitHub)</a:t>
            </a:r>
          </a:p>
          <a:p>
            <a:r>
              <a:rPr lang="en-GB" sz="1600" dirty="0"/>
              <a:t>Issues and communication addressed on a common </a:t>
            </a:r>
            <a:r>
              <a:rPr lang="en-GB" sz="1600" dirty="0" err="1"/>
              <a:t>groupchat</a:t>
            </a:r>
            <a:r>
              <a:rPr lang="en-GB" sz="1600" dirty="0"/>
              <a:t> and Issues section of repository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62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12BD-3A08-1F63-0BB1-CBDEB26C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  <a:endParaRPr lang="en-GB" dirty="0"/>
          </a:p>
        </p:txBody>
      </p:sp>
      <p:sp>
        <p:nvSpPr>
          <p:cNvPr id="2064" name="Rectangle 205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A97B-374E-A83D-86E3-7D2C211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Navigate from start point to end point and back</a:t>
            </a:r>
          </a:p>
          <a:p>
            <a:pPr lvl="1"/>
            <a:r>
              <a:rPr lang="en-US" sz="1800" dirty="0"/>
              <a:t>Drivetrain and navigation system required</a:t>
            </a:r>
          </a:p>
          <a:p>
            <a:pPr lvl="1"/>
            <a:r>
              <a:rPr lang="en-US" sz="1800" dirty="0"/>
              <a:t>Passing through tunnel and over ramp, adds additional constraints</a:t>
            </a:r>
          </a:p>
          <a:p>
            <a:r>
              <a:rPr lang="en-US" sz="1800" dirty="0"/>
              <a:t>Collect a block from designated point</a:t>
            </a:r>
          </a:p>
          <a:p>
            <a:r>
              <a:rPr lang="en-US" sz="1800" dirty="0"/>
              <a:t>Lift block 100mm onto truck</a:t>
            </a:r>
          </a:p>
          <a:p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6110D-079B-25F5-C21C-DD07B260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18" y="2350235"/>
            <a:ext cx="472349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257576D9-4CF9-80BE-D832-EC30642E8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r="1" b="5505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2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E499-730D-5E7A-724B-5B08A4D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 CONCEPTS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108" name="Rectangle 4104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8A60-1484-D3EE-3961-CC7596F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245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Navigation: Line-following (possible compass or computer vision as redundancies)</a:t>
            </a:r>
          </a:p>
          <a:p>
            <a:r>
              <a:rPr lang="en-US" dirty="0">
                <a:solidFill>
                  <a:schemeClr val="bg2"/>
                </a:solidFill>
              </a:rPr>
              <a:t>Drivetrain: Two rear wheels, ball bearing at the front, allows for turning on the spot</a:t>
            </a:r>
          </a:p>
          <a:p>
            <a:r>
              <a:rPr lang="en-US" dirty="0">
                <a:solidFill>
                  <a:schemeClr val="bg2"/>
                </a:solidFill>
              </a:rPr>
              <a:t>Block Collection: claw powered by servo motor</a:t>
            </a:r>
          </a:p>
          <a:p>
            <a:r>
              <a:rPr lang="en-US" dirty="0">
                <a:solidFill>
                  <a:schemeClr val="bg2"/>
                </a:solidFill>
              </a:rPr>
              <a:t>Block Elevation: Use claw attached to lever arm mechanism</a:t>
            </a:r>
          </a:p>
        </p:txBody>
      </p:sp>
    </p:spTree>
    <p:extLst>
      <p:ext uri="{BB962C8B-B14F-4D97-AF65-F5344CB8AC3E}">
        <p14:creationId xmlns:p14="http://schemas.microsoft.com/office/powerpoint/2010/main" val="30689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FDFEE-0904-C058-7C24-1D3ADADA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88B07-2004-A532-1139-3C6A05CA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Provided prototypes for: </a:t>
            </a:r>
          </a:p>
          <a:p>
            <a:pPr lvl="1"/>
            <a:r>
              <a:rPr lang="en-US" sz="1800" dirty="0"/>
              <a:t>Claw movement</a:t>
            </a:r>
          </a:p>
          <a:p>
            <a:pPr lvl="1"/>
            <a:r>
              <a:rPr lang="en-US" sz="1800" dirty="0"/>
              <a:t>Lift mechanism</a:t>
            </a:r>
          </a:p>
          <a:p>
            <a:pPr lvl="1"/>
            <a:r>
              <a:rPr lang="en-US" sz="1800" dirty="0"/>
              <a:t>Electronics and software logic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8EBBAE0-958F-58B5-DE4E-5EACA588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82" y="302322"/>
            <a:ext cx="5112454" cy="304191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0E3EA28-B508-8262-EC3F-85BF21C5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82" y="3513767"/>
            <a:ext cx="2591102" cy="271319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0654E18-85EA-277C-46F3-39630562F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3816" r="8498" b="16730"/>
          <a:stretch/>
        </p:blipFill>
        <p:spPr bwMode="auto">
          <a:xfrm>
            <a:off x="9139846" y="3513766"/>
            <a:ext cx="2167990" cy="27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6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botic Claw - V5 VEX Robotics - Mecânica |Autodesk Online Gallery">
            <a:extLst>
              <a:ext uri="{FF2B5EF4-FFF2-40B4-BE49-F238E27FC236}">
                <a16:creationId xmlns:a16="http://schemas.microsoft.com/office/drawing/2014/main" id="{ECA4A98D-237E-AAE8-1B52-83F90B00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1" b="2986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7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1DF05-BA2F-E85B-EADA-C993AC17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A94D-236F-949E-B25A-4008B5E6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/>
              <a:t>Tunnel does not have line, accurate orientation and travel distance measurement required, limit switches as possible redundancies</a:t>
            </a:r>
          </a:p>
          <a:p>
            <a:r>
              <a:rPr lang="en-US"/>
              <a:t>Enough torque to climb ramp is required</a:t>
            </a:r>
          </a:p>
          <a:p>
            <a:r>
              <a:rPr lang="en-US"/>
              <a:t>Stalling servo motor is a risk, use of rubber bands to increase friction and prevent stalling</a:t>
            </a:r>
          </a:p>
          <a:p>
            <a:r>
              <a:rPr lang="en-US"/>
              <a:t>For lifting mechanism: height of tunnel and complexity of design may increase fabrication time, claw with attached motor is heavy</a:t>
            </a:r>
          </a:p>
          <a:p>
            <a:r>
              <a:rPr lang="en-US"/>
              <a:t>Minimum clearance to ascend ramp required</a:t>
            </a:r>
          </a:p>
          <a:p>
            <a:r>
              <a:rPr lang="en-US"/>
              <a:t>Tunnel width limits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6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D3E-C1FE-AD09-3C10-436B3607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ANY QUESTIONS?</a:t>
            </a:r>
            <a:endParaRPr lang="en-GB" sz="6600"/>
          </a:p>
        </p:txBody>
      </p:sp>
      <p:pic>
        <p:nvPicPr>
          <p:cNvPr id="5122" name="Picture 2" descr="What is a good question? | Dragonfly Training">
            <a:extLst>
              <a:ext uri="{FF2B5EF4-FFF2-40B4-BE49-F238E27FC236}">
                <a16:creationId xmlns:a16="http://schemas.microsoft.com/office/drawing/2014/main" id="{83E299D1-3FCB-8B1B-A093-2333A3826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11178"/>
          <a:stretch/>
        </p:blipFill>
        <p:spPr bwMode="auto">
          <a:xfrm>
            <a:off x="7225748" y="10"/>
            <a:ext cx="49662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Introductory  Presentation</vt:lpstr>
      <vt:lpstr>Management Structure</vt:lpstr>
      <vt:lpstr>Team Organisation</vt:lpstr>
      <vt:lpstr>THE PROBLEM</vt:lpstr>
      <vt:lpstr>SOLUTION CONCEPTS</vt:lpstr>
      <vt:lpstr>Approaches</vt:lpstr>
      <vt:lpstr>Limitations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Presentation</dc:title>
  <dc:creator>Daniel Rivlin</dc:creator>
  <cp:lastModifiedBy>Daniel Rivlin</cp:lastModifiedBy>
  <cp:revision>2</cp:revision>
  <dcterms:created xsi:type="dcterms:W3CDTF">2023-01-20T10:26:48Z</dcterms:created>
  <dcterms:modified xsi:type="dcterms:W3CDTF">2023-01-23T23:13:52Z</dcterms:modified>
</cp:coreProperties>
</file>