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73FF0-D41F-4D44-A17B-E01770131B59}" v="57" dt="2023-01-20T11:16:06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ivlin" userId="02230e67c87ad64d" providerId="LiveId" clId="{2E873FF0-D41F-4D44-A17B-E01770131B59}"/>
    <pc:docChg chg="undo custSel addSld delSld modSld">
      <pc:chgData name="Daniel Rivlin" userId="02230e67c87ad64d" providerId="LiveId" clId="{2E873FF0-D41F-4D44-A17B-E01770131B59}" dt="2023-01-20T11:16:18.070" v="2060" actId="26606"/>
      <pc:docMkLst>
        <pc:docMk/>
      </pc:docMkLst>
      <pc:sldChg chg="addSp delSp modSp mod">
        <pc:chgData name="Daniel Rivlin" userId="02230e67c87ad64d" providerId="LiveId" clId="{2E873FF0-D41F-4D44-A17B-E01770131B59}" dt="2023-01-20T11:07:27.866" v="1876" actId="1076"/>
        <pc:sldMkLst>
          <pc:docMk/>
          <pc:sldMk cId="3912935221" sldId="257"/>
        </pc:sldMkLst>
        <pc:spChg chg="mod">
          <ac:chgData name="Daniel Rivlin" userId="02230e67c87ad64d" providerId="LiveId" clId="{2E873FF0-D41F-4D44-A17B-E01770131B59}" dt="2023-01-20T11:07:27.866" v="1876" actId="1076"/>
          <ac:spMkLst>
            <pc:docMk/>
            <pc:sldMk cId="3912935221" sldId="257"/>
            <ac:spMk id="5" creationId="{9A7ACF96-CF6F-0ADC-8249-AC0C5EF23CFB}"/>
          </ac:spMkLst>
        </pc:spChg>
        <pc:graphicFrameChg chg="mod">
          <ac:chgData name="Daniel Rivlin" userId="02230e67c87ad64d" providerId="LiveId" clId="{2E873FF0-D41F-4D44-A17B-E01770131B59}" dt="2023-01-20T11:07:24.772" v="1875" actId="1076"/>
          <ac:graphicFrameMkLst>
            <pc:docMk/>
            <pc:sldMk cId="3912935221" sldId="257"/>
            <ac:graphicFrameMk id="4" creationId="{893B0881-627A-8BEF-995A-5DD8731B15C6}"/>
          </ac:graphicFrameMkLst>
        </pc:graphicFrameChg>
        <pc:picChg chg="add del mod">
          <ac:chgData name="Daniel Rivlin" userId="02230e67c87ad64d" providerId="LiveId" clId="{2E873FF0-D41F-4D44-A17B-E01770131B59}" dt="2023-01-20T11:04:13.644" v="1861" actId="478"/>
          <ac:picMkLst>
            <pc:docMk/>
            <pc:sldMk cId="3912935221" sldId="257"/>
            <ac:picMk id="1026" creationId="{537DD9F8-30A7-F8C5-498C-3122E734C0D4}"/>
          </ac:picMkLst>
        </pc:picChg>
        <pc:picChg chg="add mod">
          <ac:chgData name="Daniel Rivlin" userId="02230e67c87ad64d" providerId="LiveId" clId="{2E873FF0-D41F-4D44-A17B-E01770131B59}" dt="2023-01-20T11:04:54.054" v="1869" actId="1076"/>
          <ac:picMkLst>
            <pc:docMk/>
            <pc:sldMk cId="3912935221" sldId="257"/>
            <ac:picMk id="1028" creationId="{E2370D59-2F2A-2D63-FC7A-ADA336C44886}"/>
          </ac:picMkLst>
        </pc:picChg>
      </pc:sldChg>
      <pc:sldChg chg="addSp delSp modSp new mod setBg">
        <pc:chgData name="Daniel Rivlin" userId="02230e67c87ad64d" providerId="LiveId" clId="{2E873FF0-D41F-4D44-A17B-E01770131B59}" dt="2023-01-20T11:08:11.740" v="1888" actId="26606"/>
        <pc:sldMkLst>
          <pc:docMk/>
          <pc:sldMk cId="2116269813" sldId="258"/>
        </pc:sldMkLst>
        <pc:spChg chg="mod">
          <ac:chgData name="Daniel Rivlin" userId="02230e67c87ad64d" providerId="LiveId" clId="{2E873FF0-D41F-4D44-A17B-E01770131B59}" dt="2023-01-20T11:08:11.740" v="1888" actId="26606"/>
          <ac:spMkLst>
            <pc:docMk/>
            <pc:sldMk cId="2116269813" sldId="258"/>
            <ac:spMk id="2" creationId="{94E8B613-92A5-548A-F1A5-9528C2569D1D}"/>
          </ac:spMkLst>
        </pc:spChg>
        <pc:spChg chg="del">
          <ac:chgData name="Daniel Rivlin" userId="02230e67c87ad64d" providerId="LiveId" clId="{2E873FF0-D41F-4D44-A17B-E01770131B59}" dt="2023-01-20T10:33:15.844" v="109" actId="3680"/>
          <ac:spMkLst>
            <pc:docMk/>
            <pc:sldMk cId="2116269813" sldId="258"/>
            <ac:spMk id="3" creationId="{42722A6F-2886-D564-0CCD-FC9433DE5677}"/>
          </ac:spMkLst>
        </pc:spChg>
        <pc:spChg chg="add del">
          <ac:chgData name="Daniel Rivlin" userId="02230e67c87ad64d" providerId="LiveId" clId="{2E873FF0-D41F-4D44-A17B-E01770131B59}" dt="2023-01-20T11:07:59.025" v="1883" actId="26606"/>
          <ac:spMkLst>
            <pc:docMk/>
            <pc:sldMk cId="2116269813" sldId="258"/>
            <ac:spMk id="6" creationId="{1E1665A6-74DB-4F44-A6EF-F01205E8718B}"/>
          </ac:spMkLst>
        </pc:spChg>
        <pc:spChg chg="add">
          <ac:chgData name="Daniel Rivlin" userId="02230e67c87ad64d" providerId="LiveId" clId="{2E873FF0-D41F-4D44-A17B-E01770131B59}" dt="2023-01-20T11:08:11.740" v="1888" actId="26606"/>
          <ac:spMkLst>
            <pc:docMk/>
            <pc:sldMk cId="2116269813" sldId="258"/>
            <ac:spMk id="7" creationId="{1E1665A6-74DB-4F44-A6EF-F01205E8718B}"/>
          </ac:spMkLst>
        </pc:spChg>
        <pc:spChg chg="add del">
          <ac:chgData name="Daniel Rivlin" userId="02230e67c87ad64d" providerId="LiveId" clId="{2E873FF0-D41F-4D44-A17B-E01770131B59}" dt="2023-01-20T11:08:07.192" v="1885" actId="26606"/>
          <ac:spMkLst>
            <pc:docMk/>
            <pc:sldMk cId="2116269813" sldId="258"/>
            <ac:spMk id="8" creationId="{30BC9609-A8AF-411F-A9E0-C3B93C8945CA}"/>
          </ac:spMkLst>
        </pc:spChg>
        <pc:spChg chg="add del">
          <ac:chgData name="Daniel Rivlin" userId="02230e67c87ad64d" providerId="LiveId" clId="{2E873FF0-D41F-4D44-A17B-E01770131B59}" dt="2023-01-20T11:07:54.638" v="1879" actId="26606"/>
          <ac:spMkLst>
            <pc:docMk/>
            <pc:sldMk cId="2116269813" sldId="258"/>
            <ac:spMk id="9" creationId="{1E1665A6-74DB-4F44-A6EF-F01205E8718B}"/>
          </ac:spMkLst>
        </pc:spChg>
        <pc:graphicFrameChg chg="add mod ord modGraphic">
          <ac:chgData name="Daniel Rivlin" userId="02230e67c87ad64d" providerId="LiveId" clId="{2E873FF0-D41F-4D44-A17B-E01770131B59}" dt="2023-01-20T11:08:11.740" v="1888" actId="26606"/>
          <ac:graphicFrameMkLst>
            <pc:docMk/>
            <pc:sldMk cId="2116269813" sldId="258"/>
            <ac:graphicFrameMk id="4" creationId="{56511455-DB06-12B9-E712-FDDCDDB7F0EE}"/>
          </ac:graphicFrameMkLst>
        </pc:graphicFrameChg>
      </pc:sldChg>
      <pc:sldChg chg="addSp delSp modSp new mod setBg setClrOvrMap">
        <pc:chgData name="Daniel Rivlin" userId="02230e67c87ad64d" providerId="LiveId" clId="{2E873FF0-D41F-4D44-A17B-E01770131B59}" dt="2023-01-20T11:09:20.901" v="1904" actId="26606"/>
        <pc:sldMkLst>
          <pc:docMk/>
          <pc:sldMk cId="2271928509" sldId="259"/>
        </pc:sldMkLst>
        <pc:spChg chg="mod">
          <ac:chgData name="Daniel Rivlin" userId="02230e67c87ad64d" providerId="LiveId" clId="{2E873FF0-D41F-4D44-A17B-E01770131B59}" dt="2023-01-20T11:09:20.901" v="1904" actId="26606"/>
          <ac:spMkLst>
            <pc:docMk/>
            <pc:sldMk cId="2271928509" sldId="259"/>
            <ac:spMk id="2" creationId="{57C212BD-3A08-1F63-0BB1-CBDEB26C3C82}"/>
          </ac:spMkLst>
        </pc:spChg>
        <pc:spChg chg="mod ord">
          <ac:chgData name="Daniel Rivlin" userId="02230e67c87ad64d" providerId="LiveId" clId="{2E873FF0-D41F-4D44-A17B-E01770131B59}" dt="2023-01-20T11:09:20.901" v="1904" actId="26606"/>
          <ac:spMkLst>
            <pc:docMk/>
            <pc:sldMk cId="2271928509" sldId="259"/>
            <ac:spMk id="3" creationId="{F027A97B-374E-A83D-86E3-7D2C21118838}"/>
          </ac:spMkLst>
        </pc:spChg>
        <pc:spChg chg="add del">
          <ac:chgData name="Daniel Rivlin" userId="02230e67c87ad64d" providerId="LiveId" clId="{2E873FF0-D41F-4D44-A17B-E01770131B59}" dt="2023-01-20T11:09:07.280" v="1895" actId="26606"/>
          <ac:spMkLst>
            <pc:docMk/>
            <pc:sldMk cId="2271928509" sldId="259"/>
            <ac:spMk id="2052" creationId="{B9F89C22-0475-4427-B7C8-0269AD40E3EC}"/>
          </ac:spMkLst>
        </pc:spChg>
        <pc:spChg chg="add del">
          <ac:chgData name="Daniel Rivlin" userId="02230e67c87ad64d" providerId="LiveId" clId="{2E873FF0-D41F-4D44-A17B-E01770131B59}" dt="2023-01-20T11:09:13.022" v="1897" actId="26606"/>
          <ac:spMkLst>
            <pc:docMk/>
            <pc:sldMk cId="2271928509" sldId="259"/>
            <ac:spMk id="2054" creationId="{F8B556C4-7E49-4C36-845D-FC58F507345E}"/>
          </ac:spMkLst>
        </pc:spChg>
        <pc:spChg chg="add del">
          <ac:chgData name="Daniel Rivlin" userId="02230e67c87ad64d" providerId="LiveId" clId="{2E873FF0-D41F-4D44-A17B-E01770131B59}" dt="2023-01-20T11:08:52.316" v="1891" actId="26606"/>
          <ac:spMkLst>
            <pc:docMk/>
            <pc:sldMk cId="2271928509" sldId="259"/>
            <ac:spMk id="2055" creationId="{B9F89C22-0475-4427-B7C8-0269AD40E3EC}"/>
          </ac:spMkLst>
        </pc:spChg>
        <pc:spChg chg="add del">
          <ac:chgData name="Daniel Rivlin" userId="02230e67c87ad64d" providerId="LiveId" clId="{2E873FF0-D41F-4D44-A17B-E01770131B59}" dt="2023-01-20T11:09:13.531" v="1899" actId="26606"/>
          <ac:spMkLst>
            <pc:docMk/>
            <pc:sldMk cId="2271928509" sldId="259"/>
            <ac:spMk id="2056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09:13.531" v="1899" actId="26606"/>
          <ac:spMkLst>
            <pc:docMk/>
            <pc:sldMk cId="2271928509" sldId="259"/>
            <ac:spMk id="2057" creationId="{88D28697-83F7-4C09-A9B2-6CAA58855626}"/>
          </ac:spMkLst>
        </pc:spChg>
        <pc:spChg chg="add del">
          <ac:chgData name="Daniel Rivlin" userId="02230e67c87ad64d" providerId="LiveId" clId="{2E873FF0-D41F-4D44-A17B-E01770131B59}" dt="2023-01-20T11:09:19.529" v="1901" actId="26606"/>
          <ac:spMkLst>
            <pc:docMk/>
            <pc:sldMk cId="2271928509" sldId="259"/>
            <ac:spMk id="2059" creationId="{BEC9E7FA-3295-45ED-8253-D23F9E44E1DA}"/>
          </ac:spMkLst>
        </pc:spChg>
        <pc:spChg chg="add del">
          <ac:chgData name="Daniel Rivlin" userId="02230e67c87ad64d" providerId="LiveId" clId="{2E873FF0-D41F-4D44-A17B-E01770131B59}" dt="2023-01-20T11:09:20.889" v="1903" actId="26606"/>
          <ac:spMkLst>
            <pc:docMk/>
            <pc:sldMk cId="2271928509" sldId="259"/>
            <ac:spMk id="2061" creationId="{961D8973-EAA9-459A-AF59-BBB4233D6C78}"/>
          </ac:spMkLst>
        </pc:spChg>
        <pc:spChg chg="add del">
          <ac:chgData name="Daniel Rivlin" userId="02230e67c87ad64d" providerId="LiveId" clId="{2E873FF0-D41F-4D44-A17B-E01770131B59}" dt="2023-01-20T11:09:20.889" v="1903" actId="26606"/>
          <ac:spMkLst>
            <pc:docMk/>
            <pc:sldMk cId="2271928509" sldId="259"/>
            <ac:spMk id="2062" creationId="{FBEA8A33-C0D0-416D-8359-724B8828C7C3}"/>
          </ac:spMkLst>
        </pc:spChg>
        <pc:spChg chg="add">
          <ac:chgData name="Daniel Rivlin" userId="02230e67c87ad64d" providerId="LiveId" clId="{2E873FF0-D41F-4D44-A17B-E01770131B59}" dt="2023-01-20T11:09:20.901" v="1904" actId="26606"/>
          <ac:spMkLst>
            <pc:docMk/>
            <pc:sldMk cId="2271928509" sldId="259"/>
            <ac:spMk id="2064" creationId="{B9F89C22-0475-4427-B7C8-0269AD40E3EC}"/>
          </ac:spMkLst>
        </pc:spChg>
        <pc:picChg chg="add mod ord">
          <ac:chgData name="Daniel Rivlin" userId="02230e67c87ad64d" providerId="LiveId" clId="{2E873FF0-D41F-4D44-A17B-E01770131B59}" dt="2023-01-20T11:09:20.901" v="1904" actId="26606"/>
          <ac:picMkLst>
            <pc:docMk/>
            <pc:sldMk cId="2271928509" sldId="259"/>
            <ac:picMk id="2050" creationId="{CA66110D-079B-25F5-C21C-DD07B260F314}"/>
          </ac:picMkLst>
        </pc:picChg>
      </pc:sldChg>
      <pc:sldChg chg="addSp delSp modSp new mod setBg">
        <pc:chgData name="Daniel Rivlin" userId="02230e67c87ad64d" providerId="LiveId" clId="{2E873FF0-D41F-4D44-A17B-E01770131B59}" dt="2023-01-20T11:14:29.901" v="2031" actId="27614"/>
        <pc:sldMkLst>
          <pc:docMk/>
          <pc:sldMk cId="3068986913" sldId="260"/>
        </pc:sldMkLst>
        <pc:spChg chg="mod">
          <ac:chgData name="Daniel Rivlin" userId="02230e67c87ad64d" providerId="LiveId" clId="{2E873FF0-D41F-4D44-A17B-E01770131B59}" dt="2023-01-20T11:14:25.693" v="2030" actId="26606"/>
          <ac:spMkLst>
            <pc:docMk/>
            <pc:sldMk cId="3068986913" sldId="260"/>
            <ac:spMk id="2" creationId="{60F8E499-730D-5E7A-724B-5B08A4D9633C}"/>
          </ac:spMkLst>
        </pc:spChg>
        <pc:spChg chg="mod ord">
          <ac:chgData name="Daniel Rivlin" userId="02230e67c87ad64d" providerId="LiveId" clId="{2E873FF0-D41F-4D44-A17B-E01770131B59}" dt="2023-01-20T11:14:25.693" v="2030" actId="26606"/>
          <ac:spMkLst>
            <pc:docMk/>
            <pc:sldMk cId="3068986913" sldId="260"/>
            <ac:spMk id="3" creationId="{D6C38A60-1484-D3EE-3961-CC7596FA806E}"/>
          </ac:spMkLst>
        </pc:spChg>
        <pc:spChg chg="add del">
          <ac:chgData name="Daniel Rivlin" userId="02230e67c87ad64d" providerId="LiveId" clId="{2E873FF0-D41F-4D44-A17B-E01770131B59}" dt="2023-01-20T11:13:39.529" v="2023" actId="26606"/>
          <ac:spMkLst>
            <pc:docMk/>
            <pc:sldMk cId="3068986913" sldId="260"/>
            <ac:spMk id="7" creationId="{A67E2D8A-19BE-48A0-889C-CCAC02348C99}"/>
          </ac:spMkLst>
        </pc:spChg>
        <pc:spChg chg="add del">
          <ac:chgData name="Daniel Rivlin" userId="02230e67c87ad64d" providerId="LiveId" clId="{2E873FF0-D41F-4D44-A17B-E01770131B59}" dt="2023-01-20T11:13:44.799" v="2025" actId="26606"/>
          <ac:spMkLst>
            <pc:docMk/>
            <pc:sldMk cId="3068986913" sldId="260"/>
            <ac:spMk id="9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13:34.995" v="2019" actId="26606"/>
          <ac:spMkLst>
            <pc:docMk/>
            <pc:sldMk cId="3068986913" sldId="260"/>
            <ac:spMk id="10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13:44.799" v="2025" actId="26606"/>
          <ac:spMkLst>
            <pc:docMk/>
            <pc:sldMk cId="3068986913" sldId="260"/>
            <ac:spMk id="11" creationId="{88D28697-83F7-4C09-A9B2-6CAA58855626}"/>
          </ac:spMkLst>
        </pc:spChg>
        <pc:spChg chg="add del">
          <ac:chgData name="Daniel Rivlin" userId="02230e67c87ad64d" providerId="LiveId" clId="{2E873FF0-D41F-4D44-A17B-E01770131B59}" dt="2023-01-20T11:13:34.995" v="2019" actId="26606"/>
          <ac:spMkLst>
            <pc:docMk/>
            <pc:sldMk cId="3068986913" sldId="260"/>
            <ac:spMk id="12" creationId="{88D28697-83F7-4C09-A9B2-6CAA58855626}"/>
          </ac:spMkLst>
        </pc:spChg>
        <pc:spChg chg="add del">
          <ac:chgData name="Daniel Rivlin" userId="02230e67c87ad64d" providerId="LiveId" clId="{2E873FF0-D41F-4D44-A17B-E01770131B59}" dt="2023-01-20T11:14:25.673" v="2029" actId="26606"/>
          <ac:spMkLst>
            <pc:docMk/>
            <pc:sldMk cId="3068986913" sldId="260"/>
            <ac:spMk id="4103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14:25.673" v="2029" actId="26606"/>
          <ac:spMkLst>
            <pc:docMk/>
            <pc:sldMk cId="3068986913" sldId="260"/>
            <ac:spMk id="4105" creationId="{88D28697-83F7-4C09-A9B2-6CAA58855626}"/>
          </ac:spMkLst>
        </pc:spChg>
        <pc:spChg chg="add">
          <ac:chgData name="Daniel Rivlin" userId="02230e67c87ad64d" providerId="LiveId" clId="{2E873FF0-D41F-4D44-A17B-E01770131B59}" dt="2023-01-20T11:14:25.693" v="2030" actId="26606"/>
          <ac:spMkLst>
            <pc:docMk/>
            <pc:sldMk cId="3068986913" sldId="260"/>
            <ac:spMk id="4107" creationId="{2078F889-8780-48D5-8B9E-DF8B13063783}"/>
          </ac:spMkLst>
        </pc:spChg>
        <pc:spChg chg="add">
          <ac:chgData name="Daniel Rivlin" userId="02230e67c87ad64d" providerId="LiveId" clId="{2E873FF0-D41F-4D44-A17B-E01770131B59}" dt="2023-01-20T11:14:25.693" v="2030" actId="26606"/>
          <ac:spMkLst>
            <pc:docMk/>
            <pc:sldMk cId="3068986913" sldId="260"/>
            <ac:spMk id="4108" creationId="{3A4CABA2-22A0-44B2-BD92-28FF73FCEA27}"/>
          </ac:spMkLst>
        </pc:spChg>
        <pc:picChg chg="add del mod ord">
          <ac:chgData name="Daniel Rivlin" userId="02230e67c87ad64d" providerId="LiveId" clId="{2E873FF0-D41F-4D44-A17B-E01770131B59}" dt="2023-01-20T11:13:45.283" v="2026" actId="22"/>
          <ac:picMkLst>
            <pc:docMk/>
            <pc:sldMk cId="3068986913" sldId="260"/>
            <ac:picMk id="5" creationId="{BFE2EDBF-7FB5-96FF-F8F4-9DECBE7B0A95}"/>
          </ac:picMkLst>
        </pc:picChg>
        <pc:picChg chg="add mod ord">
          <ac:chgData name="Daniel Rivlin" userId="02230e67c87ad64d" providerId="LiveId" clId="{2E873FF0-D41F-4D44-A17B-E01770131B59}" dt="2023-01-20T11:14:29.901" v="2031" actId="27614"/>
          <ac:picMkLst>
            <pc:docMk/>
            <pc:sldMk cId="3068986913" sldId="260"/>
            <ac:picMk id="4098" creationId="{257576D9-4CF9-80BE-D832-EC30642E8C82}"/>
          </ac:picMkLst>
        </pc:picChg>
      </pc:sldChg>
      <pc:sldChg chg="modSp new del mod">
        <pc:chgData name="Daniel Rivlin" userId="02230e67c87ad64d" providerId="LiveId" clId="{2E873FF0-D41F-4D44-A17B-E01770131B59}" dt="2023-01-20T11:14:33.532" v="2032" actId="47"/>
        <pc:sldMkLst>
          <pc:docMk/>
          <pc:sldMk cId="1094601001" sldId="261"/>
        </pc:sldMkLst>
        <pc:spChg chg="mod">
          <ac:chgData name="Daniel Rivlin" userId="02230e67c87ad64d" providerId="LiveId" clId="{2E873FF0-D41F-4D44-A17B-E01770131B59}" dt="2023-01-20T11:01:34.501" v="1733" actId="20577"/>
          <ac:spMkLst>
            <pc:docMk/>
            <pc:sldMk cId="1094601001" sldId="261"/>
            <ac:spMk id="2" creationId="{6FFFA331-896A-7447-D09A-4A60261E2004}"/>
          </ac:spMkLst>
        </pc:spChg>
        <pc:spChg chg="mod">
          <ac:chgData name="Daniel Rivlin" userId="02230e67c87ad64d" providerId="LiveId" clId="{2E873FF0-D41F-4D44-A17B-E01770131B59}" dt="2023-01-20T11:02:17.336" v="1834" actId="20577"/>
          <ac:spMkLst>
            <pc:docMk/>
            <pc:sldMk cId="1094601001" sldId="261"/>
            <ac:spMk id="3" creationId="{0B0AC0D6-D9AF-4F77-B907-4C9993CBB523}"/>
          </ac:spMkLst>
        </pc:spChg>
      </pc:sldChg>
      <pc:sldChg chg="modSp new del mod">
        <pc:chgData name="Daniel Rivlin" userId="02230e67c87ad64d" providerId="LiveId" clId="{2E873FF0-D41F-4D44-A17B-E01770131B59}" dt="2023-01-20T11:07:41.941" v="1877" actId="47"/>
        <pc:sldMkLst>
          <pc:docMk/>
          <pc:sldMk cId="2295071335" sldId="262"/>
        </pc:sldMkLst>
        <pc:spChg chg="mod">
          <ac:chgData name="Daniel Rivlin" userId="02230e67c87ad64d" providerId="LiveId" clId="{2E873FF0-D41F-4D44-A17B-E01770131B59}" dt="2023-01-20T11:05:19.253" v="1874"/>
          <ac:spMkLst>
            <pc:docMk/>
            <pc:sldMk cId="2295071335" sldId="262"/>
            <ac:spMk id="2" creationId="{F12E7871-6D4A-53D6-78D9-4D995BE665BF}"/>
          </ac:spMkLst>
        </pc:spChg>
      </pc:sldChg>
      <pc:sldChg chg="addSp delSp modSp new mod setBg">
        <pc:chgData name="Daniel Rivlin" userId="02230e67c87ad64d" providerId="LiveId" clId="{2E873FF0-D41F-4D44-A17B-E01770131B59}" dt="2023-01-20T11:12:31.944" v="2016" actId="26606"/>
        <pc:sldMkLst>
          <pc:docMk/>
          <pc:sldMk cId="3100620157" sldId="262"/>
        </pc:sldMkLst>
        <pc:spChg chg="mod">
          <ac:chgData name="Daniel Rivlin" userId="02230e67c87ad64d" providerId="LiveId" clId="{2E873FF0-D41F-4D44-A17B-E01770131B59}" dt="2023-01-20T11:12:31.944" v="2016" actId="26606"/>
          <ac:spMkLst>
            <pc:docMk/>
            <pc:sldMk cId="3100620157" sldId="262"/>
            <ac:spMk id="2" creationId="{6D51DF05-BA2F-E85B-EADA-C993AC1730D5}"/>
          </ac:spMkLst>
        </pc:spChg>
        <pc:spChg chg="mod">
          <ac:chgData name="Daniel Rivlin" userId="02230e67c87ad64d" providerId="LiveId" clId="{2E873FF0-D41F-4D44-A17B-E01770131B59}" dt="2023-01-20T11:12:31.944" v="2016" actId="26606"/>
          <ac:spMkLst>
            <pc:docMk/>
            <pc:sldMk cId="3100620157" sldId="262"/>
            <ac:spMk id="3" creationId="{6E11A94D-236F-949E-B25A-4008B5E610DE}"/>
          </ac:spMkLst>
        </pc:spChg>
        <pc:spChg chg="add del">
          <ac:chgData name="Daniel Rivlin" userId="02230e67c87ad64d" providerId="LiveId" clId="{2E873FF0-D41F-4D44-A17B-E01770131B59}" dt="2023-01-20T11:12:30.414" v="2013" actId="26606"/>
          <ac:spMkLst>
            <pc:docMk/>
            <pc:sldMk cId="3100620157" sldId="262"/>
            <ac:spMk id="3079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12:30.414" v="2013" actId="26606"/>
          <ac:spMkLst>
            <pc:docMk/>
            <pc:sldMk cId="3100620157" sldId="262"/>
            <ac:spMk id="3081" creationId="{88D28697-83F7-4C09-A9B2-6CAA58855626}"/>
          </ac:spMkLst>
        </pc:spChg>
        <pc:spChg chg="add del">
          <ac:chgData name="Daniel Rivlin" userId="02230e67c87ad64d" providerId="LiveId" clId="{2E873FF0-D41F-4D44-A17B-E01770131B59}" dt="2023-01-20T11:12:31.932" v="2015" actId="26606"/>
          <ac:spMkLst>
            <pc:docMk/>
            <pc:sldMk cId="3100620157" sldId="262"/>
            <ac:spMk id="3083" creationId="{B9F89C22-0475-4427-B7C8-0269AD40E3EC}"/>
          </ac:spMkLst>
        </pc:spChg>
        <pc:spChg chg="add">
          <ac:chgData name="Daniel Rivlin" userId="02230e67c87ad64d" providerId="LiveId" clId="{2E873FF0-D41F-4D44-A17B-E01770131B59}" dt="2023-01-20T11:12:31.944" v="2016" actId="26606"/>
          <ac:spMkLst>
            <pc:docMk/>
            <pc:sldMk cId="3100620157" sldId="262"/>
            <ac:spMk id="3085" creationId="{BC46CD03-D076-40A3-9AA4-2B7BB288B160}"/>
          </ac:spMkLst>
        </pc:spChg>
        <pc:spChg chg="add">
          <ac:chgData name="Daniel Rivlin" userId="02230e67c87ad64d" providerId="LiveId" clId="{2E873FF0-D41F-4D44-A17B-E01770131B59}" dt="2023-01-20T11:12:31.944" v="2016" actId="26606"/>
          <ac:spMkLst>
            <pc:docMk/>
            <pc:sldMk cId="3100620157" sldId="262"/>
            <ac:spMk id="3086" creationId="{88D28697-83F7-4C09-A9B2-6CAA58855626}"/>
          </ac:spMkLst>
        </pc:spChg>
        <pc:picChg chg="add mod ord">
          <ac:chgData name="Daniel Rivlin" userId="02230e67c87ad64d" providerId="LiveId" clId="{2E873FF0-D41F-4D44-A17B-E01770131B59}" dt="2023-01-20T11:12:31.944" v="2016" actId="26606"/>
          <ac:picMkLst>
            <pc:docMk/>
            <pc:sldMk cId="3100620157" sldId="262"/>
            <ac:picMk id="3074" creationId="{ECA4A98D-237E-AAE8-1B52-83F90B007F22}"/>
          </ac:picMkLst>
        </pc:picChg>
      </pc:sldChg>
      <pc:sldChg chg="new del">
        <pc:chgData name="Daniel Rivlin" userId="02230e67c87ad64d" providerId="LiveId" clId="{2E873FF0-D41F-4D44-A17B-E01770131B59}" dt="2023-01-20T11:14:39.194" v="2034" actId="680"/>
        <pc:sldMkLst>
          <pc:docMk/>
          <pc:sldMk cId="992964286" sldId="263"/>
        </pc:sldMkLst>
      </pc:sldChg>
      <pc:sldChg chg="addSp delSp modSp new mod setBg setClrOvrMap">
        <pc:chgData name="Daniel Rivlin" userId="02230e67c87ad64d" providerId="LiveId" clId="{2E873FF0-D41F-4D44-A17B-E01770131B59}" dt="2023-01-20T11:16:18.070" v="2060" actId="26606"/>
        <pc:sldMkLst>
          <pc:docMk/>
          <pc:sldMk cId="3838515041" sldId="263"/>
        </pc:sldMkLst>
        <pc:spChg chg="mod">
          <ac:chgData name="Daniel Rivlin" userId="02230e67c87ad64d" providerId="LiveId" clId="{2E873FF0-D41F-4D44-A17B-E01770131B59}" dt="2023-01-20T11:16:18.070" v="2060" actId="26606"/>
          <ac:spMkLst>
            <pc:docMk/>
            <pc:sldMk cId="3838515041" sldId="263"/>
            <ac:spMk id="2" creationId="{8B470D3E-C1FE-AD09-3C10-436B3607C605}"/>
          </ac:spMkLst>
        </pc:spChg>
        <pc:spChg chg="del">
          <ac:chgData name="Daniel Rivlin" userId="02230e67c87ad64d" providerId="LiveId" clId="{2E873FF0-D41F-4D44-A17B-E01770131B59}" dt="2023-01-20T11:14:53.190" v="2054" actId="478"/>
          <ac:spMkLst>
            <pc:docMk/>
            <pc:sldMk cId="3838515041" sldId="263"/>
            <ac:spMk id="3" creationId="{6C89CF64-60FB-B91C-7936-474B68C712F5}"/>
          </ac:spMkLst>
        </pc:spChg>
        <pc:spChg chg="add del">
          <ac:chgData name="Daniel Rivlin" userId="02230e67c87ad64d" providerId="LiveId" clId="{2E873FF0-D41F-4D44-A17B-E01770131B59}" dt="2023-01-20T11:15:25.647" v="2056" actId="26606"/>
          <ac:spMkLst>
            <pc:docMk/>
            <pc:sldMk cId="3838515041" sldId="263"/>
            <ac:spMk id="8" creationId="{ED9C10B4-E6CF-4138-A430-ADE3DCF0FE70}"/>
          </ac:spMkLst>
        </pc:spChg>
        <pc:spChg chg="add del">
          <ac:chgData name="Daniel Rivlin" userId="02230e67c87ad64d" providerId="LiveId" clId="{2E873FF0-D41F-4D44-A17B-E01770131B59}" dt="2023-01-20T11:15:25.647" v="2056" actId="26606"/>
          <ac:spMkLst>
            <pc:docMk/>
            <pc:sldMk cId="3838515041" sldId="263"/>
            <ac:spMk id="10" creationId="{59A08B30-802F-44BB-8817-40AAE17DBE8A}"/>
          </ac:spMkLst>
        </pc:spChg>
        <pc:spChg chg="add del">
          <ac:chgData name="Daniel Rivlin" userId="02230e67c87ad64d" providerId="LiveId" clId="{2E873FF0-D41F-4D44-A17B-E01770131B59}" dt="2023-01-20T11:15:25.647" v="2056" actId="26606"/>
          <ac:spMkLst>
            <pc:docMk/>
            <pc:sldMk cId="3838515041" sldId="263"/>
            <ac:spMk id="12" creationId="{FB93F8E6-40C5-4DF8-B869-00349BD4600F}"/>
          </ac:spMkLst>
        </pc:spChg>
        <pc:spChg chg="add del">
          <ac:chgData name="Daniel Rivlin" userId="02230e67c87ad64d" providerId="LiveId" clId="{2E873FF0-D41F-4D44-A17B-E01770131B59}" dt="2023-01-20T11:16:18.050" v="2059" actId="26606"/>
          <ac:spMkLst>
            <pc:docMk/>
            <pc:sldMk cId="3838515041" sldId="263"/>
            <ac:spMk id="5127" creationId="{CB73C468-D875-4A8E-A540-E43BF8232DD4}"/>
          </ac:spMkLst>
        </pc:spChg>
        <pc:spChg chg="add del">
          <ac:chgData name="Daniel Rivlin" userId="02230e67c87ad64d" providerId="LiveId" clId="{2E873FF0-D41F-4D44-A17B-E01770131B59}" dt="2023-01-20T11:16:18.050" v="2059" actId="26606"/>
          <ac:spMkLst>
            <pc:docMk/>
            <pc:sldMk cId="3838515041" sldId="263"/>
            <ac:spMk id="5129" creationId="{B4734F2F-19FC-4D35-9BDE-5CEAD57D9B55}"/>
          </ac:spMkLst>
        </pc:spChg>
        <pc:spChg chg="add del">
          <ac:chgData name="Daniel Rivlin" userId="02230e67c87ad64d" providerId="LiveId" clId="{2E873FF0-D41F-4D44-A17B-E01770131B59}" dt="2023-01-20T11:16:18.050" v="2059" actId="26606"/>
          <ac:spMkLst>
            <pc:docMk/>
            <pc:sldMk cId="3838515041" sldId="263"/>
            <ac:spMk id="5131" creationId="{D97A8A26-FD96-4968-A34A-727382AC7E46}"/>
          </ac:spMkLst>
        </pc:spChg>
        <pc:spChg chg="add">
          <ac:chgData name="Daniel Rivlin" userId="02230e67c87ad64d" providerId="LiveId" clId="{2E873FF0-D41F-4D44-A17B-E01770131B59}" dt="2023-01-20T11:16:18.070" v="2060" actId="26606"/>
          <ac:spMkLst>
            <pc:docMk/>
            <pc:sldMk cId="3838515041" sldId="263"/>
            <ac:spMk id="5133" creationId="{A77A6167-FCC5-49E8-B280-CECAF151ED9F}"/>
          </ac:spMkLst>
        </pc:spChg>
        <pc:spChg chg="add">
          <ac:chgData name="Daniel Rivlin" userId="02230e67c87ad64d" providerId="LiveId" clId="{2E873FF0-D41F-4D44-A17B-E01770131B59}" dt="2023-01-20T11:16:18.070" v="2060" actId="26606"/>
          <ac:spMkLst>
            <pc:docMk/>
            <pc:sldMk cId="3838515041" sldId="263"/>
            <ac:spMk id="5134" creationId="{F84046EA-4273-437E-9DE5-5AEE713C35E2}"/>
          </ac:spMkLst>
        </pc:spChg>
        <pc:picChg chg="add del">
          <ac:chgData name="Daniel Rivlin" userId="02230e67c87ad64d" providerId="LiveId" clId="{2E873FF0-D41F-4D44-A17B-E01770131B59}" dt="2023-01-20T11:15:25.647" v="2056" actId="26606"/>
          <ac:picMkLst>
            <pc:docMk/>
            <pc:sldMk cId="3838515041" sldId="263"/>
            <ac:picMk id="4" creationId="{7325928E-1D04-1127-C635-D3C7FF55E31D}"/>
          </ac:picMkLst>
        </pc:picChg>
        <pc:picChg chg="add mod">
          <ac:chgData name="Daniel Rivlin" userId="02230e67c87ad64d" providerId="LiveId" clId="{2E873FF0-D41F-4D44-A17B-E01770131B59}" dt="2023-01-20T11:16:18.070" v="2060" actId="26606"/>
          <ac:picMkLst>
            <pc:docMk/>
            <pc:sldMk cId="3838515041" sldId="263"/>
            <ac:picMk id="5122" creationId="{83E299D1-3FCB-8B1B-A093-2333A38260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0664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1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5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7209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4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4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05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79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219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186A-D1C6-83B5-D03D-5E2DDECB6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Introductory Presentation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5BBE0-B7AB-F68C-1D4A-A17C5A182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Name:</a:t>
            </a:r>
          </a:p>
        </p:txBody>
      </p:sp>
    </p:spTree>
    <p:extLst>
      <p:ext uri="{BB962C8B-B14F-4D97-AF65-F5344CB8AC3E}">
        <p14:creationId xmlns:p14="http://schemas.microsoft.com/office/powerpoint/2010/main" val="168444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8F3C-83CD-DB78-B0D4-15C9A087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Structure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3B0881-627A-8BEF-995A-5DD8731B1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578993"/>
              </p:ext>
            </p:extLst>
          </p:nvPr>
        </p:nvGraphicFramePr>
        <p:xfrm>
          <a:off x="1371595" y="1981862"/>
          <a:ext cx="96011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384683996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00713850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012090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Mechanical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5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Aadam</a:t>
                      </a:r>
                      <a:r>
                        <a:rPr lang="en-US" dirty="0"/>
                        <a:t> Iftikhar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 Gaertner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Daniel Rivlin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 </a:t>
                      </a:r>
                      <a:r>
                        <a:rPr lang="en-US" dirty="0" err="1"/>
                        <a:t>Bednarkiewicz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Andrew Farquharson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Eduard </a:t>
                      </a:r>
                      <a:r>
                        <a:rPr lang="en-US" dirty="0" err="1"/>
                        <a:t>Burlacu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18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7ACF96-CF6F-0ADC-8249-AC0C5EF23CFB}"/>
              </a:ext>
            </a:extLst>
          </p:cNvPr>
          <p:cNvSpPr txBox="1"/>
          <p:nvPr/>
        </p:nvSpPr>
        <p:spPr>
          <a:xfrm>
            <a:off x="1371595" y="3144596"/>
            <a:ext cx="960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 is important to note that these are loose descriptions, with member reassigned to various roles as the project requires, further details on following page.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370D59-2F2A-2D63-FC7A-ADA336C4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660" y="4012050"/>
            <a:ext cx="4574680" cy="25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8B613-92A5-548A-F1A5-9528C256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Timetable of Roles</a:t>
            </a: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511455-DB06-12B9-E712-FDDCDDB7F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154132"/>
              </p:ext>
            </p:extLst>
          </p:nvPr>
        </p:nvGraphicFramePr>
        <p:xfrm>
          <a:off x="1122972" y="2416340"/>
          <a:ext cx="9946058" cy="3320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466">
                  <a:extLst>
                    <a:ext uri="{9D8B030D-6E8A-4147-A177-3AD203B41FA5}">
                      <a16:colId xmlns:a16="http://schemas.microsoft.com/office/drawing/2014/main" val="3932220208"/>
                    </a:ext>
                  </a:extLst>
                </a:gridCol>
                <a:gridCol w="1882898">
                  <a:extLst>
                    <a:ext uri="{9D8B030D-6E8A-4147-A177-3AD203B41FA5}">
                      <a16:colId xmlns:a16="http://schemas.microsoft.com/office/drawing/2014/main" val="2493271512"/>
                    </a:ext>
                  </a:extLst>
                </a:gridCol>
                <a:gridCol w="1882898">
                  <a:extLst>
                    <a:ext uri="{9D8B030D-6E8A-4147-A177-3AD203B41FA5}">
                      <a16:colId xmlns:a16="http://schemas.microsoft.com/office/drawing/2014/main" val="1426224910"/>
                    </a:ext>
                  </a:extLst>
                </a:gridCol>
                <a:gridCol w="1882898">
                  <a:extLst>
                    <a:ext uri="{9D8B030D-6E8A-4147-A177-3AD203B41FA5}">
                      <a16:colId xmlns:a16="http://schemas.microsoft.com/office/drawing/2014/main" val="2747334474"/>
                    </a:ext>
                  </a:extLst>
                </a:gridCol>
                <a:gridCol w="1882898">
                  <a:extLst>
                    <a:ext uri="{9D8B030D-6E8A-4147-A177-3AD203B41FA5}">
                      <a16:colId xmlns:a16="http://schemas.microsoft.com/office/drawing/2014/main" val="2190423309"/>
                    </a:ext>
                  </a:extLst>
                </a:gridCol>
              </a:tblGrid>
              <a:tr h="397043">
                <a:tc>
                  <a:txBody>
                    <a:bodyPr/>
                    <a:lstStyle/>
                    <a:p>
                      <a:r>
                        <a:rPr lang="en-US" sz="1800"/>
                        <a:t>Members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Week 1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Week 2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Week 3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Week 4</a:t>
                      </a:r>
                      <a:endParaRPr lang="en-GB" sz="1800"/>
                    </a:p>
                  </a:txBody>
                  <a:tcPr marL="90237" marR="90237" marT="45118" marB="45118"/>
                </a:tc>
                <a:extLst>
                  <a:ext uri="{0D108BD9-81ED-4DB2-BD59-A6C34878D82A}">
                    <a16:rowId xmlns:a16="http://schemas.microsoft.com/office/drawing/2014/main" val="4149939307"/>
                  </a:ext>
                </a:extLst>
              </a:tr>
              <a:tr h="397043">
                <a:tc>
                  <a:txBody>
                    <a:bodyPr/>
                    <a:lstStyle/>
                    <a:p>
                      <a:r>
                        <a:rPr lang="en-US" sz="1800" b="1"/>
                        <a:t>Daniel Rivlin</a:t>
                      </a:r>
                      <a:endParaRPr lang="en-GB" sz="1800" b="1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Mechanical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Mech/Soft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Software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Debugging</a:t>
                      </a:r>
                      <a:endParaRPr lang="en-GB" sz="1800"/>
                    </a:p>
                  </a:txBody>
                  <a:tcPr marL="90237" marR="90237" marT="45118" marB="45118"/>
                </a:tc>
                <a:extLst>
                  <a:ext uri="{0D108BD9-81ED-4DB2-BD59-A6C34878D82A}">
                    <a16:rowId xmlns:a16="http://schemas.microsoft.com/office/drawing/2014/main" val="3513792976"/>
                  </a:ext>
                </a:extLst>
              </a:tr>
              <a:tr h="397043">
                <a:tc>
                  <a:txBody>
                    <a:bodyPr/>
                    <a:lstStyle/>
                    <a:p>
                      <a:r>
                        <a:rPr lang="en-US" sz="1800" b="1"/>
                        <a:t>Eduard Burlacu</a:t>
                      </a:r>
                      <a:endParaRPr lang="en-GB" sz="1800" b="1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Mechanical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Mech/Soft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Software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Debugging</a:t>
                      </a:r>
                      <a:endParaRPr lang="en-GB" sz="1800"/>
                    </a:p>
                  </a:txBody>
                  <a:tcPr marL="90237" marR="90237" marT="45118" marB="45118"/>
                </a:tc>
                <a:extLst>
                  <a:ext uri="{0D108BD9-81ED-4DB2-BD59-A6C34878D82A}">
                    <a16:rowId xmlns:a16="http://schemas.microsoft.com/office/drawing/2014/main" val="924626409"/>
                  </a:ext>
                </a:extLst>
              </a:tr>
              <a:tr h="397043">
                <a:tc>
                  <a:txBody>
                    <a:bodyPr/>
                    <a:lstStyle/>
                    <a:p>
                      <a:r>
                        <a:rPr lang="en-US" sz="1800" b="1"/>
                        <a:t>Thomas Gaertner</a:t>
                      </a:r>
                      <a:endParaRPr lang="en-GB" sz="1800" b="1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Electronics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Electronics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Electronics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Troubleshooting</a:t>
                      </a:r>
                      <a:endParaRPr lang="en-GB" sz="1800"/>
                    </a:p>
                  </a:txBody>
                  <a:tcPr marL="90237" marR="90237" marT="45118" marB="45118"/>
                </a:tc>
                <a:extLst>
                  <a:ext uri="{0D108BD9-81ED-4DB2-BD59-A6C34878D82A}">
                    <a16:rowId xmlns:a16="http://schemas.microsoft.com/office/drawing/2014/main" val="3967098599"/>
                  </a:ext>
                </a:extLst>
              </a:tr>
              <a:tr h="667754">
                <a:tc>
                  <a:txBody>
                    <a:bodyPr/>
                    <a:lstStyle/>
                    <a:p>
                      <a:r>
                        <a:rPr lang="en-US" sz="1800" b="1"/>
                        <a:t>Andrew Farquharson</a:t>
                      </a:r>
                      <a:endParaRPr lang="en-GB" sz="1800" b="1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Electronics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Electronics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Electronics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Troubleshooting</a:t>
                      </a:r>
                      <a:endParaRPr lang="en-GB" sz="1800"/>
                    </a:p>
                  </a:txBody>
                  <a:tcPr marL="90237" marR="90237" marT="45118" marB="45118"/>
                </a:tc>
                <a:extLst>
                  <a:ext uri="{0D108BD9-81ED-4DB2-BD59-A6C34878D82A}">
                    <a16:rowId xmlns:a16="http://schemas.microsoft.com/office/drawing/2014/main" val="1192085513"/>
                  </a:ext>
                </a:extLst>
              </a:tr>
              <a:tr h="397043">
                <a:tc>
                  <a:txBody>
                    <a:bodyPr/>
                    <a:lstStyle/>
                    <a:p>
                      <a:r>
                        <a:rPr lang="en-US" sz="1800" b="1"/>
                        <a:t>Aadam Iftikhar</a:t>
                      </a:r>
                      <a:endParaRPr lang="en-GB" sz="1800" b="1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Mechanical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Mechanical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Elec/Mech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Troubleshooting</a:t>
                      </a:r>
                      <a:endParaRPr lang="en-GB" sz="1800"/>
                    </a:p>
                  </a:txBody>
                  <a:tcPr marL="90237" marR="90237" marT="45118" marB="45118"/>
                </a:tc>
                <a:extLst>
                  <a:ext uri="{0D108BD9-81ED-4DB2-BD59-A6C34878D82A}">
                    <a16:rowId xmlns:a16="http://schemas.microsoft.com/office/drawing/2014/main" val="81512916"/>
                  </a:ext>
                </a:extLst>
              </a:tr>
              <a:tr h="667754">
                <a:tc>
                  <a:txBody>
                    <a:bodyPr/>
                    <a:lstStyle/>
                    <a:p>
                      <a:r>
                        <a:rPr lang="en-US" sz="1800" b="1"/>
                        <a:t>Gabriel Bednarkiewicz</a:t>
                      </a:r>
                      <a:endParaRPr lang="en-GB" sz="1800" b="1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Mechanical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Mechanical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Elec/Mech</a:t>
                      </a:r>
                      <a:endParaRPr lang="en-GB" sz="1800"/>
                    </a:p>
                  </a:txBody>
                  <a:tcPr marL="90237" marR="90237" marT="45118" marB="451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Troubleshooting</a:t>
                      </a:r>
                      <a:endParaRPr lang="en-GB" sz="1800"/>
                    </a:p>
                  </a:txBody>
                  <a:tcPr marL="90237" marR="90237" marT="45118" marB="45118"/>
                </a:tc>
                <a:extLst>
                  <a:ext uri="{0D108BD9-81ED-4DB2-BD59-A6C34878D82A}">
                    <a16:rowId xmlns:a16="http://schemas.microsoft.com/office/drawing/2014/main" val="384538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6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12BD-3A08-1F63-0BB1-CBDEB26C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  <a:endParaRPr lang="en-GB" dirty="0"/>
          </a:p>
        </p:txBody>
      </p:sp>
      <p:sp>
        <p:nvSpPr>
          <p:cNvPr id="2064" name="Rectangle 205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A97B-374E-A83D-86E3-7D2C2111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/>
              <a:t>Navigate from start point to end point and back</a:t>
            </a:r>
          </a:p>
          <a:p>
            <a:pPr lvl="1"/>
            <a:r>
              <a:rPr lang="en-US" sz="1800"/>
              <a:t>Drivetrain and navigation system required</a:t>
            </a:r>
          </a:p>
          <a:p>
            <a:pPr lvl="1"/>
            <a:r>
              <a:rPr lang="en-US" sz="1800"/>
              <a:t>Passing through tunnel and over ramp, adds additional constraints</a:t>
            </a:r>
          </a:p>
          <a:p>
            <a:r>
              <a:rPr lang="en-US" sz="1800"/>
              <a:t>Collect a block from designated point</a:t>
            </a:r>
          </a:p>
          <a:p>
            <a:r>
              <a:rPr lang="en-US" sz="1800"/>
              <a:t>Lift block 100mm onto truck</a:t>
            </a:r>
          </a:p>
          <a:p>
            <a:endParaRPr lang="en-US" sz="18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66110D-079B-25F5-C21C-DD07B260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2618" y="2350235"/>
            <a:ext cx="4723490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2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ext&#10;&#10;Description automatically generated">
            <a:extLst>
              <a:ext uri="{FF2B5EF4-FFF2-40B4-BE49-F238E27FC236}">
                <a16:creationId xmlns:a16="http://schemas.microsoft.com/office/drawing/2014/main" id="{257576D9-4CF9-80BE-D832-EC30642E8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r="1" b="5505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2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8E499-730D-5E7A-724B-5B08A4D9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SOLUTIONS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4108" name="Rectangle 4104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8A60-1484-D3EE-3961-CC7596FA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Navigation: Line-following (possible compass or computer vision as redundancies)</a:t>
            </a:r>
          </a:p>
          <a:p>
            <a:r>
              <a:rPr lang="en-US">
                <a:solidFill>
                  <a:schemeClr val="bg2"/>
                </a:solidFill>
              </a:rPr>
              <a:t>Drivetrain: Two rear wheels, ball bearing at the front, allows for turning on the spot.</a:t>
            </a:r>
          </a:p>
          <a:p>
            <a:r>
              <a:rPr lang="en-US">
                <a:solidFill>
                  <a:schemeClr val="bg2"/>
                </a:solidFill>
              </a:rPr>
              <a:t>Block Collection: claw powered by servo motor</a:t>
            </a:r>
          </a:p>
          <a:p>
            <a:r>
              <a:rPr lang="en-US">
                <a:solidFill>
                  <a:schemeClr val="bg2"/>
                </a:solidFill>
              </a:rPr>
              <a:t>Block Elevation: Use claw attached to spinning threaded rod (smooth rod and linear bearing used for stabilization)</a:t>
            </a:r>
          </a:p>
        </p:txBody>
      </p:sp>
    </p:spTree>
    <p:extLst>
      <p:ext uri="{BB962C8B-B14F-4D97-AF65-F5344CB8AC3E}">
        <p14:creationId xmlns:p14="http://schemas.microsoft.com/office/powerpoint/2010/main" val="30689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obotic Claw - V5 VEX Robotics - Mecânica |Autodesk Online Gallery">
            <a:extLst>
              <a:ext uri="{FF2B5EF4-FFF2-40B4-BE49-F238E27FC236}">
                <a16:creationId xmlns:a16="http://schemas.microsoft.com/office/drawing/2014/main" id="{ECA4A98D-237E-AAE8-1B52-83F90B007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1" r="1" b="2986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78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1DF05-BA2F-E85B-EADA-C993AC17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086" name="Rectangle 3080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A94D-236F-949E-B25A-4008B5E6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/>
              <a:t>Tunnel does not have line, accurate orientation and travel distance measurement required, limit switches as possible redundancies</a:t>
            </a:r>
          </a:p>
          <a:p>
            <a:r>
              <a:rPr lang="en-US"/>
              <a:t>Enough torque to climb ramp is required</a:t>
            </a:r>
          </a:p>
          <a:p>
            <a:r>
              <a:rPr lang="en-US"/>
              <a:t>Stalling servo motor is a risk, use of rubber bands to increase friction and prevent stalling</a:t>
            </a:r>
          </a:p>
          <a:p>
            <a:r>
              <a:rPr lang="en-US"/>
              <a:t>For lifting mechanism: height of tunnel and complexity of design may increase fabrication time, claw with attached motor is heavy</a:t>
            </a:r>
          </a:p>
          <a:p>
            <a:r>
              <a:rPr lang="en-US"/>
              <a:t>Minimum clearance to ascend ramp required</a:t>
            </a:r>
          </a:p>
          <a:p>
            <a:r>
              <a:rPr lang="en-US"/>
              <a:t>Tunnel width limits size.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62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26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0D3E-C1FE-AD09-3C10-436B3607C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ANY QUESTIONS?</a:t>
            </a:r>
            <a:endParaRPr lang="en-GB" sz="6600"/>
          </a:p>
        </p:txBody>
      </p:sp>
      <p:pic>
        <p:nvPicPr>
          <p:cNvPr id="5122" name="Picture 2" descr="What is a good question? | Dragonfly Training">
            <a:extLst>
              <a:ext uri="{FF2B5EF4-FFF2-40B4-BE49-F238E27FC236}">
                <a16:creationId xmlns:a16="http://schemas.microsoft.com/office/drawing/2014/main" id="{83E299D1-3FCB-8B1B-A093-2333A3826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7" r="11178"/>
          <a:stretch/>
        </p:blipFill>
        <p:spPr bwMode="auto">
          <a:xfrm>
            <a:off x="7225748" y="10"/>
            <a:ext cx="49662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51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 Crop Theme</Template>
  <TotalTime>49</TotalTime>
  <Words>284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Introductory Presentation</vt:lpstr>
      <vt:lpstr>Management Structure</vt:lpstr>
      <vt:lpstr>Timetable of Roles</vt:lpstr>
      <vt:lpstr>THE PROBLEM</vt:lpstr>
      <vt:lpstr>SOLUTIONS</vt:lpstr>
      <vt:lpstr>Limitations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Presentation</dc:title>
  <dc:creator>Daniel Rivlin</dc:creator>
  <cp:lastModifiedBy>Daniel Rivlin</cp:lastModifiedBy>
  <cp:revision>1</cp:revision>
  <dcterms:created xsi:type="dcterms:W3CDTF">2023-01-20T10:26:48Z</dcterms:created>
  <dcterms:modified xsi:type="dcterms:W3CDTF">2023-01-20T11:16:24Z</dcterms:modified>
</cp:coreProperties>
</file>