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5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8A1767-2100-42E6-AA44-65B770EBEC6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820D9248-8A65-470F-BEF9-16665084C845}">
      <dgm:prSet phldrT="[Texto]" custT="1"/>
      <dgm:spPr/>
      <dgm:t>
        <a:bodyPr/>
        <a:lstStyle/>
        <a:p>
          <a:r>
            <a:rPr lang="es-ES" sz="700" dirty="0"/>
            <a:t>ARBOL</a:t>
          </a:r>
          <a:endParaRPr lang="es-CO" sz="700" dirty="0"/>
        </a:p>
      </dgm:t>
    </dgm:pt>
    <dgm:pt modelId="{6FA6FD8E-393C-4C35-B5A6-DB94668F6DB1}" type="parTrans" cxnId="{412BA5A4-F095-4C24-BD5F-76457AC04944}">
      <dgm:prSet/>
      <dgm:spPr/>
      <dgm:t>
        <a:bodyPr/>
        <a:lstStyle/>
        <a:p>
          <a:endParaRPr lang="es-CO" sz="2400"/>
        </a:p>
      </dgm:t>
    </dgm:pt>
    <dgm:pt modelId="{32D1774E-3E95-4E9B-9E16-B47319B73ED1}" type="sibTrans" cxnId="{412BA5A4-F095-4C24-BD5F-76457AC04944}">
      <dgm:prSet/>
      <dgm:spPr/>
      <dgm:t>
        <a:bodyPr/>
        <a:lstStyle/>
        <a:p>
          <a:endParaRPr lang="es-CO" sz="2400"/>
        </a:p>
      </dgm:t>
    </dgm:pt>
    <dgm:pt modelId="{AE6385B3-C306-4385-927B-10A1F54A3EAC}">
      <dgm:prSet phldrT="[Texto]" custT="1"/>
      <dgm:spPr/>
      <dgm:t>
        <a:bodyPr/>
        <a:lstStyle/>
        <a:p>
          <a:r>
            <a:rPr lang="es-ES" sz="700" dirty="0" err="1"/>
            <a:t>Hour</a:t>
          </a:r>
          <a:r>
            <a:rPr lang="es-ES" sz="700" dirty="0"/>
            <a:t>&gt;=7</a:t>
          </a:r>
          <a:endParaRPr lang="es-CO" sz="700" dirty="0"/>
        </a:p>
      </dgm:t>
    </dgm:pt>
    <dgm:pt modelId="{7156F1D5-64F2-451E-ABCA-EAFC49222959}" type="parTrans" cxnId="{2D45C813-0B6E-4A09-838D-4018468E6804}">
      <dgm:prSet/>
      <dgm:spPr/>
      <dgm:t>
        <a:bodyPr/>
        <a:lstStyle/>
        <a:p>
          <a:endParaRPr lang="es-CO" sz="2400"/>
        </a:p>
      </dgm:t>
    </dgm:pt>
    <dgm:pt modelId="{A9DF2290-0ECA-40E7-80BF-A827DB9EE520}" type="sibTrans" cxnId="{2D45C813-0B6E-4A09-838D-4018468E6804}">
      <dgm:prSet/>
      <dgm:spPr/>
      <dgm:t>
        <a:bodyPr/>
        <a:lstStyle/>
        <a:p>
          <a:endParaRPr lang="es-CO" sz="2400"/>
        </a:p>
      </dgm:t>
    </dgm:pt>
    <dgm:pt modelId="{0C4E0ECE-B57B-423E-AB8D-5B1542037167}">
      <dgm:prSet phldrT="[Texto]" custT="1"/>
      <dgm:spPr/>
      <dgm:t>
        <a:bodyPr/>
        <a:lstStyle/>
        <a:p>
          <a:r>
            <a:rPr lang="es-ES" sz="700" dirty="0" err="1"/>
            <a:t>hour</a:t>
          </a:r>
          <a:r>
            <a:rPr lang="es-ES" sz="700" dirty="0"/>
            <a:t>&lt;7</a:t>
          </a:r>
          <a:endParaRPr lang="es-CO" sz="700" dirty="0"/>
        </a:p>
      </dgm:t>
    </dgm:pt>
    <dgm:pt modelId="{FBF5C361-A6F3-46A4-87AE-EB23AFA2C815}" type="parTrans" cxnId="{6C0263F3-6A9B-4913-8E40-4CEDBBF2522C}">
      <dgm:prSet/>
      <dgm:spPr/>
      <dgm:t>
        <a:bodyPr/>
        <a:lstStyle/>
        <a:p>
          <a:endParaRPr lang="es-CO" sz="2400"/>
        </a:p>
      </dgm:t>
    </dgm:pt>
    <dgm:pt modelId="{1F3A8810-4ECB-433C-8A13-51FDC50F6A6B}" type="sibTrans" cxnId="{6C0263F3-6A9B-4913-8E40-4CEDBBF2522C}">
      <dgm:prSet/>
      <dgm:spPr/>
      <dgm:t>
        <a:bodyPr/>
        <a:lstStyle/>
        <a:p>
          <a:endParaRPr lang="es-CO" sz="2400"/>
        </a:p>
      </dgm:t>
    </dgm:pt>
    <dgm:pt modelId="{CA64DDCA-1073-48EF-BA34-A60FAAF639C4}">
      <dgm:prSet phldrT="[Texto]" custT="1"/>
      <dgm:spPr/>
      <dgm:t>
        <a:bodyPr/>
        <a:lstStyle/>
        <a:p>
          <a:r>
            <a:rPr lang="es-ES" sz="700" dirty="0" err="1"/>
            <a:t>hour</a:t>
          </a:r>
          <a:r>
            <a:rPr lang="es-ES" sz="700" dirty="0"/>
            <a:t>&lt;6</a:t>
          </a:r>
          <a:endParaRPr lang="es-CO" sz="700" dirty="0"/>
        </a:p>
      </dgm:t>
    </dgm:pt>
    <dgm:pt modelId="{514670F7-23F1-4580-BBE9-E12BDD29D578}" type="parTrans" cxnId="{D1F67B25-25E3-4C6A-AF20-9C70D81162B1}">
      <dgm:prSet/>
      <dgm:spPr/>
      <dgm:t>
        <a:bodyPr/>
        <a:lstStyle/>
        <a:p>
          <a:endParaRPr lang="es-CO" sz="2400"/>
        </a:p>
      </dgm:t>
    </dgm:pt>
    <dgm:pt modelId="{5A9B4951-1A88-422B-B036-03AA97F908A8}" type="sibTrans" cxnId="{D1F67B25-25E3-4C6A-AF20-9C70D81162B1}">
      <dgm:prSet/>
      <dgm:spPr/>
      <dgm:t>
        <a:bodyPr/>
        <a:lstStyle/>
        <a:p>
          <a:endParaRPr lang="es-CO" sz="2400"/>
        </a:p>
      </dgm:t>
    </dgm:pt>
    <dgm:pt modelId="{800DB06E-AA3D-4516-BAD3-6050156F3A80}">
      <dgm:prSet phldrT="[Texto]" custT="1"/>
      <dgm:spPr/>
      <dgm:t>
        <a:bodyPr/>
        <a:lstStyle/>
        <a:p>
          <a:r>
            <a:rPr lang="es-ES" sz="700" dirty="0" err="1"/>
            <a:t>Hour</a:t>
          </a:r>
          <a:r>
            <a:rPr lang="es-ES" sz="700" dirty="0"/>
            <a:t>=6</a:t>
          </a:r>
          <a:endParaRPr lang="es-CO" sz="700" dirty="0"/>
        </a:p>
      </dgm:t>
    </dgm:pt>
    <dgm:pt modelId="{168B9E64-AB92-4217-BC35-6478BE91BADE}" type="parTrans" cxnId="{4027C954-909B-478C-A9FF-F776808C3B2F}">
      <dgm:prSet/>
      <dgm:spPr/>
      <dgm:t>
        <a:bodyPr/>
        <a:lstStyle/>
        <a:p>
          <a:endParaRPr lang="es-CO" sz="2400"/>
        </a:p>
      </dgm:t>
    </dgm:pt>
    <dgm:pt modelId="{F140393F-1671-4AF6-8C9A-B9148EE3153A}" type="sibTrans" cxnId="{4027C954-909B-478C-A9FF-F776808C3B2F}">
      <dgm:prSet/>
      <dgm:spPr/>
      <dgm:t>
        <a:bodyPr/>
        <a:lstStyle/>
        <a:p>
          <a:endParaRPr lang="es-CO" sz="2400"/>
        </a:p>
      </dgm:t>
    </dgm:pt>
    <dgm:pt modelId="{3B876420-2ED9-4883-AF0E-342B33E2CC76}">
      <dgm:prSet phldrT="[Texto]" custT="1"/>
      <dgm:spPr/>
      <dgm:t>
        <a:bodyPr/>
        <a:lstStyle/>
        <a:p>
          <a:r>
            <a:rPr lang="es-ES" sz="700" dirty="0" err="1"/>
            <a:t>hour</a:t>
          </a:r>
          <a:r>
            <a:rPr lang="es-ES" sz="700" dirty="0"/>
            <a:t>&lt;2</a:t>
          </a:r>
          <a:endParaRPr lang="es-CO" sz="700" dirty="0"/>
        </a:p>
      </dgm:t>
    </dgm:pt>
    <dgm:pt modelId="{5C2E0057-AFCC-4075-9EAA-02E4F87D8E68}" type="parTrans" cxnId="{13D21453-E1E4-41AC-817A-13237406BB77}">
      <dgm:prSet/>
      <dgm:spPr/>
      <dgm:t>
        <a:bodyPr/>
        <a:lstStyle/>
        <a:p>
          <a:endParaRPr lang="es-CO" sz="2400"/>
        </a:p>
      </dgm:t>
    </dgm:pt>
    <dgm:pt modelId="{C4579470-B3CA-4A3D-A978-9B2DFD7A1B53}" type="sibTrans" cxnId="{13D21453-E1E4-41AC-817A-13237406BB77}">
      <dgm:prSet/>
      <dgm:spPr/>
      <dgm:t>
        <a:bodyPr/>
        <a:lstStyle/>
        <a:p>
          <a:endParaRPr lang="es-CO" sz="2400"/>
        </a:p>
      </dgm:t>
    </dgm:pt>
    <dgm:pt modelId="{AB9BDDA5-44EE-4190-9570-E0C646FCC8C7}">
      <dgm:prSet phldrT="[Texto]" custT="1"/>
      <dgm:spPr/>
      <dgm:t>
        <a:bodyPr/>
        <a:lstStyle/>
        <a:p>
          <a:r>
            <a:rPr lang="es-ES" sz="700" dirty="0" err="1"/>
            <a:t>Hour</a:t>
          </a:r>
          <a:r>
            <a:rPr lang="es-ES" sz="700" dirty="0"/>
            <a:t>&gt;=2</a:t>
          </a:r>
          <a:endParaRPr lang="es-CO" sz="700" dirty="0"/>
        </a:p>
      </dgm:t>
    </dgm:pt>
    <dgm:pt modelId="{1A9C0B11-3137-4C65-AAA9-E35A32360DF3}" type="parTrans" cxnId="{1C193D34-F53D-4C4D-AD26-1ACF1E1F33C8}">
      <dgm:prSet/>
      <dgm:spPr/>
      <dgm:t>
        <a:bodyPr/>
        <a:lstStyle/>
        <a:p>
          <a:endParaRPr lang="es-CO" sz="2400"/>
        </a:p>
      </dgm:t>
    </dgm:pt>
    <dgm:pt modelId="{F96071F4-9DC1-41D8-B257-779019989ACD}" type="sibTrans" cxnId="{1C193D34-F53D-4C4D-AD26-1ACF1E1F33C8}">
      <dgm:prSet/>
      <dgm:spPr/>
      <dgm:t>
        <a:bodyPr/>
        <a:lstStyle/>
        <a:p>
          <a:endParaRPr lang="es-CO" sz="2400"/>
        </a:p>
      </dgm:t>
    </dgm:pt>
    <dgm:pt modelId="{B70C2CD0-D7E5-4237-9F20-B6DCC7569C0D}">
      <dgm:prSet phldrT="[Texto]" custT="1"/>
      <dgm:spPr/>
      <dgm:t>
        <a:bodyPr/>
        <a:lstStyle/>
        <a:p>
          <a:r>
            <a:rPr lang="es-ES" sz="700" dirty="0" err="1"/>
            <a:t>Workingday</a:t>
          </a:r>
          <a:r>
            <a:rPr lang="es-ES" sz="700" dirty="0"/>
            <a:t>=0</a:t>
          </a:r>
          <a:endParaRPr lang="es-CO" sz="700" dirty="0"/>
        </a:p>
      </dgm:t>
    </dgm:pt>
    <dgm:pt modelId="{8AC6F19B-EB7E-499E-9ED1-D4007B39BE85}" type="parTrans" cxnId="{E0D135CB-E15D-412F-8766-AD1281243E0D}">
      <dgm:prSet/>
      <dgm:spPr/>
      <dgm:t>
        <a:bodyPr/>
        <a:lstStyle/>
        <a:p>
          <a:endParaRPr lang="es-CO" sz="2400"/>
        </a:p>
      </dgm:t>
    </dgm:pt>
    <dgm:pt modelId="{6A1F67C5-B5FA-40F9-91A0-3E0EDB09CA09}" type="sibTrans" cxnId="{E0D135CB-E15D-412F-8766-AD1281243E0D}">
      <dgm:prSet/>
      <dgm:spPr/>
      <dgm:t>
        <a:bodyPr/>
        <a:lstStyle/>
        <a:p>
          <a:endParaRPr lang="es-CO" sz="2400"/>
        </a:p>
      </dgm:t>
    </dgm:pt>
    <dgm:pt modelId="{0D2F2060-9583-4F7C-8C6A-22FD3887B1E4}">
      <dgm:prSet phldrT="[Texto]" custT="1"/>
      <dgm:spPr/>
      <dgm:t>
        <a:bodyPr/>
        <a:lstStyle/>
        <a:p>
          <a:r>
            <a:rPr lang="es-ES" sz="700" dirty="0" err="1"/>
            <a:t>Workingday</a:t>
          </a:r>
          <a:r>
            <a:rPr lang="es-ES" sz="700" dirty="0"/>
            <a:t>=1</a:t>
          </a:r>
          <a:endParaRPr lang="es-CO" sz="700" dirty="0"/>
        </a:p>
      </dgm:t>
    </dgm:pt>
    <dgm:pt modelId="{85325EBC-AD0C-4A99-B1C6-3EE03723DCB5}" type="parTrans" cxnId="{18DCB389-A8D4-4BF3-9D6D-83CA80FE159E}">
      <dgm:prSet/>
      <dgm:spPr/>
      <dgm:t>
        <a:bodyPr/>
        <a:lstStyle/>
        <a:p>
          <a:endParaRPr lang="es-CO" sz="2400"/>
        </a:p>
      </dgm:t>
    </dgm:pt>
    <dgm:pt modelId="{7488FA3C-0380-4CA3-B072-EE2D20A8730A}" type="sibTrans" cxnId="{18DCB389-A8D4-4BF3-9D6D-83CA80FE159E}">
      <dgm:prSet/>
      <dgm:spPr/>
      <dgm:t>
        <a:bodyPr/>
        <a:lstStyle/>
        <a:p>
          <a:endParaRPr lang="es-CO" sz="2400"/>
        </a:p>
      </dgm:t>
    </dgm:pt>
    <dgm:pt modelId="{5BB954C4-3F60-4813-8F4F-F465CFEE981C}">
      <dgm:prSet phldrT="[Texto]" custT="1"/>
      <dgm:spPr/>
      <dgm:t>
        <a:bodyPr/>
        <a:lstStyle/>
        <a:p>
          <a:r>
            <a:rPr lang="es-ES" sz="700" dirty="0" err="1"/>
            <a:t>hour</a:t>
          </a:r>
          <a:r>
            <a:rPr lang="es-ES" sz="700" dirty="0"/>
            <a:t>=0</a:t>
          </a:r>
          <a:endParaRPr lang="es-CO" sz="700" dirty="0"/>
        </a:p>
      </dgm:t>
    </dgm:pt>
    <dgm:pt modelId="{0FACC53C-DCFE-4E3A-840E-BCC70DA6E52D}" type="parTrans" cxnId="{FD488137-ADC0-4579-AD80-9D4035FBBE40}">
      <dgm:prSet/>
      <dgm:spPr/>
      <dgm:t>
        <a:bodyPr/>
        <a:lstStyle/>
        <a:p>
          <a:endParaRPr lang="es-CO" sz="2400"/>
        </a:p>
      </dgm:t>
    </dgm:pt>
    <dgm:pt modelId="{CABEA808-D18C-4A0D-B765-88E56BF5F399}" type="sibTrans" cxnId="{FD488137-ADC0-4579-AD80-9D4035FBBE40}">
      <dgm:prSet/>
      <dgm:spPr/>
      <dgm:t>
        <a:bodyPr/>
        <a:lstStyle/>
        <a:p>
          <a:endParaRPr lang="es-CO" sz="2400"/>
        </a:p>
      </dgm:t>
    </dgm:pt>
    <dgm:pt modelId="{47AF92D8-0780-4307-B714-64514ED51431}">
      <dgm:prSet phldrT="[Texto]" custT="1"/>
      <dgm:spPr/>
      <dgm:t>
        <a:bodyPr/>
        <a:lstStyle/>
        <a:p>
          <a:r>
            <a:rPr lang="es-ES" sz="700" dirty="0" err="1"/>
            <a:t>hour</a:t>
          </a:r>
          <a:r>
            <a:rPr lang="es-ES" sz="700" dirty="0"/>
            <a:t>=1</a:t>
          </a:r>
          <a:endParaRPr lang="es-CO" sz="700" dirty="0"/>
        </a:p>
      </dgm:t>
    </dgm:pt>
    <dgm:pt modelId="{B14300B8-1C1F-42B0-A935-41FD94F98C50}" type="parTrans" cxnId="{29CA036E-72B3-4576-892F-94A13AD1BC8C}">
      <dgm:prSet/>
      <dgm:spPr/>
      <dgm:t>
        <a:bodyPr/>
        <a:lstStyle/>
        <a:p>
          <a:endParaRPr lang="es-CO" sz="2400"/>
        </a:p>
      </dgm:t>
    </dgm:pt>
    <dgm:pt modelId="{05ABD246-9825-4CB0-B1E7-53FE6D1E3600}" type="sibTrans" cxnId="{29CA036E-72B3-4576-892F-94A13AD1BC8C}">
      <dgm:prSet/>
      <dgm:spPr/>
      <dgm:t>
        <a:bodyPr/>
        <a:lstStyle/>
        <a:p>
          <a:endParaRPr lang="es-CO" sz="2400"/>
        </a:p>
      </dgm:t>
    </dgm:pt>
    <dgm:pt modelId="{E436488B-3D3B-4C22-AD19-2279BF15960C}">
      <dgm:prSet phldrT="[Texto]" custT="1"/>
      <dgm:spPr/>
      <dgm:t>
        <a:bodyPr/>
        <a:lstStyle/>
        <a:p>
          <a:r>
            <a:rPr lang="es-ES" sz="700" dirty="0" err="1"/>
            <a:t>hour</a:t>
          </a:r>
          <a:r>
            <a:rPr lang="es-ES" sz="700" dirty="0"/>
            <a:t>=0</a:t>
          </a:r>
          <a:endParaRPr lang="es-CO" sz="700" dirty="0"/>
        </a:p>
      </dgm:t>
    </dgm:pt>
    <dgm:pt modelId="{D7B6C343-FDD4-45AF-AC2E-FD70193365F3}" type="parTrans" cxnId="{8F497782-41B7-40BE-BBCE-D569AF94364E}">
      <dgm:prSet/>
      <dgm:spPr/>
      <dgm:t>
        <a:bodyPr/>
        <a:lstStyle/>
        <a:p>
          <a:endParaRPr lang="es-CO" sz="2400"/>
        </a:p>
      </dgm:t>
    </dgm:pt>
    <dgm:pt modelId="{659FE522-EF57-45F7-A35E-EB0FE2315639}" type="sibTrans" cxnId="{8F497782-41B7-40BE-BBCE-D569AF94364E}">
      <dgm:prSet/>
      <dgm:spPr/>
      <dgm:t>
        <a:bodyPr/>
        <a:lstStyle/>
        <a:p>
          <a:endParaRPr lang="es-CO" sz="2400"/>
        </a:p>
      </dgm:t>
    </dgm:pt>
    <dgm:pt modelId="{DBAE61D2-6D94-4685-AED1-F96DFD42FC47}">
      <dgm:prSet phldrT="[Texto]" custT="1"/>
      <dgm:spPr/>
      <dgm:t>
        <a:bodyPr/>
        <a:lstStyle/>
        <a:p>
          <a:r>
            <a:rPr lang="es-ES" sz="700" dirty="0" err="1"/>
            <a:t>hour</a:t>
          </a:r>
          <a:r>
            <a:rPr lang="es-ES" sz="700" dirty="0"/>
            <a:t>=1</a:t>
          </a:r>
          <a:endParaRPr lang="es-CO" sz="700" dirty="0"/>
        </a:p>
      </dgm:t>
    </dgm:pt>
    <dgm:pt modelId="{F2980102-81D9-49FE-96E0-F0DDFA7F7DCE}" type="parTrans" cxnId="{31F7D0AA-6A93-4B98-A0CF-602EA70EEDE7}">
      <dgm:prSet/>
      <dgm:spPr/>
      <dgm:t>
        <a:bodyPr/>
        <a:lstStyle/>
        <a:p>
          <a:endParaRPr lang="es-CO" sz="2400"/>
        </a:p>
      </dgm:t>
    </dgm:pt>
    <dgm:pt modelId="{FD12D7FA-960B-4737-B4C5-FFD3C8DA68F1}" type="sibTrans" cxnId="{31F7D0AA-6A93-4B98-A0CF-602EA70EEDE7}">
      <dgm:prSet/>
      <dgm:spPr/>
      <dgm:t>
        <a:bodyPr/>
        <a:lstStyle/>
        <a:p>
          <a:endParaRPr lang="es-CO" sz="2400"/>
        </a:p>
      </dgm:t>
    </dgm:pt>
    <dgm:pt modelId="{80BEB3F7-289C-41A0-9C0A-9B6DA2073DE6}">
      <dgm:prSet phldrT="[Texto]" custT="1"/>
      <dgm:spPr/>
      <dgm:t>
        <a:bodyPr/>
        <a:lstStyle/>
        <a:p>
          <a:r>
            <a:rPr lang="es-ES" sz="700" dirty="0" err="1"/>
            <a:t>Workingday</a:t>
          </a:r>
          <a:r>
            <a:rPr lang="es-ES" sz="700" dirty="0"/>
            <a:t>=0</a:t>
          </a:r>
          <a:endParaRPr lang="es-CO" sz="700" dirty="0"/>
        </a:p>
      </dgm:t>
    </dgm:pt>
    <dgm:pt modelId="{7C8950CB-5696-4B61-B880-7D3AB6D831C9}" type="parTrans" cxnId="{AE6FC402-5029-44A4-84A7-6EC6A21A5364}">
      <dgm:prSet/>
      <dgm:spPr/>
      <dgm:t>
        <a:bodyPr/>
        <a:lstStyle/>
        <a:p>
          <a:endParaRPr lang="es-CO" sz="2400"/>
        </a:p>
      </dgm:t>
    </dgm:pt>
    <dgm:pt modelId="{DBC67842-9C2A-4118-919C-ED23025DD386}" type="sibTrans" cxnId="{AE6FC402-5029-44A4-84A7-6EC6A21A5364}">
      <dgm:prSet/>
      <dgm:spPr/>
      <dgm:t>
        <a:bodyPr/>
        <a:lstStyle/>
        <a:p>
          <a:endParaRPr lang="es-CO" sz="2400"/>
        </a:p>
      </dgm:t>
    </dgm:pt>
    <dgm:pt modelId="{78BA45EC-5895-4272-9DED-C416711C76CA}">
      <dgm:prSet phldrT="[Texto]" custT="1"/>
      <dgm:spPr/>
      <dgm:t>
        <a:bodyPr/>
        <a:lstStyle/>
        <a:p>
          <a:r>
            <a:rPr lang="es-ES" sz="700" dirty="0" err="1"/>
            <a:t>Workingday</a:t>
          </a:r>
          <a:r>
            <a:rPr lang="es-ES" sz="700" dirty="0"/>
            <a:t>=1</a:t>
          </a:r>
          <a:endParaRPr lang="es-CO" sz="700" dirty="0"/>
        </a:p>
      </dgm:t>
    </dgm:pt>
    <dgm:pt modelId="{017022F7-4F80-471F-8D16-2BA343DC6FB7}" type="parTrans" cxnId="{3F050B0C-6F90-4327-B758-677CD5B29C1B}">
      <dgm:prSet/>
      <dgm:spPr/>
      <dgm:t>
        <a:bodyPr/>
        <a:lstStyle/>
        <a:p>
          <a:endParaRPr lang="es-CO" sz="2400"/>
        </a:p>
      </dgm:t>
    </dgm:pt>
    <dgm:pt modelId="{A4B5A360-7DB3-43ED-B653-77F5FBCBB334}" type="sibTrans" cxnId="{3F050B0C-6F90-4327-B758-677CD5B29C1B}">
      <dgm:prSet/>
      <dgm:spPr/>
      <dgm:t>
        <a:bodyPr/>
        <a:lstStyle/>
        <a:p>
          <a:endParaRPr lang="es-CO" sz="2400"/>
        </a:p>
      </dgm:t>
    </dgm:pt>
    <dgm:pt modelId="{F931C985-C37B-4BD1-A9CC-46113A1D917F}">
      <dgm:prSet phldrT="[Texto]" custT="1"/>
      <dgm:spPr/>
      <dgm:t>
        <a:bodyPr/>
        <a:lstStyle/>
        <a:p>
          <a:r>
            <a:rPr lang="es-ES" sz="700" dirty="0" err="1"/>
            <a:t>Hour</a:t>
          </a:r>
          <a:r>
            <a:rPr lang="es-ES" sz="700" dirty="0"/>
            <a:t>=2</a:t>
          </a:r>
          <a:endParaRPr lang="es-CO" sz="700" dirty="0"/>
        </a:p>
      </dgm:t>
    </dgm:pt>
    <dgm:pt modelId="{43D25C9D-3483-476F-9AE8-A42DB1811071}" type="parTrans" cxnId="{999D03B9-F5EF-41AD-AE43-B1C8DEA957E4}">
      <dgm:prSet/>
      <dgm:spPr/>
      <dgm:t>
        <a:bodyPr/>
        <a:lstStyle/>
        <a:p>
          <a:endParaRPr lang="es-CO" sz="2400"/>
        </a:p>
      </dgm:t>
    </dgm:pt>
    <dgm:pt modelId="{CBD50654-98A1-43D5-9197-6826C77BD7BB}" type="sibTrans" cxnId="{999D03B9-F5EF-41AD-AE43-B1C8DEA957E4}">
      <dgm:prSet/>
      <dgm:spPr/>
      <dgm:t>
        <a:bodyPr/>
        <a:lstStyle/>
        <a:p>
          <a:endParaRPr lang="es-CO" sz="2400"/>
        </a:p>
      </dgm:t>
    </dgm:pt>
    <dgm:pt modelId="{AFC57EF1-DB99-4604-B731-03167CE653AD}">
      <dgm:prSet phldrT="[Texto]" custT="1"/>
      <dgm:spPr/>
      <dgm:t>
        <a:bodyPr/>
        <a:lstStyle/>
        <a:p>
          <a:r>
            <a:rPr lang="es-ES" sz="700" dirty="0" err="1"/>
            <a:t>Hour</a:t>
          </a:r>
          <a:r>
            <a:rPr lang="es-ES" sz="700" dirty="0"/>
            <a:t>&gt;=3</a:t>
          </a:r>
          <a:endParaRPr lang="es-CO" sz="700" dirty="0"/>
        </a:p>
      </dgm:t>
    </dgm:pt>
    <dgm:pt modelId="{5E5DA363-C570-4755-9067-FA507E69D609}" type="parTrans" cxnId="{38D49AF8-D389-4EE2-82D5-0DB342A1D6A6}">
      <dgm:prSet/>
      <dgm:spPr/>
      <dgm:t>
        <a:bodyPr/>
        <a:lstStyle/>
        <a:p>
          <a:endParaRPr lang="es-CO" sz="2400"/>
        </a:p>
      </dgm:t>
    </dgm:pt>
    <dgm:pt modelId="{D9E7FC3A-2C4A-4926-B1D9-7FA6DCBD3DD7}" type="sibTrans" cxnId="{38D49AF8-D389-4EE2-82D5-0DB342A1D6A6}">
      <dgm:prSet/>
      <dgm:spPr/>
      <dgm:t>
        <a:bodyPr/>
        <a:lstStyle/>
        <a:p>
          <a:endParaRPr lang="es-CO" sz="2400"/>
        </a:p>
      </dgm:t>
    </dgm:pt>
    <dgm:pt modelId="{B4F26B51-95A9-4CED-8C0B-43BFB31ABDA4}">
      <dgm:prSet phldrT="[Texto]" custT="1"/>
      <dgm:spPr/>
      <dgm:t>
        <a:bodyPr/>
        <a:lstStyle/>
        <a:p>
          <a:r>
            <a:rPr lang="es-ES" sz="700" dirty="0" err="1"/>
            <a:t>Hour</a:t>
          </a:r>
          <a:r>
            <a:rPr lang="es-ES" sz="700" dirty="0"/>
            <a:t>=3</a:t>
          </a:r>
          <a:endParaRPr lang="es-CO" sz="700" dirty="0"/>
        </a:p>
      </dgm:t>
    </dgm:pt>
    <dgm:pt modelId="{6915F6C0-5ABB-4848-9C52-4313DE7CA22B}" type="parTrans" cxnId="{94018681-473A-457E-9223-DD19C0C9124B}">
      <dgm:prSet/>
      <dgm:spPr/>
      <dgm:t>
        <a:bodyPr/>
        <a:lstStyle/>
        <a:p>
          <a:endParaRPr lang="es-CO" sz="2400"/>
        </a:p>
      </dgm:t>
    </dgm:pt>
    <dgm:pt modelId="{F5B824EC-B1A8-40C0-A9AA-1DC94088C453}" type="sibTrans" cxnId="{94018681-473A-457E-9223-DD19C0C9124B}">
      <dgm:prSet/>
      <dgm:spPr/>
      <dgm:t>
        <a:bodyPr/>
        <a:lstStyle/>
        <a:p>
          <a:endParaRPr lang="es-CO" sz="2400"/>
        </a:p>
      </dgm:t>
    </dgm:pt>
    <dgm:pt modelId="{08EB950D-2BC1-4710-AD06-300BFBC6EC59}">
      <dgm:prSet phldrT="[Texto]" custT="1"/>
      <dgm:spPr/>
      <dgm:t>
        <a:bodyPr/>
        <a:lstStyle/>
        <a:p>
          <a:r>
            <a:rPr lang="es-ES" sz="700" dirty="0" err="1"/>
            <a:t>Hour</a:t>
          </a:r>
          <a:r>
            <a:rPr lang="es-ES" sz="700" dirty="0"/>
            <a:t>&gt;=4</a:t>
          </a:r>
          <a:endParaRPr lang="es-CO" sz="700" dirty="0"/>
        </a:p>
      </dgm:t>
    </dgm:pt>
    <dgm:pt modelId="{93847A54-B5EA-4335-97CD-5F230CB48E79}" type="parTrans" cxnId="{7F1CB050-57B2-4C51-96AA-48856339791B}">
      <dgm:prSet/>
      <dgm:spPr/>
      <dgm:t>
        <a:bodyPr/>
        <a:lstStyle/>
        <a:p>
          <a:endParaRPr lang="es-CO" sz="2400"/>
        </a:p>
      </dgm:t>
    </dgm:pt>
    <dgm:pt modelId="{80EC5158-A5AA-45F1-9887-1A821F7BE8A8}" type="sibTrans" cxnId="{7F1CB050-57B2-4C51-96AA-48856339791B}">
      <dgm:prSet/>
      <dgm:spPr/>
      <dgm:t>
        <a:bodyPr/>
        <a:lstStyle/>
        <a:p>
          <a:endParaRPr lang="es-CO" sz="2400"/>
        </a:p>
      </dgm:t>
    </dgm:pt>
    <dgm:pt modelId="{FA433214-BC9D-46BA-AF0B-C1301AFEB3FF}">
      <dgm:prSet phldrT="[Texto]" custT="1"/>
      <dgm:spPr/>
      <dgm:t>
        <a:bodyPr/>
        <a:lstStyle/>
        <a:p>
          <a:r>
            <a:rPr lang="es-ES" sz="700" dirty="0" err="1"/>
            <a:t>Hour</a:t>
          </a:r>
          <a:r>
            <a:rPr lang="es-ES" sz="700" dirty="0"/>
            <a:t>=4</a:t>
          </a:r>
          <a:endParaRPr lang="es-CO" sz="700" dirty="0"/>
        </a:p>
      </dgm:t>
    </dgm:pt>
    <dgm:pt modelId="{EE8A52E6-2BFC-4B65-B103-E356585AB08A}" type="parTrans" cxnId="{4854F6C0-B67A-4940-AEF8-B1CEEBEC314F}">
      <dgm:prSet/>
      <dgm:spPr/>
      <dgm:t>
        <a:bodyPr/>
        <a:lstStyle/>
        <a:p>
          <a:endParaRPr lang="es-CO" sz="2400"/>
        </a:p>
      </dgm:t>
    </dgm:pt>
    <dgm:pt modelId="{A23F137B-A2A1-4B86-A587-B4AAAC799E94}" type="sibTrans" cxnId="{4854F6C0-B67A-4940-AEF8-B1CEEBEC314F}">
      <dgm:prSet/>
      <dgm:spPr/>
      <dgm:t>
        <a:bodyPr/>
        <a:lstStyle/>
        <a:p>
          <a:endParaRPr lang="es-CO" sz="2400"/>
        </a:p>
      </dgm:t>
    </dgm:pt>
    <dgm:pt modelId="{1934DDAB-A2FF-43ED-9E9A-827B938E36B9}">
      <dgm:prSet phldrT="[Texto]" custT="1"/>
      <dgm:spPr/>
      <dgm:t>
        <a:bodyPr/>
        <a:lstStyle/>
        <a:p>
          <a:r>
            <a:rPr lang="es-ES" sz="700" dirty="0" err="1"/>
            <a:t>Hour</a:t>
          </a:r>
          <a:r>
            <a:rPr lang="es-ES" sz="700" dirty="0"/>
            <a:t>=5</a:t>
          </a:r>
          <a:endParaRPr lang="es-CO" sz="700" dirty="0"/>
        </a:p>
      </dgm:t>
    </dgm:pt>
    <dgm:pt modelId="{332D5E9F-0C94-40A1-BF60-573EE229FD75}" type="parTrans" cxnId="{79C8B0D8-A0B0-42C0-A9B9-85628227A6DC}">
      <dgm:prSet/>
      <dgm:spPr/>
      <dgm:t>
        <a:bodyPr/>
        <a:lstStyle/>
        <a:p>
          <a:endParaRPr lang="es-CO" sz="2400"/>
        </a:p>
      </dgm:t>
    </dgm:pt>
    <dgm:pt modelId="{E837BD1C-BD01-4DE2-8E1A-A9698C33705C}" type="sibTrans" cxnId="{79C8B0D8-A0B0-42C0-A9B9-85628227A6DC}">
      <dgm:prSet/>
      <dgm:spPr/>
      <dgm:t>
        <a:bodyPr/>
        <a:lstStyle/>
        <a:p>
          <a:endParaRPr lang="es-CO" sz="2400"/>
        </a:p>
      </dgm:t>
    </dgm:pt>
    <dgm:pt modelId="{B37E6CFA-B914-4C26-B354-DEB55B828F1D}">
      <dgm:prSet phldrT="[Texto]" custT="1"/>
      <dgm:spPr/>
      <dgm:t>
        <a:bodyPr/>
        <a:lstStyle/>
        <a:p>
          <a:r>
            <a:rPr lang="es-ES" sz="700" dirty="0" err="1"/>
            <a:t>Hour</a:t>
          </a:r>
          <a:r>
            <a:rPr lang="es-ES" sz="700" dirty="0"/>
            <a:t>&lt;5</a:t>
          </a:r>
          <a:endParaRPr lang="es-CO" sz="700" dirty="0"/>
        </a:p>
      </dgm:t>
    </dgm:pt>
    <dgm:pt modelId="{AB7B9801-35E1-4B6A-B7B1-986B47A3C7F8}" type="parTrans" cxnId="{78474162-93D7-4A71-845D-50EE671E05A5}">
      <dgm:prSet/>
      <dgm:spPr/>
      <dgm:t>
        <a:bodyPr/>
        <a:lstStyle/>
        <a:p>
          <a:endParaRPr lang="es-CO" sz="2400"/>
        </a:p>
      </dgm:t>
    </dgm:pt>
    <dgm:pt modelId="{4CDEE161-3578-47C0-B481-9FF27F4B362F}" type="sibTrans" cxnId="{78474162-93D7-4A71-845D-50EE671E05A5}">
      <dgm:prSet/>
      <dgm:spPr/>
      <dgm:t>
        <a:bodyPr/>
        <a:lstStyle/>
        <a:p>
          <a:endParaRPr lang="es-CO" sz="2400"/>
        </a:p>
      </dgm:t>
    </dgm:pt>
    <dgm:pt modelId="{30BAEA50-1242-4B4B-92E9-F28408360CB8}">
      <dgm:prSet phldrT="[Texto]" custT="1"/>
      <dgm:spPr/>
      <dgm:t>
        <a:bodyPr/>
        <a:lstStyle/>
        <a:p>
          <a:r>
            <a:rPr lang="es-ES" sz="700" dirty="0" err="1"/>
            <a:t>Hour</a:t>
          </a:r>
          <a:r>
            <a:rPr lang="es-ES" sz="700" dirty="0"/>
            <a:t>&lt;4</a:t>
          </a:r>
          <a:endParaRPr lang="es-CO" sz="700" dirty="0"/>
        </a:p>
      </dgm:t>
    </dgm:pt>
    <dgm:pt modelId="{88B5DA88-7947-4B8B-9717-6AF538C6C89C}" type="parTrans" cxnId="{8638E631-2DC0-4E6D-9546-E9A01F691080}">
      <dgm:prSet/>
      <dgm:spPr/>
      <dgm:t>
        <a:bodyPr/>
        <a:lstStyle/>
        <a:p>
          <a:endParaRPr lang="es-CO" sz="2400"/>
        </a:p>
      </dgm:t>
    </dgm:pt>
    <dgm:pt modelId="{6AA48607-CCBE-4F0C-9A86-74B376FB2FCC}" type="sibTrans" cxnId="{8638E631-2DC0-4E6D-9546-E9A01F691080}">
      <dgm:prSet/>
      <dgm:spPr/>
      <dgm:t>
        <a:bodyPr/>
        <a:lstStyle/>
        <a:p>
          <a:endParaRPr lang="es-CO" sz="2400"/>
        </a:p>
      </dgm:t>
    </dgm:pt>
    <dgm:pt modelId="{02A6491D-0F9E-4FA4-81DE-758A9B1CD7DB}">
      <dgm:prSet phldrT="[Texto]" custT="1"/>
      <dgm:spPr/>
      <dgm:t>
        <a:bodyPr/>
        <a:lstStyle/>
        <a:p>
          <a:r>
            <a:rPr lang="es-ES" sz="700" dirty="0" err="1"/>
            <a:t>Hour</a:t>
          </a:r>
          <a:r>
            <a:rPr lang="es-ES" sz="700" dirty="0"/>
            <a:t>=4</a:t>
          </a:r>
          <a:endParaRPr lang="es-CO" sz="700" dirty="0"/>
        </a:p>
      </dgm:t>
    </dgm:pt>
    <dgm:pt modelId="{D27939AF-49D7-4585-A697-6815983296B3}" type="parTrans" cxnId="{551FC831-00F6-4128-989A-8762DD2CAE1B}">
      <dgm:prSet/>
      <dgm:spPr/>
      <dgm:t>
        <a:bodyPr/>
        <a:lstStyle/>
        <a:p>
          <a:endParaRPr lang="es-CO" sz="2400"/>
        </a:p>
      </dgm:t>
    </dgm:pt>
    <dgm:pt modelId="{AAE841E8-6E20-423A-BC05-6D75C4E392B8}" type="sibTrans" cxnId="{551FC831-00F6-4128-989A-8762DD2CAE1B}">
      <dgm:prSet/>
      <dgm:spPr/>
      <dgm:t>
        <a:bodyPr/>
        <a:lstStyle/>
        <a:p>
          <a:endParaRPr lang="es-CO" sz="2400"/>
        </a:p>
      </dgm:t>
    </dgm:pt>
    <dgm:pt modelId="{30E3740D-5E47-4509-8A80-7E1F7C36673A}">
      <dgm:prSet phldrT="[Texto]" custT="1"/>
      <dgm:spPr/>
      <dgm:t>
        <a:bodyPr/>
        <a:lstStyle/>
        <a:p>
          <a:r>
            <a:rPr lang="es-ES" sz="700" dirty="0" err="1"/>
            <a:t>Hour</a:t>
          </a:r>
          <a:r>
            <a:rPr lang="es-ES" sz="700" dirty="0"/>
            <a:t>=2</a:t>
          </a:r>
          <a:endParaRPr lang="es-CO" sz="700" dirty="0"/>
        </a:p>
      </dgm:t>
    </dgm:pt>
    <dgm:pt modelId="{B6A53549-5951-4BD1-A785-710C3528E4FC}" type="parTrans" cxnId="{E11D4D87-A079-45AF-AFA2-E3F2E133C0AA}">
      <dgm:prSet/>
      <dgm:spPr/>
      <dgm:t>
        <a:bodyPr/>
        <a:lstStyle/>
        <a:p>
          <a:endParaRPr lang="es-CO" sz="2400"/>
        </a:p>
      </dgm:t>
    </dgm:pt>
    <dgm:pt modelId="{DF365FAE-B1DE-4EC6-98EF-F5C38A6C4852}" type="sibTrans" cxnId="{E11D4D87-A079-45AF-AFA2-E3F2E133C0AA}">
      <dgm:prSet/>
      <dgm:spPr/>
      <dgm:t>
        <a:bodyPr/>
        <a:lstStyle/>
        <a:p>
          <a:endParaRPr lang="es-CO" sz="2400"/>
        </a:p>
      </dgm:t>
    </dgm:pt>
    <dgm:pt modelId="{03A66DCA-743A-41F6-8DA4-C965F8AA036A}">
      <dgm:prSet phldrT="[Texto]" custT="1"/>
      <dgm:spPr/>
      <dgm:t>
        <a:bodyPr/>
        <a:lstStyle/>
        <a:p>
          <a:r>
            <a:rPr lang="es-ES" sz="700" dirty="0" err="1"/>
            <a:t>Hour</a:t>
          </a:r>
          <a:r>
            <a:rPr lang="es-ES" sz="700" dirty="0"/>
            <a:t>=3</a:t>
          </a:r>
          <a:endParaRPr lang="es-CO" sz="700" dirty="0"/>
        </a:p>
      </dgm:t>
    </dgm:pt>
    <dgm:pt modelId="{9D779369-A20D-41ED-8D41-4007AF93F6CB}" type="parTrans" cxnId="{C1302157-6FD3-44D6-B30F-693615E5D4A3}">
      <dgm:prSet/>
      <dgm:spPr/>
      <dgm:t>
        <a:bodyPr/>
        <a:lstStyle/>
        <a:p>
          <a:endParaRPr lang="es-CO" sz="2400"/>
        </a:p>
      </dgm:t>
    </dgm:pt>
    <dgm:pt modelId="{5E1C8A5F-9C18-4DFA-A4A0-D53E2DF70993}" type="sibTrans" cxnId="{C1302157-6FD3-44D6-B30F-693615E5D4A3}">
      <dgm:prSet/>
      <dgm:spPr/>
      <dgm:t>
        <a:bodyPr/>
        <a:lstStyle/>
        <a:p>
          <a:endParaRPr lang="es-CO" sz="2400"/>
        </a:p>
      </dgm:t>
    </dgm:pt>
    <dgm:pt modelId="{95F31880-64C8-41F8-AA36-075884A5D607}">
      <dgm:prSet phldrT="[Texto]" custT="1"/>
      <dgm:spPr/>
      <dgm:t>
        <a:bodyPr/>
        <a:lstStyle/>
        <a:p>
          <a:r>
            <a:rPr lang="es-ES" sz="700" dirty="0" err="1"/>
            <a:t>Hour</a:t>
          </a:r>
          <a:r>
            <a:rPr lang="es-ES" sz="700" dirty="0"/>
            <a:t>=5</a:t>
          </a:r>
          <a:endParaRPr lang="es-CO" sz="700" dirty="0"/>
        </a:p>
      </dgm:t>
    </dgm:pt>
    <dgm:pt modelId="{7A9FFF43-CB7A-4045-9E73-6487014F652B}" type="sibTrans" cxnId="{0C29D843-E96C-432D-91CE-663AE0E47013}">
      <dgm:prSet/>
      <dgm:spPr/>
      <dgm:t>
        <a:bodyPr/>
        <a:lstStyle/>
        <a:p>
          <a:endParaRPr lang="es-CO" sz="2400"/>
        </a:p>
      </dgm:t>
    </dgm:pt>
    <dgm:pt modelId="{1FBBB88D-797C-4B21-AB20-18274893C444}" type="parTrans" cxnId="{0C29D843-E96C-432D-91CE-663AE0E47013}">
      <dgm:prSet/>
      <dgm:spPr/>
      <dgm:t>
        <a:bodyPr/>
        <a:lstStyle/>
        <a:p>
          <a:endParaRPr lang="es-CO" sz="2400"/>
        </a:p>
      </dgm:t>
    </dgm:pt>
    <dgm:pt modelId="{6B414D31-7FAF-4B6B-A795-728F092CDD38}">
      <dgm:prSet phldrT="[Texto]" custT="1"/>
      <dgm:spPr/>
      <dgm:t>
        <a:bodyPr/>
        <a:lstStyle/>
        <a:p>
          <a:r>
            <a:rPr lang="es-ES" sz="700" dirty="0" err="1"/>
            <a:t>Workingday</a:t>
          </a:r>
          <a:r>
            <a:rPr lang="es-ES" sz="700" dirty="0"/>
            <a:t>=0</a:t>
          </a:r>
          <a:endParaRPr lang="es-CO" sz="700" dirty="0"/>
        </a:p>
      </dgm:t>
    </dgm:pt>
    <dgm:pt modelId="{C368B90C-3E96-47B7-9039-72AFED269271}" type="parTrans" cxnId="{C447B08E-75D2-401F-9BD3-39F2B07106C9}">
      <dgm:prSet/>
      <dgm:spPr/>
      <dgm:t>
        <a:bodyPr/>
        <a:lstStyle/>
        <a:p>
          <a:endParaRPr lang="es-CO" sz="2400"/>
        </a:p>
      </dgm:t>
    </dgm:pt>
    <dgm:pt modelId="{A675B80D-C07E-45AB-ADE9-E86B5CED3D4F}" type="sibTrans" cxnId="{C447B08E-75D2-401F-9BD3-39F2B07106C9}">
      <dgm:prSet/>
      <dgm:spPr/>
      <dgm:t>
        <a:bodyPr/>
        <a:lstStyle/>
        <a:p>
          <a:endParaRPr lang="es-CO" sz="2400"/>
        </a:p>
      </dgm:t>
    </dgm:pt>
    <dgm:pt modelId="{2C6BE330-A6E8-46F0-8A4E-EF91D180DFDD}">
      <dgm:prSet phldrT="[Texto]" custT="1"/>
      <dgm:spPr/>
      <dgm:t>
        <a:bodyPr/>
        <a:lstStyle/>
        <a:p>
          <a:r>
            <a:rPr lang="es-ES" sz="700" dirty="0" err="1"/>
            <a:t>Workingday</a:t>
          </a:r>
          <a:r>
            <a:rPr lang="es-ES" sz="700" dirty="0"/>
            <a:t>=1</a:t>
          </a:r>
          <a:endParaRPr lang="es-CO" sz="700" dirty="0"/>
        </a:p>
      </dgm:t>
    </dgm:pt>
    <dgm:pt modelId="{3C8E37A1-5A6E-4CEB-AB1E-9561AD9CBEA7}" type="parTrans" cxnId="{E9EDC858-FD2C-4476-81C9-009216BB7F64}">
      <dgm:prSet/>
      <dgm:spPr/>
      <dgm:t>
        <a:bodyPr/>
        <a:lstStyle/>
        <a:p>
          <a:endParaRPr lang="es-CO" sz="2400"/>
        </a:p>
      </dgm:t>
    </dgm:pt>
    <dgm:pt modelId="{50CE1142-7173-4578-86B9-D66E3D3D9EE5}" type="sibTrans" cxnId="{E9EDC858-FD2C-4476-81C9-009216BB7F64}">
      <dgm:prSet/>
      <dgm:spPr/>
      <dgm:t>
        <a:bodyPr/>
        <a:lstStyle/>
        <a:p>
          <a:endParaRPr lang="es-CO" sz="2400"/>
        </a:p>
      </dgm:t>
    </dgm:pt>
    <dgm:pt modelId="{D2E7C9EA-7A43-4030-AC97-EF822EFB99A2}">
      <dgm:prSet phldrT="[Texto]" custT="1"/>
      <dgm:spPr/>
      <dgm:t>
        <a:bodyPr/>
        <a:lstStyle/>
        <a:p>
          <a:r>
            <a:rPr lang="es-ES" sz="700" dirty="0" err="1"/>
            <a:t>Hour</a:t>
          </a:r>
          <a:r>
            <a:rPr lang="es-ES" sz="700" dirty="0"/>
            <a:t>&lt;21</a:t>
          </a:r>
          <a:endParaRPr lang="es-CO" sz="700" dirty="0"/>
        </a:p>
      </dgm:t>
    </dgm:pt>
    <dgm:pt modelId="{81A3AF19-E3E5-4206-8D4D-C0078A727268}" type="parTrans" cxnId="{04B57FA3-3B7A-471B-8BF8-960EB6804125}">
      <dgm:prSet/>
      <dgm:spPr/>
      <dgm:t>
        <a:bodyPr/>
        <a:lstStyle/>
        <a:p>
          <a:endParaRPr lang="es-CO" sz="2400"/>
        </a:p>
      </dgm:t>
    </dgm:pt>
    <dgm:pt modelId="{44E99EC2-91EB-42E3-A10B-C5F432249C98}" type="sibTrans" cxnId="{04B57FA3-3B7A-471B-8BF8-960EB6804125}">
      <dgm:prSet/>
      <dgm:spPr/>
      <dgm:t>
        <a:bodyPr/>
        <a:lstStyle/>
        <a:p>
          <a:endParaRPr lang="es-CO" sz="2400"/>
        </a:p>
      </dgm:t>
    </dgm:pt>
    <dgm:pt modelId="{0C0744CA-E2A3-486F-917E-67063D31188F}">
      <dgm:prSet phldrT="[Texto]" custT="1"/>
      <dgm:spPr/>
      <dgm:t>
        <a:bodyPr/>
        <a:lstStyle/>
        <a:p>
          <a:r>
            <a:rPr lang="es-ES" sz="700" dirty="0" err="1"/>
            <a:t>Hour</a:t>
          </a:r>
          <a:r>
            <a:rPr lang="es-ES" sz="700" dirty="0"/>
            <a:t>&gt;=16</a:t>
          </a:r>
          <a:endParaRPr lang="es-CO" sz="700" dirty="0"/>
        </a:p>
      </dgm:t>
    </dgm:pt>
    <dgm:pt modelId="{6D8CDDF7-29D5-4F71-AE26-5686913A80A7}" type="parTrans" cxnId="{2F4DBFB2-19E0-4DFB-8DBD-CB61AF81BE79}">
      <dgm:prSet/>
      <dgm:spPr/>
      <dgm:t>
        <a:bodyPr/>
        <a:lstStyle/>
        <a:p>
          <a:endParaRPr lang="es-CO" sz="2400"/>
        </a:p>
      </dgm:t>
    </dgm:pt>
    <dgm:pt modelId="{56CD9AD9-571A-4EC0-8522-CB86209EADF4}" type="sibTrans" cxnId="{2F4DBFB2-19E0-4DFB-8DBD-CB61AF81BE79}">
      <dgm:prSet/>
      <dgm:spPr/>
      <dgm:t>
        <a:bodyPr/>
        <a:lstStyle/>
        <a:p>
          <a:endParaRPr lang="es-CO" sz="2400"/>
        </a:p>
      </dgm:t>
    </dgm:pt>
    <dgm:pt modelId="{C2F5D830-37D4-432E-97A2-F4D8D3062F5F}">
      <dgm:prSet phldrT="[Texto]" custT="1"/>
      <dgm:spPr/>
      <dgm:t>
        <a:bodyPr/>
        <a:lstStyle/>
        <a:p>
          <a:r>
            <a:rPr lang="es-ES" sz="700" dirty="0" err="1"/>
            <a:t>Hour</a:t>
          </a:r>
          <a:r>
            <a:rPr lang="es-ES" sz="700" dirty="0"/>
            <a:t>&lt;9</a:t>
          </a:r>
          <a:endParaRPr lang="es-CO" sz="700" dirty="0"/>
        </a:p>
      </dgm:t>
    </dgm:pt>
    <dgm:pt modelId="{49D9B943-2675-4905-9301-85E0B6C57EA6}" type="parTrans" cxnId="{F99919F0-FEF5-4154-863C-EEB6DECE0E49}">
      <dgm:prSet/>
      <dgm:spPr/>
      <dgm:t>
        <a:bodyPr/>
        <a:lstStyle/>
        <a:p>
          <a:endParaRPr lang="es-CO" sz="2400"/>
        </a:p>
      </dgm:t>
    </dgm:pt>
    <dgm:pt modelId="{59A41A0C-5C0F-4B0B-B429-6C4716458431}" type="sibTrans" cxnId="{F99919F0-FEF5-4154-863C-EEB6DECE0E49}">
      <dgm:prSet/>
      <dgm:spPr/>
      <dgm:t>
        <a:bodyPr/>
        <a:lstStyle/>
        <a:p>
          <a:endParaRPr lang="es-CO" sz="2400"/>
        </a:p>
      </dgm:t>
    </dgm:pt>
    <dgm:pt modelId="{4F2D707B-D2FA-434B-BE23-B2CAB2354F17}">
      <dgm:prSet phldrT="[Texto]" custT="1"/>
      <dgm:spPr/>
      <dgm:t>
        <a:bodyPr/>
        <a:lstStyle/>
        <a:p>
          <a:r>
            <a:rPr lang="es-ES" sz="700" dirty="0" err="1"/>
            <a:t>Hour</a:t>
          </a:r>
          <a:r>
            <a:rPr lang="es-ES" sz="700" dirty="0"/>
            <a:t>&gt;=9</a:t>
          </a:r>
          <a:endParaRPr lang="es-CO" sz="700" dirty="0"/>
        </a:p>
      </dgm:t>
    </dgm:pt>
    <dgm:pt modelId="{2BD3FA2A-8424-4C09-A377-E82C42DE931E}" type="parTrans" cxnId="{1B8F6E99-65FB-4C68-9743-89FA0393CCFD}">
      <dgm:prSet/>
      <dgm:spPr/>
      <dgm:t>
        <a:bodyPr/>
        <a:lstStyle/>
        <a:p>
          <a:endParaRPr lang="es-CO" sz="2400"/>
        </a:p>
      </dgm:t>
    </dgm:pt>
    <dgm:pt modelId="{392A0D1D-7F2E-4CC3-B561-0A4B3268C9F3}" type="sibTrans" cxnId="{1B8F6E99-65FB-4C68-9743-89FA0393CCFD}">
      <dgm:prSet/>
      <dgm:spPr/>
      <dgm:t>
        <a:bodyPr/>
        <a:lstStyle/>
        <a:p>
          <a:endParaRPr lang="es-CO" sz="2400"/>
        </a:p>
      </dgm:t>
    </dgm:pt>
    <dgm:pt modelId="{8AB9780D-9132-47AD-91AB-059F5A1A4E7F}">
      <dgm:prSet phldrT="[Texto]" custT="1"/>
      <dgm:spPr/>
      <dgm:t>
        <a:bodyPr/>
        <a:lstStyle/>
        <a:p>
          <a:r>
            <a:rPr lang="es-ES" sz="700" dirty="0" err="1"/>
            <a:t>WorkingDay</a:t>
          </a:r>
          <a:r>
            <a:rPr lang="es-ES" sz="700" dirty="0"/>
            <a:t>=0</a:t>
          </a:r>
          <a:endParaRPr lang="es-CO" sz="700" dirty="0"/>
        </a:p>
      </dgm:t>
    </dgm:pt>
    <dgm:pt modelId="{340434BA-1589-4363-9E26-0BFE5BC2D4DE}" type="parTrans" cxnId="{F2FFD596-8F30-4AE1-9979-ABAEC08CCAA0}">
      <dgm:prSet/>
      <dgm:spPr/>
      <dgm:t>
        <a:bodyPr/>
        <a:lstStyle/>
        <a:p>
          <a:endParaRPr lang="es-CO" sz="2400"/>
        </a:p>
      </dgm:t>
    </dgm:pt>
    <dgm:pt modelId="{616C40B7-4114-40DC-B38A-AFFBF502A58D}" type="sibTrans" cxnId="{F2FFD596-8F30-4AE1-9979-ABAEC08CCAA0}">
      <dgm:prSet/>
      <dgm:spPr/>
      <dgm:t>
        <a:bodyPr/>
        <a:lstStyle/>
        <a:p>
          <a:endParaRPr lang="es-CO" sz="2400"/>
        </a:p>
      </dgm:t>
    </dgm:pt>
    <dgm:pt modelId="{9C8D88B6-97CE-4B23-BFCB-5A5861B63254}">
      <dgm:prSet phldrT="[Texto]" custT="1"/>
      <dgm:spPr/>
      <dgm:t>
        <a:bodyPr/>
        <a:lstStyle/>
        <a:p>
          <a:r>
            <a:rPr lang="es-ES" sz="700" dirty="0" err="1"/>
            <a:t>Workingday</a:t>
          </a:r>
          <a:r>
            <a:rPr lang="es-ES" sz="700" dirty="0"/>
            <a:t>=1</a:t>
          </a:r>
          <a:endParaRPr lang="es-CO" sz="700" dirty="0"/>
        </a:p>
      </dgm:t>
    </dgm:pt>
    <dgm:pt modelId="{FF7DD2EA-087F-44F4-B472-8B76995D97C0}" type="parTrans" cxnId="{F4A6BCF3-A9A5-46C7-A089-F96D09942CB8}">
      <dgm:prSet/>
      <dgm:spPr/>
      <dgm:t>
        <a:bodyPr/>
        <a:lstStyle/>
        <a:p>
          <a:endParaRPr lang="es-CO" sz="2400"/>
        </a:p>
      </dgm:t>
    </dgm:pt>
    <dgm:pt modelId="{E9B3B53A-5586-491B-9571-B70EDCF01994}" type="sibTrans" cxnId="{F4A6BCF3-A9A5-46C7-A089-F96D09942CB8}">
      <dgm:prSet/>
      <dgm:spPr/>
      <dgm:t>
        <a:bodyPr/>
        <a:lstStyle/>
        <a:p>
          <a:endParaRPr lang="es-CO" sz="2400"/>
        </a:p>
      </dgm:t>
    </dgm:pt>
    <dgm:pt modelId="{C94CC159-2A0A-4E4C-8053-7057D7C4EFC1}">
      <dgm:prSet phldrT="[Texto]" custT="1"/>
      <dgm:spPr/>
      <dgm:t>
        <a:bodyPr/>
        <a:lstStyle/>
        <a:p>
          <a:r>
            <a:rPr lang="es-ES" sz="700" dirty="0" err="1"/>
            <a:t>Hour</a:t>
          </a:r>
          <a:r>
            <a:rPr lang="es-ES" sz="700" dirty="0"/>
            <a:t>=7</a:t>
          </a:r>
          <a:endParaRPr lang="es-CO" sz="700" dirty="0"/>
        </a:p>
      </dgm:t>
    </dgm:pt>
    <dgm:pt modelId="{3ACF916D-64B5-4793-873D-A2C475D9A6DB}" type="parTrans" cxnId="{7B83CF0D-1CD6-495C-9D05-5A2BAE59B191}">
      <dgm:prSet/>
      <dgm:spPr/>
      <dgm:t>
        <a:bodyPr/>
        <a:lstStyle/>
        <a:p>
          <a:endParaRPr lang="es-CO" sz="2400"/>
        </a:p>
      </dgm:t>
    </dgm:pt>
    <dgm:pt modelId="{8ED43B4E-2540-4152-92B9-D7C9667D728D}" type="sibTrans" cxnId="{7B83CF0D-1CD6-495C-9D05-5A2BAE59B191}">
      <dgm:prSet/>
      <dgm:spPr/>
      <dgm:t>
        <a:bodyPr/>
        <a:lstStyle/>
        <a:p>
          <a:endParaRPr lang="es-CO" sz="2400"/>
        </a:p>
      </dgm:t>
    </dgm:pt>
    <dgm:pt modelId="{D01217BB-A757-47E1-BD5D-4DDDB66569EB}">
      <dgm:prSet phldrT="[Texto]" custT="1"/>
      <dgm:spPr/>
      <dgm:t>
        <a:bodyPr/>
        <a:lstStyle/>
        <a:p>
          <a:r>
            <a:rPr lang="es-ES" sz="700" dirty="0" err="1"/>
            <a:t>Hour</a:t>
          </a:r>
          <a:r>
            <a:rPr lang="es-ES" sz="700" dirty="0"/>
            <a:t>=8</a:t>
          </a:r>
          <a:endParaRPr lang="es-CO" sz="700" dirty="0"/>
        </a:p>
      </dgm:t>
    </dgm:pt>
    <dgm:pt modelId="{70C0676B-2C17-4CA2-AE38-B8C553CA8AB3}" type="parTrans" cxnId="{850A0BE1-C6DC-48E0-950A-D859F85045E1}">
      <dgm:prSet/>
      <dgm:spPr/>
      <dgm:t>
        <a:bodyPr/>
        <a:lstStyle/>
        <a:p>
          <a:endParaRPr lang="es-CO" sz="2400"/>
        </a:p>
      </dgm:t>
    </dgm:pt>
    <dgm:pt modelId="{7982457C-9C03-4BE3-83F1-8712F4CB8DBE}" type="sibTrans" cxnId="{850A0BE1-C6DC-48E0-950A-D859F85045E1}">
      <dgm:prSet/>
      <dgm:spPr/>
      <dgm:t>
        <a:bodyPr/>
        <a:lstStyle/>
        <a:p>
          <a:endParaRPr lang="es-CO" sz="2400"/>
        </a:p>
      </dgm:t>
    </dgm:pt>
    <dgm:pt modelId="{A20C85B6-A0DB-4C7B-AF0F-D76733C1945E}">
      <dgm:prSet phldrT="[Texto]" custT="1"/>
      <dgm:spPr/>
      <dgm:t>
        <a:bodyPr/>
        <a:lstStyle/>
        <a:p>
          <a:r>
            <a:rPr lang="es-ES" sz="700" dirty="0" err="1"/>
            <a:t>Hour</a:t>
          </a:r>
          <a:r>
            <a:rPr lang="es-ES" sz="700" dirty="0"/>
            <a:t>=7</a:t>
          </a:r>
          <a:endParaRPr lang="es-CO" sz="700" dirty="0"/>
        </a:p>
      </dgm:t>
    </dgm:pt>
    <dgm:pt modelId="{69B9F385-C0E0-49A3-866F-6DDBDD35398B}" type="parTrans" cxnId="{1FB55139-2D87-4B9E-80FA-F9CAF1459DEB}">
      <dgm:prSet/>
      <dgm:spPr/>
      <dgm:t>
        <a:bodyPr/>
        <a:lstStyle/>
        <a:p>
          <a:endParaRPr lang="es-CO" sz="2400"/>
        </a:p>
      </dgm:t>
    </dgm:pt>
    <dgm:pt modelId="{2A15755D-17E9-478B-A613-B01B450115BC}" type="sibTrans" cxnId="{1FB55139-2D87-4B9E-80FA-F9CAF1459DEB}">
      <dgm:prSet/>
      <dgm:spPr/>
      <dgm:t>
        <a:bodyPr/>
        <a:lstStyle/>
        <a:p>
          <a:endParaRPr lang="es-CO" sz="2400"/>
        </a:p>
      </dgm:t>
    </dgm:pt>
    <dgm:pt modelId="{EB690AF6-CC97-46E3-BE5F-A388197032EB}">
      <dgm:prSet phldrT="[Texto]" custT="1"/>
      <dgm:spPr/>
      <dgm:t>
        <a:bodyPr/>
        <a:lstStyle/>
        <a:p>
          <a:r>
            <a:rPr lang="es-ES" sz="700" dirty="0" err="1"/>
            <a:t>Hour</a:t>
          </a:r>
          <a:r>
            <a:rPr lang="es-ES" sz="700" dirty="0"/>
            <a:t>=8</a:t>
          </a:r>
          <a:endParaRPr lang="es-CO" sz="700" dirty="0"/>
        </a:p>
      </dgm:t>
    </dgm:pt>
    <dgm:pt modelId="{DCBA77C4-C914-41F1-942C-69E5B673B634}" type="parTrans" cxnId="{7B1B7C47-8580-4323-90C0-B7F1D25FD004}">
      <dgm:prSet/>
      <dgm:spPr/>
      <dgm:t>
        <a:bodyPr/>
        <a:lstStyle/>
        <a:p>
          <a:endParaRPr lang="es-CO" sz="2400"/>
        </a:p>
      </dgm:t>
    </dgm:pt>
    <dgm:pt modelId="{37608330-D841-4630-BA00-32E3DDC241D7}" type="sibTrans" cxnId="{7B1B7C47-8580-4323-90C0-B7F1D25FD004}">
      <dgm:prSet/>
      <dgm:spPr/>
      <dgm:t>
        <a:bodyPr/>
        <a:lstStyle/>
        <a:p>
          <a:endParaRPr lang="es-CO" sz="2400"/>
        </a:p>
      </dgm:t>
    </dgm:pt>
    <dgm:pt modelId="{72417751-CE89-4B83-BE40-9741256BF7A3}">
      <dgm:prSet phldrT="[Texto]" custT="1"/>
      <dgm:spPr/>
      <dgm:t>
        <a:bodyPr/>
        <a:lstStyle/>
        <a:p>
          <a:r>
            <a:rPr lang="es-ES" sz="700" dirty="0" err="1"/>
            <a:t>Wrorkingday</a:t>
          </a:r>
          <a:r>
            <a:rPr lang="es-ES" sz="700" dirty="0"/>
            <a:t>=0</a:t>
          </a:r>
          <a:endParaRPr lang="es-CO" sz="700" dirty="0"/>
        </a:p>
      </dgm:t>
    </dgm:pt>
    <dgm:pt modelId="{496AB5F1-3DDF-4284-97AF-827749AE69B5}" type="parTrans" cxnId="{6ED18D0D-615D-4CD5-9070-6B56823BB8A1}">
      <dgm:prSet/>
      <dgm:spPr/>
      <dgm:t>
        <a:bodyPr/>
        <a:lstStyle/>
        <a:p>
          <a:endParaRPr lang="es-CO" sz="2400"/>
        </a:p>
      </dgm:t>
    </dgm:pt>
    <dgm:pt modelId="{6BA6CA6C-D605-4C0E-A3D1-56944E3B1C3B}" type="sibTrans" cxnId="{6ED18D0D-615D-4CD5-9070-6B56823BB8A1}">
      <dgm:prSet/>
      <dgm:spPr/>
      <dgm:t>
        <a:bodyPr/>
        <a:lstStyle/>
        <a:p>
          <a:endParaRPr lang="es-CO" sz="2400"/>
        </a:p>
      </dgm:t>
    </dgm:pt>
    <dgm:pt modelId="{B85AD9A4-D1D8-4DBE-AE9F-11466EA1B51D}">
      <dgm:prSet phldrT="[Texto]" custT="1"/>
      <dgm:spPr/>
      <dgm:t>
        <a:bodyPr/>
        <a:lstStyle/>
        <a:p>
          <a:r>
            <a:rPr lang="es-ES" sz="700" dirty="0" err="1"/>
            <a:t>Workingday</a:t>
          </a:r>
          <a:r>
            <a:rPr lang="es-ES" sz="700" dirty="0"/>
            <a:t>=1</a:t>
          </a:r>
          <a:endParaRPr lang="es-CO" sz="700" dirty="0"/>
        </a:p>
      </dgm:t>
    </dgm:pt>
    <dgm:pt modelId="{8FE1A39D-FE4A-4B59-8AA7-01D345E8D38E}" type="parTrans" cxnId="{736A023B-BA47-43C9-B6B1-E59B72C1D788}">
      <dgm:prSet/>
      <dgm:spPr/>
      <dgm:t>
        <a:bodyPr/>
        <a:lstStyle/>
        <a:p>
          <a:endParaRPr lang="es-CO" sz="2400"/>
        </a:p>
      </dgm:t>
    </dgm:pt>
    <dgm:pt modelId="{551EEB95-BA83-413B-B1D1-FEA64FDC1CBB}" type="sibTrans" cxnId="{736A023B-BA47-43C9-B6B1-E59B72C1D788}">
      <dgm:prSet/>
      <dgm:spPr/>
      <dgm:t>
        <a:bodyPr/>
        <a:lstStyle/>
        <a:p>
          <a:endParaRPr lang="es-CO" sz="2400"/>
        </a:p>
      </dgm:t>
    </dgm:pt>
    <dgm:pt modelId="{846C98F9-EAD1-4BD7-8047-27E2E215C729}">
      <dgm:prSet phldrT="[Texto]" custT="1"/>
      <dgm:spPr/>
      <dgm:t>
        <a:bodyPr/>
        <a:lstStyle/>
        <a:p>
          <a:r>
            <a:rPr lang="es-ES" sz="700" dirty="0" err="1"/>
            <a:t>hour</a:t>
          </a:r>
          <a:r>
            <a:rPr lang="es-ES" sz="700" dirty="0"/>
            <a:t>&lt;11</a:t>
          </a:r>
          <a:endParaRPr lang="es-CO" sz="700" dirty="0"/>
        </a:p>
      </dgm:t>
    </dgm:pt>
    <dgm:pt modelId="{6E89E560-40E1-4531-892F-78C9C7D140CF}" type="parTrans" cxnId="{12649DA5-94AF-47B4-879D-CBB891ABB315}">
      <dgm:prSet/>
      <dgm:spPr/>
      <dgm:t>
        <a:bodyPr/>
        <a:lstStyle/>
        <a:p>
          <a:endParaRPr lang="es-CO" sz="2400"/>
        </a:p>
      </dgm:t>
    </dgm:pt>
    <dgm:pt modelId="{C45B1B94-5066-4095-B27A-1CC4DFCFC65E}" type="sibTrans" cxnId="{12649DA5-94AF-47B4-879D-CBB891ABB315}">
      <dgm:prSet/>
      <dgm:spPr/>
      <dgm:t>
        <a:bodyPr/>
        <a:lstStyle/>
        <a:p>
          <a:endParaRPr lang="es-CO" sz="2400"/>
        </a:p>
      </dgm:t>
    </dgm:pt>
    <dgm:pt modelId="{9D0CCF2C-1420-411F-AC4D-0BCFA2A2738D}">
      <dgm:prSet phldrT="[Texto]" custT="1"/>
      <dgm:spPr/>
      <dgm:t>
        <a:bodyPr/>
        <a:lstStyle/>
        <a:p>
          <a:r>
            <a:rPr lang="es-ES" sz="700" dirty="0" err="1"/>
            <a:t>Hour</a:t>
          </a:r>
          <a:r>
            <a:rPr lang="es-ES" sz="700" dirty="0"/>
            <a:t>&gt;=11</a:t>
          </a:r>
          <a:endParaRPr lang="es-CO" sz="700" dirty="0"/>
        </a:p>
      </dgm:t>
    </dgm:pt>
    <dgm:pt modelId="{76FF0771-EBA8-44DD-A511-026551B2EECB}" type="parTrans" cxnId="{61D2F277-4DBA-448D-9D6C-D0005D688CBD}">
      <dgm:prSet/>
      <dgm:spPr/>
      <dgm:t>
        <a:bodyPr/>
        <a:lstStyle/>
        <a:p>
          <a:endParaRPr lang="es-CO" sz="2400"/>
        </a:p>
      </dgm:t>
    </dgm:pt>
    <dgm:pt modelId="{30586744-E2A9-4FBF-8A44-F24775A16AA3}" type="sibTrans" cxnId="{61D2F277-4DBA-448D-9D6C-D0005D688CBD}">
      <dgm:prSet/>
      <dgm:spPr/>
      <dgm:t>
        <a:bodyPr/>
        <a:lstStyle/>
        <a:p>
          <a:endParaRPr lang="es-CO" sz="2400"/>
        </a:p>
      </dgm:t>
    </dgm:pt>
    <dgm:pt modelId="{5F1FB26F-0E57-472C-AAAA-210AB7A67954}">
      <dgm:prSet phldrT="[Texto]" custT="1"/>
      <dgm:spPr/>
      <dgm:t>
        <a:bodyPr/>
        <a:lstStyle/>
        <a:p>
          <a:r>
            <a:rPr lang="es-ES" sz="700" dirty="0" err="1"/>
            <a:t>Hour</a:t>
          </a:r>
          <a:r>
            <a:rPr lang="es-ES" sz="700" dirty="0"/>
            <a:t>=9</a:t>
          </a:r>
          <a:endParaRPr lang="es-CO" sz="700" dirty="0"/>
        </a:p>
      </dgm:t>
    </dgm:pt>
    <dgm:pt modelId="{84BFD7AC-794D-482C-85D4-D2A2F56647FD}" type="parTrans" cxnId="{80271539-D196-4FD5-9996-8D6AC32C2172}">
      <dgm:prSet/>
      <dgm:spPr/>
      <dgm:t>
        <a:bodyPr/>
        <a:lstStyle/>
        <a:p>
          <a:endParaRPr lang="es-CO" sz="2400"/>
        </a:p>
      </dgm:t>
    </dgm:pt>
    <dgm:pt modelId="{31CD9850-06C9-43F6-BB82-A0A0671F7BD7}" type="sibTrans" cxnId="{80271539-D196-4FD5-9996-8D6AC32C2172}">
      <dgm:prSet/>
      <dgm:spPr/>
      <dgm:t>
        <a:bodyPr/>
        <a:lstStyle/>
        <a:p>
          <a:endParaRPr lang="es-CO" sz="2400"/>
        </a:p>
      </dgm:t>
    </dgm:pt>
    <dgm:pt modelId="{CA0383DD-33DD-4218-A946-4CD3740D6097}">
      <dgm:prSet phldrT="[Texto]" custT="1"/>
      <dgm:spPr/>
      <dgm:t>
        <a:bodyPr/>
        <a:lstStyle/>
        <a:p>
          <a:r>
            <a:rPr lang="es-ES" sz="700" dirty="0" err="1"/>
            <a:t>Hour</a:t>
          </a:r>
          <a:r>
            <a:rPr lang="es-ES" sz="700" dirty="0"/>
            <a:t>=10</a:t>
          </a:r>
          <a:endParaRPr lang="es-CO" sz="700" dirty="0"/>
        </a:p>
      </dgm:t>
    </dgm:pt>
    <dgm:pt modelId="{437CEA44-E681-4DFE-8A2E-0E1127097FCC}" type="parTrans" cxnId="{ACABD3D0-6934-4398-9EFC-7712707BC212}">
      <dgm:prSet/>
      <dgm:spPr/>
      <dgm:t>
        <a:bodyPr/>
        <a:lstStyle/>
        <a:p>
          <a:endParaRPr lang="es-CO" sz="2400"/>
        </a:p>
      </dgm:t>
    </dgm:pt>
    <dgm:pt modelId="{63F55423-461D-4712-B86A-AAD7A89AC895}" type="sibTrans" cxnId="{ACABD3D0-6934-4398-9EFC-7712707BC212}">
      <dgm:prSet/>
      <dgm:spPr/>
      <dgm:t>
        <a:bodyPr/>
        <a:lstStyle/>
        <a:p>
          <a:endParaRPr lang="es-CO" sz="2400"/>
        </a:p>
      </dgm:t>
    </dgm:pt>
    <dgm:pt modelId="{B4770A0F-6D40-4EC2-BE8D-00E50A6BBF23}">
      <dgm:prSet phldrT="[Texto]" custT="1"/>
      <dgm:spPr/>
      <dgm:t>
        <a:bodyPr/>
        <a:lstStyle/>
        <a:p>
          <a:r>
            <a:rPr lang="es-ES" sz="700" dirty="0" err="1"/>
            <a:t>Hour</a:t>
          </a:r>
          <a:r>
            <a:rPr lang="es-ES" sz="700" dirty="0"/>
            <a:t>=11</a:t>
          </a:r>
          <a:endParaRPr lang="es-CO" sz="700" dirty="0"/>
        </a:p>
      </dgm:t>
    </dgm:pt>
    <dgm:pt modelId="{2C3A78B7-65B4-4A71-B425-2C9ED0857EFE}" type="parTrans" cxnId="{61E90643-EE50-4BFD-B79F-480B9315FA90}">
      <dgm:prSet/>
      <dgm:spPr/>
      <dgm:t>
        <a:bodyPr/>
        <a:lstStyle/>
        <a:p>
          <a:endParaRPr lang="es-CO" sz="2400"/>
        </a:p>
      </dgm:t>
    </dgm:pt>
    <dgm:pt modelId="{58B29D6B-0C48-4765-972F-C9E91376D91E}" type="sibTrans" cxnId="{61E90643-EE50-4BFD-B79F-480B9315FA90}">
      <dgm:prSet/>
      <dgm:spPr/>
      <dgm:t>
        <a:bodyPr/>
        <a:lstStyle/>
        <a:p>
          <a:endParaRPr lang="es-CO" sz="2400"/>
        </a:p>
      </dgm:t>
    </dgm:pt>
    <dgm:pt modelId="{3C9E854D-5F3F-4C57-832D-3D9D56B9866F}">
      <dgm:prSet phldrT="[Texto]" custT="1"/>
      <dgm:spPr/>
      <dgm:t>
        <a:bodyPr/>
        <a:lstStyle/>
        <a:p>
          <a:r>
            <a:rPr lang="es-ES" sz="700" dirty="0" err="1"/>
            <a:t>Hour</a:t>
          </a:r>
          <a:r>
            <a:rPr lang="es-ES" sz="700" dirty="0"/>
            <a:t>&gt;=12</a:t>
          </a:r>
          <a:endParaRPr lang="es-CO" sz="700" dirty="0"/>
        </a:p>
      </dgm:t>
    </dgm:pt>
    <dgm:pt modelId="{9912E132-C160-4163-93AB-BD47D4629305}" type="parTrans" cxnId="{2BED6E71-63EA-41D6-AA67-A940D6C3E913}">
      <dgm:prSet/>
      <dgm:spPr/>
      <dgm:t>
        <a:bodyPr/>
        <a:lstStyle/>
        <a:p>
          <a:endParaRPr lang="es-CO" sz="2400"/>
        </a:p>
      </dgm:t>
    </dgm:pt>
    <dgm:pt modelId="{093469DD-87B7-423F-B267-35192564CB23}" type="sibTrans" cxnId="{2BED6E71-63EA-41D6-AA67-A940D6C3E913}">
      <dgm:prSet/>
      <dgm:spPr/>
      <dgm:t>
        <a:bodyPr/>
        <a:lstStyle/>
        <a:p>
          <a:endParaRPr lang="es-CO" sz="2400"/>
        </a:p>
      </dgm:t>
    </dgm:pt>
    <dgm:pt modelId="{39372E36-9B68-4959-B940-23A8014C1622}">
      <dgm:prSet phldrT="[Texto]" custT="1"/>
      <dgm:spPr/>
      <dgm:t>
        <a:bodyPr/>
        <a:lstStyle/>
        <a:p>
          <a:r>
            <a:rPr lang="es-ES" sz="700" dirty="0" err="1"/>
            <a:t>Hour</a:t>
          </a:r>
          <a:r>
            <a:rPr lang="es-ES" sz="700" dirty="0"/>
            <a:t>=9</a:t>
          </a:r>
          <a:endParaRPr lang="es-CO" sz="700" dirty="0"/>
        </a:p>
      </dgm:t>
    </dgm:pt>
    <dgm:pt modelId="{92CAD94F-54AD-44D4-B27E-84AA6D77B96C}" type="parTrans" cxnId="{7A771F3A-09AC-45B4-A029-9B368CE3A2CB}">
      <dgm:prSet/>
      <dgm:spPr/>
      <dgm:t>
        <a:bodyPr/>
        <a:lstStyle/>
        <a:p>
          <a:endParaRPr lang="es-CO" sz="2400"/>
        </a:p>
      </dgm:t>
    </dgm:pt>
    <dgm:pt modelId="{80784D92-88D6-4079-8892-ABFAA3A35049}" type="sibTrans" cxnId="{7A771F3A-09AC-45B4-A029-9B368CE3A2CB}">
      <dgm:prSet/>
      <dgm:spPr/>
      <dgm:t>
        <a:bodyPr/>
        <a:lstStyle/>
        <a:p>
          <a:endParaRPr lang="es-CO" sz="2400"/>
        </a:p>
      </dgm:t>
    </dgm:pt>
    <dgm:pt modelId="{F0EBEC96-5E85-4857-8621-29DCA0C48FBD}">
      <dgm:prSet phldrT="[Texto]" custT="1"/>
      <dgm:spPr/>
      <dgm:t>
        <a:bodyPr/>
        <a:lstStyle/>
        <a:p>
          <a:r>
            <a:rPr lang="es-ES" sz="700" dirty="0" err="1"/>
            <a:t>Hour</a:t>
          </a:r>
          <a:r>
            <a:rPr lang="es-ES" sz="700" dirty="0"/>
            <a:t>&gt;=10</a:t>
          </a:r>
          <a:endParaRPr lang="es-CO" sz="700" dirty="0"/>
        </a:p>
      </dgm:t>
    </dgm:pt>
    <dgm:pt modelId="{D2F24015-F16A-487C-B4D3-EF065561EE65}" type="parTrans" cxnId="{728E2A29-9F0E-4E19-AB9C-2E6B797B01E6}">
      <dgm:prSet/>
      <dgm:spPr/>
      <dgm:t>
        <a:bodyPr/>
        <a:lstStyle/>
        <a:p>
          <a:endParaRPr lang="es-CO" sz="2400"/>
        </a:p>
      </dgm:t>
    </dgm:pt>
    <dgm:pt modelId="{5A2745A9-E2BB-49F5-9116-C6275A1A68A6}" type="sibTrans" cxnId="{728E2A29-9F0E-4E19-AB9C-2E6B797B01E6}">
      <dgm:prSet/>
      <dgm:spPr/>
      <dgm:t>
        <a:bodyPr/>
        <a:lstStyle/>
        <a:p>
          <a:endParaRPr lang="es-CO" sz="2400"/>
        </a:p>
      </dgm:t>
    </dgm:pt>
    <dgm:pt modelId="{2D739518-F495-4DBA-809D-C6A39ACCF47A}">
      <dgm:prSet phldrT="[Texto]" custT="1"/>
      <dgm:spPr/>
      <dgm:t>
        <a:bodyPr/>
        <a:lstStyle/>
        <a:p>
          <a:r>
            <a:rPr lang="es-ES" sz="700" dirty="0" err="1"/>
            <a:t>Hour</a:t>
          </a:r>
          <a:r>
            <a:rPr lang="es-ES" sz="700" dirty="0"/>
            <a:t>&lt;12</a:t>
          </a:r>
          <a:endParaRPr lang="es-CO" sz="700" dirty="0"/>
        </a:p>
      </dgm:t>
    </dgm:pt>
    <dgm:pt modelId="{CC1B26C3-629E-4296-AEDE-7622C513D4C3}" type="parTrans" cxnId="{711F6AC9-C25A-4B7C-AEDE-AB735300ECCF}">
      <dgm:prSet/>
      <dgm:spPr/>
      <dgm:t>
        <a:bodyPr/>
        <a:lstStyle/>
        <a:p>
          <a:endParaRPr lang="es-CO" sz="2400"/>
        </a:p>
      </dgm:t>
    </dgm:pt>
    <dgm:pt modelId="{A92C75C9-B8A9-49D8-ACEC-0719D585D137}" type="sibTrans" cxnId="{711F6AC9-C25A-4B7C-AEDE-AB735300ECCF}">
      <dgm:prSet/>
      <dgm:spPr/>
      <dgm:t>
        <a:bodyPr/>
        <a:lstStyle/>
        <a:p>
          <a:endParaRPr lang="es-CO" sz="2400"/>
        </a:p>
      </dgm:t>
    </dgm:pt>
    <dgm:pt modelId="{E3DC44F1-98B8-4576-BD04-9F3BEEB08A55}">
      <dgm:prSet phldrT="[Texto]" custT="1"/>
      <dgm:spPr/>
      <dgm:t>
        <a:bodyPr/>
        <a:lstStyle/>
        <a:p>
          <a:r>
            <a:rPr lang="es-ES" sz="700" dirty="0" err="1"/>
            <a:t>Hour</a:t>
          </a:r>
          <a:r>
            <a:rPr lang="es-ES" sz="700" dirty="0"/>
            <a:t>&gt;=12</a:t>
          </a:r>
          <a:endParaRPr lang="es-CO" sz="700" dirty="0"/>
        </a:p>
      </dgm:t>
    </dgm:pt>
    <dgm:pt modelId="{6472E5C1-6A7F-44D2-A2CA-4F4BD891765D}" type="parTrans" cxnId="{7417A8B7-A46B-4080-AE94-4F01F2AEF962}">
      <dgm:prSet/>
      <dgm:spPr/>
      <dgm:t>
        <a:bodyPr/>
        <a:lstStyle/>
        <a:p>
          <a:endParaRPr lang="es-CO" sz="2400"/>
        </a:p>
      </dgm:t>
    </dgm:pt>
    <dgm:pt modelId="{6BEBBE7F-B02F-4352-B543-4438C83E643A}" type="sibTrans" cxnId="{7417A8B7-A46B-4080-AE94-4F01F2AEF962}">
      <dgm:prSet/>
      <dgm:spPr/>
      <dgm:t>
        <a:bodyPr/>
        <a:lstStyle/>
        <a:p>
          <a:endParaRPr lang="es-CO" sz="2400"/>
        </a:p>
      </dgm:t>
    </dgm:pt>
    <dgm:pt modelId="{8260B82B-F2B4-4B4E-B4F9-0255D39BD822}">
      <dgm:prSet phldrT="[Texto]" custT="1"/>
      <dgm:spPr/>
      <dgm:t>
        <a:bodyPr/>
        <a:lstStyle/>
        <a:p>
          <a:r>
            <a:rPr lang="es-ES" sz="700" dirty="0" err="1"/>
            <a:t>Hour</a:t>
          </a:r>
          <a:r>
            <a:rPr lang="es-ES" sz="700" dirty="0"/>
            <a:t>=10</a:t>
          </a:r>
          <a:endParaRPr lang="es-CO" sz="700" dirty="0"/>
        </a:p>
      </dgm:t>
    </dgm:pt>
    <dgm:pt modelId="{685C6D8C-A3D3-4D35-8C6D-878E87569E95}" type="parTrans" cxnId="{99EB6420-0D81-44A4-83E9-09985C067715}">
      <dgm:prSet/>
      <dgm:spPr/>
      <dgm:t>
        <a:bodyPr/>
        <a:lstStyle/>
        <a:p>
          <a:endParaRPr lang="es-CO" sz="2400"/>
        </a:p>
      </dgm:t>
    </dgm:pt>
    <dgm:pt modelId="{0202ADD9-03D1-435B-A71D-9C20E33E9413}" type="sibTrans" cxnId="{99EB6420-0D81-44A4-83E9-09985C067715}">
      <dgm:prSet/>
      <dgm:spPr/>
      <dgm:t>
        <a:bodyPr/>
        <a:lstStyle/>
        <a:p>
          <a:endParaRPr lang="es-CO" sz="2400"/>
        </a:p>
      </dgm:t>
    </dgm:pt>
    <dgm:pt modelId="{1CC0EC68-50BF-4FAF-945C-DE10A0F0BCD7}">
      <dgm:prSet phldrT="[Texto]" custT="1"/>
      <dgm:spPr/>
      <dgm:t>
        <a:bodyPr/>
        <a:lstStyle/>
        <a:p>
          <a:r>
            <a:rPr lang="es-ES" sz="700" dirty="0" err="1"/>
            <a:t>Hour</a:t>
          </a:r>
          <a:r>
            <a:rPr lang="es-ES" sz="700" dirty="0"/>
            <a:t>=11</a:t>
          </a:r>
          <a:endParaRPr lang="es-CO" sz="700" dirty="0"/>
        </a:p>
      </dgm:t>
    </dgm:pt>
    <dgm:pt modelId="{EA7F838E-BC78-4D10-8C92-7BA374DD306B}" type="parTrans" cxnId="{6793036D-1422-48D1-A6F2-038CBB5984E4}">
      <dgm:prSet/>
      <dgm:spPr/>
      <dgm:t>
        <a:bodyPr/>
        <a:lstStyle/>
        <a:p>
          <a:endParaRPr lang="es-CO" sz="2400"/>
        </a:p>
      </dgm:t>
    </dgm:pt>
    <dgm:pt modelId="{DB4D2963-A140-4F52-8864-1F2A52811FE2}" type="sibTrans" cxnId="{6793036D-1422-48D1-A6F2-038CBB5984E4}">
      <dgm:prSet/>
      <dgm:spPr/>
      <dgm:t>
        <a:bodyPr/>
        <a:lstStyle/>
        <a:p>
          <a:endParaRPr lang="es-CO" sz="2400"/>
        </a:p>
      </dgm:t>
    </dgm:pt>
    <dgm:pt modelId="{6BF7BCCB-B4F8-4C04-9BB7-628E86753FC5}">
      <dgm:prSet phldrT="[Texto]" custT="1"/>
      <dgm:spPr/>
      <dgm:t>
        <a:bodyPr/>
        <a:lstStyle/>
        <a:p>
          <a:r>
            <a:rPr lang="es-ES" sz="700" dirty="0" err="1"/>
            <a:t>Hour</a:t>
          </a:r>
          <a:r>
            <a:rPr lang="es-ES" sz="700" dirty="0"/>
            <a:t>&lt;14</a:t>
          </a:r>
          <a:endParaRPr lang="es-CO" sz="700" dirty="0"/>
        </a:p>
      </dgm:t>
    </dgm:pt>
    <dgm:pt modelId="{A92CC824-23A7-4C64-9FEB-D75961B06A99}" type="parTrans" cxnId="{EEAA4A1B-6BAC-4D45-9947-8651B64B44A2}">
      <dgm:prSet/>
      <dgm:spPr/>
      <dgm:t>
        <a:bodyPr/>
        <a:lstStyle/>
        <a:p>
          <a:endParaRPr lang="es-CO" sz="2400"/>
        </a:p>
      </dgm:t>
    </dgm:pt>
    <dgm:pt modelId="{318137CA-9B24-4CF7-84FB-E4B1683606A1}" type="sibTrans" cxnId="{EEAA4A1B-6BAC-4D45-9947-8651B64B44A2}">
      <dgm:prSet/>
      <dgm:spPr/>
      <dgm:t>
        <a:bodyPr/>
        <a:lstStyle/>
        <a:p>
          <a:endParaRPr lang="es-CO" sz="2400"/>
        </a:p>
      </dgm:t>
    </dgm:pt>
    <dgm:pt modelId="{35FE0017-556C-44BF-B5D5-064ADE7E8A05}">
      <dgm:prSet phldrT="[Texto]" custT="1"/>
      <dgm:spPr/>
      <dgm:t>
        <a:bodyPr/>
        <a:lstStyle/>
        <a:p>
          <a:r>
            <a:rPr lang="es-ES" sz="700" dirty="0" err="1"/>
            <a:t>Hour</a:t>
          </a:r>
          <a:r>
            <a:rPr lang="es-ES" sz="700" dirty="0"/>
            <a:t>&gt;=14</a:t>
          </a:r>
          <a:endParaRPr lang="es-CO" sz="700" dirty="0"/>
        </a:p>
      </dgm:t>
    </dgm:pt>
    <dgm:pt modelId="{608E98B4-7899-4C47-9F5C-C9550BDCBA33}" type="parTrans" cxnId="{2A4BA10B-27D5-4648-8F79-3A111D1FBD2B}">
      <dgm:prSet/>
      <dgm:spPr/>
      <dgm:t>
        <a:bodyPr/>
        <a:lstStyle/>
        <a:p>
          <a:endParaRPr lang="es-CO" sz="2400"/>
        </a:p>
      </dgm:t>
    </dgm:pt>
    <dgm:pt modelId="{12411FC9-C29D-44A5-A297-84F1D5FCCF79}" type="sibTrans" cxnId="{2A4BA10B-27D5-4648-8F79-3A111D1FBD2B}">
      <dgm:prSet/>
      <dgm:spPr/>
      <dgm:t>
        <a:bodyPr/>
        <a:lstStyle/>
        <a:p>
          <a:endParaRPr lang="es-CO" sz="2400"/>
        </a:p>
      </dgm:t>
    </dgm:pt>
    <dgm:pt modelId="{7AC1B3F1-5903-4876-A3E8-7B71FF3B0B30}">
      <dgm:prSet phldrT="[Texto]" custT="1"/>
      <dgm:spPr/>
      <dgm:t>
        <a:bodyPr/>
        <a:lstStyle/>
        <a:p>
          <a:r>
            <a:rPr lang="es-ES" sz="700" dirty="0" err="1"/>
            <a:t>Hour</a:t>
          </a:r>
          <a:r>
            <a:rPr lang="es-ES" sz="700" dirty="0"/>
            <a:t> &lt;16</a:t>
          </a:r>
          <a:endParaRPr lang="es-CO" sz="700" dirty="0"/>
        </a:p>
      </dgm:t>
    </dgm:pt>
    <dgm:pt modelId="{BBE2D9F7-2DD1-46A7-B6F1-187007012213}" type="sibTrans" cxnId="{42F5A1EA-32E3-4AED-9A55-08526BB55EAF}">
      <dgm:prSet/>
      <dgm:spPr/>
      <dgm:t>
        <a:bodyPr/>
        <a:lstStyle/>
        <a:p>
          <a:endParaRPr lang="es-CO" sz="2400"/>
        </a:p>
      </dgm:t>
    </dgm:pt>
    <dgm:pt modelId="{8048DFAB-794D-4741-911B-4781CFCA2AC6}" type="parTrans" cxnId="{42F5A1EA-32E3-4AED-9A55-08526BB55EAF}">
      <dgm:prSet/>
      <dgm:spPr/>
      <dgm:t>
        <a:bodyPr/>
        <a:lstStyle/>
        <a:p>
          <a:endParaRPr lang="es-CO" sz="2400"/>
        </a:p>
      </dgm:t>
    </dgm:pt>
    <dgm:pt modelId="{36FB9B9F-4628-4B53-916E-5AEB46796447}">
      <dgm:prSet phldrT="[Texto]" custT="1"/>
      <dgm:spPr/>
      <dgm:t>
        <a:bodyPr/>
        <a:lstStyle/>
        <a:p>
          <a:r>
            <a:rPr lang="es-ES" sz="700" dirty="0" err="1"/>
            <a:t>Hour</a:t>
          </a:r>
          <a:r>
            <a:rPr lang="es-ES" sz="700" dirty="0"/>
            <a:t>&gt;=21</a:t>
          </a:r>
          <a:endParaRPr lang="es-CO" sz="700" dirty="0"/>
        </a:p>
      </dgm:t>
    </dgm:pt>
    <dgm:pt modelId="{91FBBB7B-924D-4A7A-AE24-0BAE7C4E4316}" type="parTrans" cxnId="{4A371140-D0DB-4F14-A5DC-4DAEEAEA9A72}">
      <dgm:prSet/>
      <dgm:spPr/>
      <dgm:t>
        <a:bodyPr/>
        <a:lstStyle/>
        <a:p>
          <a:endParaRPr lang="es-CO" sz="2400"/>
        </a:p>
      </dgm:t>
    </dgm:pt>
    <dgm:pt modelId="{00FF0B96-FD7C-4BA6-BAC2-7506A55CA354}" type="sibTrans" cxnId="{4A371140-D0DB-4F14-A5DC-4DAEEAEA9A72}">
      <dgm:prSet/>
      <dgm:spPr/>
      <dgm:t>
        <a:bodyPr/>
        <a:lstStyle/>
        <a:p>
          <a:endParaRPr lang="es-CO" sz="2400"/>
        </a:p>
      </dgm:t>
    </dgm:pt>
    <dgm:pt modelId="{E0DA26A4-2CE0-4CC3-AC31-EB22D73B1EF3}">
      <dgm:prSet phldrT="[Texto]" custT="1"/>
      <dgm:spPr/>
      <dgm:t>
        <a:bodyPr/>
        <a:lstStyle/>
        <a:p>
          <a:r>
            <a:rPr lang="es-ES" sz="700" dirty="0" err="1"/>
            <a:t>Hour</a:t>
          </a:r>
          <a:r>
            <a:rPr lang="es-ES" sz="700" dirty="0"/>
            <a:t>&lt;19</a:t>
          </a:r>
          <a:endParaRPr lang="es-CO" sz="700" dirty="0"/>
        </a:p>
      </dgm:t>
    </dgm:pt>
    <dgm:pt modelId="{FB759674-DF27-4802-AAE0-7EA951207C01}" type="parTrans" cxnId="{63CC2A97-5188-4D26-8058-AFB0B11BE14A}">
      <dgm:prSet/>
      <dgm:spPr/>
      <dgm:t>
        <a:bodyPr/>
        <a:lstStyle/>
        <a:p>
          <a:endParaRPr lang="es-CO" sz="2400"/>
        </a:p>
      </dgm:t>
    </dgm:pt>
    <dgm:pt modelId="{7BF9CD41-33CB-40C3-859D-573397BDF537}" type="sibTrans" cxnId="{63CC2A97-5188-4D26-8058-AFB0B11BE14A}">
      <dgm:prSet/>
      <dgm:spPr/>
      <dgm:t>
        <a:bodyPr/>
        <a:lstStyle/>
        <a:p>
          <a:endParaRPr lang="es-CO" sz="2400"/>
        </a:p>
      </dgm:t>
    </dgm:pt>
    <dgm:pt modelId="{DC2C7087-A9B7-4FD5-B276-5E799246E8ED}">
      <dgm:prSet phldrT="[Texto]" custT="1"/>
      <dgm:spPr/>
      <dgm:t>
        <a:bodyPr/>
        <a:lstStyle/>
        <a:p>
          <a:r>
            <a:rPr lang="es-ES" sz="700" dirty="0" err="1"/>
            <a:t>Hour</a:t>
          </a:r>
          <a:r>
            <a:rPr lang="es-ES" sz="700" dirty="0"/>
            <a:t>&gt;=19</a:t>
          </a:r>
          <a:endParaRPr lang="es-CO" sz="700" dirty="0"/>
        </a:p>
      </dgm:t>
    </dgm:pt>
    <dgm:pt modelId="{97585F07-06F7-46E3-A5D1-EB9BB6A54506}" type="parTrans" cxnId="{4D240414-F3F6-4D6C-A987-F34B5F88E0B4}">
      <dgm:prSet/>
      <dgm:spPr/>
      <dgm:t>
        <a:bodyPr/>
        <a:lstStyle/>
        <a:p>
          <a:endParaRPr lang="es-CO" sz="2400"/>
        </a:p>
      </dgm:t>
    </dgm:pt>
    <dgm:pt modelId="{17905C65-9FCA-469C-806F-D458F0B1C3E8}" type="sibTrans" cxnId="{4D240414-F3F6-4D6C-A987-F34B5F88E0B4}">
      <dgm:prSet/>
      <dgm:spPr/>
      <dgm:t>
        <a:bodyPr/>
        <a:lstStyle/>
        <a:p>
          <a:endParaRPr lang="es-CO" sz="2400"/>
        </a:p>
      </dgm:t>
    </dgm:pt>
    <dgm:pt modelId="{64643B2F-EC56-4919-AFF7-7F8D58230AF0}">
      <dgm:prSet phldrT="[Texto]" custT="1"/>
      <dgm:spPr/>
      <dgm:t>
        <a:bodyPr/>
        <a:lstStyle/>
        <a:p>
          <a:r>
            <a:rPr lang="es-ES" sz="700" dirty="0" err="1"/>
            <a:t>Hour</a:t>
          </a:r>
          <a:r>
            <a:rPr lang="es-ES" sz="700" dirty="0"/>
            <a:t>=16</a:t>
          </a:r>
          <a:endParaRPr lang="es-CO" sz="700" dirty="0"/>
        </a:p>
      </dgm:t>
    </dgm:pt>
    <dgm:pt modelId="{3F5D09FC-AFB5-4B2F-9E0D-BA483DB051AB}" type="parTrans" cxnId="{7CDB8D8C-E142-4FA1-899E-CE7A731B43CC}">
      <dgm:prSet/>
      <dgm:spPr/>
      <dgm:t>
        <a:bodyPr/>
        <a:lstStyle/>
        <a:p>
          <a:endParaRPr lang="es-CO" sz="2400"/>
        </a:p>
      </dgm:t>
    </dgm:pt>
    <dgm:pt modelId="{88030F5B-5A22-4D79-90EC-4DF97A7D46BE}" type="sibTrans" cxnId="{7CDB8D8C-E142-4FA1-899E-CE7A731B43CC}">
      <dgm:prSet/>
      <dgm:spPr/>
      <dgm:t>
        <a:bodyPr/>
        <a:lstStyle/>
        <a:p>
          <a:endParaRPr lang="es-CO" sz="2400"/>
        </a:p>
      </dgm:t>
    </dgm:pt>
    <dgm:pt modelId="{9F7718FA-1323-4D2A-99F6-4720D6F43756}">
      <dgm:prSet phldrT="[Texto]" custT="1"/>
      <dgm:spPr/>
      <dgm:t>
        <a:bodyPr/>
        <a:lstStyle/>
        <a:p>
          <a:r>
            <a:rPr lang="es-ES" sz="700" dirty="0" err="1"/>
            <a:t>Hour</a:t>
          </a:r>
          <a:r>
            <a:rPr lang="es-ES" sz="700" dirty="0"/>
            <a:t>&gt;=17</a:t>
          </a:r>
          <a:endParaRPr lang="es-CO" sz="700" dirty="0"/>
        </a:p>
      </dgm:t>
    </dgm:pt>
    <dgm:pt modelId="{52FA79B0-DAE2-4198-A9D7-38AB8556FD0A}" type="parTrans" cxnId="{5A9265B9-07D4-4E95-947E-B1FED628895B}">
      <dgm:prSet/>
      <dgm:spPr/>
      <dgm:t>
        <a:bodyPr/>
        <a:lstStyle/>
        <a:p>
          <a:endParaRPr lang="es-CO" sz="2400"/>
        </a:p>
      </dgm:t>
    </dgm:pt>
    <dgm:pt modelId="{6FF803EE-D8B7-4D9D-89D6-1B8809398059}" type="sibTrans" cxnId="{5A9265B9-07D4-4E95-947E-B1FED628895B}">
      <dgm:prSet/>
      <dgm:spPr/>
      <dgm:t>
        <a:bodyPr/>
        <a:lstStyle/>
        <a:p>
          <a:endParaRPr lang="es-CO" sz="2400"/>
        </a:p>
      </dgm:t>
    </dgm:pt>
    <dgm:pt modelId="{02A68AA4-0570-4F66-8A49-0A2A7CEC1824}">
      <dgm:prSet phldrT="[Texto]" custT="1"/>
      <dgm:spPr/>
      <dgm:t>
        <a:bodyPr/>
        <a:lstStyle/>
        <a:p>
          <a:r>
            <a:rPr lang="es-ES" sz="700" dirty="0" err="1"/>
            <a:t>Woringday</a:t>
          </a:r>
          <a:r>
            <a:rPr lang="es-ES" sz="700" dirty="0"/>
            <a:t>=0</a:t>
          </a:r>
          <a:endParaRPr lang="es-CO" sz="700" dirty="0"/>
        </a:p>
      </dgm:t>
    </dgm:pt>
    <dgm:pt modelId="{6DBBA874-58A9-400A-A803-E3F5A359A968}" type="parTrans" cxnId="{E2F84707-FDE5-4C81-AFC7-B180642C00B6}">
      <dgm:prSet/>
      <dgm:spPr/>
      <dgm:t>
        <a:bodyPr/>
        <a:lstStyle/>
        <a:p>
          <a:endParaRPr lang="es-CO" sz="2400"/>
        </a:p>
      </dgm:t>
    </dgm:pt>
    <dgm:pt modelId="{8B05C1B6-D245-45CF-BA5F-4D4ED674A0ED}" type="sibTrans" cxnId="{E2F84707-FDE5-4C81-AFC7-B180642C00B6}">
      <dgm:prSet/>
      <dgm:spPr/>
      <dgm:t>
        <a:bodyPr/>
        <a:lstStyle/>
        <a:p>
          <a:endParaRPr lang="es-CO" sz="2400"/>
        </a:p>
      </dgm:t>
    </dgm:pt>
    <dgm:pt modelId="{23DC768F-DFA9-4608-8EB6-CE7D100D0449}">
      <dgm:prSet phldrT="[Texto]" custT="1"/>
      <dgm:spPr/>
      <dgm:t>
        <a:bodyPr/>
        <a:lstStyle/>
        <a:p>
          <a:r>
            <a:rPr lang="es-ES" sz="700" dirty="0" err="1"/>
            <a:t>WorkingDay</a:t>
          </a:r>
          <a:r>
            <a:rPr lang="es-ES" sz="700" dirty="0"/>
            <a:t>=1</a:t>
          </a:r>
          <a:endParaRPr lang="es-CO" sz="700" dirty="0"/>
        </a:p>
      </dgm:t>
    </dgm:pt>
    <dgm:pt modelId="{56CB07D7-406C-45C6-B645-7534F20C1C22}" type="parTrans" cxnId="{0A1E652F-1F0B-4976-93DA-A87B866FED0B}">
      <dgm:prSet/>
      <dgm:spPr/>
      <dgm:t>
        <a:bodyPr/>
        <a:lstStyle/>
        <a:p>
          <a:endParaRPr lang="es-CO" sz="2400"/>
        </a:p>
      </dgm:t>
    </dgm:pt>
    <dgm:pt modelId="{B8AB229A-DEDC-4723-BB0E-F7B0A1548952}" type="sibTrans" cxnId="{0A1E652F-1F0B-4976-93DA-A87B866FED0B}">
      <dgm:prSet/>
      <dgm:spPr/>
      <dgm:t>
        <a:bodyPr/>
        <a:lstStyle/>
        <a:p>
          <a:endParaRPr lang="es-CO" sz="2400"/>
        </a:p>
      </dgm:t>
    </dgm:pt>
    <dgm:pt modelId="{43C9BE49-E690-45F3-9B02-E027A25A83D0}">
      <dgm:prSet phldrT="[Texto]" custT="1"/>
      <dgm:spPr/>
      <dgm:t>
        <a:bodyPr/>
        <a:lstStyle/>
        <a:p>
          <a:r>
            <a:rPr lang="es-ES" sz="700" dirty="0" err="1"/>
            <a:t>Woringday</a:t>
          </a:r>
          <a:r>
            <a:rPr lang="es-ES" sz="700" dirty="0"/>
            <a:t>=0</a:t>
          </a:r>
          <a:endParaRPr lang="es-CO" sz="700" dirty="0"/>
        </a:p>
      </dgm:t>
    </dgm:pt>
    <dgm:pt modelId="{53E5A503-AE0F-4C7A-8DEC-0CD0102A88E5}" type="parTrans" cxnId="{9999E424-6C67-417A-99EB-6C46A2AA3BE5}">
      <dgm:prSet/>
      <dgm:spPr/>
      <dgm:t>
        <a:bodyPr/>
        <a:lstStyle/>
        <a:p>
          <a:endParaRPr lang="es-CO" sz="2400"/>
        </a:p>
      </dgm:t>
    </dgm:pt>
    <dgm:pt modelId="{521D9F64-DC14-4C0A-952A-497BF2D101E9}" type="sibTrans" cxnId="{9999E424-6C67-417A-99EB-6C46A2AA3BE5}">
      <dgm:prSet/>
      <dgm:spPr/>
      <dgm:t>
        <a:bodyPr/>
        <a:lstStyle/>
        <a:p>
          <a:endParaRPr lang="es-CO" sz="2400"/>
        </a:p>
      </dgm:t>
    </dgm:pt>
    <dgm:pt modelId="{366A233F-8B16-4972-895B-8A06735EF401}">
      <dgm:prSet phldrT="[Texto]" custT="1"/>
      <dgm:spPr/>
      <dgm:t>
        <a:bodyPr/>
        <a:lstStyle/>
        <a:p>
          <a:r>
            <a:rPr lang="es-ES" sz="700" dirty="0" err="1"/>
            <a:t>WorkingDay</a:t>
          </a:r>
          <a:r>
            <a:rPr lang="es-ES" sz="700" dirty="0"/>
            <a:t>=1</a:t>
          </a:r>
          <a:endParaRPr lang="es-CO" sz="700" dirty="0"/>
        </a:p>
      </dgm:t>
    </dgm:pt>
    <dgm:pt modelId="{5AE5336D-0FFC-4FB0-B885-D71B57DBB287}" type="parTrans" cxnId="{98EBFA8B-DAD8-4E36-9487-1D41A309B172}">
      <dgm:prSet/>
      <dgm:spPr/>
      <dgm:t>
        <a:bodyPr/>
        <a:lstStyle/>
        <a:p>
          <a:endParaRPr lang="es-CO" sz="2400"/>
        </a:p>
      </dgm:t>
    </dgm:pt>
    <dgm:pt modelId="{E8688E77-3F4F-42FD-8450-41EF9FB8F07F}" type="sibTrans" cxnId="{98EBFA8B-DAD8-4E36-9487-1D41A309B172}">
      <dgm:prSet/>
      <dgm:spPr/>
      <dgm:t>
        <a:bodyPr/>
        <a:lstStyle/>
        <a:p>
          <a:endParaRPr lang="es-CO" sz="2400"/>
        </a:p>
      </dgm:t>
    </dgm:pt>
    <dgm:pt modelId="{B0483951-87F2-4C0B-B12D-24761711FB5C}">
      <dgm:prSet phldrT="[Texto]" custT="1"/>
      <dgm:spPr/>
      <dgm:t>
        <a:bodyPr/>
        <a:lstStyle/>
        <a:p>
          <a:r>
            <a:rPr lang="es-ES" sz="700" dirty="0" err="1"/>
            <a:t>Hour</a:t>
          </a:r>
          <a:r>
            <a:rPr lang="es-ES" sz="700" dirty="0"/>
            <a:t>=19</a:t>
          </a:r>
          <a:endParaRPr lang="es-CO" sz="700" dirty="0"/>
        </a:p>
      </dgm:t>
    </dgm:pt>
    <dgm:pt modelId="{25B26A12-2C0D-40C4-88A6-980C75CBDF9F}" type="parTrans" cxnId="{59377176-EE0E-44C2-9F82-B22CEC8BC2B4}">
      <dgm:prSet/>
      <dgm:spPr/>
      <dgm:t>
        <a:bodyPr/>
        <a:lstStyle/>
        <a:p>
          <a:endParaRPr lang="es-CO" sz="2400"/>
        </a:p>
      </dgm:t>
    </dgm:pt>
    <dgm:pt modelId="{E47999C6-5BAD-4D2B-8A9F-38CDF4430C96}" type="sibTrans" cxnId="{59377176-EE0E-44C2-9F82-B22CEC8BC2B4}">
      <dgm:prSet/>
      <dgm:spPr/>
      <dgm:t>
        <a:bodyPr/>
        <a:lstStyle/>
        <a:p>
          <a:endParaRPr lang="es-CO" sz="2400"/>
        </a:p>
      </dgm:t>
    </dgm:pt>
    <dgm:pt modelId="{A1DCD29F-9FE8-4A4F-8D91-DC3A98F515F9}">
      <dgm:prSet phldrT="[Texto]" custT="1"/>
      <dgm:spPr/>
      <dgm:t>
        <a:bodyPr/>
        <a:lstStyle/>
        <a:p>
          <a:r>
            <a:rPr lang="es-ES" sz="700" dirty="0" err="1"/>
            <a:t>Hour</a:t>
          </a:r>
          <a:r>
            <a:rPr lang="es-ES" sz="700" dirty="0"/>
            <a:t>=20</a:t>
          </a:r>
          <a:endParaRPr lang="es-CO" sz="700" dirty="0"/>
        </a:p>
      </dgm:t>
    </dgm:pt>
    <dgm:pt modelId="{F5F75FD6-89F0-44AC-BCC7-D78A20B31FC8}" type="parTrans" cxnId="{4A744058-4C57-4825-9E47-C0AD5BBC499A}">
      <dgm:prSet/>
      <dgm:spPr/>
      <dgm:t>
        <a:bodyPr/>
        <a:lstStyle/>
        <a:p>
          <a:endParaRPr lang="es-CO" sz="2400"/>
        </a:p>
      </dgm:t>
    </dgm:pt>
    <dgm:pt modelId="{167C7DF3-94C9-4309-BA6B-00234332253A}" type="sibTrans" cxnId="{4A744058-4C57-4825-9E47-C0AD5BBC499A}">
      <dgm:prSet/>
      <dgm:spPr/>
      <dgm:t>
        <a:bodyPr/>
        <a:lstStyle/>
        <a:p>
          <a:endParaRPr lang="es-CO" sz="2400"/>
        </a:p>
      </dgm:t>
    </dgm:pt>
    <dgm:pt modelId="{473FAA01-5107-4A2D-884B-F8B188E4ACDC}">
      <dgm:prSet phldrT="[Texto]" custT="1"/>
      <dgm:spPr/>
      <dgm:t>
        <a:bodyPr/>
        <a:lstStyle/>
        <a:p>
          <a:r>
            <a:rPr lang="es-ES" sz="700"/>
            <a:t>Woringday=0</a:t>
          </a:r>
          <a:endParaRPr lang="es-CO" sz="700" dirty="0"/>
        </a:p>
      </dgm:t>
    </dgm:pt>
    <dgm:pt modelId="{B4D731B4-36EA-4804-BC47-895C3DB299A3}" type="parTrans" cxnId="{5D15573A-C72E-4CC7-B676-75A934D1D7D2}">
      <dgm:prSet/>
      <dgm:spPr/>
      <dgm:t>
        <a:bodyPr/>
        <a:lstStyle/>
        <a:p>
          <a:endParaRPr lang="es-CO" sz="2400"/>
        </a:p>
      </dgm:t>
    </dgm:pt>
    <dgm:pt modelId="{B1D1CC84-349B-456F-8EA5-BE9395B6FB6F}" type="sibTrans" cxnId="{5D15573A-C72E-4CC7-B676-75A934D1D7D2}">
      <dgm:prSet/>
      <dgm:spPr/>
      <dgm:t>
        <a:bodyPr/>
        <a:lstStyle/>
        <a:p>
          <a:endParaRPr lang="es-CO" sz="2400"/>
        </a:p>
      </dgm:t>
    </dgm:pt>
    <dgm:pt modelId="{4707C069-9646-4B4E-9DD4-7EFFD07A3889}">
      <dgm:prSet phldrT="[Texto]" custT="1"/>
      <dgm:spPr/>
      <dgm:t>
        <a:bodyPr/>
        <a:lstStyle/>
        <a:p>
          <a:r>
            <a:rPr lang="es-ES" sz="700" dirty="0" err="1"/>
            <a:t>WorkingDay</a:t>
          </a:r>
          <a:r>
            <a:rPr lang="es-ES" sz="700" dirty="0"/>
            <a:t>=1</a:t>
          </a:r>
          <a:endParaRPr lang="es-CO" sz="700" dirty="0"/>
        </a:p>
      </dgm:t>
    </dgm:pt>
    <dgm:pt modelId="{B50FABE1-A77A-4963-9C74-9664D841D399}" type="parTrans" cxnId="{B5A504FE-CB0D-40BA-93E6-83E93E93FAA2}">
      <dgm:prSet/>
      <dgm:spPr/>
      <dgm:t>
        <a:bodyPr/>
        <a:lstStyle/>
        <a:p>
          <a:endParaRPr lang="es-CO" sz="2400"/>
        </a:p>
      </dgm:t>
    </dgm:pt>
    <dgm:pt modelId="{B6C8DF98-7763-437E-B528-50A7C0A9BD95}" type="sibTrans" cxnId="{B5A504FE-CB0D-40BA-93E6-83E93E93FAA2}">
      <dgm:prSet/>
      <dgm:spPr/>
      <dgm:t>
        <a:bodyPr/>
        <a:lstStyle/>
        <a:p>
          <a:endParaRPr lang="es-CO" sz="2400"/>
        </a:p>
      </dgm:t>
    </dgm:pt>
    <dgm:pt modelId="{F6A5438A-A174-41BD-BF6D-ECEC318F8481}">
      <dgm:prSet phldrT="[Texto]" custT="1"/>
      <dgm:spPr/>
      <dgm:t>
        <a:bodyPr/>
        <a:lstStyle/>
        <a:p>
          <a:r>
            <a:rPr lang="es-ES" sz="700" dirty="0" err="1"/>
            <a:t>Woringday</a:t>
          </a:r>
          <a:r>
            <a:rPr lang="es-ES" sz="700" dirty="0"/>
            <a:t>=0</a:t>
          </a:r>
          <a:endParaRPr lang="es-CO" sz="700" dirty="0"/>
        </a:p>
      </dgm:t>
    </dgm:pt>
    <dgm:pt modelId="{26548A6A-B11B-4C99-9D96-6BE9D43FF336}" type="parTrans" cxnId="{F6855FBB-988D-409C-A0BD-2C79F780D03A}">
      <dgm:prSet/>
      <dgm:spPr/>
      <dgm:t>
        <a:bodyPr/>
        <a:lstStyle/>
        <a:p>
          <a:endParaRPr lang="es-CO" sz="2400"/>
        </a:p>
      </dgm:t>
    </dgm:pt>
    <dgm:pt modelId="{A8867AAA-7533-4709-AD0C-37FB577CA011}" type="sibTrans" cxnId="{F6855FBB-988D-409C-A0BD-2C79F780D03A}">
      <dgm:prSet/>
      <dgm:spPr/>
      <dgm:t>
        <a:bodyPr/>
        <a:lstStyle/>
        <a:p>
          <a:endParaRPr lang="es-CO" sz="2400"/>
        </a:p>
      </dgm:t>
    </dgm:pt>
    <dgm:pt modelId="{C404786C-F99A-4582-B06F-ADC917118F12}">
      <dgm:prSet phldrT="[Texto]" custT="1"/>
      <dgm:spPr/>
      <dgm:t>
        <a:bodyPr/>
        <a:lstStyle/>
        <a:p>
          <a:r>
            <a:rPr lang="es-ES" sz="700" dirty="0" err="1"/>
            <a:t>WorkingDay</a:t>
          </a:r>
          <a:r>
            <a:rPr lang="es-ES" sz="700" dirty="0"/>
            <a:t>=1</a:t>
          </a:r>
          <a:endParaRPr lang="es-CO" sz="700" dirty="0"/>
        </a:p>
      </dgm:t>
    </dgm:pt>
    <dgm:pt modelId="{1D2D50B3-AA63-45C0-BD11-5714453B562F}" type="parTrans" cxnId="{4D1210B6-00CE-446B-841B-955B50F7A78F}">
      <dgm:prSet/>
      <dgm:spPr/>
      <dgm:t>
        <a:bodyPr/>
        <a:lstStyle/>
        <a:p>
          <a:endParaRPr lang="es-CO" sz="2400"/>
        </a:p>
      </dgm:t>
    </dgm:pt>
    <dgm:pt modelId="{BE9F34AE-D01C-4027-9EF5-8A815CC1EE73}" type="sibTrans" cxnId="{4D1210B6-00CE-446B-841B-955B50F7A78F}">
      <dgm:prSet/>
      <dgm:spPr/>
      <dgm:t>
        <a:bodyPr/>
        <a:lstStyle/>
        <a:p>
          <a:endParaRPr lang="es-CO" sz="2400"/>
        </a:p>
      </dgm:t>
    </dgm:pt>
    <dgm:pt modelId="{2283C2FD-2ABE-4F0F-AB12-8CE857B672CD}">
      <dgm:prSet phldrT="[Texto]" custT="1"/>
      <dgm:spPr/>
      <dgm:t>
        <a:bodyPr/>
        <a:lstStyle/>
        <a:p>
          <a:r>
            <a:rPr lang="es-ES" sz="700" dirty="0" err="1"/>
            <a:t>Hour</a:t>
          </a:r>
          <a:r>
            <a:rPr lang="es-ES" sz="700" dirty="0"/>
            <a:t>&lt;23</a:t>
          </a:r>
          <a:endParaRPr lang="es-CO" sz="700" dirty="0"/>
        </a:p>
      </dgm:t>
    </dgm:pt>
    <dgm:pt modelId="{58BFA8D8-DEA2-4DCA-9A82-57512A73AB91}" type="parTrans" cxnId="{694F2ECF-B5DB-4EAC-B58C-FCBA23D11164}">
      <dgm:prSet/>
      <dgm:spPr/>
      <dgm:t>
        <a:bodyPr/>
        <a:lstStyle/>
        <a:p>
          <a:endParaRPr lang="es-CO" sz="2400"/>
        </a:p>
      </dgm:t>
    </dgm:pt>
    <dgm:pt modelId="{C77DD633-8A7B-44DA-9692-19432694653B}" type="sibTrans" cxnId="{694F2ECF-B5DB-4EAC-B58C-FCBA23D11164}">
      <dgm:prSet/>
      <dgm:spPr/>
      <dgm:t>
        <a:bodyPr/>
        <a:lstStyle/>
        <a:p>
          <a:endParaRPr lang="es-CO" sz="2400"/>
        </a:p>
      </dgm:t>
    </dgm:pt>
    <dgm:pt modelId="{304BF4FA-1C54-4E19-9350-682AD14C62BC}">
      <dgm:prSet phldrT="[Texto]" custT="1"/>
      <dgm:spPr/>
      <dgm:t>
        <a:bodyPr/>
        <a:lstStyle/>
        <a:p>
          <a:r>
            <a:rPr lang="es-ES" sz="700" dirty="0" err="1"/>
            <a:t>Hour</a:t>
          </a:r>
          <a:r>
            <a:rPr lang="es-ES" sz="700" dirty="0"/>
            <a:t>=23</a:t>
          </a:r>
          <a:endParaRPr lang="es-CO" sz="700" dirty="0"/>
        </a:p>
      </dgm:t>
    </dgm:pt>
    <dgm:pt modelId="{76DB603B-5C7A-4BFA-88CE-C016FC65CA77}" type="parTrans" cxnId="{C4A4CCC5-4CB2-4EB5-8FF5-004A919499B0}">
      <dgm:prSet/>
      <dgm:spPr/>
      <dgm:t>
        <a:bodyPr/>
        <a:lstStyle/>
        <a:p>
          <a:endParaRPr lang="es-CO" sz="2400"/>
        </a:p>
      </dgm:t>
    </dgm:pt>
    <dgm:pt modelId="{673CCCF1-0750-4349-A097-BE14E1FC844E}" type="sibTrans" cxnId="{C4A4CCC5-4CB2-4EB5-8FF5-004A919499B0}">
      <dgm:prSet/>
      <dgm:spPr/>
      <dgm:t>
        <a:bodyPr/>
        <a:lstStyle/>
        <a:p>
          <a:endParaRPr lang="es-CO" sz="2400"/>
        </a:p>
      </dgm:t>
    </dgm:pt>
    <dgm:pt modelId="{9A5CFA6B-B00D-48BC-B462-3810FA2B61FD}">
      <dgm:prSet phldrT="[Texto]" custT="1"/>
      <dgm:spPr/>
      <dgm:t>
        <a:bodyPr/>
        <a:lstStyle/>
        <a:p>
          <a:r>
            <a:rPr lang="es-ES" sz="700" dirty="0" err="1"/>
            <a:t>Hour</a:t>
          </a:r>
          <a:r>
            <a:rPr lang="es-ES" sz="700" dirty="0"/>
            <a:t>=21</a:t>
          </a:r>
          <a:endParaRPr lang="es-CO" sz="700" dirty="0"/>
        </a:p>
      </dgm:t>
    </dgm:pt>
    <dgm:pt modelId="{9F58B88F-2937-45DE-9EEF-FEDFBBEC635B}" type="parTrans" cxnId="{C0B6BE43-C1EA-48BE-9ACC-C040EE04EA20}">
      <dgm:prSet/>
      <dgm:spPr/>
      <dgm:t>
        <a:bodyPr/>
        <a:lstStyle/>
        <a:p>
          <a:endParaRPr lang="es-CO" sz="2400"/>
        </a:p>
      </dgm:t>
    </dgm:pt>
    <dgm:pt modelId="{20E536C7-54DC-4A6E-AD1F-F05BA3567371}" type="sibTrans" cxnId="{C0B6BE43-C1EA-48BE-9ACC-C040EE04EA20}">
      <dgm:prSet/>
      <dgm:spPr/>
      <dgm:t>
        <a:bodyPr/>
        <a:lstStyle/>
        <a:p>
          <a:endParaRPr lang="es-CO" sz="2400"/>
        </a:p>
      </dgm:t>
    </dgm:pt>
    <dgm:pt modelId="{04C9ED21-A282-4866-9F7C-CB8B9B182B32}">
      <dgm:prSet phldrT="[Texto]" custT="1"/>
      <dgm:spPr/>
      <dgm:t>
        <a:bodyPr/>
        <a:lstStyle/>
        <a:p>
          <a:r>
            <a:rPr lang="es-ES" sz="700" dirty="0" err="1"/>
            <a:t>Hour</a:t>
          </a:r>
          <a:r>
            <a:rPr lang="es-ES" sz="700" dirty="0"/>
            <a:t>=22</a:t>
          </a:r>
          <a:endParaRPr lang="es-CO" sz="700" dirty="0"/>
        </a:p>
      </dgm:t>
    </dgm:pt>
    <dgm:pt modelId="{0EDAC112-6209-49E8-B562-5BB8FEF19773}" type="parTrans" cxnId="{A941DB52-9FBC-4A81-8C82-9ED7CF41DA73}">
      <dgm:prSet/>
      <dgm:spPr/>
      <dgm:t>
        <a:bodyPr/>
        <a:lstStyle/>
        <a:p>
          <a:endParaRPr lang="es-CO" sz="2400"/>
        </a:p>
      </dgm:t>
    </dgm:pt>
    <dgm:pt modelId="{7CF475FD-1018-4FFF-BE4A-4572967547CF}" type="sibTrans" cxnId="{A941DB52-9FBC-4A81-8C82-9ED7CF41DA73}">
      <dgm:prSet/>
      <dgm:spPr/>
      <dgm:t>
        <a:bodyPr/>
        <a:lstStyle/>
        <a:p>
          <a:endParaRPr lang="es-CO" sz="2400"/>
        </a:p>
      </dgm:t>
    </dgm:pt>
    <dgm:pt modelId="{BBCF799D-66DA-4CEE-91E7-04EBF4FB0977}">
      <dgm:prSet phldrT="[Texto]" custT="1"/>
      <dgm:spPr/>
      <dgm:t>
        <a:bodyPr/>
        <a:lstStyle/>
        <a:p>
          <a:r>
            <a:rPr lang="es-ES" sz="700"/>
            <a:t>Woringday=0</a:t>
          </a:r>
          <a:endParaRPr lang="es-CO" sz="700" dirty="0"/>
        </a:p>
      </dgm:t>
    </dgm:pt>
    <dgm:pt modelId="{7B6688EB-EB5C-4C2E-88C2-0F9C918AD9B0}" type="parTrans" cxnId="{411F0F28-161D-4CD1-A989-F35B383B0F4D}">
      <dgm:prSet/>
      <dgm:spPr/>
      <dgm:t>
        <a:bodyPr/>
        <a:lstStyle/>
        <a:p>
          <a:endParaRPr lang="es-CO" sz="2400"/>
        </a:p>
      </dgm:t>
    </dgm:pt>
    <dgm:pt modelId="{FDDDD724-8D54-44A5-B1DB-52311DCD69A1}" type="sibTrans" cxnId="{411F0F28-161D-4CD1-A989-F35B383B0F4D}">
      <dgm:prSet/>
      <dgm:spPr/>
      <dgm:t>
        <a:bodyPr/>
        <a:lstStyle/>
        <a:p>
          <a:endParaRPr lang="es-CO" sz="2400"/>
        </a:p>
      </dgm:t>
    </dgm:pt>
    <dgm:pt modelId="{F27E8D31-6747-4BBD-940D-F63A69D815A0}">
      <dgm:prSet phldrT="[Texto]" custT="1"/>
      <dgm:spPr/>
      <dgm:t>
        <a:bodyPr/>
        <a:lstStyle/>
        <a:p>
          <a:r>
            <a:rPr lang="es-ES" sz="700" dirty="0" err="1"/>
            <a:t>WorkingDay</a:t>
          </a:r>
          <a:r>
            <a:rPr lang="es-ES" sz="700" dirty="0"/>
            <a:t>=1</a:t>
          </a:r>
          <a:endParaRPr lang="es-CO" sz="700" dirty="0"/>
        </a:p>
      </dgm:t>
    </dgm:pt>
    <dgm:pt modelId="{B5CB855D-5F7C-4AE6-9D75-9BCC4E221884}" type="parTrans" cxnId="{A97E4371-28CA-4ED2-AA49-6A990A9F2439}">
      <dgm:prSet/>
      <dgm:spPr/>
      <dgm:t>
        <a:bodyPr/>
        <a:lstStyle/>
        <a:p>
          <a:endParaRPr lang="es-CO" sz="2400"/>
        </a:p>
      </dgm:t>
    </dgm:pt>
    <dgm:pt modelId="{A5C992A4-4B77-466B-8C46-DC19662D8D52}" type="sibTrans" cxnId="{A97E4371-28CA-4ED2-AA49-6A990A9F2439}">
      <dgm:prSet/>
      <dgm:spPr/>
      <dgm:t>
        <a:bodyPr/>
        <a:lstStyle/>
        <a:p>
          <a:endParaRPr lang="es-CO" sz="2400"/>
        </a:p>
      </dgm:t>
    </dgm:pt>
    <dgm:pt modelId="{51495E10-2049-4986-B306-A8585923E59E}">
      <dgm:prSet phldrT="[Texto]" custT="1"/>
      <dgm:spPr/>
      <dgm:t>
        <a:bodyPr/>
        <a:lstStyle/>
        <a:p>
          <a:r>
            <a:rPr lang="es-ES" sz="700" dirty="0" err="1"/>
            <a:t>Woringday</a:t>
          </a:r>
          <a:r>
            <a:rPr lang="es-ES" sz="700" dirty="0"/>
            <a:t>=0</a:t>
          </a:r>
          <a:endParaRPr lang="es-CO" sz="700" dirty="0"/>
        </a:p>
      </dgm:t>
    </dgm:pt>
    <dgm:pt modelId="{2CF5A2D8-A1DE-4758-82E5-41F293E1521C}" type="parTrans" cxnId="{5A6D0C1B-701E-4789-A050-6CAC28E2F298}">
      <dgm:prSet/>
      <dgm:spPr/>
      <dgm:t>
        <a:bodyPr/>
        <a:lstStyle/>
        <a:p>
          <a:endParaRPr lang="es-CO" sz="2400"/>
        </a:p>
      </dgm:t>
    </dgm:pt>
    <dgm:pt modelId="{99061B96-C5A6-4CF7-8531-92D516BA321A}" type="sibTrans" cxnId="{5A6D0C1B-701E-4789-A050-6CAC28E2F298}">
      <dgm:prSet/>
      <dgm:spPr/>
      <dgm:t>
        <a:bodyPr/>
        <a:lstStyle/>
        <a:p>
          <a:endParaRPr lang="es-CO" sz="2400"/>
        </a:p>
      </dgm:t>
    </dgm:pt>
    <dgm:pt modelId="{D6250358-6738-4819-8C1C-02159F43DDC0}">
      <dgm:prSet phldrT="[Texto]" custT="1"/>
      <dgm:spPr/>
      <dgm:t>
        <a:bodyPr/>
        <a:lstStyle/>
        <a:p>
          <a:r>
            <a:rPr lang="es-ES" sz="700" dirty="0" err="1"/>
            <a:t>WorkingDay</a:t>
          </a:r>
          <a:r>
            <a:rPr lang="es-ES" sz="700" dirty="0"/>
            <a:t>=1</a:t>
          </a:r>
          <a:endParaRPr lang="es-CO" sz="700" dirty="0"/>
        </a:p>
      </dgm:t>
    </dgm:pt>
    <dgm:pt modelId="{7595413A-E10B-4071-82A0-C72C03925B2F}" type="parTrans" cxnId="{B1EE2441-CADC-4CF1-9EBC-0EF472B30E60}">
      <dgm:prSet/>
      <dgm:spPr/>
      <dgm:t>
        <a:bodyPr/>
        <a:lstStyle/>
        <a:p>
          <a:endParaRPr lang="es-CO" sz="2400"/>
        </a:p>
      </dgm:t>
    </dgm:pt>
    <dgm:pt modelId="{3CE88F06-C122-4758-A1F9-C1400562CBB8}" type="sibTrans" cxnId="{B1EE2441-CADC-4CF1-9EBC-0EF472B30E60}">
      <dgm:prSet/>
      <dgm:spPr/>
      <dgm:t>
        <a:bodyPr/>
        <a:lstStyle/>
        <a:p>
          <a:endParaRPr lang="es-CO" sz="2400"/>
        </a:p>
      </dgm:t>
    </dgm:pt>
    <dgm:pt modelId="{2979C99F-23C4-4208-8400-05D160587A90}">
      <dgm:prSet phldrT="[Texto]" custT="1"/>
      <dgm:spPr/>
      <dgm:t>
        <a:bodyPr/>
        <a:lstStyle/>
        <a:p>
          <a:r>
            <a:rPr lang="es-ES" sz="700"/>
            <a:t>Woringday=0</a:t>
          </a:r>
          <a:endParaRPr lang="es-CO" sz="700" dirty="0"/>
        </a:p>
      </dgm:t>
    </dgm:pt>
    <dgm:pt modelId="{3955D510-8011-44A5-8131-38BB323FB783}" type="parTrans" cxnId="{3A041C74-0DD8-4F5D-9C3C-E582FF96464A}">
      <dgm:prSet/>
      <dgm:spPr/>
      <dgm:t>
        <a:bodyPr/>
        <a:lstStyle/>
        <a:p>
          <a:endParaRPr lang="es-CO" sz="2400"/>
        </a:p>
      </dgm:t>
    </dgm:pt>
    <dgm:pt modelId="{04A63E04-F32B-4790-8C31-EA039BB61E42}" type="sibTrans" cxnId="{3A041C74-0DD8-4F5D-9C3C-E582FF96464A}">
      <dgm:prSet/>
      <dgm:spPr/>
      <dgm:t>
        <a:bodyPr/>
        <a:lstStyle/>
        <a:p>
          <a:endParaRPr lang="es-CO" sz="2400"/>
        </a:p>
      </dgm:t>
    </dgm:pt>
    <dgm:pt modelId="{A5CDAF0A-8F0E-4F84-824D-518BCA182CFF}">
      <dgm:prSet phldrT="[Texto]" custT="1"/>
      <dgm:spPr/>
      <dgm:t>
        <a:bodyPr/>
        <a:lstStyle/>
        <a:p>
          <a:r>
            <a:rPr lang="es-ES" sz="700" dirty="0" err="1"/>
            <a:t>WorkingDay</a:t>
          </a:r>
          <a:r>
            <a:rPr lang="es-ES" sz="700" dirty="0"/>
            <a:t>=1</a:t>
          </a:r>
          <a:endParaRPr lang="es-CO" sz="700" dirty="0"/>
        </a:p>
      </dgm:t>
    </dgm:pt>
    <dgm:pt modelId="{CF401857-94E7-48D9-9DCE-750506A68E84}" type="parTrans" cxnId="{6CC501E4-A8BD-48B8-8F8A-7C98F7640F81}">
      <dgm:prSet/>
      <dgm:spPr/>
      <dgm:t>
        <a:bodyPr/>
        <a:lstStyle/>
        <a:p>
          <a:endParaRPr lang="es-CO" sz="2400"/>
        </a:p>
      </dgm:t>
    </dgm:pt>
    <dgm:pt modelId="{CAD665F6-7226-4C69-AE35-FA903B7D5070}" type="sibTrans" cxnId="{6CC501E4-A8BD-48B8-8F8A-7C98F7640F81}">
      <dgm:prSet/>
      <dgm:spPr/>
      <dgm:t>
        <a:bodyPr/>
        <a:lstStyle/>
        <a:p>
          <a:endParaRPr lang="es-CO" sz="2400"/>
        </a:p>
      </dgm:t>
    </dgm:pt>
    <dgm:pt modelId="{6727A60B-998A-4F07-B5BD-631AC83993D2}" type="pres">
      <dgm:prSet presAssocID="{BF8A1767-2100-42E6-AA44-65B770EBEC6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48FC56D-2443-48E8-A5C9-00C2779E15C9}" type="pres">
      <dgm:prSet presAssocID="{820D9248-8A65-470F-BEF9-16665084C845}" presName="hierRoot1" presStyleCnt="0">
        <dgm:presLayoutVars>
          <dgm:hierBranch/>
        </dgm:presLayoutVars>
      </dgm:prSet>
      <dgm:spPr/>
    </dgm:pt>
    <dgm:pt modelId="{BD0AFF12-7174-4813-A19E-5618C50E3F38}" type="pres">
      <dgm:prSet presAssocID="{820D9248-8A65-470F-BEF9-16665084C845}" presName="rootComposite1" presStyleCnt="0"/>
      <dgm:spPr/>
    </dgm:pt>
    <dgm:pt modelId="{8F9A3FA1-416B-4DB0-A18E-84100409D353}" type="pres">
      <dgm:prSet presAssocID="{820D9248-8A65-470F-BEF9-16665084C845}" presName="rootText1" presStyleLbl="node0" presStyleIdx="0" presStyleCnt="1">
        <dgm:presLayoutVars>
          <dgm:chPref val="3"/>
        </dgm:presLayoutVars>
      </dgm:prSet>
      <dgm:spPr/>
    </dgm:pt>
    <dgm:pt modelId="{E540901A-CFF9-4BC3-AB2A-923B640EF64F}" type="pres">
      <dgm:prSet presAssocID="{820D9248-8A65-470F-BEF9-16665084C845}" presName="rootConnector1" presStyleLbl="node1" presStyleIdx="0" presStyleCnt="0"/>
      <dgm:spPr/>
    </dgm:pt>
    <dgm:pt modelId="{D6BE500E-423E-404C-B0EF-0DFD18DED251}" type="pres">
      <dgm:prSet presAssocID="{820D9248-8A65-470F-BEF9-16665084C845}" presName="hierChild2" presStyleCnt="0"/>
      <dgm:spPr/>
    </dgm:pt>
    <dgm:pt modelId="{8DDA5B44-E144-483F-A94B-75454264636E}" type="pres">
      <dgm:prSet presAssocID="{FBF5C361-A6F3-46A4-87AE-EB23AFA2C815}" presName="Name35" presStyleLbl="parChTrans1D2" presStyleIdx="0" presStyleCnt="2"/>
      <dgm:spPr/>
    </dgm:pt>
    <dgm:pt modelId="{C3FE0982-0590-426F-ABF6-C5E38AE793CE}" type="pres">
      <dgm:prSet presAssocID="{0C4E0ECE-B57B-423E-AB8D-5B1542037167}" presName="hierRoot2" presStyleCnt="0">
        <dgm:presLayoutVars>
          <dgm:hierBranch val="init"/>
        </dgm:presLayoutVars>
      </dgm:prSet>
      <dgm:spPr/>
    </dgm:pt>
    <dgm:pt modelId="{5E62D8C0-F031-4442-AE74-9FA871EABB23}" type="pres">
      <dgm:prSet presAssocID="{0C4E0ECE-B57B-423E-AB8D-5B1542037167}" presName="rootComposite" presStyleCnt="0"/>
      <dgm:spPr/>
    </dgm:pt>
    <dgm:pt modelId="{271D93F7-8BD3-46D5-B7F0-D0E830BCBA81}" type="pres">
      <dgm:prSet presAssocID="{0C4E0ECE-B57B-423E-AB8D-5B1542037167}" presName="rootText" presStyleLbl="node2" presStyleIdx="0" presStyleCnt="2">
        <dgm:presLayoutVars>
          <dgm:chPref val="3"/>
        </dgm:presLayoutVars>
      </dgm:prSet>
      <dgm:spPr/>
    </dgm:pt>
    <dgm:pt modelId="{4DE60BF3-F6D9-48B1-A9B9-B38E857573AD}" type="pres">
      <dgm:prSet presAssocID="{0C4E0ECE-B57B-423E-AB8D-5B1542037167}" presName="rootConnector" presStyleLbl="node2" presStyleIdx="0" presStyleCnt="2"/>
      <dgm:spPr/>
    </dgm:pt>
    <dgm:pt modelId="{0289153B-E901-4DD3-9030-ABFC9F9031D5}" type="pres">
      <dgm:prSet presAssocID="{0C4E0ECE-B57B-423E-AB8D-5B1542037167}" presName="hierChild4" presStyleCnt="0"/>
      <dgm:spPr/>
    </dgm:pt>
    <dgm:pt modelId="{787F22A6-F067-4DBA-A742-71BF05D1EE65}" type="pres">
      <dgm:prSet presAssocID="{514670F7-23F1-4580-BBE9-E12BDD29D578}" presName="Name37" presStyleLbl="parChTrans1D3" presStyleIdx="0" presStyleCnt="4"/>
      <dgm:spPr/>
    </dgm:pt>
    <dgm:pt modelId="{623CCF88-90B0-4CD7-BECB-6334A9FB9337}" type="pres">
      <dgm:prSet presAssocID="{CA64DDCA-1073-48EF-BA34-A60FAAF639C4}" presName="hierRoot2" presStyleCnt="0">
        <dgm:presLayoutVars>
          <dgm:hierBranch val="init"/>
        </dgm:presLayoutVars>
      </dgm:prSet>
      <dgm:spPr/>
    </dgm:pt>
    <dgm:pt modelId="{6F225A6E-2062-43EF-9135-9265575CDF6D}" type="pres">
      <dgm:prSet presAssocID="{CA64DDCA-1073-48EF-BA34-A60FAAF639C4}" presName="rootComposite" presStyleCnt="0"/>
      <dgm:spPr/>
    </dgm:pt>
    <dgm:pt modelId="{79ABB073-DAB5-4C72-80DE-C0C70FBF2EB5}" type="pres">
      <dgm:prSet presAssocID="{CA64DDCA-1073-48EF-BA34-A60FAAF639C4}" presName="rootText" presStyleLbl="node3" presStyleIdx="0" presStyleCnt="4">
        <dgm:presLayoutVars>
          <dgm:chPref val="3"/>
        </dgm:presLayoutVars>
      </dgm:prSet>
      <dgm:spPr/>
    </dgm:pt>
    <dgm:pt modelId="{6F26566F-986F-41F8-9B1C-26AB437FEFA9}" type="pres">
      <dgm:prSet presAssocID="{CA64DDCA-1073-48EF-BA34-A60FAAF639C4}" presName="rootConnector" presStyleLbl="node3" presStyleIdx="0" presStyleCnt="4"/>
      <dgm:spPr/>
    </dgm:pt>
    <dgm:pt modelId="{287CBF12-3D85-4A27-9B13-2D47F4C2C1D4}" type="pres">
      <dgm:prSet presAssocID="{CA64DDCA-1073-48EF-BA34-A60FAAF639C4}" presName="hierChild4" presStyleCnt="0"/>
      <dgm:spPr/>
    </dgm:pt>
    <dgm:pt modelId="{0233EC63-7C27-4EB6-8397-A114A290783D}" type="pres">
      <dgm:prSet presAssocID="{5C2E0057-AFCC-4075-9EAA-02E4F87D8E68}" presName="Name37" presStyleLbl="parChTrans1D4" presStyleIdx="0" presStyleCnt="74"/>
      <dgm:spPr/>
    </dgm:pt>
    <dgm:pt modelId="{2BD07E48-95FC-4951-B645-079E7B576628}" type="pres">
      <dgm:prSet presAssocID="{3B876420-2ED9-4883-AF0E-342B33E2CC76}" presName="hierRoot2" presStyleCnt="0">
        <dgm:presLayoutVars>
          <dgm:hierBranch val="init"/>
        </dgm:presLayoutVars>
      </dgm:prSet>
      <dgm:spPr/>
    </dgm:pt>
    <dgm:pt modelId="{8FD306BA-08DF-44AC-A49D-85364AF6E417}" type="pres">
      <dgm:prSet presAssocID="{3B876420-2ED9-4883-AF0E-342B33E2CC76}" presName="rootComposite" presStyleCnt="0"/>
      <dgm:spPr/>
    </dgm:pt>
    <dgm:pt modelId="{33D4E810-6E83-45BA-BC35-EAAA0FC023FC}" type="pres">
      <dgm:prSet presAssocID="{3B876420-2ED9-4883-AF0E-342B33E2CC76}" presName="rootText" presStyleLbl="node4" presStyleIdx="0" presStyleCnt="74">
        <dgm:presLayoutVars>
          <dgm:chPref val="3"/>
        </dgm:presLayoutVars>
      </dgm:prSet>
      <dgm:spPr/>
    </dgm:pt>
    <dgm:pt modelId="{61E72FD2-7ED3-47FF-BA2F-B77BFFC666AC}" type="pres">
      <dgm:prSet presAssocID="{3B876420-2ED9-4883-AF0E-342B33E2CC76}" presName="rootConnector" presStyleLbl="node4" presStyleIdx="0" presStyleCnt="74"/>
      <dgm:spPr/>
    </dgm:pt>
    <dgm:pt modelId="{04A7398B-CF22-4FCA-8C27-8CE6D323A5F1}" type="pres">
      <dgm:prSet presAssocID="{3B876420-2ED9-4883-AF0E-342B33E2CC76}" presName="hierChild4" presStyleCnt="0"/>
      <dgm:spPr/>
    </dgm:pt>
    <dgm:pt modelId="{1BF06AF9-D0A8-41A3-BB8F-21C4CCA2C16D}" type="pres">
      <dgm:prSet presAssocID="{8AC6F19B-EB7E-499E-9ED1-D4007B39BE85}" presName="Name37" presStyleLbl="parChTrans1D4" presStyleIdx="1" presStyleCnt="74"/>
      <dgm:spPr/>
    </dgm:pt>
    <dgm:pt modelId="{72039F89-4E06-43D3-AFB5-FB4264FE10F9}" type="pres">
      <dgm:prSet presAssocID="{B70C2CD0-D7E5-4237-9F20-B6DCC7569C0D}" presName="hierRoot2" presStyleCnt="0">
        <dgm:presLayoutVars>
          <dgm:hierBranch val="init"/>
        </dgm:presLayoutVars>
      </dgm:prSet>
      <dgm:spPr/>
    </dgm:pt>
    <dgm:pt modelId="{A940EF73-02BC-4FD0-8822-4E0B06E43C32}" type="pres">
      <dgm:prSet presAssocID="{B70C2CD0-D7E5-4237-9F20-B6DCC7569C0D}" presName="rootComposite" presStyleCnt="0"/>
      <dgm:spPr/>
    </dgm:pt>
    <dgm:pt modelId="{01DFEAC7-059A-4854-9F01-F4A9CC5A6182}" type="pres">
      <dgm:prSet presAssocID="{B70C2CD0-D7E5-4237-9F20-B6DCC7569C0D}" presName="rootText" presStyleLbl="node4" presStyleIdx="1" presStyleCnt="74">
        <dgm:presLayoutVars>
          <dgm:chPref val="3"/>
        </dgm:presLayoutVars>
      </dgm:prSet>
      <dgm:spPr/>
    </dgm:pt>
    <dgm:pt modelId="{1BE51492-F46F-48E5-808B-451ED1CA0A4D}" type="pres">
      <dgm:prSet presAssocID="{B70C2CD0-D7E5-4237-9F20-B6DCC7569C0D}" presName="rootConnector" presStyleLbl="node4" presStyleIdx="1" presStyleCnt="74"/>
      <dgm:spPr/>
    </dgm:pt>
    <dgm:pt modelId="{A65F654A-7731-4FDA-8879-0C522687EA03}" type="pres">
      <dgm:prSet presAssocID="{B70C2CD0-D7E5-4237-9F20-B6DCC7569C0D}" presName="hierChild4" presStyleCnt="0"/>
      <dgm:spPr/>
    </dgm:pt>
    <dgm:pt modelId="{AB9025C1-24F1-4462-9FDA-C6B74B1CDA62}" type="pres">
      <dgm:prSet presAssocID="{0FACC53C-DCFE-4E3A-840E-BCC70DA6E52D}" presName="Name37" presStyleLbl="parChTrans1D4" presStyleIdx="2" presStyleCnt="74"/>
      <dgm:spPr/>
    </dgm:pt>
    <dgm:pt modelId="{9E3735FD-6FB5-47DE-A6BD-305E5880B251}" type="pres">
      <dgm:prSet presAssocID="{5BB954C4-3F60-4813-8F4F-F465CFEE981C}" presName="hierRoot2" presStyleCnt="0">
        <dgm:presLayoutVars>
          <dgm:hierBranch val="init"/>
        </dgm:presLayoutVars>
      </dgm:prSet>
      <dgm:spPr/>
    </dgm:pt>
    <dgm:pt modelId="{A9F5A362-AF78-4A75-946A-28AD8C3F572C}" type="pres">
      <dgm:prSet presAssocID="{5BB954C4-3F60-4813-8F4F-F465CFEE981C}" presName="rootComposite" presStyleCnt="0"/>
      <dgm:spPr/>
    </dgm:pt>
    <dgm:pt modelId="{AAFE0345-D9AD-4083-8A66-D4C662A532E5}" type="pres">
      <dgm:prSet presAssocID="{5BB954C4-3F60-4813-8F4F-F465CFEE981C}" presName="rootText" presStyleLbl="node4" presStyleIdx="2" presStyleCnt="74">
        <dgm:presLayoutVars>
          <dgm:chPref val="3"/>
        </dgm:presLayoutVars>
      </dgm:prSet>
      <dgm:spPr/>
    </dgm:pt>
    <dgm:pt modelId="{6B404E02-5E0C-4387-AE30-819021D7E4A8}" type="pres">
      <dgm:prSet presAssocID="{5BB954C4-3F60-4813-8F4F-F465CFEE981C}" presName="rootConnector" presStyleLbl="node4" presStyleIdx="2" presStyleCnt="74"/>
      <dgm:spPr/>
    </dgm:pt>
    <dgm:pt modelId="{7B2CACA1-728D-401F-949F-68AA526E16E3}" type="pres">
      <dgm:prSet presAssocID="{5BB954C4-3F60-4813-8F4F-F465CFEE981C}" presName="hierChild4" presStyleCnt="0"/>
      <dgm:spPr/>
    </dgm:pt>
    <dgm:pt modelId="{1BFBA393-B233-402D-8349-225472CEFE8D}" type="pres">
      <dgm:prSet presAssocID="{5BB954C4-3F60-4813-8F4F-F465CFEE981C}" presName="hierChild5" presStyleCnt="0"/>
      <dgm:spPr/>
    </dgm:pt>
    <dgm:pt modelId="{56B93E21-1A7F-4E00-A54A-78CC53F46CF6}" type="pres">
      <dgm:prSet presAssocID="{B14300B8-1C1F-42B0-A935-41FD94F98C50}" presName="Name37" presStyleLbl="parChTrans1D4" presStyleIdx="3" presStyleCnt="74"/>
      <dgm:spPr/>
    </dgm:pt>
    <dgm:pt modelId="{55F43DC6-EE55-4189-9836-1BACB0580DF1}" type="pres">
      <dgm:prSet presAssocID="{47AF92D8-0780-4307-B714-64514ED51431}" presName="hierRoot2" presStyleCnt="0">
        <dgm:presLayoutVars>
          <dgm:hierBranch val="init"/>
        </dgm:presLayoutVars>
      </dgm:prSet>
      <dgm:spPr/>
    </dgm:pt>
    <dgm:pt modelId="{327A4D09-738C-42F3-BE92-CE8A8E084779}" type="pres">
      <dgm:prSet presAssocID="{47AF92D8-0780-4307-B714-64514ED51431}" presName="rootComposite" presStyleCnt="0"/>
      <dgm:spPr/>
    </dgm:pt>
    <dgm:pt modelId="{79CACCB7-D9F9-4C2B-9B91-D5C3DCB81CD1}" type="pres">
      <dgm:prSet presAssocID="{47AF92D8-0780-4307-B714-64514ED51431}" presName="rootText" presStyleLbl="node4" presStyleIdx="3" presStyleCnt="74">
        <dgm:presLayoutVars>
          <dgm:chPref val="3"/>
        </dgm:presLayoutVars>
      </dgm:prSet>
      <dgm:spPr/>
    </dgm:pt>
    <dgm:pt modelId="{C4F59BCB-0CF0-49D8-8DFE-7E0531C151B0}" type="pres">
      <dgm:prSet presAssocID="{47AF92D8-0780-4307-B714-64514ED51431}" presName="rootConnector" presStyleLbl="node4" presStyleIdx="3" presStyleCnt="74"/>
      <dgm:spPr/>
    </dgm:pt>
    <dgm:pt modelId="{C7D6268E-869F-49FC-A6D5-087D1D906A93}" type="pres">
      <dgm:prSet presAssocID="{47AF92D8-0780-4307-B714-64514ED51431}" presName="hierChild4" presStyleCnt="0"/>
      <dgm:spPr/>
    </dgm:pt>
    <dgm:pt modelId="{0C74D4EC-F174-42A6-AF62-486772BF803A}" type="pres">
      <dgm:prSet presAssocID="{47AF92D8-0780-4307-B714-64514ED51431}" presName="hierChild5" presStyleCnt="0"/>
      <dgm:spPr/>
    </dgm:pt>
    <dgm:pt modelId="{168EE8F9-A1FF-4843-B9BD-C19762D55D0C}" type="pres">
      <dgm:prSet presAssocID="{B70C2CD0-D7E5-4237-9F20-B6DCC7569C0D}" presName="hierChild5" presStyleCnt="0"/>
      <dgm:spPr/>
    </dgm:pt>
    <dgm:pt modelId="{4DF0DA46-194F-4E1A-855F-42E684CFE72D}" type="pres">
      <dgm:prSet presAssocID="{85325EBC-AD0C-4A99-B1C6-3EE03723DCB5}" presName="Name37" presStyleLbl="parChTrans1D4" presStyleIdx="4" presStyleCnt="74"/>
      <dgm:spPr/>
    </dgm:pt>
    <dgm:pt modelId="{3E2752D4-7E48-497A-9C1B-288E0E53CCC5}" type="pres">
      <dgm:prSet presAssocID="{0D2F2060-9583-4F7C-8C6A-22FD3887B1E4}" presName="hierRoot2" presStyleCnt="0">
        <dgm:presLayoutVars>
          <dgm:hierBranch val="init"/>
        </dgm:presLayoutVars>
      </dgm:prSet>
      <dgm:spPr/>
    </dgm:pt>
    <dgm:pt modelId="{C447B184-B025-4550-94B5-8E69E2354F0C}" type="pres">
      <dgm:prSet presAssocID="{0D2F2060-9583-4F7C-8C6A-22FD3887B1E4}" presName="rootComposite" presStyleCnt="0"/>
      <dgm:spPr/>
    </dgm:pt>
    <dgm:pt modelId="{30C53C49-D8D1-4CB4-AE87-8B396ECA04AD}" type="pres">
      <dgm:prSet presAssocID="{0D2F2060-9583-4F7C-8C6A-22FD3887B1E4}" presName="rootText" presStyleLbl="node4" presStyleIdx="4" presStyleCnt="74">
        <dgm:presLayoutVars>
          <dgm:chPref val="3"/>
        </dgm:presLayoutVars>
      </dgm:prSet>
      <dgm:spPr/>
    </dgm:pt>
    <dgm:pt modelId="{3EAAAAEA-8F3E-4832-9E15-5DEE27CA02E1}" type="pres">
      <dgm:prSet presAssocID="{0D2F2060-9583-4F7C-8C6A-22FD3887B1E4}" presName="rootConnector" presStyleLbl="node4" presStyleIdx="4" presStyleCnt="74"/>
      <dgm:spPr/>
    </dgm:pt>
    <dgm:pt modelId="{3A5E203B-490D-4F77-AC27-78147B145D72}" type="pres">
      <dgm:prSet presAssocID="{0D2F2060-9583-4F7C-8C6A-22FD3887B1E4}" presName="hierChild4" presStyleCnt="0"/>
      <dgm:spPr/>
    </dgm:pt>
    <dgm:pt modelId="{23A6F00D-29F1-4C21-A7CB-25159BEE01D6}" type="pres">
      <dgm:prSet presAssocID="{D7B6C343-FDD4-45AF-AC2E-FD70193365F3}" presName="Name37" presStyleLbl="parChTrans1D4" presStyleIdx="5" presStyleCnt="74"/>
      <dgm:spPr/>
    </dgm:pt>
    <dgm:pt modelId="{A9EF343F-2962-403A-B055-19530EF9F95E}" type="pres">
      <dgm:prSet presAssocID="{E436488B-3D3B-4C22-AD19-2279BF15960C}" presName="hierRoot2" presStyleCnt="0">
        <dgm:presLayoutVars>
          <dgm:hierBranch val="init"/>
        </dgm:presLayoutVars>
      </dgm:prSet>
      <dgm:spPr/>
    </dgm:pt>
    <dgm:pt modelId="{A995B0B4-BA77-4728-824D-4B1F0CA86CAC}" type="pres">
      <dgm:prSet presAssocID="{E436488B-3D3B-4C22-AD19-2279BF15960C}" presName="rootComposite" presStyleCnt="0"/>
      <dgm:spPr/>
    </dgm:pt>
    <dgm:pt modelId="{D31C97CF-D21E-45FF-98CF-06F608090262}" type="pres">
      <dgm:prSet presAssocID="{E436488B-3D3B-4C22-AD19-2279BF15960C}" presName="rootText" presStyleLbl="node4" presStyleIdx="5" presStyleCnt="74">
        <dgm:presLayoutVars>
          <dgm:chPref val="3"/>
        </dgm:presLayoutVars>
      </dgm:prSet>
      <dgm:spPr/>
    </dgm:pt>
    <dgm:pt modelId="{2E6AA261-7327-4C0A-8B97-C30A16FA57FA}" type="pres">
      <dgm:prSet presAssocID="{E436488B-3D3B-4C22-AD19-2279BF15960C}" presName="rootConnector" presStyleLbl="node4" presStyleIdx="5" presStyleCnt="74"/>
      <dgm:spPr/>
    </dgm:pt>
    <dgm:pt modelId="{E4E344AC-C15F-4508-BC06-309D5D89EAC4}" type="pres">
      <dgm:prSet presAssocID="{E436488B-3D3B-4C22-AD19-2279BF15960C}" presName="hierChild4" presStyleCnt="0"/>
      <dgm:spPr/>
    </dgm:pt>
    <dgm:pt modelId="{70022805-F61D-4BDB-AE7A-0A15C9CF3CBF}" type="pres">
      <dgm:prSet presAssocID="{E436488B-3D3B-4C22-AD19-2279BF15960C}" presName="hierChild5" presStyleCnt="0"/>
      <dgm:spPr/>
    </dgm:pt>
    <dgm:pt modelId="{8D14605D-62A3-4789-9A1B-09A817F0703A}" type="pres">
      <dgm:prSet presAssocID="{F2980102-81D9-49FE-96E0-F0DDFA7F7DCE}" presName="Name37" presStyleLbl="parChTrans1D4" presStyleIdx="6" presStyleCnt="74"/>
      <dgm:spPr/>
    </dgm:pt>
    <dgm:pt modelId="{EDC370EF-9F59-4D5F-B384-564368427FBC}" type="pres">
      <dgm:prSet presAssocID="{DBAE61D2-6D94-4685-AED1-F96DFD42FC47}" presName="hierRoot2" presStyleCnt="0">
        <dgm:presLayoutVars>
          <dgm:hierBranch val="init"/>
        </dgm:presLayoutVars>
      </dgm:prSet>
      <dgm:spPr/>
    </dgm:pt>
    <dgm:pt modelId="{8CD51100-52BD-4B20-943B-EFD0B6DE3185}" type="pres">
      <dgm:prSet presAssocID="{DBAE61D2-6D94-4685-AED1-F96DFD42FC47}" presName="rootComposite" presStyleCnt="0"/>
      <dgm:spPr/>
    </dgm:pt>
    <dgm:pt modelId="{9CE3D8FE-0AA6-452A-A491-3EB7356980D6}" type="pres">
      <dgm:prSet presAssocID="{DBAE61D2-6D94-4685-AED1-F96DFD42FC47}" presName="rootText" presStyleLbl="node4" presStyleIdx="6" presStyleCnt="74">
        <dgm:presLayoutVars>
          <dgm:chPref val="3"/>
        </dgm:presLayoutVars>
      </dgm:prSet>
      <dgm:spPr/>
    </dgm:pt>
    <dgm:pt modelId="{8841456D-EF16-4E71-B0CD-12806A7CBA0A}" type="pres">
      <dgm:prSet presAssocID="{DBAE61D2-6D94-4685-AED1-F96DFD42FC47}" presName="rootConnector" presStyleLbl="node4" presStyleIdx="6" presStyleCnt="74"/>
      <dgm:spPr/>
    </dgm:pt>
    <dgm:pt modelId="{19E1D6DA-07E8-4FB0-B17A-12E49F585831}" type="pres">
      <dgm:prSet presAssocID="{DBAE61D2-6D94-4685-AED1-F96DFD42FC47}" presName="hierChild4" presStyleCnt="0"/>
      <dgm:spPr/>
    </dgm:pt>
    <dgm:pt modelId="{E7CC02B0-3ECB-49D3-B949-D311D4E529FF}" type="pres">
      <dgm:prSet presAssocID="{DBAE61D2-6D94-4685-AED1-F96DFD42FC47}" presName="hierChild5" presStyleCnt="0"/>
      <dgm:spPr/>
    </dgm:pt>
    <dgm:pt modelId="{9F7CCDEC-8932-43E2-B890-50C2976D30AF}" type="pres">
      <dgm:prSet presAssocID="{0D2F2060-9583-4F7C-8C6A-22FD3887B1E4}" presName="hierChild5" presStyleCnt="0"/>
      <dgm:spPr/>
    </dgm:pt>
    <dgm:pt modelId="{33EF2D5D-9268-4668-A140-51DD47D75E76}" type="pres">
      <dgm:prSet presAssocID="{3B876420-2ED9-4883-AF0E-342B33E2CC76}" presName="hierChild5" presStyleCnt="0"/>
      <dgm:spPr/>
    </dgm:pt>
    <dgm:pt modelId="{3198ABB0-C5A3-4A88-84A9-7F3077226AC1}" type="pres">
      <dgm:prSet presAssocID="{1A9C0B11-3137-4C65-AAA9-E35A32360DF3}" presName="Name37" presStyleLbl="parChTrans1D4" presStyleIdx="7" presStyleCnt="74"/>
      <dgm:spPr/>
    </dgm:pt>
    <dgm:pt modelId="{F09A9F37-D7D9-43C5-8A89-6CF534FC58E9}" type="pres">
      <dgm:prSet presAssocID="{AB9BDDA5-44EE-4190-9570-E0C646FCC8C7}" presName="hierRoot2" presStyleCnt="0">
        <dgm:presLayoutVars>
          <dgm:hierBranch val="init"/>
        </dgm:presLayoutVars>
      </dgm:prSet>
      <dgm:spPr/>
    </dgm:pt>
    <dgm:pt modelId="{40A8BE98-668A-4B00-BB74-3416A4D3C554}" type="pres">
      <dgm:prSet presAssocID="{AB9BDDA5-44EE-4190-9570-E0C646FCC8C7}" presName="rootComposite" presStyleCnt="0"/>
      <dgm:spPr/>
    </dgm:pt>
    <dgm:pt modelId="{F0A55F72-1495-46FC-B6C7-44C425A26526}" type="pres">
      <dgm:prSet presAssocID="{AB9BDDA5-44EE-4190-9570-E0C646FCC8C7}" presName="rootText" presStyleLbl="node4" presStyleIdx="7" presStyleCnt="74">
        <dgm:presLayoutVars>
          <dgm:chPref val="3"/>
        </dgm:presLayoutVars>
      </dgm:prSet>
      <dgm:spPr/>
    </dgm:pt>
    <dgm:pt modelId="{56C48DF6-FB05-430B-A0E3-38F0B9BB0227}" type="pres">
      <dgm:prSet presAssocID="{AB9BDDA5-44EE-4190-9570-E0C646FCC8C7}" presName="rootConnector" presStyleLbl="node4" presStyleIdx="7" presStyleCnt="74"/>
      <dgm:spPr/>
    </dgm:pt>
    <dgm:pt modelId="{BD55B5C0-CD0B-486A-A493-A52E90482A3D}" type="pres">
      <dgm:prSet presAssocID="{AB9BDDA5-44EE-4190-9570-E0C646FCC8C7}" presName="hierChild4" presStyleCnt="0"/>
      <dgm:spPr/>
    </dgm:pt>
    <dgm:pt modelId="{1BC642B6-ECAF-4302-A8BC-D62AAA13EDBD}" type="pres">
      <dgm:prSet presAssocID="{7C8950CB-5696-4B61-B880-7D3AB6D831C9}" presName="Name37" presStyleLbl="parChTrans1D4" presStyleIdx="8" presStyleCnt="74"/>
      <dgm:spPr/>
    </dgm:pt>
    <dgm:pt modelId="{16A329EF-E71E-4F72-9C62-E8DBFFEAF137}" type="pres">
      <dgm:prSet presAssocID="{80BEB3F7-289C-41A0-9C0A-9B6DA2073DE6}" presName="hierRoot2" presStyleCnt="0">
        <dgm:presLayoutVars>
          <dgm:hierBranch val="init"/>
        </dgm:presLayoutVars>
      </dgm:prSet>
      <dgm:spPr/>
    </dgm:pt>
    <dgm:pt modelId="{FE9EAB8F-628E-4002-A59B-D6073C69AA46}" type="pres">
      <dgm:prSet presAssocID="{80BEB3F7-289C-41A0-9C0A-9B6DA2073DE6}" presName="rootComposite" presStyleCnt="0"/>
      <dgm:spPr/>
    </dgm:pt>
    <dgm:pt modelId="{C98BEBC7-0CCE-4869-8D88-24FCC34E3269}" type="pres">
      <dgm:prSet presAssocID="{80BEB3F7-289C-41A0-9C0A-9B6DA2073DE6}" presName="rootText" presStyleLbl="node4" presStyleIdx="8" presStyleCnt="74">
        <dgm:presLayoutVars>
          <dgm:chPref val="3"/>
        </dgm:presLayoutVars>
      </dgm:prSet>
      <dgm:spPr/>
    </dgm:pt>
    <dgm:pt modelId="{AF8EFAC5-57EB-4608-92C2-F407A0FAC215}" type="pres">
      <dgm:prSet presAssocID="{80BEB3F7-289C-41A0-9C0A-9B6DA2073DE6}" presName="rootConnector" presStyleLbl="node4" presStyleIdx="8" presStyleCnt="74"/>
      <dgm:spPr/>
    </dgm:pt>
    <dgm:pt modelId="{3ED96339-6E08-4877-908C-2246A7ECA8A4}" type="pres">
      <dgm:prSet presAssocID="{80BEB3F7-289C-41A0-9C0A-9B6DA2073DE6}" presName="hierChild4" presStyleCnt="0"/>
      <dgm:spPr/>
    </dgm:pt>
    <dgm:pt modelId="{1B45EBEA-2263-4570-BE8E-687EE6D573F4}" type="pres">
      <dgm:prSet presAssocID="{43D25C9D-3483-476F-9AE8-A42DB1811071}" presName="Name37" presStyleLbl="parChTrans1D4" presStyleIdx="9" presStyleCnt="74"/>
      <dgm:spPr/>
    </dgm:pt>
    <dgm:pt modelId="{DE9203A5-EC96-464B-9696-DD07CCD0218C}" type="pres">
      <dgm:prSet presAssocID="{F931C985-C37B-4BD1-A9CC-46113A1D917F}" presName="hierRoot2" presStyleCnt="0">
        <dgm:presLayoutVars>
          <dgm:hierBranch val="init"/>
        </dgm:presLayoutVars>
      </dgm:prSet>
      <dgm:spPr/>
    </dgm:pt>
    <dgm:pt modelId="{5D8399B2-5CAB-4C2B-A3BB-3E3AD7C1535B}" type="pres">
      <dgm:prSet presAssocID="{F931C985-C37B-4BD1-A9CC-46113A1D917F}" presName="rootComposite" presStyleCnt="0"/>
      <dgm:spPr/>
    </dgm:pt>
    <dgm:pt modelId="{928E9066-478A-4431-A84C-1737F9F8991C}" type="pres">
      <dgm:prSet presAssocID="{F931C985-C37B-4BD1-A9CC-46113A1D917F}" presName="rootText" presStyleLbl="node4" presStyleIdx="9" presStyleCnt="74">
        <dgm:presLayoutVars>
          <dgm:chPref val="3"/>
        </dgm:presLayoutVars>
      </dgm:prSet>
      <dgm:spPr/>
    </dgm:pt>
    <dgm:pt modelId="{D5B6FF14-4C6E-49A6-A6C3-5E3D5A62F042}" type="pres">
      <dgm:prSet presAssocID="{F931C985-C37B-4BD1-A9CC-46113A1D917F}" presName="rootConnector" presStyleLbl="node4" presStyleIdx="9" presStyleCnt="74"/>
      <dgm:spPr/>
    </dgm:pt>
    <dgm:pt modelId="{3C402180-FF55-4677-8A29-E83254462E91}" type="pres">
      <dgm:prSet presAssocID="{F931C985-C37B-4BD1-A9CC-46113A1D917F}" presName="hierChild4" presStyleCnt="0"/>
      <dgm:spPr/>
    </dgm:pt>
    <dgm:pt modelId="{0AE872AD-48E2-4FB9-BF53-706B1E99E860}" type="pres">
      <dgm:prSet presAssocID="{F931C985-C37B-4BD1-A9CC-46113A1D917F}" presName="hierChild5" presStyleCnt="0"/>
      <dgm:spPr/>
    </dgm:pt>
    <dgm:pt modelId="{D12867A3-CD4B-45C1-B2E4-70B3FBDC93DD}" type="pres">
      <dgm:prSet presAssocID="{5E5DA363-C570-4755-9067-FA507E69D609}" presName="Name37" presStyleLbl="parChTrans1D4" presStyleIdx="10" presStyleCnt="74"/>
      <dgm:spPr/>
    </dgm:pt>
    <dgm:pt modelId="{1BB036B3-7151-4F20-B12F-4BAF82BE0BDF}" type="pres">
      <dgm:prSet presAssocID="{AFC57EF1-DB99-4604-B731-03167CE653AD}" presName="hierRoot2" presStyleCnt="0">
        <dgm:presLayoutVars>
          <dgm:hierBranch val="init"/>
        </dgm:presLayoutVars>
      </dgm:prSet>
      <dgm:spPr/>
    </dgm:pt>
    <dgm:pt modelId="{EB15E050-E67B-4F5A-B057-010468E5BFC0}" type="pres">
      <dgm:prSet presAssocID="{AFC57EF1-DB99-4604-B731-03167CE653AD}" presName="rootComposite" presStyleCnt="0"/>
      <dgm:spPr/>
    </dgm:pt>
    <dgm:pt modelId="{E872FCFD-FF74-481D-86BF-8AC64EB4F129}" type="pres">
      <dgm:prSet presAssocID="{AFC57EF1-DB99-4604-B731-03167CE653AD}" presName="rootText" presStyleLbl="node4" presStyleIdx="10" presStyleCnt="74">
        <dgm:presLayoutVars>
          <dgm:chPref val="3"/>
        </dgm:presLayoutVars>
      </dgm:prSet>
      <dgm:spPr/>
    </dgm:pt>
    <dgm:pt modelId="{97AF70EE-3638-415B-9EB1-92A5AC3B09E5}" type="pres">
      <dgm:prSet presAssocID="{AFC57EF1-DB99-4604-B731-03167CE653AD}" presName="rootConnector" presStyleLbl="node4" presStyleIdx="10" presStyleCnt="74"/>
      <dgm:spPr/>
    </dgm:pt>
    <dgm:pt modelId="{7CCFD2C1-5EF2-4D12-BCBE-20E7978DBC7F}" type="pres">
      <dgm:prSet presAssocID="{AFC57EF1-DB99-4604-B731-03167CE653AD}" presName="hierChild4" presStyleCnt="0"/>
      <dgm:spPr/>
    </dgm:pt>
    <dgm:pt modelId="{E2BC0B1F-21C3-4B98-B703-43E139A85B62}" type="pres">
      <dgm:prSet presAssocID="{6915F6C0-5ABB-4848-9C52-4313DE7CA22B}" presName="Name37" presStyleLbl="parChTrans1D4" presStyleIdx="11" presStyleCnt="74"/>
      <dgm:spPr/>
    </dgm:pt>
    <dgm:pt modelId="{9F199919-F3CF-4F1A-B59F-A8F935C576DA}" type="pres">
      <dgm:prSet presAssocID="{B4F26B51-95A9-4CED-8C0B-43BFB31ABDA4}" presName="hierRoot2" presStyleCnt="0">
        <dgm:presLayoutVars>
          <dgm:hierBranch val="init"/>
        </dgm:presLayoutVars>
      </dgm:prSet>
      <dgm:spPr/>
    </dgm:pt>
    <dgm:pt modelId="{DA731AAF-218A-42AD-9B5F-35A4F3BFBCB5}" type="pres">
      <dgm:prSet presAssocID="{B4F26B51-95A9-4CED-8C0B-43BFB31ABDA4}" presName="rootComposite" presStyleCnt="0"/>
      <dgm:spPr/>
    </dgm:pt>
    <dgm:pt modelId="{1A651EE8-8C05-4F62-9CC6-D669FF00DD74}" type="pres">
      <dgm:prSet presAssocID="{B4F26B51-95A9-4CED-8C0B-43BFB31ABDA4}" presName="rootText" presStyleLbl="node4" presStyleIdx="11" presStyleCnt="74">
        <dgm:presLayoutVars>
          <dgm:chPref val="3"/>
        </dgm:presLayoutVars>
      </dgm:prSet>
      <dgm:spPr/>
    </dgm:pt>
    <dgm:pt modelId="{07864F46-9F3C-4A78-AEBE-E2B4CB28481A}" type="pres">
      <dgm:prSet presAssocID="{B4F26B51-95A9-4CED-8C0B-43BFB31ABDA4}" presName="rootConnector" presStyleLbl="node4" presStyleIdx="11" presStyleCnt="74"/>
      <dgm:spPr/>
    </dgm:pt>
    <dgm:pt modelId="{5B347F4F-B825-4C94-BE9E-C47E1FCFF496}" type="pres">
      <dgm:prSet presAssocID="{B4F26B51-95A9-4CED-8C0B-43BFB31ABDA4}" presName="hierChild4" presStyleCnt="0"/>
      <dgm:spPr/>
    </dgm:pt>
    <dgm:pt modelId="{0681F6A5-A898-4EF2-B529-6C236E7D2E26}" type="pres">
      <dgm:prSet presAssocID="{B4F26B51-95A9-4CED-8C0B-43BFB31ABDA4}" presName="hierChild5" presStyleCnt="0"/>
      <dgm:spPr/>
    </dgm:pt>
    <dgm:pt modelId="{080E1A8F-6E56-42D0-BEA3-CAACDE14F0AD}" type="pres">
      <dgm:prSet presAssocID="{93847A54-B5EA-4335-97CD-5F230CB48E79}" presName="Name37" presStyleLbl="parChTrans1D4" presStyleIdx="12" presStyleCnt="74"/>
      <dgm:spPr/>
    </dgm:pt>
    <dgm:pt modelId="{9D8E839B-111E-43F0-8BD2-9B5FF0A54F11}" type="pres">
      <dgm:prSet presAssocID="{08EB950D-2BC1-4710-AD06-300BFBC6EC59}" presName="hierRoot2" presStyleCnt="0">
        <dgm:presLayoutVars>
          <dgm:hierBranch val="init"/>
        </dgm:presLayoutVars>
      </dgm:prSet>
      <dgm:spPr/>
    </dgm:pt>
    <dgm:pt modelId="{9E0DB758-0A42-43DD-A533-CECF583399AA}" type="pres">
      <dgm:prSet presAssocID="{08EB950D-2BC1-4710-AD06-300BFBC6EC59}" presName="rootComposite" presStyleCnt="0"/>
      <dgm:spPr/>
    </dgm:pt>
    <dgm:pt modelId="{66004887-18B9-428C-A5EA-ED0F80D566A2}" type="pres">
      <dgm:prSet presAssocID="{08EB950D-2BC1-4710-AD06-300BFBC6EC59}" presName="rootText" presStyleLbl="node4" presStyleIdx="12" presStyleCnt="74">
        <dgm:presLayoutVars>
          <dgm:chPref val="3"/>
        </dgm:presLayoutVars>
      </dgm:prSet>
      <dgm:spPr/>
    </dgm:pt>
    <dgm:pt modelId="{76356832-66BD-4A6A-8FE5-77335D167FB8}" type="pres">
      <dgm:prSet presAssocID="{08EB950D-2BC1-4710-AD06-300BFBC6EC59}" presName="rootConnector" presStyleLbl="node4" presStyleIdx="12" presStyleCnt="74"/>
      <dgm:spPr/>
    </dgm:pt>
    <dgm:pt modelId="{7B28AF11-C365-43BB-97DC-170E8C282D39}" type="pres">
      <dgm:prSet presAssocID="{08EB950D-2BC1-4710-AD06-300BFBC6EC59}" presName="hierChild4" presStyleCnt="0"/>
      <dgm:spPr/>
    </dgm:pt>
    <dgm:pt modelId="{3F00AC45-5307-47B3-A4B6-6DF19A6A2D2E}" type="pres">
      <dgm:prSet presAssocID="{EE8A52E6-2BFC-4B65-B103-E356585AB08A}" presName="Name37" presStyleLbl="parChTrans1D4" presStyleIdx="13" presStyleCnt="74"/>
      <dgm:spPr/>
    </dgm:pt>
    <dgm:pt modelId="{9AA83BD9-596C-43FC-9194-A3F8AB505D7C}" type="pres">
      <dgm:prSet presAssocID="{FA433214-BC9D-46BA-AF0B-C1301AFEB3FF}" presName="hierRoot2" presStyleCnt="0">
        <dgm:presLayoutVars>
          <dgm:hierBranch val="init"/>
        </dgm:presLayoutVars>
      </dgm:prSet>
      <dgm:spPr/>
    </dgm:pt>
    <dgm:pt modelId="{2367FF63-8FD9-45B7-B74E-345154491DE2}" type="pres">
      <dgm:prSet presAssocID="{FA433214-BC9D-46BA-AF0B-C1301AFEB3FF}" presName="rootComposite" presStyleCnt="0"/>
      <dgm:spPr/>
    </dgm:pt>
    <dgm:pt modelId="{23C46A3C-EAD7-42BA-81AF-15E18117F619}" type="pres">
      <dgm:prSet presAssocID="{FA433214-BC9D-46BA-AF0B-C1301AFEB3FF}" presName="rootText" presStyleLbl="node4" presStyleIdx="13" presStyleCnt="74">
        <dgm:presLayoutVars>
          <dgm:chPref val="3"/>
        </dgm:presLayoutVars>
      </dgm:prSet>
      <dgm:spPr/>
    </dgm:pt>
    <dgm:pt modelId="{C2FD5293-6E98-42D2-B015-CFC218BB6AFC}" type="pres">
      <dgm:prSet presAssocID="{FA433214-BC9D-46BA-AF0B-C1301AFEB3FF}" presName="rootConnector" presStyleLbl="node4" presStyleIdx="13" presStyleCnt="74"/>
      <dgm:spPr/>
    </dgm:pt>
    <dgm:pt modelId="{166D94CD-261E-4734-ACAF-01CC16F128FF}" type="pres">
      <dgm:prSet presAssocID="{FA433214-BC9D-46BA-AF0B-C1301AFEB3FF}" presName="hierChild4" presStyleCnt="0"/>
      <dgm:spPr/>
    </dgm:pt>
    <dgm:pt modelId="{3E73DA3F-CF88-4BBC-A6E5-55199C78CCC5}" type="pres">
      <dgm:prSet presAssocID="{FA433214-BC9D-46BA-AF0B-C1301AFEB3FF}" presName="hierChild5" presStyleCnt="0"/>
      <dgm:spPr/>
    </dgm:pt>
    <dgm:pt modelId="{661CA8E8-1544-4F13-B8A6-A08C7CC6B936}" type="pres">
      <dgm:prSet presAssocID="{332D5E9F-0C94-40A1-BF60-573EE229FD75}" presName="Name37" presStyleLbl="parChTrans1D4" presStyleIdx="14" presStyleCnt="74"/>
      <dgm:spPr/>
    </dgm:pt>
    <dgm:pt modelId="{52407F6F-7F73-42C0-B481-7E5E8A150ED8}" type="pres">
      <dgm:prSet presAssocID="{1934DDAB-A2FF-43ED-9E9A-827B938E36B9}" presName="hierRoot2" presStyleCnt="0">
        <dgm:presLayoutVars>
          <dgm:hierBranch val="init"/>
        </dgm:presLayoutVars>
      </dgm:prSet>
      <dgm:spPr/>
    </dgm:pt>
    <dgm:pt modelId="{64AB8CBB-E9C3-4451-8044-199C73BCECC2}" type="pres">
      <dgm:prSet presAssocID="{1934DDAB-A2FF-43ED-9E9A-827B938E36B9}" presName="rootComposite" presStyleCnt="0"/>
      <dgm:spPr/>
    </dgm:pt>
    <dgm:pt modelId="{8E54AF67-DF72-4367-A445-D31E1CEC4EFA}" type="pres">
      <dgm:prSet presAssocID="{1934DDAB-A2FF-43ED-9E9A-827B938E36B9}" presName="rootText" presStyleLbl="node4" presStyleIdx="14" presStyleCnt="74">
        <dgm:presLayoutVars>
          <dgm:chPref val="3"/>
        </dgm:presLayoutVars>
      </dgm:prSet>
      <dgm:spPr/>
    </dgm:pt>
    <dgm:pt modelId="{2EC475E8-FE1B-4773-B3D9-47219D15E965}" type="pres">
      <dgm:prSet presAssocID="{1934DDAB-A2FF-43ED-9E9A-827B938E36B9}" presName="rootConnector" presStyleLbl="node4" presStyleIdx="14" presStyleCnt="74"/>
      <dgm:spPr/>
    </dgm:pt>
    <dgm:pt modelId="{E6D535F6-5B7E-4B0C-9785-FFED3084DD45}" type="pres">
      <dgm:prSet presAssocID="{1934DDAB-A2FF-43ED-9E9A-827B938E36B9}" presName="hierChild4" presStyleCnt="0"/>
      <dgm:spPr/>
    </dgm:pt>
    <dgm:pt modelId="{2D48699D-D80A-419C-B3AE-55C5E34C4547}" type="pres">
      <dgm:prSet presAssocID="{1934DDAB-A2FF-43ED-9E9A-827B938E36B9}" presName="hierChild5" presStyleCnt="0"/>
      <dgm:spPr/>
    </dgm:pt>
    <dgm:pt modelId="{6C0BC435-971B-495D-A77E-1C31FB84C149}" type="pres">
      <dgm:prSet presAssocID="{08EB950D-2BC1-4710-AD06-300BFBC6EC59}" presName="hierChild5" presStyleCnt="0"/>
      <dgm:spPr/>
    </dgm:pt>
    <dgm:pt modelId="{A8F0A9B9-8EA5-47E3-AA61-DE632A579653}" type="pres">
      <dgm:prSet presAssocID="{AFC57EF1-DB99-4604-B731-03167CE653AD}" presName="hierChild5" presStyleCnt="0"/>
      <dgm:spPr/>
    </dgm:pt>
    <dgm:pt modelId="{FC3C16F0-DA50-4298-BC72-F15AE1BB545D}" type="pres">
      <dgm:prSet presAssocID="{80BEB3F7-289C-41A0-9C0A-9B6DA2073DE6}" presName="hierChild5" presStyleCnt="0"/>
      <dgm:spPr/>
    </dgm:pt>
    <dgm:pt modelId="{7DD8282E-4879-444D-80B9-85E028EDD18E}" type="pres">
      <dgm:prSet presAssocID="{017022F7-4F80-471F-8D16-2BA343DC6FB7}" presName="Name37" presStyleLbl="parChTrans1D4" presStyleIdx="15" presStyleCnt="74"/>
      <dgm:spPr/>
    </dgm:pt>
    <dgm:pt modelId="{F9BB046C-8C86-4F84-A0DE-C87786C36A6C}" type="pres">
      <dgm:prSet presAssocID="{78BA45EC-5895-4272-9DED-C416711C76CA}" presName="hierRoot2" presStyleCnt="0">
        <dgm:presLayoutVars>
          <dgm:hierBranch val="init"/>
        </dgm:presLayoutVars>
      </dgm:prSet>
      <dgm:spPr/>
    </dgm:pt>
    <dgm:pt modelId="{C8FCB636-2DF2-4AE9-85A0-59EE14C24CFE}" type="pres">
      <dgm:prSet presAssocID="{78BA45EC-5895-4272-9DED-C416711C76CA}" presName="rootComposite" presStyleCnt="0"/>
      <dgm:spPr/>
    </dgm:pt>
    <dgm:pt modelId="{5B01FF2D-6CFA-4B2F-BCA9-290B2207B4C0}" type="pres">
      <dgm:prSet presAssocID="{78BA45EC-5895-4272-9DED-C416711C76CA}" presName="rootText" presStyleLbl="node4" presStyleIdx="15" presStyleCnt="74">
        <dgm:presLayoutVars>
          <dgm:chPref val="3"/>
        </dgm:presLayoutVars>
      </dgm:prSet>
      <dgm:spPr/>
    </dgm:pt>
    <dgm:pt modelId="{A49A87E6-8821-48ED-B846-2655242CC43B}" type="pres">
      <dgm:prSet presAssocID="{78BA45EC-5895-4272-9DED-C416711C76CA}" presName="rootConnector" presStyleLbl="node4" presStyleIdx="15" presStyleCnt="74"/>
      <dgm:spPr/>
    </dgm:pt>
    <dgm:pt modelId="{3B45785A-A6EE-4C21-9525-A4D7F0D43C4B}" type="pres">
      <dgm:prSet presAssocID="{78BA45EC-5895-4272-9DED-C416711C76CA}" presName="hierChild4" presStyleCnt="0"/>
      <dgm:spPr/>
    </dgm:pt>
    <dgm:pt modelId="{EC04AF5B-4888-42A3-B478-A237C9515A1E}" type="pres">
      <dgm:prSet presAssocID="{AB7B9801-35E1-4B6A-B7B1-986B47A3C7F8}" presName="Name37" presStyleLbl="parChTrans1D4" presStyleIdx="16" presStyleCnt="74"/>
      <dgm:spPr/>
    </dgm:pt>
    <dgm:pt modelId="{2CAB3076-A500-48D3-AF06-2E17EE1AF9E1}" type="pres">
      <dgm:prSet presAssocID="{B37E6CFA-B914-4C26-B354-DEB55B828F1D}" presName="hierRoot2" presStyleCnt="0">
        <dgm:presLayoutVars>
          <dgm:hierBranch val="init"/>
        </dgm:presLayoutVars>
      </dgm:prSet>
      <dgm:spPr/>
    </dgm:pt>
    <dgm:pt modelId="{3A9E94A5-6B63-43A7-BC02-DEFB4CB75FF2}" type="pres">
      <dgm:prSet presAssocID="{B37E6CFA-B914-4C26-B354-DEB55B828F1D}" presName="rootComposite" presStyleCnt="0"/>
      <dgm:spPr/>
    </dgm:pt>
    <dgm:pt modelId="{FA660652-2FFD-44A4-B1F8-BAE903D62583}" type="pres">
      <dgm:prSet presAssocID="{B37E6CFA-B914-4C26-B354-DEB55B828F1D}" presName="rootText" presStyleLbl="node4" presStyleIdx="16" presStyleCnt="74">
        <dgm:presLayoutVars>
          <dgm:chPref val="3"/>
        </dgm:presLayoutVars>
      </dgm:prSet>
      <dgm:spPr/>
    </dgm:pt>
    <dgm:pt modelId="{14D5C2B5-7EF3-4939-BB10-FF53DE68DC95}" type="pres">
      <dgm:prSet presAssocID="{B37E6CFA-B914-4C26-B354-DEB55B828F1D}" presName="rootConnector" presStyleLbl="node4" presStyleIdx="16" presStyleCnt="74"/>
      <dgm:spPr/>
    </dgm:pt>
    <dgm:pt modelId="{88724A4D-2AF0-4AB3-BAB0-2539672BAE7B}" type="pres">
      <dgm:prSet presAssocID="{B37E6CFA-B914-4C26-B354-DEB55B828F1D}" presName="hierChild4" presStyleCnt="0"/>
      <dgm:spPr/>
    </dgm:pt>
    <dgm:pt modelId="{9111694E-83EB-46C9-AEDD-412C4EA7A555}" type="pres">
      <dgm:prSet presAssocID="{88B5DA88-7947-4B8B-9717-6AF538C6C89C}" presName="Name37" presStyleLbl="parChTrans1D4" presStyleIdx="17" presStyleCnt="74"/>
      <dgm:spPr/>
    </dgm:pt>
    <dgm:pt modelId="{F80C6392-3F77-4DAB-8728-2BB7B05F4487}" type="pres">
      <dgm:prSet presAssocID="{30BAEA50-1242-4B4B-92E9-F28408360CB8}" presName="hierRoot2" presStyleCnt="0">
        <dgm:presLayoutVars>
          <dgm:hierBranch val="init"/>
        </dgm:presLayoutVars>
      </dgm:prSet>
      <dgm:spPr/>
    </dgm:pt>
    <dgm:pt modelId="{B45F47BA-8C19-47E0-B919-08C06E3810F8}" type="pres">
      <dgm:prSet presAssocID="{30BAEA50-1242-4B4B-92E9-F28408360CB8}" presName="rootComposite" presStyleCnt="0"/>
      <dgm:spPr/>
    </dgm:pt>
    <dgm:pt modelId="{1C91368F-E599-40EC-B0FB-0606104C788B}" type="pres">
      <dgm:prSet presAssocID="{30BAEA50-1242-4B4B-92E9-F28408360CB8}" presName="rootText" presStyleLbl="node4" presStyleIdx="17" presStyleCnt="74">
        <dgm:presLayoutVars>
          <dgm:chPref val="3"/>
        </dgm:presLayoutVars>
      </dgm:prSet>
      <dgm:spPr/>
    </dgm:pt>
    <dgm:pt modelId="{646797C6-3F88-4D25-B35F-5816C829906A}" type="pres">
      <dgm:prSet presAssocID="{30BAEA50-1242-4B4B-92E9-F28408360CB8}" presName="rootConnector" presStyleLbl="node4" presStyleIdx="17" presStyleCnt="74"/>
      <dgm:spPr/>
    </dgm:pt>
    <dgm:pt modelId="{CDBCC854-5708-4331-9E0D-BBE029D4EBB7}" type="pres">
      <dgm:prSet presAssocID="{30BAEA50-1242-4B4B-92E9-F28408360CB8}" presName="hierChild4" presStyleCnt="0"/>
      <dgm:spPr/>
    </dgm:pt>
    <dgm:pt modelId="{9DDE4735-4A77-4501-8A95-65C84C9BB610}" type="pres">
      <dgm:prSet presAssocID="{B6A53549-5951-4BD1-A785-710C3528E4FC}" presName="Name37" presStyleLbl="parChTrans1D4" presStyleIdx="18" presStyleCnt="74"/>
      <dgm:spPr/>
    </dgm:pt>
    <dgm:pt modelId="{5D85A904-83B5-44C9-8D7D-E3668C47CFD4}" type="pres">
      <dgm:prSet presAssocID="{30E3740D-5E47-4509-8A80-7E1F7C36673A}" presName="hierRoot2" presStyleCnt="0">
        <dgm:presLayoutVars>
          <dgm:hierBranch val="init"/>
        </dgm:presLayoutVars>
      </dgm:prSet>
      <dgm:spPr/>
    </dgm:pt>
    <dgm:pt modelId="{E93D97CC-EFFB-4A41-A5DE-C4ABD1810C3E}" type="pres">
      <dgm:prSet presAssocID="{30E3740D-5E47-4509-8A80-7E1F7C36673A}" presName="rootComposite" presStyleCnt="0"/>
      <dgm:spPr/>
    </dgm:pt>
    <dgm:pt modelId="{A1F4DA4D-377E-4A20-AE55-590FE5473FC0}" type="pres">
      <dgm:prSet presAssocID="{30E3740D-5E47-4509-8A80-7E1F7C36673A}" presName="rootText" presStyleLbl="node4" presStyleIdx="18" presStyleCnt="74">
        <dgm:presLayoutVars>
          <dgm:chPref val="3"/>
        </dgm:presLayoutVars>
      </dgm:prSet>
      <dgm:spPr/>
    </dgm:pt>
    <dgm:pt modelId="{3132BD41-3D5D-4219-A5C7-5B418E0BF07C}" type="pres">
      <dgm:prSet presAssocID="{30E3740D-5E47-4509-8A80-7E1F7C36673A}" presName="rootConnector" presStyleLbl="node4" presStyleIdx="18" presStyleCnt="74"/>
      <dgm:spPr/>
    </dgm:pt>
    <dgm:pt modelId="{0CA0D91F-0AB5-4495-83C8-DD21606A0E27}" type="pres">
      <dgm:prSet presAssocID="{30E3740D-5E47-4509-8A80-7E1F7C36673A}" presName="hierChild4" presStyleCnt="0"/>
      <dgm:spPr/>
    </dgm:pt>
    <dgm:pt modelId="{62CAC617-15D5-46E8-9A16-9F5FE4B34845}" type="pres">
      <dgm:prSet presAssocID="{30E3740D-5E47-4509-8A80-7E1F7C36673A}" presName="hierChild5" presStyleCnt="0"/>
      <dgm:spPr/>
    </dgm:pt>
    <dgm:pt modelId="{162C1534-0C72-49E5-A693-0BEADF13B287}" type="pres">
      <dgm:prSet presAssocID="{9D779369-A20D-41ED-8D41-4007AF93F6CB}" presName="Name37" presStyleLbl="parChTrans1D4" presStyleIdx="19" presStyleCnt="74"/>
      <dgm:spPr/>
    </dgm:pt>
    <dgm:pt modelId="{65648AA7-9DB9-4C00-AE6B-A03BB89F32F5}" type="pres">
      <dgm:prSet presAssocID="{03A66DCA-743A-41F6-8DA4-C965F8AA036A}" presName="hierRoot2" presStyleCnt="0">
        <dgm:presLayoutVars>
          <dgm:hierBranch val="init"/>
        </dgm:presLayoutVars>
      </dgm:prSet>
      <dgm:spPr/>
    </dgm:pt>
    <dgm:pt modelId="{192C83F3-4396-4C85-8383-E5DB999B5C60}" type="pres">
      <dgm:prSet presAssocID="{03A66DCA-743A-41F6-8DA4-C965F8AA036A}" presName="rootComposite" presStyleCnt="0"/>
      <dgm:spPr/>
    </dgm:pt>
    <dgm:pt modelId="{B245D0CA-DA7F-48C9-B2F3-9E589B0781C1}" type="pres">
      <dgm:prSet presAssocID="{03A66DCA-743A-41F6-8DA4-C965F8AA036A}" presName="rootText" presStyleLbl="node4" presStyleIdx="19" presStyleCnt="74">
        <dgm:presLayoutVars>
          <dgm:chPref val="3"/>
        </dgm:presLayoutVars>
      </dgm:prSet>
      <dgm:spPr/>
    </dgm:pt>
    <dgm:pt modelId="{3560BE68-28DE-4A61-85A3-8F7E67EFC010}" type="pres">
      <dgm:prSet presAssocID="{03A66DCA-743A-41F6-8DA4-C965F8AA036A}" presName="rootConnector" presStyleLbl="node4" presStyleIdx="19" presStyleCnt="74"/>
      <dgm:spPr/>
    </dgm:pt>
    <dgm:pt modelId="{D1892078-62AF-4370-9C93-E1E6A2D1A949}" type="pres">
      <dgm:prSet presAssocID="{03A66DCA-743A-41F6-8DA4-C965F8AA036A}" presName="hierChild4" presStyleCnt="0"/>
      <dgm:spPr/>
    </dgm:pt>
    <dgm:pt modelId="{DB1398C7-100F-4D9B-B9C0-FC8769B65AFD}" type="pres">
      <dgm:prSet presAssocID="{03A66DCA-743A-41F6-8DA4-C965F8AA036A}" presName="hierChild5" presStyleCnt="0"/>
      <dgm:spPr/>
    </dgm:pt>
    <dgm:pt modelId="{EE0B928B-1004-4B9B-87E3-CE0C2FBDB4FA}" type="pres">
      <dgm:prSet presAssocID="{30BAEA50-1242-4B4B-92E9-F28408360CB8}" presName="hierChild5" presStyleCnt="0"/>
      <dgm:spPr/>
    </dgm:pt>
    <dgm:pt modelId="{00D87BAC-D828-499C-9E58-132552060642}" type="pres">
      <dgm:prSet presAssocID="{D27939AF-49D7-4585-A697-6815983296B3}" presName="Name37" presStyleLbl="parChTrans1D4" presStyleIdx="20" presStyleCnt="74"/>
      <dgm:spPr/>
    </dgm:pt>
    <dgm:pt modelId="{2E316414-8B50-451C-9409-8A0EA58D5D9B}" type="pres">
      <dgm:prSet presAssocID="{02A6491D-0F9E-4FA4-81DE-758A9B1CD7DB}" presName="hierRoot2" presStyleCnt="0">
        <dgm:presLayoutVars>
          <dgm:hierBranch val="init"/>
        </dgm:presLayoutVars>
      </dgm:prSet>
      <dgm:spPr/>
    </dgm:pt>
    <dgm:pt modelId="{94D3C9E4-C45E-4424-A68F-CE68EC093F5D}" type="pres">
      <dgm:prSet presAssocID="{02A6491D-0F9E-4FA4-81DE-758A9B1CD7DB}" presName="rootComposite" presStyleCnt="0"/>
      <dgm:spPr/>
    </dgm:pt>
    <dgm:pt modelId="{208619CC-71BF-4AA9-BD31-7840C057BA81}" type="pres">
      <dgm:prSet presAssocID="{02A6491D-0F9E-4FA4-81DE-758A9B1CD7DB}" presName="rootText" presStyleLbl="node4" presStyleIdx="20" presStyleCnt="74">
        <dgm:presLayoutVars>
          <dgm:chPref val="3"/>
        </dgm:presLayoutVars>
      </dgm:prSet>
      <dgm:spPr/>
    </dgm:pt>
    <dgm:pt modelId="{A8598BF8-CC5C-4CD9-97FB-48E13D204693}" type="pres">
      <dgm:prSet presAssocID="{02A6491D-0F9E-4FA4-81DE-758A9B1CD7DB}" presName="rootConnector" presStyleLbl="node4" presStyleIdx="20" presStyleCnt="74"/>
      <dgm:spPr/>
    </dgm:pt>
    <dgm:pt modelId="{3D43B67C-2A16-4137-9010-195B0AC6528F}" type="pres">
      <dgm:prSet presAssocID="{02A6491D-0F9E-4FA4-81DE-758A9B1CD7DB}" presName="hierChild4" presStyleCnt="0"/>
      <dgm:spPr/>
    </dgm:pt>
    <dgm:pt modelId="{F895D847-3548-4563-8596-E2F88E9BD22E}" type="pres">
      <dgm:prSet presAssocID="{02A6491D-0F9E-4FA4-81DE-758A9B1CD7DB}" presName="hierChild5" presStyleCnt="0"/>
      <dgm:spPr/>
    </dgm:pt>
    <dgm:pt modelId="{BC7FC0F0-D0F3-40A3-BB8A-E0CECAA01653}" type="pres">
      <dgm:prSet presAssocID="{B37E6CFA-B914-4C26-B354-DEB55B828F1D}" presName="hierChild5" presStyleCnt="0"/>
      <dgm:spPr/>
    </dgm:pt>
    <dgm:pt modelId="{6E7F5757-B244-4E01-A512-303B29857F90}" type="pres">
      <dgm:prSet presAssocID="{1FBBB88D-797C-4B21-AB20-18274893C444}" presName="Name37" presStyleLbl="parChTrans1D4" presStyleIdx="21" presStyleCnt="74"/>
      <dgm:spPr/>
    </dgm:pt>
    <dgm:pt modelId="{56EEBC72-D7AA-4B14-B40C-985D2BE59951}" type="pres">
      <dgm:prSet presAssocID="{95F31880-64C8-41F8-AA36-075884A5D607}" presName="hierRoot2" presStyleCnt="0">
        <dgm:presLayoutVars>
          <dgm:hierBranch val="init"/>
        </dgm:presLayoutVars>
      </dgm:prSet>
      <dgm:spPr/>
    </dgm:pt>
    <dgm:pt modelId="{40B048C5-344C-4319-8B82-5E43B0E7BD50}" type="pres">
      <dgm:prSet presAssocID="{95F31880-64C8-41F8-AA36-075884A5D607}" presName="rootComposite" presStyleCnt="0"/>
      <dgm:spPr/>
    </dgm:pt>
    <dgm:pt modelId="{D254BFC1-002C-436C-8548-D5A885B60D8F}" type="pres">
      <dgm:prSet presAssocID="{95F31880-64C8-41F8-AA36-075884A5D607}" presName="rootText" presStyleLbl="node4" presStyleIdx="21" presStyleCnt="74">
        <dgm:presLayoutVars>
          <dgm:chPref val="3"/>
        </dgm:presLayoutVars>
      </dgm:prSet>
      <dgm:spPr/>
    </dgm:pt>
    <dgm:pt modelId="{EE1C4B03-F079-4C98-B7C4-3CDC17927A2A}" type="pres">
      <dgm:prSet presAssocID="{95F31880-64C8-41F8-AA36-075884A5D607}" presName="rootConnector" presStyleLbl="node4" presStyleIdx="21" presStyleCnt="74"/>
      <dgm:spPr/>
    </dgm:pt>
    <dgm:pt modelId="{2D576507-45CA-48B9-940F-0197B7339ED9}" type="pres">
      <dgm:prSet presAssocID="{95F31880-64C8-41F8-AA36-075884A5D607}" presName="hierChild4" presStyleCnt="0"/>
      <dgm:spPr/>
    </dgm:pt>
    <dgm:pt modelId="{7B53333B-7002-49B5-8C31-7F88877CFCA4}" type="pres">
      <dgm:prSet presAssocID="{95F31880-64C8-41F8-AA36-075884A5D607}" presName="hierChild5" presStyleCnt="0"/>
      <dgm:spPr/>
    </dgm:pt>
    <dgm:pt modelId="{C2DCBBB9-D0DF-4B27-8A1C-A82D19CAFC4E}" type="pres">
      <dgm:prSet presAssocID="{78BA45EC-5895-4272-9DED-C416711C76CA}" presName="hierChild5" presStyleCnt="0"/>
      <dgm:spPr/>
    </dgm:pt>
    <dgm:pt modelId="{F0EDD82B-AC25-4295-A6FE-A5166593E17C}" type="pres">
      <dgm:prSet presAssocID="{AB9BDDA5-44EE-4190-9570-E0C646FCC8C7}" presName="hierChild5" presStyleCnt="0"/>
      <dgm:spPr/>
    </dgm:pt>
    <dgm:pt modelId="{DC78694E-8DE7-436A-9AB0-3C639F8B17D9}" type="pres">
      <dgm:prSet presAssocID="{CA64DDCA-1073-48EF-BA34-A60FAAF639C4}" presName="hierChild5" presStyleCnt="0"/>
      <dgm:spPr/>
    </dgm:pt>
    <dgm:pt modelId="{22B108DD-0189-4FCB-8A2E-98F6A8CFBE70}" type="pres">
      <dgm:prSet presAssocID="{168B9E64-AB92-4217-BC35-6478BE91BADE}" presName="Name37" presStyleLbl="parChTrans1D3" presStyleIdx="1" presStyleCnt="4"/>
      <dgm:spPr/>
    </dgm:pt>
    <dgm:pt modelId="{47EC66C3-B2C8-403B-9F04-5A87BD0E916C}" type="pres">
      <dgm:prSet presAssocID="{800DB06E-AA3D-4516-BAD3-6050156F3A80}" presName="hierRoot2" presStyleCnt="0">
        <dgm:presLayoutVars>
          <dgm:hierBranch val="init"/>
        </dgm:presLayoutVars>
      </dgm:prSet>
      <dgm:spPr/>
    </dgm:pt>
    <dgm:pt modelId="{E2F0A850-A7A3-439A-AF77-22EFCED77B90}" type="pres">
      <dgm:prSet presAssocID="{800DB06E-AA3D-4516-BAD3-6050156F3A80}" presName="rootComposite" presStyleCnt="0"/>
      <dgm:spPr/>
    </dgm:pt>
    <dgm:pt modelId="{1D7F456E-0AF7-4678-AFEC-EC59078602BA}" type="pres">
      <dgm:prSet presAssocID="{800DB06E-AA3D-4516-BAD3-6050156F3A80}" presName="rootText" presStyleLbl="node3" presStyleIdx="1" presStyleCnt="4">
        <dgm:presLayoutVars>
          <dgm:chPref val="3"/>
        </dgm:presLayoutVars>
      </dgm:prSet>
      <dgm:spPr/>
    </dgm:pt>
    <dgm:pt modelId="{FB5EC64B-7B3D-4C6D-A1B4-63217AF75C13}" type="pres">
      <dgm:prSet presAssocID="{800DB06E-AA3D-4516-BAD3-6050156F3A80}" presName="rootConnector" presStyleLbl="node3" presStyleIdx="1" presStyleCnt="4"/>
      <dgm:spPr/>
    </dgm:pt>
    <dgm:pt modelId="{0BD12208-33DE-4D4A-B6DF-489E305DE307}" type="pres">
      <dgm:prSet presAssocID="{800DB06E-AA3D-4516-BAD3-6050156F3A80}" presName="hierChild4" presStyleCnt="0"/>
      <dgm:spPr/>
    </dgm:pt>
    <dgm:pt modelId="{7125487F-DCBB-4015-99F5-F902F6621757}" type="pres">
      <dgm:prSet presAssocID="{C368B90C-3E96-47B7-9039-72AFED269271}" presName="Name37" presStyleLbl="parChTrans1D4" presStyleIdx="22" presStyleCnt="74"/>
      <dgm:spPr/>
    </dgm:pt>
    <dgm:pt modelId="{D3A02570-85F4-452F-BF70-D18B5D4C33E0}" type="pres">
      <dgm:prSet presAssocID="{6B414D31-7FAF-4B6B-A795-728F092CDD38}" presName="hierRoot2" presStyleCnt="0">
        <dgm:presLayoutVars>
          <dgm:hierBranch val="init"/>
        </dgm:presLayoutVars>
      </dgm:prSet>
      <dgm:spPr/>
    </dgm:pt>
    <dgm:pt modelId="{EDF30AA2-E3E9-4576-82E0-BC5B3A63EB5C}" type="pres">
      <dgm:prSet presAssocID="{6B414D31-7FAF-4B6B-A795-728F092CDD38}" presName="rootComposite" presStyleCnt="0"/>
      <dgm:spPr/>
    </dgm:pt>
    <dgm:pt modelId="{089496A2-7E44-437C-84A0-3721EFD6C4D2}" type="pres">
      <dgm:prSet presAssocID="{6B414D31-7FAF-4B6B-A795-728F092CDD38}" presName="rootText" presStyleLbl="node4" presStyleIdx="22" presStyleCnt="74">
        <dgm:presLayoutVars>
          <dgm:chPref val="3"/>
        </dgm:presLayoutVars>
      </dgm:prSet>
      <dgm:spPr/>
    </dgm:pt>
    <dgm:pt modelId="{8EF42A90-F26F-4449-A4A4-49B1DB55B5B9}" type="pres">
      <dgm:prSet presAssocID="{6B414D31-7FAF-4B6B-A795-728F092CDD38}" presName="rootConnector" presStyleLbl="node4" presStyleIdx="22" presStyleCnt="74"/>
      <dgm:spPr/>
    </dgm:pt>
    <dgm:pt modelId="{C7108C02-5B57-4E12-9408-A6EC3A79AC29}" type="pres">
      <dgm:prSet presAssocID="{6B414D31-7FAF-4B6B-A795-728F092CDD38}" presName="hierChild4" presStyleCnt="0"/>
      <dgm:spPr/>
    </dgm:pt>
    <dgm:pt modelId="{E8323FC6-4AA1-4A7B-A77A-F3C706B7E204}" type="pres">
      <dgm:prSet presAssocID="{6B414D31-7FAF-4B6B-A795-728F092CDD38}" presName="hierChild5" presStyleCnt="0"/>
      <dgm:spPr/>
    </dgm:pt>
    <dgm:pt modelId="{35D34C5A-D716-47C9-82D3-FA3C7BF26EF0}" type="pres">
      <dgm:prSet presAssocID="{3C8E37A1-5A6E-4CEB-AB1E-9561AD9CBEA7}" presName="Name37" presStyleLbl="parChTrans1D4" presStyleIdx="23" presStyleCnt="74"/>
      <dgm:spPr/>
    </dgm:pt>
    <dgm:pt modelId="{BD2C7110-FEB8-4058-A0B9-8204002BFCD8}" type="pres">
      <dgm:prSet presAssocID="{2C6BE330-A6E8-46F0-8A4E-EF91D180DFDD}" presName="hierRoot2" presStyleCnt="0">
        <dgm:presLayoutVars>
          <dgm:hierBranch val="init"/>
        </dgm:presLayoutVars>
      </dgm:prSet>
      <dgm:spPr/>
    </dgm:pt>
    <dgm:pt modelId="{4FA958E5-39AF-470F-95E9-A60EB711C651}" type="pres">
      <dgm:prSet presAssocID="{2C6BE330-A6E8-46F0-8A4E-EF91D180DFDD}" presName="rootComposite" presStyleCnt="0"/>
      <dgm:spPr/>
    </dgm:pt>
    <dgm:pt modelId="{D6929B60-C47D-44E3-AED9-2A5DF83D54A6}" type="pres">
      <dgm:prSet presAssocID="{2C6BE330-A6E8-46F0-8A4E-EF91D180DFDD}" presName="rootText" presStyleLbl="node4" presStyleIdx="23" presStyleCnt="74">
        <dgm:presLayoutVars>
          <dgm:chPref val="3"/>
        </dgm:presLayoutVars>
      </dgm:prSet>
      <dgm:spPr/>
    </dgm:pt>
    <dgm:pt modelId="{410C2B92-2EF9-47B8-B292-DCF2284222F5}" type="pres">
      <dgm:prSet presAssocID="{2C6BE330-A6E8-46F0-8A4E-EF91D180DFDD}" presName="rootConnector" presStyleLbl="node4" presStyleIdx="23" presStyleCnt="74"/>
      <dgm:spPr/>
    </dgm:pt>
    <dgm:pt modelId="{566F1A23-19E1-4052-A898-BB6465FADBEE}" type="pres">
      <dgm:prSet presAssocID="{2C6BE330-A6E8-46F0-8A4E-EF91D180DFDD}" presName="hierChild4" presStyleCnt="0"/>
      <dgm:spPr/>
    </dgm:pt>
    <dgm:pt modelId="{DAC42125-E7F8-4D20-A1A9-3B80895920EE}" type="pres">
      <dgm:prSet presAssocID="{2C6BE330-A6E8-46F0-8A4E-EF91D180DFDD}" presName="hierChild5" presStyleCnt="0"/>
      <dgm:spPr/>
    </dgm:pt>
    <dgm:pt modelId="{10D82EDC-652F-4DB1-9D8D-04E680378FA8}" type="pres">
      <dgm:prSet presAssocID="{800DB06E-AA3D-4516-BAD3-6050156F3A80}" presName="hierChild5" presStyleCnt="0"/>
      <dgm:spPr/>
    </dgm:pt>
    <dgm:pt modelId="{8F4832C7-DB74-40F5-92AF-C28EE674FFF9}" type="pres">
      <dgm:prSet presAssocID="{0C4E0ECE-B57B-423E-AB8D-5B1542037167}" presName="hierChild5" presStyleCnt="0"/>
      <dgm:spPr/>
    </dgm:pt>
    <dgm:pt modelId="{84125B49-DEC6-4934-B49F-AEAAE36ACE2F}" type="pres">
      <dgm:prSet presAssocID="{7156F1D5-64F2-451E-ABCA-EAFC49222959}" presName="Name35" presStyleLbl="parChTrans1D2" presStyleIdx="1" presStyleCnt="2"/>
      <dgm:spPr/>
    </dgm:pt>
    <dgm:pt modelId="{7474E6D0-3AEA-4E2A-9526-963CECDB118A}" type="pres">
      <dgm:prSet presAssocID="{AE6385B3-C306-4385-927B-10A1F54A3EAC}" presName="hierRoot2" presStyleCnt="0">
        <dgm:presLayoutVars>
          <dgm:hierBranch val="init"/>
        </dgm:presLayoutVars>
      </dgm:prSet>
      <dgm:spPr/>
    </dgm:pt>
    <dgm:pt modelId="{BC657B92-4825-44E8-838C-651CFAA59F13}" type="pres">
      <dgm:prSet presAssocID="{AE6385B3-C306-4385-927B-10A1F54A3EAC}" presName="rootComposite" presStyleCnt="0"/>
      <dgm:spPr/>
    </dgm:pt>
    <dgm:pt modelId="{A166A2D4-2B43-4D77-8AD1-2AEF2246E5BD}" type="pres">
      <dgm:prSet presAssocID="{AE6385B3-C306-4385-927B-10A1F54A3EAC}" presName="rootText" presStyleLbl="node2" presStyleIdx="1" presStyleCnt="2">
        <dgm:presLayoutVars>
          <dgm:chPref val="3"/>
        </dgm:presLayoutVars>
      </dgm:prSet>
      <dgm:spPr/>
    </dgm:pt>
    <dgm:pt modelId="{16214051-0B4C-48E0-84C9-A908CBA78890}" type="pres">
      <dgm:prSet presAssocID="{AE6385B3-C306-4385-927B-10A1F54A3EAC}" presName="rootConnector" presStyleLbl="node2" presStyleIdx="1" presStyleCnt="2"/>
      <dgm:spPr/>
    </dgm:pt>
    <dgm:pt modelId="{6C24302A-EE10-4CD5-90B2-431A1C4E6114}" type="pres">
      <dgm:prSet presAssocID="{AE6385B3-C306-4385-927B-10A1F54A3EAC}" presName="hierChild4" presStyleCnt="0"/>
      <dgm:spPr/>
    </dgm:pt>
    <dgm:pt modelId="{9EAD5B88-C29D-4D66-B295-985608373B0B}" type="pres">
      <dgm:prSet presAssocID="{81A3AF19-E3E5-4206-8D4D-C0078A727268}" presName="Name37" presStyleLbl="parChTrans1D3" presStyleIdx="2" presStyleCnt="4"/>
      <dgm:spPr/>
    </dgm:pt>
    <dgm:pt modelId="{9F8BD8FE-5758-4881-90AA-9961E847F925}" type="pres">
      <dgm:prSet presAssocID="{D2E7C9EA-7A43-4030-AC97-EF822EFB99A2}" presName="hierRoot2" presStyleCnt="0">
        <dgm:presLayoutVars>
          <dgm:hierBranch val="init"/>
        </dgm:presLayoutVars>
      </dgm:prSet>
      <dgm:spPr/>
    </dgm:pt>
    <dgm:pt modelId="{ED417880-111C-4B88-81F9-5A58A23E8213}" type="pres">
      <dgm:prSet presAssocID="{D2E7C9EA-7A43-4030-AC97-EF822EFB99A2}" presName="rootComposite" presStyleCnt="0"/>
      <dgm:spPr/>
    </dgm:pt>
    <dgm:pt modelId="{8D555EA8-7F0C-4220-BF28-77A1354CA100}" type="pres">
      <dgm:prSet presAssocID="{D2E7C9EA-7A43-4030-AC97-EF822EFB99A2}" presName="rootText" presStyleLbl="node3" presStyleIdx="2" presStyleCnt="4">
        <dgm:presLayoutVars>
          <dgm:chPref val="3"/>
        </dgm:presLayoutVars>
      </dgm:prSet>
      <dgm:spPr/>
    </dgm:pt>
    <dgm:pt modelId="{03BD0B73-C447-40B3-AC71-BD36B2094D46}" type="pres">
      <dgm:prSet presAssocID="{D2E7C9EA-7A43-4030-AC97-EF822EFB99A2}" presName="rootConnector" presStyleLbl="node3" presStyleIdx="2" presStyleCnt="4"/>
      <dgm:spPr/>
    </dgm:pt>
    <dgm:pt modelId="{B513BBB1-6196-465B-AFC6-9CB0A7720747}" type="pres">
      <dgm:prSet presAssocID="{D2E7C9EA-7A43-4030-AC97-EF822EFB99A2}" presName="hierChild4" presStyleCnt="0"/>
      <dgm:spPr/>
    </dgm:pt>
    <dgm:pt modelId="{2C3372C2-71A1-4D75-AD77-8989B3A79468}" type="pres">
      <dgm:prSet presAssocID="{8048DFAB-794D-4741-911B-4781CFCA2AC6}" presName="Name37" presStyleLbl="parChTrans1D4" presStyleIdx="24" presStyleCnt="74"/>
      <dgm:spPr/>
    </dgm:pt>
    <dgm:pt modelId="{FE3B1081-E9C9-471C-8DEA-4EE32633B9E6}" type="pres">
      <dgm:prSet presAssocID="{7AC1B3F1-5903-4876-A3E8-7B71FF3B0B30}" presName="hierRoot2" presStyleCnt="0">
        <dgm:presLayoutVars>
          <dgm:hierBranch val="init"/>
        </dgm:presLayoutVars>
      </dgm:prSet>
      <dgm:spPr/>
    </dgm:pt>
    <dgm:pt modelId="{71C60D80-F22D-4B45-8951-8B299C74015B}" type="pres">
      <dgm:prSet presAssocID="{7AC1B3F1-5903-4876-A3E8-7B71FF3B0B30}" presName="rootComposite" presStyleCnt="0"/>
      <dgm:spPr/>
    </dgm:pt>
    <dgm:pt modelId="{790E2EEB-363A-4F46-BC6B-7A1B56DBCA34}" type="pres">
      <dgm:prSet presAssocID="{7AC1B3F1-5903-4876-A3E8-7B71FF3B0B30}" presName="rootText" presStyleLbl="node4" presStyleIdx="24" presStyleCnt="74">
        <dgm:presLayoutVars>
          <dgm:chPref val="3"/>
        </dgm:presLayoutVars>
      </dgm:prSet>
      <dgm:spPr/>
    </dgm:pt>
    <dgm:pt modelId="{F4894173-8103-4E1B-A32C-C59694F85BD9}" type="pres">
      <dgm:prSet presAssocID="{7AC1B3F1-5903-4876-A3E8-7B71FF3B0B30}" presName="rootConnector" presStyleLbl="node4" presStyleIdx="24" presStyleCnt="74"/>
      <dgm:spPr/>
    </dgm:pt>
    <dgm:pt modelId="{DE0C3614-3F4C-4907-91F6-E7EA9D55B498}" type="pres">
      <dgm:prSet presAssocID="{7AC1B3F1-5903-4876-A3E8-7B71FF3B0B30}" presName="hierChild4" presStyleCnt="0"/>
      <dgm:spPr/>
    </dgm:pt>
    <dgm:pt modelId="{F512A92A-0D6D-4C8B-AFF0-4854ACDCAD82}" type="pres">
      <dgm:prSet presAssocID="{49D9B943-2675-4905-9301-85E0B6C57EA6}" presName="Name37" presStyleLbl="parChTrans1D4" presStyleIdx="25" presStyleCnt="74"/>
      <dgm:spPr/>
    </dgm:pt>
    <dgm:pt modelId="{238A14E4-E072-4717-AAFB-971060420B0D}" type="pres">
      <dgm:prSet presAssocID="{C2F5D830-37D4-432E-97A2-F4D8D3062F5F}" presName="hierRoot2" presStyleCnt="0">
        <dgm:presLayoutVars>
          <dgm:hierBranch val="init"/>
        </dgm:presLayoutVars>
      </dgm:prSet>
      <dgm:spPr/>
    </dgm:pt>
    <dgm:pt modelId="{CA857B6D-C252-4B5F-B6A3-DC8D3FD160E7}" type="pres">
      <dgm:prSet presAssocID="{C2F5D830-37D4-432E-97A2-F4D8D3062F5F}" presName="rootComposite" presStyleCnt="0"/>
      <dgm:spPr/>
    </dgm:pt>
    <dgm:pt modelId="{5D014AEF-F5F5-4D9F-8303-05C353642030}" type="pres">
      <dgm:prSet presAssocID="{C2F5D830-37D4-432E-97A2-F4D8D3062F5F}" presName="rootText" presStyleLbl="node4" presStyleIdx="25" presStyleCnt="74">
        <dgm:presLayoutVars>
          <dgm:chPref val="3"/>
        </dgm:presLayoutVars>
      </dgm:prSet>
      <dgm:spPr/>
    </dgm:pt>
    <dgm:pt modelId="{31751EDA-A7BF-4C27-8E75-752B66CCCED2}" type="pres">
      <dgm:prSet presAssocID="{C2F5D830-37D4-432E-97A2-F4D8D3062F5F}" presName="rootConnector" presStyleLbl="node4" presStyleIdx="25" presStyleCnt="74"/>
      <dgm:spPr/>
    </dgm:pt>
    <dgm:pt modelId="{16977615-2672-42E6-B67B-CE864CAAB66A}" type="pres">
      <dgm:prSet presAssocID="{C2F5D830-37D4-432E-97A2-F4D8D3062F5F}" presName="hierChild4" presStyleCnt="0"/>
      <dgm:spPr/>
    </dgm:pt>
    <dgm:pt modelId="{ECCDD727-CDA5-4201-AB43-5A09A0793CC8}" type="pres">
      <dgm:prSet presAssocID="{340434BA-1589-4363-9E26-0BFE5BC2D4DE}" presName="Name37" presStyleLbl="parChTrans1D4" presStyleIdx="26" presStyleCnt="74"/>
      <dgm:spPr/>
    </dgm:pt>
    <dgm:pt modelId="{9DCADAFD-9111-4C8A-A447-83BBAB1BDB07}" type="pres">
      <dgm:prSet presAssocID="{8AB9780D-9132-47AD-91AB-059F5A1A4E7F}" presName="hierRoot2" presStyleCnt="0">
        <dgm:presLayoutVars>
          <dgm:hierBranch val="init"/>
        </dgm:presLayoutVars>
      </dgm:prSet>
      <dgm:spPr/>
    </dgm:pt>
    <dgm:pt modelId="{731412E9-9091-4FD8-A5F1-26978A1D43FF}" type="pres">
      <dgm:prSet presAssocID="{8AB9780D-9132-47AD-91AB-059F5A1A4E7F}" presName="rootComposite" presStyleCnt="0"/>
      <dgm:spPr/>
    </dgm:pt>
    <dgm:pt modelId="{0A5FDBF6-0B73-4023-8332-79BAF198F8EE}" type="pres">
      <dgm:prSet presAssocID="{8AB9780D-9132-47AD-91AB-059F5A1A4E7F}" presName="rootText" presStyleLbl="node4" presStyleIdx="26" presStyleCnt="74">
        <dgm:presLayoutVars>
          <dgm:chPref val="3"/>
        </dgm:presLayoutVars>
      </dgm:prSet>
      <dgm:spPr/>
    </dgm:pt>
    <dgm:pt modelId="{1AD6B800-9758-44FD-92FE-2B9C4BA0CF4E}" type="pres">
      <dgm:prSet presAssocID="{8AB9780D-9132-47AD-91AB-059F5A1A4E7F}" presName="rootConnector" presStyleLbl="node4" presStyleIdx="26" presStyleCnt="74"/>
      <dgm:spPr/>
    </dgm:pt>
    <dgm:pt modelId="{4B3B5D5D-BBEB-4B2A-A873-F87E877A12EF}" type="pres">
      <dgm:prSet presAssocID="{8AB9780D-9132-47AD-91AB-059F5A1A4E7F}" presName="hierChild4" presStyleCnt="0"/>
      <dgm:spPr/>
    </dgm:pt>
    <dgm:pt modelId="{F45F3E96-9265-4B3B-BDB7-BA746C17DE12}" type="pres">
      <dgm:prSet presAssocID="{3ACF916D-64B5-4793-873D-A2C475D9A6DB}" presName="Name37" presStyleLbl="parChTrans1D4" presStyleIdx="27" presStyleCnt="74"/>
      <dgm:spPr/>
    </dgm:pt>
    <dgm:pt modelId="{5D5FEFA7-C3A2-4A20-91F5-7C31314E82E4}" type="pres">
      <dgm:prSet presAssocID="{C94CC159-2A0A-4E4C-8053-7057D7C4EFC1}" presName="hierRoot2" presStyleCnt="0">
        <dgm:presLayoutVars>
          <dgm:hierBranch val="init"/>
        </dgm:presLayoutVars>
      </dgm:prSet>
      <dgm:spPr/>
    </dgm:pt>
    <dgm:pt modelId="{E01C7948-7A2A-4DA4-A839-3378B95A862E}" type="pres">
      <dgm:prSet presAssocID="{C94CC159-2A0A-4E4C-8053-7057D7C4EFC1}" presName="rootComposite" presStyleCnt="0"/>
      <dgm:spPr/>
    </dgm:pt>
    <dgm:pt modelId="{F1534DD6-8499-4270-AA15-30D37B095656}" type="pres">
      <dgm:prSet presAssocID="{C94CC159-2A0A-4E4C-8053-7057D7C4EFC1}" presName="rootText" presStyleLbl="node4" presStyleIdx="27" presStyleCnt="74">
        <dgm:presLayoutVars>
          <dgm:chPref val="3"/>
        </dgm:presLayoutVars>
      </dgm:prSet>
      <dgm:spPr/>
    </dgm:pt>
    <dgm:pt modelId="{31A872C9-DD28-4E3A-9846-232017A963F3}" type="pres">
      <dgm:prSet presAssocID="{C94CC159-2A0A-4E4C-8053-7057D7C4EFC1}" presName="rootConnector" presStyleLbl="node4" presStyleIdx="27" presStyleCnt="74"/>
      <dgm:spPr/>
    </dgm:pt>
    <dgm:pt modelId="{455B0433-C76F-4181-86C6-D7A4B5F93A1B}" type="pres">
      <dgm:prSet presAssocID="{C94CC159-2A0A-4E4C-8053-7057D7C4EFC1}" presName="hierChild4" presStyleCnt="0"/>
      <dgm:spPr/>
    </dgm:pt>
    <dgm:pt modelId="{85AE98DD-C1F7-4556-8570-DD576B09885D}" type="pres">
      <dgm:prSet presAssocID="{C94CC159-2A0A-4E4C-8053-7057D7C4EFC1}" presName="hierChild5" presStyleCnt="0"/>
      <dgm:spPr/>
    </dgm:pt>
    <dgm:pt modelId="{7F1AD54C-6699-4948-8430-C05595DC2C84}" type="pres">
      <dgm:prSet presAssocID="{70C0676B-2C17-4CA2-AE38-B8C553CA8AB3}" presName="Name37" presStyleLbl="parChTrans1D4" presStyleIdx="28" presStyleCnt="74"/>
      <dgm:spPr/>
    </dgm:pt>
    <dgm:pt modelId="{42956337-3DD7-4292-8067-6936230B2FE4}" type="pres">
      <dgm:prSet presAssocID="{D01217BB-A757-47E1-BD5D-4DDDB66569EB}" presName="hierRoot2" presStyleCnt="0">
        <dgm:presLayoutVars>
          <dgm:hierBranch val="init"/>
        </dgm:presLayoutVars>
      </dgm:prSet>
      <dgm:spPr/>
    </dgm:pt>
    <dgm:pt modelId="{19F580E5-12C7-4C4B-AAB4-6333F8188D1F}" type="pres">
      <dgm:prSet presAssocID="{D01217BB-A757-47E1-BD5D-4DDDB66569EB}" presName="rootComposite" presStyleCnt="0"/>
      <dgm:spPr/>
    </dgm:pt>
    <dgm:pt modelId="{7D6AAD5F-2D96-494A-AD9F-C36987D57240}" type="pres">
      <dgm:prSet presAssocID="{D01217BB-A757-47E1-BD5D-4DDDB66569EB}" presName="rootText" presStyleLbl="node4" presStyleIdx="28" presStyleCnt="74">
        <dgm:presLayoutVars>
          <dgm:chPref val="3"/>
        </dgm:presLayoutVars>
      </dgm:prSet>
      <dgm:spPr/>
    </dgm:pt>
    <dgm:pt modelId="{8CB15D23-4E87-40A9-8BEA-22603440B763}" type="pres">
      <dgm:prSet presAssocID="{D01217BB-A757-47E1-BD5D-4DDDB66569EB}" presName="rootConnector" presStyleLbl="node4" presStyleIdx="28" presStyleCnt="74"/>
      <dgm:spPr/>
    </dgm:pt>
    <dgm:pt modelId="{93357392-93CE-44E0-AECC-6A889DFB57CA}" type="pres">
      <dgm:prSet presAssocID="{D01217BB-A757-47E1-BD5D-4DDDB66569EB}" presName="hierChild4" presStyleCnt="0"/>
      <dgm:spPr/>
    </dgm:pt>
    <dgm:pt modelId="{31D2BA57-98D7-4CDB-851E-EC065B34904E}" type="pres">
      <dgm:prSet presAssocID="{D01217BB-A757-47E1-BD5D-4DDDB66569EB}" presName="hierChild5" presStyleCnt="0"/>
      <dgm:spPr/>
    </dgm:pt>
    <dgm:pt modelId="{4D376E4F-8756-4CDD-9D38-26287801028A}" type="pres">
      <dgm:prSet presAssocID="{8AB9780D-9132-47AD-91AB-059F5A1A4E7F}" presName="hierChild5" presStyleCnt="0"/>
      <dgm:spPr/>
    </dgm:pt>
    <dgm:pt modelId="{CEF15402-5C21-4BDB-944C-51AF0E6B8333}" type="pres">
      <dgm:prSet presAssocID="{FF7DD2EA-087F-44F4-B472-8B76995D97C0}" presName="Name37" presStyleLbl="parChTrans1D4" presStyleIdx="29" presStyleCnt="74"/>
      <dgm:spPr/>
    </dgm:pt>
    <dgm:pt modelId="{C406235A-E1AF-4DD2-9DA5-7E0917E62CFD}" type="pres">
      <dgm:prSet presAssocID="{9C8D88B6-97CE-4B23-BFCB-5A5861B63254}" presName="hierRoot2" presStyleCnt="0">
        <dgm:presLayoutVars>
          <dgm:hierBranch val="init"/>
        </dgm:presLayoutVars>
      </dgm:prSet>
      <dgm:spPr/>
    </dgm:pt>
    <dgm:pt modelId="{297897B7-8F89-4E88-92AF-E56CF317B750}" type="pres">
      <dgm:prSet presAssocID="{9C8D88B6-97CE-4B23-BFCB-5A5861B63254}" presName="rootComposite" presStyleCnt="0"/>
      <dgm:spPr/>
    </dgm:pt>
    <dgm:pt modelId="{BA171F7C-78F3-46B6-940B-B2CA437206C5}" type="pres">
      <dgm:prSet presAssocID="{9C8D88B6-97CE-4B23-BFCB-5A5861B63254}" presName="rootText" presStyleLbl="node4" presStyleIdx="29" presStyleCnt="74">
        <dgm:presLayoutVars>
          <dgm:chPref val="3"/>
        </dgm:presLayoutVars>
      </dgm:prSet>
      <dgm:spPr/>
    </dgm:pt>
    <dgm:pt modelId="{E49C2B5E-2956-40BD-AFAB-B083079B27BB}" type="pres">
      <dgm:prSet presAssocID="{9C8D88B6-97CE-4B23-BFCB-5A5861B63254}" presName="rootConnector" presStyleLbl="node4" presStyleIdx="29" presStyleCnt="74"/>
      <dgm:spPr/>
    </dgm:pt>
    <dgm:pt modelId="{1CEF6B53-1776-4E97-9A9F-7174E9371B9A}" type="pres">
      <dgm:prSet presAssocID="{9C8D88B6-97CE-4B23-BFCB-5A5861B63254}" presName="hierChild4" presStyleCnt="0"/>
      <dgm:spPr/>
    </dgm:pt>
    <dgm:pt modelId="{6AF95A1B-B883-4BEE-8E3B-AC3EF6BE7895}" type="pres">
      <dgm:prSet presAssocID="{69B9F385-C0E0-49A3-866F-6DDBDD35398B}" presName="Name37" presStyleLbl="parChTrans1D4" presStyleIdx="30" presStyleCnt="74"/>
      <dgm:spPr/>
    </dgm:pt>
    <dgm:pt modelId="{DEA45BAF-983B-4B4D-9B84-09889D493857}" type="pres">
      <dgm:prSet presAssocID="{A20C85B6-A0DB-4C7B-AF0F-D76733C1945E}" presName="hierRoot2" presStyleCnt="0">
        <dgm:presLayoutVars>
          <dgm:hierBranch val="init"/>
        </dgm:presLayoutVars>
      </dgm:prSet>
      <dgm:spPr/>
    </dgm:pt>
    <dgm:pt modelId="{F27CEEDB-9C2F-4288-A175-C2008CFA3594}" type="pres">
      <dgm:prSet presAssocID="{A20C85B6-A0DB-4C7B-AF0F-D76733C1945E}" presName="rootComposite" presStyleCnt="0"/>
      <dgm:spPr/>
    </dgm:pt>
    <dgm:pt modelId="{A52246BA-EE02-466B-B663-18379E50EACE}" type="pres">
      <dgm:prSet presAssocID="{A20C85B6-A0DB-4C7B-AF0F-D76733C1945E}" presName="rootText" presStyleLbl="node4" presStyleIdx="30" presStyleCnt="74">
        <dgm:presLayoutVars>
          <dgm:chPref val="3"/>
        </dgm:presLayoutVars>
      </dgm:prSet>
      <dgm:spPr/>
    </dgm:pt>
    <dgm:pt modelId="{51ED8719-2582-4B7D-B04B-D4094D3ADA9F}" type="pres">
      <dgm:prSet presAssocID="{A20C85B6-A0DB-4C7B-AF0F-D76733C1945E}" presName="rootConnector" presStyleLbl="node4" presStyleIdx="30" presStyleCnt="74"/>
      <dgm:spPr/>
    </dgm:pt>
    <dgm:pt modelId="{93A5A121-D531-4F44-BC5D-77B4DBD053AC}" type="pres">
      <dgm:prSet presAssocID="{A20C85B6-A0DB-4C7B-AF0F-D76733C1945E}" presName="hierChild4" presStyleCnt="0"/>
      <dgm:spPr/>
    </dgm:pt>
    <dgm:pt modelId="{2FA49E39-29A5-4C1E-9978-F49F14761DDF}" type="pres">
      <dgm:prSet presAssocID="{A20C85B6-A0DB-4C7B-AF0F-D76733C1945E}" presName="hierChild5" presStyleCnt="0"/>
      <dgm:spPr/>
    </dgm:pt>
    <dgm:pt modelId="{6A4A3F7C-2C31-4726-A7E4-9BDD2043977E}" type="pres">
      <dgm:prSet presAssocID="{DCBA77C4-C914-41F1-942C-69E5B673B634}" presName="Name37" presStyleLbl="parChTrans1D4" presStyleIdx="31" presStyleCnt="74"/>
      <dgm:spPr/>
    </dgm:pt>
    <dgm:pt modelId="{052105FC-EAAD-486E-BC83-425A3CE7864F}" type="pres">
      <dgm:prSet presAssocID="{EB690AF6-CC97-46E3-BE5F-A388197032EB}" presName="hierRoot2" presStyleCnt="0">
        <dgm:presLayoutVars>
          <dgm:hierBranch val="init"/>
        </dgm:presLayoutVars>
      </dgm:prSet>
      <dgm:spPr/>
    </dgm:pt>
    <dgm:pt modelId="{FE56A03F-499C-4563-9E73-7F07FF9B490A}" type="pres">
      <dgm:prSet presAssocID="{EB690AF6-CC97-46E3-BE5F-A388197032EB}" presName="rootComposite" presStyleCnt="0"/>
      <dgm:spPr/>
    </dgm:pt>
    <dgm:pt modelId="{511FBB6A-D0D0-4DDF-8766-0352EEDB4070}" type="pres">
      <dgm:prSet presAssocID="{EB690AF6-CC97-46E3-BE5F-A388197032EB}" presName="rootText" presStyleLbl="node4" presStyleIdx="31" presStyleCnt="74">
        <dgm:presLayoutVars>
          <dgm:chPref val="3"/>
        </dgm:presLayoutVars>
      </dgm:prSet>
      <dgm:spPr/>
    </dgm:pt>
    <dgm:pt modelId="{A1BF8C14-7BE3-4806-8C6C-FE6A1D01CB97}" type="pres">
      <dgm:prSet presAssocID="{EB690AF6-CC97-46E3-BE5F-A388197032EB}" presName="rootConnector" presStyleLbl="node4" presStyleIdx="31" presStyleCnt="74"/>
      <dgm:spPr/>
    </dgm:pt>
    <dgm:pt modelId="{9CE7DCE4-973A-437C-A1D3-F095BEA4F5EF}" type="pres">
      <dgm:prSet presAssocID="{EB690AF6-CC97-46E3-BE5F-A388197032EB}" presName="hierChild4" presStyleCnt="0"/>
      <dgm:spPr/>
    </dgm:pt>
    <dgm:pt modelId="{762AFD0B-6E49-47B1-B2F8-B029BF2048F8}" type="pres">
      <dgm:prSet presAssocID="{EB690AF6-CC97-46E3-BE5F-A388197032EB}" presName="hierChild5" presStyleCnt="0"/>
      <dgm:spPr/>
    </dgm:pt>
    <dgm:pt modelId="{A11D6FBB-3136-47AC-8BC1-927024FDE309}" type="pres">
      <dgm:prSet presAssocID="{9C8D88B6-97CE-4B23-BFCB-5A5861B63254}" presName="hierChild5" presStyleCnt="0"/>
      <dgm:spPr/>
    </dgm:pt>
    <dgm:pt modelId="{7E30CBC5-85DC-4FC1-A8D1-0F63375E57A3}" type="pres">
      <dgm:prSet presAssocID="{C2F5D830-37D4-432E-97A2-F4D8D3062F5F}" presName="hierChild5" presStyleCnt="0"/>
      <dgm:spPr/>
    </dgm:pt>
    <dgm:pt modelId="{BCE78F26-57AB-4EC7-A365-EB10A9CC1416}" type="pres">
      <dgm:prSet presAssocID="{2BD3FA2A-8424-4C09-A377-E82C42DE931E}" presName="Name37" presStyleLbl="parChTrans1D4" presStyleIdx="32" presStyleCnt="74"/>
      <dgm:spPr/>
    </dgm:pt>
    <dgm:pt modelId="{D04F755C-62D7-422B-B928-F4A81F65773C}" type="pres">
      <dgm:prSet presAssocID="{4F2D707B-D2FA-434B-BE23-B2CAB2354F17}" presName="hierRoot2" presStyleCnt="0">
        <dgm:presLayoutVars>
          <dgm:hierBranch val="init"/>
        </dgm:presLayoutVars>
      </dgm:prSet>
      <dgm:spPr/>
    </dgm:pt>
    <dgm:pt modelId="{F3022423-AD24-4C74-8626-A00719A15350}" type="pres">
      <dgm:prSet presAssocID="{4F2D707B-D2FA-434B-BE23-B2CAB2354F17}" presName="rootComposite" presStyleCnt="0"/>
      <dgm:spPr/>
    </dgm:pt>
    <dgm:pt modelId="{92E5CBE2-F076-4382-8267-2A4FDA759373}" type="pres">
      <dgm:prSet presAssocID="{4F2D707B-D2FA-434B-BE23-B2CAB2354F17}" presName="rootText" presStyleLbl="node4" presStyleIdx="32" presStyleCnt="74">
        <dgm:presLayoutVars>
          <dgm:chPref val="3"/>
        </dgm:presLayoutVars>
      </dgm:prSet>
      <dgm:spPr/>
    </dgm:pt>
    <dgm:pt modelId="{5F017711-E351-48A9-9A13-B3EB00774F18}" type="pres">
      <dgm:prSet presAssocID="{4F2D707B-D2FA-434B-BE23-B2CAB2354F17}" presName="rootConnector" presStyleLbl="node4" presStyleIdx="32" presStyleCnt="74"/>
      <dgm:spPr/>
    </dgm:pt>
    <dgm:pt modelId="{4E5E06FF-C828-48F3-B0CF-04FC4C3D547B}" type="pres">
      <dgm:prSet presAssocID="{4F2D707B-D2FA-434B-BE23-B2CAB2354F17}" presName="hierChild4" presStyleCnt="0"/>
      <dgm:spPr/>
    </dgm:pt>
    <dgm:pt modelId="{108A9845-D0B4-43C1-A318-2FEFE86D9F0A}" type="pres">
      <dgm:prSet presAssocID="{496AB5F1-3DDF-4284-97AF-827749AE69B5}" presName="Name37" presStyleLbl="parChTrans1D4" presStyleIdx="33" presStyleCnt="74"/>
      <dgm:spPr/>
    </dgm:pt>
    <dgm:pt modelId="{40292959-96DD-4B4E-BE83-0361F28617DB}" type="pres">
      <dgm:prSet presAssocID="{72417751-CE89-4B83-BE40-9741256BF7A3}" presName="hierRoot2" presStyleCnt="0">
        <dgm:presLayoutVars>
          <dgm:hierBranch val="init"/>
        </dgm:presLayoutVars>
      </dgm:prSet>
      <dgm:spPr/>
    </dgm:pt>
    <dgm:pt modelId="{1786320C-2CC0-4317-BAEB-5F2D9FEC9B8D}" type="pres">
      <dgm:prSet presAssocID="{72417751-CE89-4B83-BE40-9741256BF7A3}" presName="rootComposite" presStyleCnt="0"/>
      <dgm:spPr/>
    </dgm:pt>
    <dgm:pt modelId="{A7D959FD-4F32-48D2-A1E3-599F9282EC63}" type="pres">
      <dgm:prSet presAssocID="{72417751-CE89-4B83-BE40-9741256BF7A3}" presName="rootText" presStyleLbl="node4" presStyleIdx="33" presStyleCnt="74">
        <dgm:presLayoutVars>
          <dgm:chPref val="3"/>
        </dgm:presLayoutVars>
      </dgm:prSet>
      <dgm:spPr/>
    </dgm:pt>
    <dgm:pt modelId="{0CF4CCF0-F16C-46C4-9AF4-B9A69794552E}" type="pres">
      <dgm:prSet presAssocID="{72417751-CE89-4B83-BE40-9741256BF7A3}" presName="rootConnector" presStyleLbl="node4" presStyleIdx="33" presStyleCnt="74"/>
      <dgm:spPr/>
    </dgm:pt>
    <dgm:pt modelId="{3B531F8B-BAB0-4564-9311-1E9B19C4C966}" type="pres">
      <dgm:prSet presAssocID="{72417751-CE89-4B83-BE40-9741256BF7A3}" presName="hierChild4" presStyleCnt="0"/>
      <dgm:spPr/>
    </dgm:pt>
    <dgm:pt modelId="{A39EE0EF-236E-4194-B72E-9DEF8129B03D}" type="pres">
      <dgm:prSet presAssocID="{6E89E560-40E1-4531-892F-78C9C7D140CF}" presName="Name37" presStyleLbl="parChTrans1D4" presStyleIdx="34" presStyleCnt="74"/>
      <dgm:spPr/>
    </dgm:pt>
    <dgm:pt modelId="{49540473-2AA2-408A-8842-DF1C7D3AD8ED}" type="pres">
      <dgm:prSet presAssocID="{846C98F9-EAD1-4BD7-8047-27E2E215C729}" presName="hierRoot2" presStyleCnt="0">
        <dgm:presLayoutVars>
          <dgm:hierBranch val="init"/>
        </dgm:presLayoutVars>
      </dgm:prSet>
      <dgm:spPr/>
    </dgm:pt>
    <dgm:pt modelId="{83DE37DA-48E4-4752-AF4C-7A71E9AA836A}" type="pres">
      <dgm:prSet presAssocID="{846C98F9-EAD1-4BD7-8047-27E2E215C729}" presName="rootComposite" presStyleCnt="0"/>
      <dgm:spPr/>
    </dgm:pt>
    <dgm:pt modelId="{44FCDDDC-3875-4FFB-9710-834BE934FFAF}" type="pres">
      <dgm:prSet presAssocID="{846C98F9-EAD1-4BD7-8047-27E2E215C729}" presName="rootText" presStyleLbl="node4" presStyleIdx="34" presStyleCnt="74">
        <dgm:presLayoutVars>
          <dgm:chPref val="3"/>
        </dgm:presLayoutVars>
      </dgm:prSet>
      <dgm:spPr/>
    </dgm:pt>
    <dgm:pt modelId="{A916F980-726D-41B8-9B34-62FFB7D28514}" type="pres">
      <dgm:prSet presAssocID="{846C98F9-EAD1-4BD7-8047-27E2E215C729}" presName="rootConnector" presStyleLbl="node4" presStyleIdx="34" presStyleCnt="74"/>
      <dgm:spPr/>
    </dgm:pt>
    <dgm:pt modelId="{7360D8CE-9015-4202-BAB4-6F32F1AC8D5F}" type="pres">
      <dgm:prSet presAssocID="{846C98F9-EAD1-4BD7-8047-27E2E215C729}" presName="hierChild4" presStyleCnt="0"/>
      <dgm:spPr/>
    </dgm:pt>
    <dgm:pt modelId="{96B84803-559A-4196-85CF-8C3F1AEE3F17}" type="pres">
      <dgm:prSet presAssocID="{84BFD7AC-794D-482C-85D4-D2A2F56647FD}" presName="Name37" presStyleLbl="parChTrans1D4" presStyleIdx="35" presStyleCnt="74"/>
      <dgm:spPr/>
    </dgm:pt>
    <dgm:pt modelId="{527A12ED-AF7D-4B79-8A3A-6EC80288A2E2}" type="pres">
      <dgm:prSet presAssocID="{5F1FB26F-0E57-472C-AAAA-210AB7A67954}" presName="hierRoot2" presStyleCnt="0">
        <dgm:presLayoutVars>
          <dgm:hierBranch val="init"/>
        </dgm:presLayoutVars>
      </dgm:prSet>
      <dgm:spPr/>
    </dgm:pt>
    <dgm:pt modelId="{DECEC842-84E8-4D6F-82D6-5323D7838A96}" type="pres">
      <dgm:prSet presAssocID="{5F1FB26F-0E57-472C-AAAA-210AB7A67954}" presName="rootComposite" presStyleCnt="0"/>
      <dgm:spPr/>
    </dgm:pt>
    <dgm:pt modelId="{82515A5A-C584-48A0-942E-D28A6E671BD5}" type="pres">
      <dgm:prSet presAssocID="{5F1FB26F-0E57-472C-AAAA-210AB7A67954}" presName="rootText" presStyleLbl="node4" presStyleIdx="35" presStyleCnt="74">
        <dgm:presLayoutVars>
          <dgm:chPref val="3"/>
        </dgm:presLayoutVars>
      </dgm:prSet>
      <dgm:spPr/>
    </dgm:pt>
    <dgm:pt modelId="{D1A54C3E-BF9D-4504-A2A0-DF7F465BA41A}" type="pres">
      <dgm:prSet presAssocID="{5F1FB26F-0E57-472C-AAAA-210AB7A67954}" presName="rootConnector" presStyleLbl="node4" presStyleIdx="35" presStyleCnt="74"/>
      <dgm:spPr/>
    </dgm:pt>
    <dgm:pt modelId="{A2292CF4-AC9E-4CDA-8621-5D3FE61E371A}" type="pres">
      <dgm:prSet presAssocID="{5F1FB26F-0E57-472C-AAAA-210AB7A67954}" presName="hierChild4" presStyleCnt="0"/>
      <dgm:spPr/>
    </dgm:pt>
    <dgm:pt modelId="{8456F5FB-2EA8-4F7A-B392-711E0C30A4BD}" type="pres">
      <dgm:prSet presAssocID="{5F1FB26F-0E57-472C-AAAA-210AB7A67954}" presName="hierChild5" presStyleCnt="0"/>
      <dgm:spPr/>
    </dgm:pt>
    <dgm:pt modelId="{F586CDD0-3802-4C12-9053-635FC0E2803A}" type="pres">
      <dgm:prSet presAssocID="{437CEA44-E681-4DFE-8A2E-0E1127097FCC}" presName="Name37" presStyleLbl="parChTrans1D4" presStyleIdx="36" presStyleCnt="74"/>
      <dgm:spPr/>
    </dgm:pt>
    <dgm:pt modelId="{435760F8-05C5-49CB-8B1E-B6810822F32B}" type="pres">
      <dgm:prSet presAssocID="{CA0383DD-33DD-4218-A946-4CD3740D6097}" presName="hierRoot2" presStyleCnt="0">
        <dgm:presLayoutVars>
          <dgm:hierBranch val="init"/>
        </dgm:presLayoutVars>
      </dgm:prSet>
      <dgm:spPr/>
    </dgm:pt>
    <dgm:pt modelId="{9DCE6EB5-3975-45E1-B5CB-EE0C825287CC}" type="pres">
      <dgm:prSet presAssocID="{CA0383DD-33DD-4218-A946-4CD3740D6097}" presName="rootComposite" presStyleCnt="0"/>
      <dgm:spPr/>
    </dgm:pt>
    <dgm:pt modelId="{01840A71-E53B-430B-8FC1-51870FF6DAE0}" type="pres">
      <dgm:prSet presAssocID="{CA0383DD-33DD-4218-A946-4CD3740D6097}" presName="rootText" presStyleLbl="node4" presStyleIdx="36" presStyleCnt="74">
        <dgm:presLayoutVars>
          <dgm:chPref val="3"/>
        </dgm:presLayoutVars>
      </dgm:prSet>
      <dgm:spPr/>
    </dgm:pt>
    <dgm:pt modelId="{8E1B94EC-1C19-4EEC-B705-06A6F9B6971A}" type="pres">
      <dgm:prSet presAssocID="{CA0383DD-33DD-4218-A946-4CD3740D6097}" presName="rootConnector" presStyleLbl="node4" presStyleIdx="36" presStyleCnt="74"/>
      <dgm:spPr/>
    </dgm:pt>
    <dgm:pt modelId="{29490ECC-5A90-4B60-9F80-5463EE048190}" type="pres">
      <dgm:prSet presAssocID="{CA0383DD-33DD-4218-A946-4CD3740D6097}" presName="hierChild4" presStyleCnt="0"/>
      <dgm:spPr/>
    </dgm:pt>
    <dgm:pt modelId="{84CAEB37-93DB-4EB5-8868-8616ACFD3A74}" type="pres">
      <dgm:prSet presAssocID="{CA0383DD-33DD-4218-A946-4CD3740D6097}" presName="hierChild5" presStyleCnt="0"/>
      <dgm:spPr/>
    </dgm:pt>
    <dgm:pt modelId="{091259FA-0F14-4F0F-9445-0F05D6301555}" type="pres">
      <dgm:prSet presAssocID="{846C98F9-EAD1-4BD7-8047-27E2E215C729}" presName="hierChild5" presStyleCnt="0"/>
      <dgm:spPr/>
    </dgm:pt>
    <dgm:pt modelId="{48F1200C-1CF1-41A4-9CE9-F1B0B70BB937}" type="pres">
      <dgm:prSet presAssocID="{76FF0771-EBA8-44DD-A511-026551B2EECB}" presName="Name37" presStyleLbl="parChTrans1D4" presStyleIdx="37" presStyleCnt="74"/>
      <dgm:spPr/>
    </dgm:pt>
    <dgm:pt modelId="{BADA59F8-5624-4CB5-B262-5CEDE41EEBC5}" type="pres">
      <dgm:prSet presAssocID="{9D0CCF2C-1420-411F-AC4D-0BCFA2A2738D}" presName="hierRoot2" presStyleCnt="0">
        <dgm:presLayoutVars>
          <dgm:hierBranch val="init"/>
        </dgm:presLayoutVars>
      </dgm:prSet>
      <dgm:spPr/>
    </dgm:pt>
    <dgm:pt modelId="{765B7B66-0283-40F5-A51C-3CA47596289D}" type="pres">
      <dgm:prSet presAssocID="{9D0CCF2C-1420-411F-AC4D-0BCFA2A2738D}" presName="rootComposite" presStyleCnt="0"/>
      <dgm:spPr/>
    </dgm:pt>
    <dgm:pt modelId="{8CF0F84D-3816-402D-AE68-388E4CC1C327}" type="pres">
      <dgm:prSet presAssocID="{9D0CCF2C-1420-411F-AC4D-0BCFA2A2738D}" presName="rootText" presStyleLbl="node4" presStyleIdx="37" presStyleCnt="74">
        <dgm:presLayoutVars>
          <dgm:chPref val="3"/>
        </dgm:presLayoutVars>
      </dgm:prSet>
      <dgm:spPr/>
    </dgm:pt>
    <dgm:pt modelId="{15774881-BC7E-40D9-9FC0-FB97D6BA23AE}" type="pres">
      <dgm:prSet presAssocID="{9D0CCF2C-1420-411F-AC4D-0BCFA2A2738D}" presName="rootConnector" presStyleLbl="node4" presStyleIdx="37" presStyleCnt="74"/>
      <dgm:spPr/>
    </dgm:pt>
    <dgm:pt modelId="{7506A5D8-310B-488A-BA58-3D1A21CD8105}" type="pres">
      <dgm:prSet presAssocID="{9D0CCF2C-1420-411F-AC4D-0BCFA2A2738D}" presName="hierChild4" presStyleCnt="0"/>
      <dgm:spPr/>
    </dgm:pt>
    <dgm:pt modelId="{8077E28B-730D-42B2-8A76-A5D7E0303D7B}" type="pres">
      <dgm:prSet presAssocID="{2C3A78B7-65B4-4A71-B425-2C9ED0857EFE}" presName="Name37" presStyleLbl="parChTrans1D4" presStyleIdx="38" presStyleCnt="74"/>
      <dgm:spPr/>
    </dgm:pt>
    <dgm:pt modelId="{56F0C746-ADC3-4CF0-8A70-47B17BC620E8}" type="pres">
      <dgm:prSet presAssocID="{B4770A0F-6D40-4EC2-BE8D-00E50A6BBF23}" presName="hierRoot2" presStyleCnt="0">
        <dgm:presLayoutVars>
          <dgm:hierBranch val="init"/>
        </dgm:presLayoutVars>
      </dgm:prSet>
      <dgm:spPr/>
    </dgm:pt>
    <dgm:pt modelId="{874844A5-8EEF-4217-9DB4-FD19214A28F5}" type="pres">
      <dgm:prSet presAssocID="{B4770A0F-6D40-4EC2-BE8D-00E50A6BBF23}" presName="rootComposite" presStyleCnt="0"/>
      <dgm:spPr/>
    </dgm:pt>
    <dgm:pt modelId="{C69838CB-9E90-4770-927C-5254788BDAD1}" type="pres">
      <dgm:prSet presAssocID="{B4770A0F-6D40-4EC2-BE8D-00E50A6BBF23}" presName="rootText" presStyleLbl="node4" presStyleIdx="38" presStyleCnt="74">
        <dgm:presLayoutVars>
          <dgm:chPref val="3"/>
        </dgm:presLayoutVars>
      </dgm:prSet>
      <dgm:spPr/>
    </dgm:pt>
    <dgm:pt modelId="{C659F215-E7F7-45EB-AA71-16F24B149638}" type="pres">
      <dgm:prSet presAssocID="{B4770A0F-6D40-4EC2-BE8D-00E50A6BBF23}" presName="rootConnector" presStyleLbl="node4" presStyleIdx="38" presStyleCnt="74"/>
      <dgm:spPr/>
    </dgm:pt>
    <dgm:pt modelId="{1F194099-889D-4B62-8B14-2C51750CB7A5}" type="pres">
      <dgm:prSet presAssocID="{B4770A0F-6D40-4EC2-BE8D-00E50A6BBF23}" presName="hierChild4" presStyleCnt="0"/>
      <dgm:spPr/>
    </dgm:pt>
    <dgm:pt modelId="{68B7124E-0FE3-4C83-92A2-697BDEC1C6E9}" type="pres">
      <dgm:prSet presAssocID="{B4770A0F-6D40-4EC2-BE8D-00E50A6BBF23}" presName="hierChild5" presStyleCnt="0"/>
      <dgm:spPr/>
    </dgm:pt>
    <dgm:pt modelId="{05565C75-C9D0-46EB-9913-6D6E9CFDA57B}" type="pres">
      <dgm:prSet presAssocID="{9912E132-C160-4163-93AB-BD47D4629305}" presName="Name37" presStyleLbl="parChTrans1D4" presStyleIdx="39" presStyleCnt="74"/>
      <dgm:spPr/>
    </dgm:pt>
    <dgm:pt modelId="{08710E87-8AA8-4AB8-86EA-52ADF426DBAB}" type="pres">
      <dgm:prSet presAssocID="{3C9E854D-5F3F-4C57-832D-3D9D56B9866F}" presName="hierRoot2" presStyleCnt="0">
        <dgm:presLayoutVars>
          <dgm:hierBranch val="init"/>
        </dgm:presLayoutVars>
      </dgm:prSet>
      <dgm:spPr/>
    </dgm:pt>
    <dgm:pt modelId="{CE4A0752-765E-40F4-AF53-CE8E70C74DB8}" type="pres">
      <dgm:prSet presAssocID="{3C9E854D-5F3F-4C57-832D-3D9D56B9866F}" presName="rootComposite" presStyleCnt="0"/>
      <dgm:spPr/>
    </dgm:pt>
    <dgm:pt modelId="{C2003FD1-52B9-4A4A-AEAA-7E87840984A6}" type="pres">
      <dgm:prSet presAssocID="{3C9E854D-5F3F-4C57-832D-3D9D56B9866F}" presName="rootText" presStyleLbl="node4" presStyleIdx="39" presStyleCnt="74">
        <dgm:presLayoutVars>
          <dgm:chPref val="3"/>
        </dgm:presLayoutVars>
      </dgm:prSet>
      <dgm:spPr/>
    </dgm:pt>
    <dgm:pt modelId="{846F4173-CB4A-4861-9713-53E51C42B634}" type="pres">
      <dgm:prSet presAssocID="{3C9E854D-5F3F-4C57-832D-3D9D56B9866F}" presName="rootConnector" presStyleLbl="node4" presStyleIdx="39" presStyleCnt="74"/>
      <dgm:spPr/>
    </dgm:pt>
    <dgm:pt modelId="{9162BC6D-636C-464B-86B5-190B7DD687D8}" type="pres">
      <dgm:prSet presAssocID="{3C9E854D-5F3F-4C57-832D-3D9D56B9866F}" presName="hierChild4" presStyleCnt="0"/>
      <dgm:spPr/>
    </dgm:pt>
    <dgm:pt modelId="{E449C334-5B99-4F1E-BD03-152BC29CEC7C}" type="pres">
      <dgm:prSet presAssocID="{3C9E854D-5F3F-4C57-832D-3D9D56B9866F}" presName="hierChild5" presStyleCnt="0"/>
      <dgm:spPr/>
    </dgm:pt>
    <dgm:pt modelId="{A195C833-538E-43B7-95A9-A9B13377F103}" type="pres">
      <dgm:prSet presAssocID="{9D0CCF2C-1420-411F-AC4D-0BCFA2A2738D}" presName="hierChild5" presStyleCnt="0"/>
      <dgm:spPr/>
    </dgm:pt>
    <dgm:pt modelId="{54E57009-62B3-4600-9F25-1D6B314189EE}" type="pres">
      <dgm:prSet presAssocID="{72417751-CE89-4B83-BE40-9741256BF7A3}" presName="hierChild5" presStyleCnt="0"/>
      <dgm:spPr/>
    </dgm:pt>
    <dgm:pt modelId="{AFF5859E-B504-4E3B-AC44-CE9CE572A254}" type="pres">
      <dgm:prSet presAssocID="{8FE1A39D-FE4A-4B59-8AA7-01D345E8D38E}" presName="Name37" presStyleLbl="parChTrans1D4" presStyleIdx="40" presStyleCnt="74"/>
      <dgm:spPr/>
    </dgm:pt>
    <dgm:pt modelId="{5E2EE516-DEFF-4893-9846-ABA6F9BCDD56}" type="pres">
      <dgm:prSet presAssocID="{B85AD9A4-D1D8-4DBE-AE9F-11466EA1B51D}" presName="hierRoot2" presStyleCnt="0">
        <dgm:presLayoutVars>
          <dgm:hierBranch val="init"/>
        </dgm:presLayoutVars>
      </dgm:prSet>
      <dgm:spPr/>
    </dgm:pt>
    <dgm:pt modelId="{9FADEBDA-6E3F-4A45-BAFA-16B89BB67BB4}" type="pres">
      <dgm:prSet presAssocID="{B85AD9A4-D1D8-4DBE-AE9F-11466EA1B51D}" presName="rootComposite" presStyleCnt="0"/>
      <dgm:spPr/>
    </dgm:pt>
    <dgm:pt modelId="{0771F50B-ADDB-48A3-A6B5-861678537ACA}" type="pres">
      <dgm:prSet presAssocID="{B85AD9A4-D1D8-4DBE-AE9F-11466EA1B51D}" presName="rootText" presStyleLbl="node4" presStyleIdx="40" presStyleCnt="74">
        <dgm:presLayoutVars>
          <dgm:chPref val="3"/>
        </dgm:presLayoutVars>
      </dgm:prSet>
      <dgm:spPr/>
    </dgm:pt>
    <dgm:pt modelId="{4752262E-F663-45DF-9A88-EA6C34C2254F}" type="pres">
      <dgm:prSet presAssocID="{B85AD9A4-D1D8-4DBE-AE9F-11466EA1B51D}" presName="rootConnector" presStyleLbl="node4" presStyleIdx="40" presStyleCnt="74"/>
      <dgm:spPr/>
    </dgm:pt>
    <dgm:pt modelId="{F88A3F9B-84EB-42F3-B1E6-BDA8340F34EB}" type="pres">
      <dgm:prSet presAssocID="{B85AD9A4-D1D8-4DBE-AE9F-11466EA1B51D}" presName="hierChild4" presStyleCnt="0"/>
      <dgm:spPr/>
    </dgm:pt>
    <dgm:pt modelId="{15D7EB5B-113B-4E2E-9C0A-1E86B65ADF5E}" type="pres">
      <dgm:prSet presAssocID="{92CAD94F-54AD-44D4-B27E-84AA6D77B96C}" presName="Name37" presStyleLbl="parChTrans1D4" presStyleIdx="41" presStyleCnt="74"/>
      <dgm:spPr/>
    </dgm:pt>
    <dgm:pt modelId="{2D1EDE84-D6B9-4CD2-BE52-1739951BA2F4}" type="pres">
      <dgm:prSet presAssocID="{39372E36-9B68-4959-B940-23A8014C1622}" presName="hierRoot2" presStyleCnt="0">
        <dgm:presLayoutVars>
          <dgm:hierBranch val="init"/>
        </dgm:presLayoutVars>
      </dgm:prSet>
      <dgm:spPr/>
    </dgm:pt>
    <dgm:pt modelId="{7455E81F-6E7D-4CD4-BCE1-5A0EFDC164EA}" type="pres">
      <dgm:prSet presAssocID="{39372E36-9B68-4959-B940-23A8014C1622}" presName="rootComposite" presStyleCnt="0"/>
      <dgm:spPr/>
    </dgm:pt>
    <dgm:pt modelId="{9BDDCC90-9C57-460B-8173-26DB20DB514E}" type="pres">
      <dgm:prSet presAssocID="{39372E36-9B68-4959-B940-23A8014C1622}" presName="rootText" presStyleLbl="node4" presStyleIdx="41" presStyleCnt="74">
        <dgm:presLayoutVars>
          <dgm:chPref val="3"/>
        </dgm:presLayoutVars>
      </dgm:prSet>
      <dgm:spPr/>
    </dgm:pt>
    <dgm:pt modelId="{3FA686C7-5B1B-4FD9-B4ED-8C80F064164D}" type="pres">
      <dgm:prSet presAssocID="{39372E36-9B68-4959-B940-23A8014C1622}" presName="rootConnector" presStyleLbl="node4" presStyleIdx="41" presStyleCnt="74"/>
      <dgm:spPr/>
    </dgm:pt>
    <dgm:pt modelId="{A4633588-873C-4EBF-9210-BCD4250A93BB}" type="pres">
      <dgm:prSet presAssocID="{39372E36-9B68-4959-B940-23A8014C1622}" presName="hierChild4" presStyleCnt="0"/>
      <dgm:spPr/>
    </dgm:pt>
    <dgm:pt modelId="{D3F10BDA-4CE7-4164-A84E-FAE038652BB6}" type="pres">
      <dgm:prSet presAssocID="{39372E36-9B68-4959-B940-23A8014C1622}" presName="hierChild5" presStyleCnt="0"/>
      <dgm:spPr/>
    </dgm:pt>
    <dgm:pt modelId="{06554064-014D-4762-BEBC-B9D2BAAC08FF}" type="pres">
      <dgm:prSet presAssocID="{D2F24015-F16A-487C-B4D3-EF065561EE65}" presName="Name37" presStyleLbl="parChTrans1D4" presStyleIdx="42" presStyleCnt="74"/>
      <dgm:spPr/>
    </dgm:pt>
    <dgm:pt modelId="{720BE546-EA8E-4E4F-87A9-BF545CCF9841}" type="pres">
      <dgm:prSet presAssocID="{F0EBEC96-5E85-4857-8621-29DCA0C48FBD}" presName="hierRoot2" presStyleCnt="0">
        <dgm:presLayoutVars>
          <dgm:hierBranch val="init"/>
        </dgm:presLayoutVars>
      </dgm:prSet>
      <dgm:spPr/>
    </dgm:pt>
    <dgm:pt modelId="{F9224AC2-B5BD-4451-A590-704EAD1D7B48}" type="pres">
      <dgm:prSet presAssocID="{F0EBEC96-5E85-4857-8621-29DCA0C48FBD}" presName="rootComposite" presStyleCnt="0"/>
      <dgm:spPr/>
    </dgm:pt>
    <dgm:pt modelId="{1EE13AD6-7EE0-460C-A144-181215D5C4B9}" type="pres">
      <dgm:prSet presAssocID="{F0EBEC96-5E85-4857-8621-29DCA0C48FBD}" presName="rootText" presStyleLbl="node4" presStyleIdx="42" presStyleCnt="74">
        <dgm:presLayoutVars>
          <dgm:chPref val="3"/>
        </dgm:presLayoutVars>
      </dgm:prSet>
      <dgm:spPr/>
    </dgm:pt>
    <dgm:pt modelId="{602C2F05-4E99-4530-B8E9-506823EAA201}" type="pres">
      <dgm:prSet presAssocID="{F0EBEC96-5E85-4857-8621-29DCA0C48FBD}" presName="rootConnector" presStyleLbl="node4" presStyleIdx="42" presStyleCnt="74"/>
      <dgm:spPr/>
    </dgm:pt>
    <dgm:pt modelId="{B0739415-D972-49AD-A07B-0AE0FC7BBBBD}" type="pres">
      <dgm:prSet presAssocID="{F0EBEC96-5E85-4857-8621-29DCA0C48FBD}" presName="hierChild4" presStyleCnt="0"/>
      <dgm:spPr/>
    </dgm:pt>
    <dgm:pt modelId="{E9189578-0A09-46D6-ABE4-C4D80F1A9BDF}" type="pres">
      <dgm:prSet presAssocID="{CC1B26C3-629E-4296-AEDE-7622C513D4C3}" presName="Name37" presStyleLbl="parChTrans1D4" presStyleIdx="43" presStyleCnt="74"/>
      <dgm:spPr/>
    </dgm:pt>
    <dgm:pt modelId="{25746682-4518-48CE-AA63-963B27601921}" type="pres">
      <dgm:prSet presAssocID="{2D739518-F495-4DBA-809D-C6A39ACCF47A}" presName="hierRoot2" presStyleCnt="0">
        <dgm:presLayoutVars>
          <dgm:hierBranch val="init"/>
        </dgm:presLayoutVars>
      </dgm:prSet>
      <dgm:spPr/>
    </dgm:pt>
    <dgm:pt modelId="{CFCF05C8-2E96-4F26-AA68-0C7EAE8FC921}" type="pres">
      <dgm:prSet presAssocID="{2D739518-F495-4DBA-809D-C6A39ACCF47A}" presName="rootComposite" presStyleCnt="0"/>
      <dgm:spPr/>
    </dgm:pt>
    <dgm:pt modelId="{456FEC22-7CA7-49BF-9E7E-D62220A2BBD7}" type="pres">
      <dgm:prSet presAssocID="{2D739518-F495-4DBA-809D-C6A39ACCF47A}" presName="rootText" presStyleLbl="node4" presStyleIdx="43" presStyleCnt="74">
        <dgm:presLayoutVars>
          <dgm:chPref val="3"/>
        </dgm:presLayoutVars>
      </dgm:prSet>
      <dgm:spPr/>
    </dgm:pt>
    <dgm:pt modelId="{2E30EA48-2B04-40E3-8969-B28994B9D8C5}" type="pres">
      <dgm:prSet presAssocID="{2D739518-F495-4DBA-809D-C6A39ACCF47A}" presName="rootConnector" presStyleLbl="node4" presStyleIdx="43" presStyleCnt="74"/>
      <dgm:spPr/>
    </dgm:pt>
    <dgm:pt modelId="{869878AD-01B6-4637-B25D-07DBB2801DCB}" type="pres">
      <dgm:prSet presAssocID="{2D739518-F495-4DBA-809D-C6A39ACCF47A}" presName="hierChild4" presStyleCnt="0"/>
      <dgm:spPr/>
    </dgm:pt>
    <dgm:pt modelId="{2CA1B833-CAB8-4245-B974-423CCCC5103F}" type="pres">
      <dgm:prSet presAssocID="{685C6D8C-A3D3-4D35-8C6D-878E87569E95}" presName="Name37" presStyleLbl="parChTrans1D4" presStyleIdx="44" presStyleCnt="74"/>
      <dgm:spPr/>
    </dgm:pt>
    <dgm:pt modelId="{41847A38-882D-4CDA-BCD6-8C9C8F6D1B10}" type="pres">
      <dgm:prSet presAssocID="{8260B82B-F2B4-4B4E-B4F9-0255D39BD822}" presName="hierRoot2" presStyleCnt="0">
        <dgm:presLayoutVars>
          <dgm:hierBranch val="init"/>
        </dgm:presLayoutVars>
      </dgm:prSet>
      <dgm:spPr/>
    </dgm:pt>
    <dgm:pt modelId="{3F0FE440-61D0-43BD-AF53-0394340FDE49}" type="pres">
      <dgm:prSet presAssocID="{8260B82B-F2B4-4B4E-B4F9-0255D39BD822}" presName="rootComposite" presStyleCnt="0"/>
      <dgm:spPr/>
    </dgm:pt>
    <dgm:pt modelId="{12CA3439-BF23-4659-AB3E-5354024AD422}" type="pres">
      <dgm:prSet presAssocID="{8260B82B-F2B4-4B4E-B4F9-0255D39BD822}" presName="rootText" presStyleLbl="node4" presStyleIdx="44" presStyleCnt="74">
        <dgm:presLayoutVars>
          <dgm:chPref val="3"/>
        </dgm:presLayoutVars>
      </dgm:prSet>
      <dgm:spPr/>
    </dgm:pt>
    <dgm:pt modelId="{B6407FD0-9C77-4776-BAA2-65EC78FB4C4B}" type="pres">
      <dgm:prSet presAssocID="{8260B82B-F2B4-4B4E-B4F9-0255D39BD822}" presName="rootConnector" presStyleLbl="node4" presStyleIdx="44" presStyleCnt="74"/>
      <dgm:spPr/>
    </dgm:pt>
    <dgm:pt modelId="{6E3077C5-B634-45CD-88CE-6A7BFB0DA011}" type="pres">
      <dgm:prSet presAssocID="{8260B82B-F2B4-4B4E-B4F9-0255D39BD822}" presName="hierChild4" presStyleCnt="0"/>
      <dgm:spPr/>
    </dgm:pt>
    <dgm:pt modelId="{EAADDB8C-A7A7-424C-8C33-A158C0264D59}" type="pres">
      <dgm:prSet presAssocID="{8260B82B-F2B4-4B4E-B4F9-0255D39BD822}" presName="hierChild5" presStyleCnt="0"/>
      <dgm:spPr/>
    </dgm:pt>
    <dgm:pt modelId="{90F19A17-6AD7-4BE7-9F0B-40AD116EC953}" type="pres">
      <dgm:prSet presAssocID="{EA7F838E-BC78-4D10-8C92-7BA374DD306B}" presName="Name37" presStyleLbl="parChTrans1D4" presStyleIdx="45" presStyleCnt="74"/>
      <dgm:spPr/>
    </dgm:pt>
    <dgm:pt modelId="{A524E2D3-7742-4783-8C80-BAF0A9648CF7}" type="pres">
      <dgm:prSet presAssocID="{1CC0EC68-50BF-4FAF-945C-DE10A0F0BCD7}" presName="hierRoot2" presStyleCnt="0">
        <dgm:presLayoutVars>
          <dgm:hierBranch val="init"/>
        </dgm:presLayoutVars>
      </dgm:prSet>
      <dgm:spPr/>
    </dgm:pt>
    <dgm:pt modelId="{0334EFAA-299D-472E-AA5C-C64D48B8E5AF}" type="pres">
      <dgm:prSet presAssocID="{1CC0EC68-50BF-4FAF-945C-DE10A0F0BCD7}" presName="rootComposite" presStyleCnt="0"/>
      <dgm:spPr/>
    </dgm:pt>
    <dgm:pt modelId="{CADD337A-A731-41CE-BBB6-3E4DF9187F2B}" type="pres">
      <dgm:prSet presAssocID="{1CC0EC68-50BF-4FAF-945C-DE10A0F0BCD7}" presName="rootText" presStyleLbl="node4" presStyleIdx="45" presStyleCnt="74">
        <dgm:presLayoutVars>
          <dgm:chPref val="3"/>
        </dgm:presLayoutVars>
      </dgm:prSet>
      <dgm:spPr/>
    </dgm:pt>
    <dgm:pt modelId="{60F23486-A110-44E9-919C-2E8F0E25073D}" type="pres">
      <dgm:prSet presAssocID="{1CC0EC68-50BF-4FAF-945C-DE10A0F0BCD7}" presName="rootConnector" presStyleLbl="node4" presStyleIdx="45" presStyleCnt="74"/>
      <dgm:spPr/>
    </dgm:pt>
    <dgm:pt modelId="{76E7DC69-C709-4EA2-AC88-BA47D75AFAB7}" type="pres">
      <dgm:prSet presAssocID="{1CC0EC68-50BF-4FAF-945C-DE10A0F0BCD7}" presName="hierChild4" presStyleCnt="0"/>
      <dgm:spPr/>
    </dgm:pt>
    <dgm:pt modelId="{CCCC7B7F-96BA-4CBA-9D86-965C66C786B7}" type="pres">
      <dgm:prSet presAssocID="{1CC0EC68-50BF-4FAF-945C-DE10A0F0BCD7}" presName="hierChild5" presStyleCnt="0"/>
      <dgm:spPr/>
    </dgm:pt>
    <dgm:pt modelId="{E7B637E5-6B2A-4A51-93F2-66B4D4DD7FA0}" type="pres">
      <dgm:prSet presAssocID="{2D739518-F495-4DBA-809D-C6A39ACCF47A}" presName="hierChild5" presStyleCnt="0"/>
      <dgm:spPr/>
    </dgm:pt>
    <dgm:pt modelId="{179EF7BD-0AF6-4A64-A47D-01CC779977F8}" type="pres">
      <dgm:prSet presAssocID="{6472E5C1-6A7F-44D2-A2CA-4F4BD891765D}" presName="Name37" presStyleLbl="parChTrans1D4" presStyleIdx="46" presStyleCnt="74"/>
      <dgm:spPr/>
    </dgm:pt>
    <dgm:pt modelId="{9EA64C43-93CB-4DA3-A9B8-296202988064}" type="pres">
      <dgm:prSet presAssocID="{E3DC44F1-98B8-4576-BD04-9F3BEEB08A55}" presName="hierRoot2" presStyleCnt="0">
        <dgm:presLayoutVars>
          <dgm:hierBranch val="init"/>
        </dgm:presLayoutVars>
      </dgm:prSet>
      <dgm:spPr/>
    </dgm:pt>
    <dgm:pt modelId="{8C972FD4-C0A9-4F00-91AA-F9D1BAA36809}" type="pres">
      <dgm:prSet presAssocID="{E3DC44F1-98B8-4576-BD04-9F3BEEB08A55}" presName="rootComposite" presStyleCnt="0"/>
      <dgm:spPr/>
    </dgm:pt>
    <dgm:pt modelId="{8D94F45A-A4FC-4D49-B4DF-28DDC6F22BEB}" type="pres">
      <dgm:prSet presAssocID="{E3DC44F1-98B8-4576-BD04-9F3BEEB08A55}" presName="rootText" presStyleLbl="node4" presStyleIdx="46" presStyleCnt="74">
        <dgm:presLayoutVars>
          <dgm:chPref val="3"/>
        </dgm:presLayoutVars>
      </dgm:prSet>
      <dgm:spPr/>
    </dgm:pt>
    <dgm:pt modelId="{DDCD25D5-54E5-45C7-84F9-25B9AFA42A30}" type="pres">
      <dgm:prSet presAssocID="{E3DC44F1-98B8-4576-BD04-9F3BEEB08A55}" presName="rootConnector" presStyleLbl="node4" presStyleIdx="46" presStyleCnt="74"/>
      <dgm:spPr/>
    </dgm:pt>
    <dgm:pt modelId="{1A91FD6B-3A30-490E-BFA2-A8DD394DB4ED}" type="pres">
      <dgm:prSet presAssocID="{E3DC44F1-98B8-4576-BD04-9F3BEEB08A55}" presName="hierChild4" presStyleCnt="0"/>
      <dgm:spPr/>
    </dgm:pt>
    <dgm:pt modelId="{DF879A43-3B06-4B12-B308-2610A07F7A42}" type="pres">
      <dgm:prSet presAssocID="{A92CC824-23A7-4C64-9FEB-D75961B06A99}" presName="Name37" presStyleLbl="parChTrans1D4" presStyleIdx="47" presStyleCnt="74"/>
      <dgm:spPr/>
    </dgm:pt>
    <dgm:pt modelId="{E6865B61-3BAA-4599-8AD7-984E4FC7AA51}" type="pres">
      <dgm:prSet presAssocID="{6BF7BCCB-B4F8-4C04-9BB7-628E86753FC5}" presName="hierRoot2" presStyleCnt="0">
        <dgm:presLayoutVars>
          <dgm:hierBranch val="init"/>
        </dgm:presLayoutVars>
      </dgm:prSet>
      <dgm:spPr/>
    </dgm:pt>
    <dgm:pt modelId="{22292342-3A9C-4358-A6E3-34D09270EB21}" type="pres">
      <dgm:prSet presAssocID="{6BF7BCCB-B4F8-4C04-9BB7-628E86753FC5}" presName="rootComposite" presStyleCnt="0"/>
      <dgm:spPr/>
    </dgm:pt>
    <dgm:pt modelId="{00C2406B-3E3A-465F-92EA-687B09B71DB1}" type="pres">
      <dgm:prSet presAssocID="{6BF7BCCB-B4F8-4C04-9BB7-628E86753FC5}" presName="rootText" presStyleLbl="node4" presStyleIdx="47" presStyleCnt="74">
        <dgm:presLayoutVars>
          <dgm:chPref val="3"/>
        </dgm:presLayoutVars>
      </dgm:prSet>
      <dgm:spPr/>
    </dgm:pt>
    <dgm:pt modelId="{F4A9DECF-FFDA-45FD-A9F8-62A7D14080DD}" type="pres">
      <dgm:prSet presAssocID="{6BF7BCCB-B4F8-4C04-9BB7-628E86753FC5}" presName="rootConnector" presStyleLbl="node4" presStyleIdx="47" presStyleCnt="74"/>
      <dgm:spPr/>
    </dgm:pt>
    <dgm:pt modelId="{34D060CA-8C4C-4B83-ABE0-571CB4F8336F}" type="pres">
      <dgm:prSet presAssocID="{6BF7BCCB-B4F8-4C04-9BB7-628E86753FC5}" presName="hierChild4" presStyleCnt="0"/>
      <dgm:spPr/>
    </dgm:pt>
    <dgm:pt modelId="{1B0E1BB3-4483-453A-96A6-4BA573223913}" type="pres">
      <dgm:prSet presAssocID="{6BF7BCCB-B4F8-4C04-9BB7-628E86753FC5}" presName="hierChild5" presStyleCnt="0"/>
      <dgm:spPr/>
    </dgm:pt>
    <dgm:pt modelId="{78CA75D0-5585-4DCD-9449-192EDB5330BE}" type="pres">
      <dgm:prSet presAssocID="{608E98B4-7899-4C47-9F5C-C9550BDCBA33}" presName="Name37" presStyleLbl="parChTrans1D4" presStyleIdx="48" presStyleCnt="74"/>
      <dgm:spPr/>
    </dgm:pt>
    <dgm:pt modelId="{20B5E493-7806-49B8-AC5D-9B4A517D02B2}" type="pres">
      <dgm:prSet presAssocID="{35FE0017-556C-44BF-B5D5-064ADE7E8A05}" presName="hierRoot2" presStyleCnt="0">
        <dgm:presLayoutVars>
          <dgm:hierBranch val="init"/>
        </dgm:presLayoutVars>
      </dgm:prSet>
      <dgm:spPr/>
    </dgm:pt>
    <dgm:pt modelId="{5F6A9310-DF0A-4217-9D9F-71F2E7393104}" type="pres">
      <dgm:prSet presAssocID="{35FE0017-556C-44BF-B5D5-064ADE7E8A05}" presName="rootComposite" presStyleCnt="0"/>
      <dgm:spPr/>
    </dgm:pt>
    <dgm:pt modelId="{C51BD971-3898-4893-B7A7-14093D85D459}" type="pres">
      <dgm:prSet presAssocID="{35FE0017-556C-44BF-B5D5-064ADE7E8A05}" presName="rootText" presStyleLbl="node4" presStyleIdx="48" presStyleCnt="74">
        <dgm:presLayoutVars>
          <dgm:chPref val="3"/>
        </dgm:presLayoutVars>
      </dgm:prSet>
      <dgm:spPr/>
    </dgm:pt>
    <dgm:pt modelId="{15EBE05A-3AA9-497E-826B-9994EE64A5AB}" type="pres">
      <dgm:prSet presAssocID="{35FE0017-556C-44BF-B5D5-064ADE7E8A05}" presName="rootConnector" presStyleLbl="node4" presStyleIdx="48" presStyleCnt="74"/>
      <dgm:spPr/>
    </dgm:pt>
    <dgm:pt modelId="{F818C30A-59B7-4FFC-AA3D-53C77DBDE114}" type="pres">
      <dgm:prSet presAssocID="{35FE0017-556C-44BF-B5D5-064ADE7E8A05}" presName="hierChild4" presStyleCnt="0"/>
      <dgm:spPr/>
    </dgm:pt>
    <dgm:pt modelId="{D24E13C3-7A33-4969-B79F-0F7553A34E32}" type="pres">
      <dgm:prSet presAssocID="{35FE0017-556C-44BF-B5D5-064ADE7E8A05}" presName="hierChild5" presStyleCnt="0"/>
      <dgm:spPr/>
    </dgm:pt>
    <dgm:pt modelId="{5E6CB927-08F3-4773-ACAF-6BCC5642D8BB}" type="pres">
      <dgm:prSet presAssocID="{E3DC44F1-98B8-4576-BD04-9F3BEEB08A55}" presName="hierChild5" presStyleCnt="0"/>
      <dgm:spPr/>
    </dgm:pt>
    <dgm:pt modelId="{FB8F4E77-EC8D-484D-AF28-D74755071F6F}" type="pres">
      <dgm:prSet presAssocID="{F0EBEC96-5E85-4857-8621-29DCA0C48FBD}" presName="hierChild5" presStyleCnt="0"/>
      <dgm:spPr/>
    </dgm:pt>
    <dgm:pt modelId="{3378D2BB-5C9A-442E-AEA9-1A5FBFBC0348}" type="pres">
      <dgm:prSet presAssocID="{B85AD9A4-D1D8-4DBE-AE9F-11466EA1B51D}" presName="hierChild5" presStyleCnt="0"/>
      <dgm:spPr/>
    </dgm:pt>
    <dgm:pt modelId="{0BF07667-9D9D-4563-AE7B-4FB857F0119E}" type="pres">
      <dgm:prSet presAssocID="{4F2D707B-D2FA-434B-BE23-B2CAB2354F17}" presName="hierChild5" presStyleCnt="0"/>
      <dgm:spPr/>
    </dgm:pt>
    <dgm:pt modelId="{F0800333-5E8A-4556-9571-A6B7FD3B8494}" type="pres">
      <dgm:prSet presAssocID="{7AC1B3F1-5903-4876-A3E8-7B71FF3B0B30}" presName="hierChild5" presStyleCnt="0"/>
      <dgm:spPr/>
    </dgm:pt>
    <dgm:pt modelId="{319B2EE0-9C8B-4C37-BF54-F8D61D3CAA44}" type="pres">
      <dgm:prSet presAssocID="{6D8CDDF7-29D5-4F71-AE26-5686913A80A7}" presName="Name37" presStyleLbl="parChTrans1D4" presStyleIdx="49" presStyleCnt="74"/>
      <dgm:spPr/>
    </dgm:pt>
    <dgm:pt modelId="{73B8174D-F60D-442B-AA94-69880F8B7CC2}" type="pres">
      <dgm:prSet presAssocID="{0C0744CA-E2A3-486F-917E-67063D31188F}" presName="hierRoot2" presStyleCnt="0">
        <dgm:presLayoutVars>
          <dgm:hierBranch val="init"/>
        </dgm:presLayoutVars>
      </dgm:prSet>
      <dgm:spPr/>
    </dgm:pt>
    <dgm:pt modelId="{1CEEA711-EE18-414A-8E42-9352334E5C42}" type="pres">
      <dgm:prSet presAssocID="{0C0744CA-E2A3-486F-917E-67063D31188F}" presName="rootComposite" presStyleCnt="0"/>
      <dgm:spPr/>
    </dgm:pt>
    <dgm:pt modelId="{E89BB4C6-452F-453A-B6F2-36757146F835}" type="pres">
      <dgm:prSet presAssocID="{0C0744CA-E2A3-486F-917E-67063D31188F}" presName="rootText" presStyleLbl="node4" presStyleIdx="49" presStyleCnt="74">
        <dgm:presLayoutVars>
          <dgm:chPref val="3"/>
        </dgm:presLayoutVars>
      </dgm:prSet>
      <dgm:spPr/>
    </dgm:pt>
    <dgm:pt modelId="{E5AD914C-71B3-452C-A6FD-D35EA30EB9EB}" type="pres">
      <dgm:prSet presAssocID="{0C0744CA-E2A3-486F-917E-67063D31188F}" presName="rootConnector" presStyleLbl="node4" presStyleIdx="49" presStyleCnt="74"/>
      <dgm:spPr/>
    </dgm:pt>
    <dgm:pt modelId="{8D94FA8E-9B17-4EFB-9C4C-AE9AF9FE6F6F}" type="pres">
      <dgm:prSet presAssocID="{0C0744CA-E2A3-486F-917E-67063D31188F}" presName="hierChild4" presStyleCnt="0"/>
      <dgm:spPr/>
    </dgm:pt>
    <dgm:pt modelId="{1FE971F4-98EA-48D6-B8C2-E13B315F7904}" type="pres">
      <dgm:prSet presAssocID="{FB759674-DF27-4802-AAE0-7EA951207C01}" presName="Name37" presStyleLbl="parChTrans1D4" presStyleIdx="50" presStyleCnt="74"/>
      <dgm:spPr/>
    </dgm:pt>
    <dgm:pt modelId="{25C8FBF1-68B5-4CCB-B4CB-2BFB8671D59D}" type="pres">
      <dgm:prSet presAssocID="{E0DA26A4-2CE0-4CC3-AC31-EB22D73B1EF3}" presName="hierRoot2" presStyleCnt="0">
        <dgm:presLayoutVars>
          <dgm:hierBranch val="init"/>
        </dgm:presLayoutVars>
      </dgm:prSet>
      <dgm:spPr/>
    </dgm:pt>
    <dgm:pt modelId="{A5ED4C4B-901C-46F7-BA7B-DC87559513D3}" type="pres">
      <dgm:prSet presAssocID="{E0DA26A4-2CE0-4CC3-AC31-EB22D73B1EF3}" presName="rootComposite" presStyleCnt="0"/>
      <dgm:spPr/>
    </dgm:pt>
    <dgm:pt modelId="{2F601346-7370-42F0-A041-4F8ACBC00B6D}" type="pres">
      <dgm:prSet presAssocID="{E0DA26A4-2CE0-4CC3-AC31-EB22D73B1EF3}" presName="rootText" presStyleLbl="node4" presStyleIdx="50" presStyleCnt="74">
        <dgm:presLayoutVars>
          <dgm:chPref val="3"/>
        </dgm:presLayoutVars>
      </dgm:prSet>
      <dgm:spPr/>
    </dgm:pt>
    <dgm:pt modelId="{C0CF44E4-2B4D-45A6-9965-1047E7807582}" type="pres">
      <dgm:prSet presAssocID="{E0DA26A4-2CE0-4CC3-AC31-EB22D73B1EF3}" presName="rootConnector" presStyleLbl="node4" presStyleIdx="50" presStyleCnt="74"/>
      <dgm:spPr/>
    </dgm:pt>
    <dgm:pt modelId="{ECCA11C7-EE79-406B-A71A-919D631A86B1}" type="pres">
      <dgm:prSet presAssocID="{E0DA26A4-2CE0-4CC3-AC31-EB22D73B1EF3}" presName="hierChild4" presStyleCnt="0"/>
      <dgm:spPr/>
    </dgm:pt>
    <dgm:pt modelId="{5BFF8EF6-7FFA-4915-9F06-B76A71CD908F}" type="pres">
      <dgm:prSet presAssocID="{3F5D09FC-AFB5-4B2F-9E0D-BA483DB051AB}" presName="Name37" presStyleLbl="parChTrans1D4" presStyleIdx="51" presStyleCnt="74"/>
      <dgm:spPr/>
    </dgm:pt>
    <dgm:pt modelId="{1FD48B46-BA9A-497D-88FE-59A55C1C6C4D}" type="pres">
      <dgm:prSet presAssocID="{64643B2F-EC56-4919-AFF7-7F8D58230AF0}" presName="hierRoot2" presStyleCnt="0">
        <dgm:presLayoutVars>
          <dgm:hierBranch val="init"/>
        </dgm:presLayoutVars>
      </dgm:prSet>
      <dgm:spPr/>
    </dgm:pt>
    <dgm:pt modelId="{3B513B88-190A-4C0F-AA8E-DF762362BD50}" type="pres">
      <dgm:prSet presAssocID="{64643B2F-EC56-4919-AFF7-7F8D58230AF0}" presName="rootComposite" presStyleCnt="0"/>
      <dgm:spPr/>
    </dgm:pt>
    <dgm:pt modelId="{FC1BB6B4-2C5A-4A59-9E0D-CCA44BAFB7A9}" type="pres">
      <dgm:prSet presAssocID="{64643B2F-EC56-4919-AFF7-7F8D58230AF0}" presName="rootText" presStyleLbl="node4" presStyleIdx="51" presStyleCnt="74">
        <dgm:presLayoutVars>
          <dgm:chPref val="3"/>
        </dgm:presLayoutVars>
      </dgm:prSet>
      <dgm:spPr/>
    </dgm:pt>
    <dgm:pt modelId="{F568763C-9E2F-4133-851E-E51CF4A3B187}" type="pres">
      <dgm:prSet presAssocID="{64643B2F-EC56-4919-AFF7-7F8D58230AF0}" presName="rootConnector" presStyleLbl="node4" presStyleIdx="51" presStyleCnt="74"/>
      <dgm:spPr/>
    </dgm:pt>
    <dgm:pt modelId="{C1786C00-A304-4E08-AAA1-470F0AB952A0}" type="pres">
      <dgm:prSet presAssocID="{64643B2F-EC56-4919-AFF7-7F8D58230AF0}" presName="hierChild4" presStyleCnt="0"/>
      <dgm:spPr/>
    </dgm:pt>
    <dgm:pt modelId="{9A316DBE-6121-4B86-AE27-39CBF283A78E}" type="pres">
      <dgm:prSet presAssocID="{6DBBA874-58A9-400A-A803-E3F5A359A968}" presName="Name37" presStyleLbl="parChTrans1D4" presStyleIdx="52" presStyleCnt="74"/>
      <dgm:spPr/>
    </dgm:pt>
    <dgm:pt modelId="{3F889F25-8877-4E38-A37A-4C9DBCBDCFC4}" type="pres">
      <dgm:prSet presAssocID="{02A68AA4-0570-4F66-8A49-0A2A7CEC1824}" presName="hierRoot2" presStyleCnt="0">
        <dgm:presLayoutVars>
          <dgm:hierBranch val="init"/>
        </dgm:presLayoutVars>
      </dgm:prSet>
      <dgm:spPr/>
    </dgm:pt>
    <dgm:pt modelId="{8745FA3C-9759-4E18-81A5-E2A93F911741}" type="pres">
      <dgm:prSet presAssocID="{02A68AA4-0570-4F66-8A49-0A2A7CEC1824}" presName="rootComposite" presStyleCnt="0"/>
      <dgm:spPr/>
    </dgm:pt>
    <dgm:pt modelId="{0757DBAE-91E1-470D-B20D-16B9367C45CD}" type="pres">
      <dgm:prSet presAssocID="{02A68AA4-0570-4F66-8A49-0A2A7CEC1824}" presName="rootText" presStyleLbl="node4" presStyleIdx="52" presStyleCnt="74">
        <dgm:presLayoutVars>
          <dgm:chPref val="3"/>
        </dgm:presLayoutVars>
      </dgm:prSet>
      <dgm:spPr/>
    </dgm:pt>
    <dgm:pt modelId="{674D2F01-7493-4C28-B057-60BA8399E943}" type="pres">
      <dgm:prSet presAssocID="{02A68AA4-0570-4F66-8A49-0A2A7CEC1824}" presName="rootConnector" presStyleLbl="node4" presStyleIdx="52" presStyleCnt="74"/>
      <dgm:spPr/>
    </dgm:pt>
    <dgm:pt modelId="{72CC69F8-FF55-415F-87F5-E66C210BEAAD}" type="pres">
      <dgm:prSet presAssocID="{02A68AA4-0570-4F66-8A49-0A2A7CEC1824}" presName="hierChild4" presStyleCnt="0"/>
      <dgm:spPr/>
    </dgm:pt>
    <dgm:pt modelId="{D217E6DF-E143-4417-ABDA-D2BC97F2B168}" type="pres">
      <dgm:prSet presAssocID="{02A68AA4-0570-4F66-8A49-0A2A7CEC1824}" presName="hierChild5" presStyleCnt="0"/>
      <dgm:spPr/>
    </dgm:pt>
    <dgm:pt modelId="{41DA02F7-E326-4F54-B9C7-DAE275A9590E}" type="pres">
      <dgm:prSet presAssocID="{56CB07D7-406C-45C6-B645-7534F20C1C22}" presName="Name37" presStyleLbl="parChTrans1D4" presStyleIdx="53" presStyleCnt="74"/>
      <dgm:spPr/>
    </dgm:pt>
    <dgm:pt modelId="{AEE17473-6718-42A9-8E2C-89DC7DBCA458}" type="pres">
      <dgm:prSet presAssocID="{23DC768F-DFA9-4608-8EB6-CE7D100D0449}" presName="hierRoot2" presStyleCnt="0">
        <dgm:presLayoutVars>
          <dgm:hierBranch val="init"/>
        </dgm:presLayoutVars>
      </dgm:prSet>
      <dgm:spPr/>
    </dgm:pt>
    <dgm:pt modelId="{F848517E-DAA2-42C5-AEAA-B65B9FA1C77C}" type="pres">
      <dgm:prSet presAssocID="{23DC768F-DFA9-4608-8EB6-CE7D100D0449}" presName="rootComposite" presStyleCnt="0"/>
      <dgm:spPr/>
    </dgm:pt>
    <dgm:pt modelId="{2E973895-2F66-42DC-9D14-256EA4ED2504}" type="pres">
      <dgm:prSet presAssocID="{23DC768F-DFA9-4608-8EB6-CE7D100D0449}" presName="rootText" presStyleLbl="node4" presStyleIdx="53" presStyleCnt="74">
        <dgm:presLayoutVars>
          <dgm:chPref val="3"/>
        </dgm:presLayoutVars>
      </dgm:prSet>
      <dgm:spPr/>
    </dgm:pt>
    <dgm:pt modelId="{8E12CCA4-A456-4AD7-9E86-6E2FD1DCF1CF}" type="pres">
      <dgm:prSet presAssocID="{23DC768F-DFA9-4608-8EB6-CE7D100D0449}" presName="rootConnector" presStyleLbl="node4" presStyleIdx="53" presStyleCnt="74"/>
      <dgm:spPr/>
    </dgm:pt>
    <dgm:pt modelId="{E05593EC-EDE8-4CAC-B35C-789915121DE6}" type="pres">
      <dgm:prSet presAssocID="{23DC768F-DFA9-4608-8EB6-CE7D100D0449}" presName="hierChild4" presStyleCnt="0"/>
      <dgm:spPr/>
    </dgm:pt>
    <dgm:pt modelId="{F7DFEA2A-0683-4004-A366-52737B8C04D4}" type="pres">
      <dgm:prSet presAssocID="{23DC768F-DFA9-4608-8EB6-CE7D100D0449}" presName="hierChild5" presStyleCnt="0"/>
      <dgm:spPr/>
    </dgm:pt>
    <dgm:pt modelId="{7BEA4589-33ED-49AC-AFCA-B819C7438021}" type="pres">
      <dgm:prSet presAssocID="{64643B2F-EC56-4919-AFF7-7F8D58230AF0}" presName="hierChild5" presStyleCnt="0"/>
      <dgm:spPr/>
    </dgm:pt>
    <dgm:pt modelId="{960120FF-1E2F-4CBA-9230-61C41F26F902}" type="pres">
      <dgm:prSet presAssocID="{52FA79B0-DAE2-4198-A9D7-38AB8556FD0A}" presName="Name37" presStyleLbl="parChTrans1D4" presStyleIdx="54" presStyleCnt="74"/>
      <dgm:spPr/>
    </dgm:pt>
    <dgm:pt modelId="{15416EC0-BC81-4181-82B4-5D49D6E2E855}" type="pres">
      <dgm:prSet presAssocID="{9F7718FA-1323-4D2A-99F6-4720D6F43756}" presName="hierRoot2" presStyleCnt="0">
        <dgm:presLayoutVars>
          <dgm:hierBranch val="init"/>
        </dgm:presLayoutVars>
      </dgm:prSet>
      <dgm:spPr/>
    </dgm:pt>
    <dgm:pt modelId="{2F8CB7A9-A539-42D5-838F-37A0D2266322}" type="pres">
      <dgm:prSet presAssocID="{9F7718FA-1323-4D2A-99F6-4720D6F43756}" presName="rootComposite" presStyleCnt="0"/>
      <dgm:spPr/>
    </dgm:pt>
    <dgm:pt modelId="{CDD9C011-0823-4B77-B21F-A2589A09F1A6}" type="pres">
      <dgm:prSet presAssocID="{9F7718FA-1323-4D2A-99F6-4720D6F43756}" presName="rootText" presStyleLbl="node4" presStyleIdx="54" presStyleCnt="74">
        <dgm:presLayoutVars>
          <dgm:chPref val="3"/>
        </dgm:presLayoutVars>
      </dgm:prSet>
      <dgm:spPr/>
    </dgm:pt>
    <dgm:pt modelId="{C3F83CF0-1F8A-4691-9913-02DA9371B4EC}" type="pres">
      <dgm:prSet presAssocID="{9F7718FA-1323-4D2A-99F6-4720D6F43756}" presName="rootConnector" presStyleLbl="node4" presStyleIdx="54" presStyleCnt="74"/>
      <dgm:spPr/>
    </dgm:pt>
    <dgm:pt modelId="{D3D80F1D-83F0-4FF2-8114-02C24A877FAB}" type="pres">
      <dgm:prSet presAssocID="{9F7718FA-1323-4D2A-99F6-4720D6F43756}" presName="hierChild4" presStyleCnt="0"/>
      <dgm:spPr/>
    </dgm:pt>
    <dgm:pt modelId="{1D67DB80-7906-43B1-AAC9-43083AB6C577}" type="pres">
      <dgm:prSet presAssocID="{53E5A503-AE0F-4C7A-8DEC-0CD0102A88E5}" presName="Name37" presStyleLbl="parChTrans1D4" presStyleIdx="55" presStyleCnt="74"/>
      <dgm:spPr/>
    </dgm:pt>
    <dgm:pt modelId="{BB8DD34E-79F2-4D6C-9F69-2DD07C1D6391}" type="pres">
      <dgm:prSet presAssocID="{43C9BE49-E690-45F3-9B02-E027A25A83D0}" presName="hierRoot2" presStyleCnt="0">
        <dgm:presLayoutVars>
          <dgm:hierBranch val="init"/>
        </dgm:presLayoutVars>
      </dgm:prSet>
      <dgm:spPr/>
    </dgm:pt>
    <dgm:pt modelId="{2ABF36FB-091B-46B8-9A59-E49B582362F1}" type="pres">
      <dgm:prSet presAssocID="{43C9BE49-E690-45F3-9B02-E027A25A83D0}" presName="rootComposite" presStyleCnt="0"/>
      <dgm:spPr/>
    </dgm:pt>
    <dgm:pt modelId="{95F645CA-0915-4AE1-8F89-B0C80C312C98}" type="pres">
      <dgm:prSet presAssocID="{43C9BE49-E690-45F3-9B02-E027A25A83D0}" presName="rootText" presStyleLbl="node4" presStyleIdx="55" presStyleCnt="74">
        <dgm:presLayoutVars>
          <dgm:chPref val="3"/>
        </dgm:presLayoutVars>
      </dgm:prSet>
      <dgm:spPr/>
    </dgm:pt>
    <dgm:pt modelId="{F61372A3-95BE-41E8-84F3-734CBF4C2EDA}" type="pres">
      <dgm:prSet presAssocID="{43C9BE49-E690-45F3-9B02-E027A25A83D0}" presName="rootConnector" presStyleLbl="node4" presStyleIdx="55" presStyleCnt="74"/>
      <dgm:spPr/>
    </dgm:pt>
    <dgm:pt modelId="{B4ADEDC7-DF6B-4528-8AF4-2F518F1371B9}" type="pres">
      <dgm:prSet presAssocID="{43C9BE49-E690-45F3-9B02-E027A25A83D0}" presName="hierChild4" presStyleCnt="0"/>
      <dgm:spPr/>
    </dgm:pt>
    <dgm:pt modelId="{ADE89E36-1807-44EB-8179-1193E896AE5D}" type="pres">
      <dgm:prSet presAssocID="{43C9BE49-E690-45F3-9B02-E027A25A83D0}" presName="hierChild5" presStyleCnt="0"/>
      <dgm:spPr/>
    </dgm:pt>
    <dgm:pt modelId="{8BB65F13-7716-4EDD-A53E-EF4CAF8F4BF2}" type="pres">
      <dgm:prSet presAssocID="{5AE5336D-0FFC-4FB0-B885-D71B57DBB287}" presName="Name37" presStyleLbl="parChTrans1D4" presStyleIdx="56" presStyleCnt="74"/>
      <dgm:spPr/>
    </dgm:pt>
    <dgm:pt modelId="{8A54653C-51F4-4565-B560-BD741D9747B0}" type="pres">
      <dgm:prSet presAssocID="{366A233F-8B16-4972-895B-8A06735EF401}" presName="hierRoot2" presStyleCnt="0">
        <dgm:presLayoutVars>
          <dgm:hierBranch val="init"/>
        </dgm:presLayoutVars>
      </dgm:prSet>
      <dgm:spPr/>
    </dgm:pt>
    <dgm:pt modelId="{281F7271-A135-47C3-AA31-37F33CC3D911}" type="pres">
      <dgm:prSet presAssocID="{366A233F-8B16-4972-895B-8A06735EF401}" presName="rootComposite" presStyleCnt="0"/>
      <dgm:spPr/>
    </dgm:pt>
    <dgm:pt modelId="{24BA9FF2-8CBB-426E-8AA0-369439535B27}" type="pres">
      <dgm:prSet presAssocID="{366A233F-8B16-4972-895B-8A06735EF401}" presName="rootText" presStyleLbl="node4" presStyleIdx="56" presStyleCnt="74">
        <dgm:presLayoutVars>
          <dgm:chPref val="3"/>
        </dgm:presLayoutVars>
      </dgm:prSet>
      <dgm:spPr/>
    </dgm:pt>
    <dgm:pt modelId="{22A36CD1-E7A7-43CD-88CB-6B70D18283A4}" type="pres">
      <dgm:prSet presAssocID="{366A233F-8B16-4972-895B-8A06735EF401}" presName="rootConnector" presStyleLbl="node4" presStyleIdx="56" presStyleCnt="74"/>
      <dgm:spPr/>
    </dgm:pt>
    <dgm:pt modelId="{68D95A02-26D7-4520-BDA9-0AAE826C5A93}" type="pres">
      <dgm:prSet presAssocID="{366A233F-8B16-4972-895B-8A06735EF401}" presName="hierChild4" presStyleCnt="0"/>
      <dgm:spPr/>
    </dgm:pt>
    <dgm:pt modelId="{C2D3A88A-3706-4E00-AB31-44D772197D57}" type="pres">
      <dgm:prSet presAssocID="{366A233F-8B16-4972-895B-8A06735EF401}" presName="hierChild5" presStyleCnt="0"/>
      <dgm:spPr/>
    </dgm:pt>
    <dgm:pt modelId="{B810B11F-1B92-47E2-8910-6B4490C6596A}" type="pres">
      <dgm:prSet presAssocID="{9F7718FA-1323-4D2A-99F6-4720D6F43756}" presName="hierChild5" presStyleCnt="0"/>
      <dgm:spPr/>
    </dgm:pt>
    <dgm:pt modelId="{EC12AA1F-5FF0-4FE3-818D-0EA9C2111FAF}" type="pres">
      <dgm:prSet presAssocID="{E0DA26A4-2CE0-4CC3-AC31-EB22D73B1EF3}" presName="hierChild5" presStyleCnt="0"/>
      <dgm:spPr/>
    </dgm:pt>
    <dgm:pt modelId="{89724933-68C4-4F4E-B9E9-7D0AF499AA2A}" type="pres">
      <dgm:prSet presAssocID="{97585F07-06F7-46E3-A5D1-EB9BB6A54506}" presName="Name37" presStyleLbl="parChTrans1D4" presStyleIdx="57" presStyleCnt="74"/>
      <dgm:spPr/>
    </dgm:pt>
    <dgm:pt modelId="{64420E37-2AA7-4EE1-90D5-E54D2ABD7C6F}" type="pres">
      <dgm:prSet presAssocID="{DC2C7087-A9B7-4FD5-B276-5E799246E8ED}" presName="hierRoot2" presStyleCnt="0">
        <dgm:presLayoutVars>
          <dgm:hierBranch val="init"/>
        </dgm:presLayoutVars>
      </dgm:prSet>
      <dgm:spPr/>
    </dgm:pt>
    <dgm:pt modelId="{8E242E0A-B0A1-4174-8BB6-3110C1F66A5D}" type="pres">
      <dgm:prSet presAssocID="{DC2C7087-A9B7-4FD5-B276-5E799246E8ED}" presName="rootComposite" presStyleCnt="0"/>
      <dgm:spPr/>
    </dgm:pt>
    <dgm:pt modelId="{19D8D247-18E5-46F3-A229-951777490955}" type="pres">
      <dgm:prSet presAssocID="{DC2C7087-A9B7-4FD5-B276-5E799246E8ED}" presName="rootText" presStyleLbl="node4" presStyleIdx="57" presStyleCnt="74">
        <dgm:presLayoutVars>
          <dgm:chPref val="3"/>
        </dgm:presLayoutVars>
      </dgm:prSet>
      <dgm:spPr/>
    </dgm:pt>
    <dgm:pt modelId="{A4788279-7428-440D-92E5-FBAE6C740EE2}" type="pres">
      <dgm:prSet presAssocID="{DC2C7087-A9B7-4FD5-B276-5E799246E8ED}" presName="rootConnector" presStyleLbl="node4" presStyleIdx="57" presStyleCnt="74"/>
      <dgm:spPr/>
    </dgm:pt>
    <dgm:pt modelId="{86941CA9-912C-45E2-B31E-A24CC6B27B1F}" type="pres">
      <dgm:prSet presAssocID="{DC2C7087-A9B7-4FD5-B276-5E799246E8ED}" presName="hierChild4" presStyleCnt="0"/>
      <dgm:spPr/>
    </dgm:pt>
    <dgm:pt modelId="{1008103F-987D-4546-9E55-D97894C2D7DB}" type="pres">
      <dgm:prSet presAssocID="{25B26A12-2C0D-40C4-88A6-980C75CBDF9F}" presName="Name37" presStyleLbl="parChTrans1D4" presStyleIdx="58" presStyleCnt="74"/>
      <dgm:spPr/>
    </dgm:pt>
    <dgm:pt modelId="{40C19CD8-CB35-4E28-913C-E86903CD4DC0}" type="pres">
      <dgm:prSet presAssocID="{B0483951-87F2-4C0B-B12D-24761711FB5C}" presName="hierRoot2" presStyleCnt="0">
        <dgm:presLayoutVars>
          <dgm:hierBranch val="init"/>
        </dgm:presLayoutVars>
      </dgm:prSet>
      <dgm:spPr/>
    </dgm:pt>
    <dgm:pt modelId="{46F358E8-088F-4725-97AB-5DD30B58320C}" type="pres">
      <dgm:prSet presAssocID="{B0483951-87F2-4C0B-B12D-24761711FB5C}" presName="rootComposite" presStyleCnt="0"/>
      <dgm:spPr/>
    </dgm:pt>
    <dgm:pt modelId="{2DF71F6C-9555-4065-AFA8-C99E598C3BEB}" type="pres">
      <dgm:prSet presAssocID="{B0483951-87F2-4C0B-B12D-24761711FB5C}" presName="rootText" presStyleLbl="node4" presStyleIdx="58" presStyleCnt="74">
        <dgm:presLayoutVars>
          <dgm:chPref val="3"/>
        </dgm:presLayoutVars>
      </dgm:prSet>
      <dgm:spPr/>
    </dgm:pt>
    <dgm:pt modelId="{390BB849-0B79-411C-BBC5-8E582E223D01}" type="pres">
      <dgm:prSet presAssocID="{B0483951-87F2-4C0B-B12D-24761711FB5C}" presName="rootConnector" presStyleLbl="node4" presStyleIdx="58" presStyleCnt="74"/>
      <dgm:spPr/>
    </dgm:pt>
    <dgm:pt modelId="{CEF72CE5-8417-408E-9C7E-1A24DA2FD79A}" type="pres">
      <dgm:prSet presAssocID="{B0483951-87F2-4C0B-B12D-24761711FB5C}" presName="hierChild4" presStyleCnt="0"/>
      <dgm:spPr/>
    </dgm:pt>
    <dgm:pt modelId="{C82777E1-CBE2-4E32-AE6B-B5E24066E27A}" type="pres">
      <dgm:prSet presAssocID="{B4D731B4-36EA-4804-BC47-895C3DB299A3}" presName="Name37" presStyleLbl="parChTrans1D4" presStyleIdx="59" presStyleCnt="74"/>
      <dgm:spPr/>
    </dgm:pt>
    <dgm:pt modelId="{F8A11F1C-73A8-4540-97BD-D85E06219F5C}" type="pres">
      <dgm:prSet presAssocID="{473FAA01-5107-4A2D-884B-F8B188E4ACDC}" presName="hierRoot2" presStyleCnt="0">
        <dgm:presLayoutVars>
          <dgm:hierBranch val="init"/>
        </dgm:presLayoutVars>
      </dgm:prSet>
      <dgm:spPr/>
    </dgm:pt>
    <dgm:pt modelId="{1B5A07DD-EDF4-47BF-8009-80DAB886B0F8}" type="pres">
      <dgm:prSet presAssocID="{473FAA01-5107-4A2D-884B-F8B188E4ACDC}" presName="rootComposite" presStyleCnt="0"/>
      <dgm:spPr/>
    </dgm:pt>
    <dgm:pt modelId="{CA1A1675-618E-4C11-AEBF-B45663D0E7F7}" type="pres">
      <dgm:prSet presAssocID="{473FAA01-5107-4A2D-884B-F8B188E4ACDC}" presName="rootText" presStyleLbl="node4" presStyleIdx="59" presStyleCnt="74">
        <dgm:presLayoutVars>
          <dgm:chPref val="3"/>
        </dgm:presLayoutVars>
      </dgm:prSet>
      <dgm:spPr/>
    </dgm:pt>
    <dgm:pt modelId="{293C5D46-9B0E-4F1D-B4C0-3123D7C8CDA8}" type="pres">
      <dgm:prSet presAssocID="{473FAA01-5107-4A2D-884B-F8B188E4ACDC}" presName="rootConnector" presStyleLbl="node4" presStyleIdx="59" presStyleCnt="74"/>
      <dgm:spPr/>
    </dgm:pt>
    <dgm:pt modelId="{C77D7891-94E3-4FD3-A7BE-5D42257E64B7}" type="pres">
      <dgm:prSet presAssocID="{473FAA01-5107-4A2D-884B-F8B188E4ACDC}" presName="hierChild4" presStyleCnt="0"/>
      <dgm:spPr/>
    </dgm:pt>
    <dgm:pt modelId="{D3C1E162-8471-4013-9E88-5C278BB02484}" type="pres">
      <dgm:prSet presAssocID="{473FAA01-5107-4A2D-884B-F8B188E4ACDC}" presName="hierChild5" presStyleCnt="0"/>
      <dgm:spPr/>
    </dgm:pt>
    <dgm:pt modelId="{2DCA38C6-E90B-4FD3-BEC8-B3C48085F7B6}" type="pres">
      <dgm:prSet presAssocID="{B50FABE1-A77A-4963-9C74-9664D841D399}" presName="Name37" presStyleLbl="parChTrans1D4" presStyleIdx="60" presStyleCnt="74"/>
      <dgm:spPr/>
    </dgm:pt>
    <dgm:pt modelId="{45888AAD-7D06-4047-AF96-C6B4775EF44E}" type="pres">
      <dgm:prSet presAssocID="{4707C069-9646-4B4E-9DD4-7EFFD07A3889}" presName="hierRoot2" presStyleCnt="0">
        <dgm:presLayoutVars>
          <dgm:hierBranch val="init"/>
        </dgm:presLayoutVars>
      </dgm:prSet>
      <dgm:spPr/>
    </dgm:pt>
    <dgm:pt modelId="{F4025BB0-BA02-4B81-A454-5519E8D12788}" type="pres">
      <dgm:prSet presAssocID="{4707C069-9646-4B4E-9DD4-7EFFD07A3889}" presName="rootComposite" presStyleCnt="0"/>
      <dgm:spPr/>
    </dgm:pt>
    <dgm:pt modelId="{2BEE455B-F807-4386-9A92-4722ECEA0F6D}" type="pres">
      <dgm:prSet presAssocID="{4707C069-9646-4B4E-9DD4-7EFFD07A3889}" presName="rootText" presStyleLbl="node4" presStyleIdx="60" presStyleCnt="74">
        <dgm:presLayoutVars>
          <dgm:chPref val="3"/>
        </dgm:presLayoutVars>
      </dgm:prSet>
      <dgm:spPr/>
    </dgm:pt>
    <dgm:pt modelId="{33F5F277-8909-465F-8CA0-0B23812FF22F}" type="pres">
      <dgm:prSet presAssocID="{4707C069-9646-4B4E-9DD4-7EFFD07A3889}" presName="rootConnector" presStyleLbl="node4" presStyleIdx="60" presStyleCnt="74"/>
      <dgm:spPr/>
    </dgm:pt>
    <dgm:pt modelId="{8E8B091A-41F8-46A3-B5F4-41B3F66610A0}" type="pres">
      <dgm:prSet presAssocID="{4707C069-9646-4B4E-9DD4-7EFFD07A3889}" presName="hierChild4" presStyleCnt="0"/>
      <dgm:spPr/>
    </dgm:pt>
    <dgm:pt modelId="{51A679AC-D763-4C41-9BF6-B71B98304C05}" type="pres">
      <dgm:prSet presAssocID="{4707C069-9646-4B4E-9DD4-7EFFD07A3889}" presName="hierChild5" presStyleCnt="0"/>
      <dgm:spPr/>
    </dgm:pt>
    <dgm:pt modelId="{9DB254F5-EFA1-46BF-B687-E6DF090E323A}" type="pres">
      <dgm:prSet presAssocID="{B0483951-87F2-4C0B-B12D-24761711FB5C}" presName="hierChild5" presStyleCnt="0"/>
      <dgm:spPr/>
    </dgm:pt>
    <dgm:pt modelId="{E20D8EF8-DD2A-4DF8-B093-54D0002A393B}" type="pres">
      <dgm:prSet presAssocID="{F5F75FD6-89F0-44AC-BCC7-D78A20B31FC8}" presName="Name37" presStyleLbl="parChTrans1D4" presStyleIdx="61" presStyleCnt="74"/>
      <dgm:spPr/>
    </dgm:pt>
    <dgm:pt modelId="{89A18E94-8C22-49F2-8BE3-5FBDDB5AB20B}" type="pres">
      <dgm:prSet presAssocID="{A1DCD29F-9FE8-4A4F-8D91-DC3A98F515F9}" presName="hierRoot2" presStyleCnt="0">
        <dgm:presLayoutVars>
          <dgm:hierBranch val="init"/>
        </dgm:presLayoutVars>
      </dgm:prSet>
      <dgm:spPr/>
    </dgm:pt>
    <dgm:pt modelId="{1B9DD34D-C0FA-464C-BA2A-B391992DC618}" type="pres">
      <dgm:prSet presAssocID="{A1DCD29F-9FE8-4A4F-8D91-DC3A98F515F9}" presName="rootComposite" presStyleCnt="0"/>
      <dgm:spPr/>
    </dgm:pt>
    <dgm:pt modelId="{D7E38AAF-B79F-4E91-B4F3-8C65457C0387}" type="pres">
      <dgm:prSet presAssocID="{A1DCD29F-9FE8-4A4F-8D91-DC3A98F515F9}" presName="rootText" presStyleLbl="node4" presStyleIdx="61" presStyleCnt="74">
        <dgm:presLayoutVars>
          <dgm:chPref val="3"/>
        </dgm:presLayoutVars>
      </dgm:prSet>
      <dgm:spPr/>
    </dgm:pt>
    <dgm:pt modelId="{665701AC-F8EB-412C-BF99-76911AD292B5}" type="pres">
      <dgm:prSet presAssocID="{A1DCD29F-9FE8-4A4F-8D91-DC3A98F515F9}" presName="rootConnector" presStyleLbl="node4" presStyleIdx="61" presStyleCnt="74"/>
      <dgm:spPr/>
    </dgm:pt>
    <dgm:pt modelId="{F4B595A4-777D-4DC3-B4B6-324BCB5314CD}" type="pres">
      <dgm:prSet presAssocID="{A1DCD29F-9FE8-4A4F-8D91-DC3A98F515F9}" presName="hierChild4" presStyleCnt="0"/>
      <dgm:spPr/>
    </dgm:pt>
    <dgm:pt modelId="{F78A16E9-87E3-4087-8FC6-BD970143F00F}" type="pres">
      <dgm:prSet presAssocID="{26548A6A-B11B-4C99-9D96-6BE9D43FF336}" presName="Name37" presStyleLbl="parChTrans1D4" presStyleIdx="62" presStyleCnt="74"/>
      <dgm:spPr/>
    </dgm:pt>
    <dgm:pt modelId="{AB9A7F07-959D-42DB-9A88-2BE0AF36D4FB}" type="pres">
      <dgm:prSet presAssocID="{F6A5438A-A174-41BD-BF6D-ECEC318F8481}" presName="hierRoot2" presStyleCnt="0">
        <dgm:presLayoutVars>
          <dgm:hierBranch val="init"/>
        </dgm:presLayoutVars>
      </dgm:prSet>
      <dgm:spPr/>
    </dgm:pt>
    <dgm:pt modelId="{CC1B0310-F960-4DD4-A7BE-CDBF7B1EC9A1}" type="pres">
      <dgm:prSet presAssocID="{F6A5438A-A174-41BD-BF6D-ECEC318F8481}" presName="rootComposite" presStyleCnt="0"/>
      <dgm:spPr/>
    </dgm:pt>
    <dgm:pt modelId="{81E6FD48-0CC1-4453-8391-0C000FA93BA6}" type="pres">
      <dgm:prSet presAssocID="{F6A5438A-A174-41BD-BF6D-ECEC318F8481}" presName="rootText" presStyleLbl="node4" presStyleIdx="62" presStyleCnt="74">
        <dgm:presLayoutVars>
          <dgm:chPref val="3"/>
        </dgm:presLayoutVars>
      </dgm:prSet>
      <dgm:spPr/>
    </dgm:pt>
    <dgm:pt modelId="{DBABD100-8484-4E8B-8869-71469D368C53}" type="pres">
      <dgm:prSet presAssocID="{F6A5438A-A174-41BD-BF6D-ECEC318F8481}" presName="rootConnector" presStyleLbl="node4" presStyleIdx="62" presStyleCnt="74"/>
      <dgm:spPr/>
    </dgm:pt>
    <dgm:pt modelId="{A3062296-DF27-4BA7-943F-C2EC6F430955}" type="pres">
      <dgm:prSet presAssocID="{F6A5438A-A174-41BD-BF6D-ECEC318F8481}" presName="hierChild4" presStyleCnt="0"/>
      <dgm:spPr/>
    </dgm:pt>
    <dgm:pt modelId="{91366F6C-237F-4A93-9963-5A9D664C7781}" type="pres">
      <dgm:prSet presAssocID="{F6A5438A-A174-41BD-BF6D-ECEC318F8481}" presName="hierChild5" presStyleCnt="0"/>
      <dgm:spPr/>
    </dgm:pt>
    <dgm:pt modelId="{DF75435F-EEC7-4C93-AFE0-27C77714DEB9}" type="pres">
      <dgm:prSet presAssocID="{1D2D50B3-AA63-45C0-BD11-5714453B562F}" presName="Name37" presStyleLbl="parChTrans1D4" presStyleIdx="63" presStyleCnt="74"/>
      <dgm:spPr/>
    </dgm:pt>
    <dgm:pt modelId="{651AECEA-AAB9-4BFC-9DC7-F01F91CD2E21}" type="pres">
      <dgm:prSet presAssocID="{C404786C-F99A-4582-B06F-ADC917118F12}" presName="hierRoot2" presStyleCnt="0">
        <dgm:presLayoutVars>
          <dgm:hierBranch val="init"/>
        </dgm:presLayoutVars>
      </dgm:prSet>
      <dgm:spPr/>
    </dgm:pt>
    <dgm:pt modelId="{62004492-A59A-4B47-BABB-10455650AE2E}" type="pres">
      <dgm:prSet presAssocID="{C404786C-F99A-4582-B06F-ADC917118F12}" presName="rootComposite" presStyleCnt="0"/>
      <dgm:spPr/>
    </dgm:pt>
    <dgm:pt modelId="{25660AB6-8E1F-41FD-A172-E2E3A130B631}" type="pres">
      <dgm:prSet presAssocID="{C404786C-F99A-4582-B06F-ADC917118F12}" presName="rootText" presStyleLbl="node4" presStyleIdx="63" presStyleCnt="74">
        <dgm:presLayoutVars>
          <dgm:chPref val="3"/>
        </dgm:presLayoutVars>
      </dgm:prSet>
      <dgm:spPr/>
    </dgm:pt>
    <dgm:pt modelId="{D000C794-C7E5-4D30-8694-76E3CFDCC4C8}" type="pres">
      <dgm:prSet presAssocID="{C404786C-F99A-4582-B06F-ADC917118F12}" presName="rootConnector" presStyleLbl="node4" presStyleIdx="63" presStyleCnt="74"/>
      <dgm:spPr/>
    </dgm:pt>
    <dgm:pt modelId="{B0F79FA2-0DD2-4ADC-B383-C3D24DB49110}" type="pres">
      <dgm:prSet presAssocID="{C404786C-F99A-4582-B06F-ADC917118F12}" presName="hierChild4" presStyleCnt="0"/>
      <dgm:spPr/>
    </dgm:pt>
    <dgm:pt modelId="{0A9E5A08-6827-4C1F-AAB6-6F844440E1CB}" type="pres">
      <dgm:prSet presAssocID="{C404786C-F99A-4582-B06F-ADC917118F12}" presName="hierChild5" presStyleCnt="0"/>
      <dgm:spPr/>
    </dgm:pt>
    <dgm:pt modelId="{C69E9EC4-56D1-4828-9F8B-44222A2EA940}" type="pres">
      <dgm:prSet presAssocID="{A1DCD29F-9FE8-4A4F-8D91-DC3A98F515F9}" presName="hierChild5" presStyleCnt="0"/>
      <dgm:spPr/>
    </dgm:pt>
    <dgm:pt modelId="{B4ABFD30-7A41-4349-99AC-6E9AAFF64780}" type="pres">
      <dgm:prSet presAssocID="{DC2C7087-A9B7-4FD5-B276-5E799246E8ED}" presName="hierChild5" presStyleCnt="0"/>
      <dgm:spPr/>
    </dgm:pt>
    <dgm:pt modelId="{28A8DC56-C2AF-4C26-A49A-F10096256286}" type="pres">
      <dgm:prSet presAssocID="{0C0744CA-E2A3-486F-917E-67063D31188F}" presName="hierChild5" presStyleCnt="0"/>
      <dgm:spPr/>
    </dgm:pt>
    <dgm:pt modelId="{774650E0-F019-4ED9-AD89-ADE32A4E5012}" type="pres">
      <dgm:prSet presAssocID="{D2E7C9EA-7A43-4030-AC97-EF822EFB99A2}" presName="hierChild5" presStyleCnt="0"/>
      <dgm:spPr/>
    </dgm:pt>
    <dgm:pt modelId="{3C52E092-073D-41AB-97BD-9E0C4E6DFDCE}" type="pres">
      <dgm:prSet presAssocID="{91FBBB7B-924D-4A7A-AE24-0BAE7C4E4316}" presName="Name37" presStyleLbl="parChTrans1D3" presStyleIdx="3" presStyleCnt="4"/>
      <dgm:spPr/>
    </dgm:pt>
    <dgm:pt modelId="{4DEA706D-1D4F-4553-BBDB-7B79C3C32B55}" type="pres">
      <dgm:prSet presAssocID="{36FB9B9F-4628-4B53-916E-5AEB46796447}" presName="hierRoot2" presStyleCnt="0">
        <dgm:presLayoutVars>
          <dgm:hierBranch val="init"/>
        </dgm:presLayoutVars>
      </dgm:prSet>
      <dgm:spPr/>
    </dgm:pt>
    <dgm:pt modelId="{D93FB553-19C5-4CF4-B96D-7751E61497DF}" type="pres">
      <dgm:prSet presAssocID="{36FB9B9F-4628-4B53-916E-5AEB46796447}" presName="rootComposite" presStyleCnt="0"/>
      <dgm:spPr/>
    </dgm:pt>
    <dgm:pt modelId="{DEA6AB7C-1304-46F4-BBEC-59067491EC2E}" type="pres">
      <dgm:prSet presAssocID="{36FB9B9F-4628-4B53-916E-5AEB46796447}" presName="rootText" presStyleLbl="node3" presStyleIdx="3" presStyleCnt="4">
        <dgm:presLayoutVars>
          <dgm:chPref val="3"/>
        </dgm:presLayoutVars>
      </dgm:prSet>
      <dgm:spPr/>
    </dgm:pt>
    <dgm:pt modelId="{F2ECA222-D396-4218-9695-54241FA2B216}" type="pres">
      <dgm:prSet presAssocID="{36FB9B9F-4628-4B53-916E-5AEB46796447}" presName="rootConnector" presStyleLbl="node3" presStyleIdx="3" presStyleCnt="4"/>
      <dgm:spPr/>
    </dgm:pt>
    <dgm:pt modelId="{4859DDBE-6FEC-48ED-8A8A-A83E6F97A348}" type="pres">
      <dgm:prSet presAssocID="{36FB9B9F-4628-4B53-916E-5AEB46796447}" presName="hierChild4" presStyleCnt="0"/>
      <dgm:spPr/>
    </dgm:pt>
    <dgm:pt modelId="{2FB01F50-925E-419C-B9C5-60EE20F9C446}" type="pres">
      <dgm:prSet presAssocID="{58BFA8D8-DEA2-4DCA-9A82-57512A73AB91}" presName="Name37" presStyleLbl="parChTrans1D4" presStyleIdx="64" presStyleCnt="74"/>
      <dgm:spPr/>
    </dgm:pt>
    <dgm:pt modelId="{E1F4C50B-41C1-4AB3-A8C0-9A6DFFD939B4}" type="pres">
      <dgm:prSet presAssocID="{2283C2FD-2ABE-4F0F-AB12-8CE857B672CD}" presName="hierRoot2" presStyleCnt="0">
        <dgm:presLayoutVars>
          <dgm:hierBranch val="init"/>
        </dgm:presLayoutVars>
      </dgm:prSet>
      <dgm:spPr/>
    </dgm:pt>
    <dgm:pt modelId="{D423F584-CF7E-4B57-B4C7-465C990AC041}" type="pres">
      <dgm:prSet presAssocID="{2283C2FD-2ABE-4F0F-AB12-8CE857B672CD}" presName="rootComposite" presStyleCnt="0"/>
      <dgm:spPr/>
    </dgm:pt>
    <dgm:pt modelId="{ED8EBE10-45DF-4164-945E-E24910BBBBED}" type="pres">
      <dgm:prSet presAssocID="{2283C2FD-2ABE-4F0F-AB12-8CE857B672CD}" presName="rootText" presStyleLbl="node4" presStyleIdx="64" presStyleCnt="74">
        <dgm:presLayoutVars>
          <dgm:chPref val="3"/>
        </dgm:presLayoutVars>
      </dgm:prSet>
      <dgm:spPr/>
    </dgm:pt>
    <dgm:pt modelId="{AD14DDF4-A9BC-4B85-9F72-E1E834E4FB09}" type="pres">
      <dgm:prSet presAssocID="{2283C2FD-2ABE-4F0F-AB12-8CE857B672CD}" presName="rootConnector" presStyleLbl="node4" presStyleIdx="64" presStyleCnt="74"/>
      <dgm:spPr/>
    </dgm:pt>
    <dgm:pt modelId="{32D5B325-77B2-48F5-B6AC-1FD99F9C9804}" type="pres">
      <dgm:prSet presAssocID="{2283C2FD-2ABE-4F0F-AB12-8CE857B672CD}" presName="hierChild4" presStyleCnt="0"/>
      <dgm:spPr/>
    </dgm:pt>
    <dgm:pt modelId="{F19F9D4A-CC37-49D0-8B64-1F17CAB9D7D5}" type="pres">
      <dgm:prSet presAssocID="{9F58B88F-2937-45DE-9EEF-FEDFBBEC635B}" presName="Name37" presStyleLbl="parChTrans1D4" presStyleIdx="65" presStyleCnt="74"/>
      <dgm:spPr/>
    </dgm:pt>
    <dgm:pt modelId="{53E68856-725A-4E44-B750-4F84722DE4F9}" type="pres">
      <dgm:prSet presAssocID="{9A5CFA6B-B00D-48BC-B462-3810FA2B61FD}" presName="hierRoot2" presStyleCnt="0">
        <dgm:presLayoutVars>
          <dgm:hierBranch val="init"/>
        </dgm:presLayoutVars>
      </dgm:prSet>
      <dgm:spPr/>
    </dgm:pt>
    <dgm:pt modelId="{C7A963E3-073A-415C-B45C-0B33E3884630}" type="pres">
      <dgm:prSet presAssocID="{9A5CFA6B-B00D-48BC-B462-3810FA2B61FD}" presName="rootComposite" presStyleCnt="0"/>
      <dgm:spPr/>
    </dgm:pt>
    <dgm:pt modelId="{619D11CD-9BCF-4D1F-84D1-4611AA7DBD07}" type="pres">
      <dgm:prSet presAssocID="{9A5CFA6B-B00D-48BC-B462-3810FA2B61FD}" presName="rootText" presStyleLbl="node4" presStyleIdx="65" presStyleCnt="74">
        <dgm:presLayoutVars>
          <dgm:chPref val="3"/>
        </dgm:presLayoutVars>
      </dgm:prSet>
      <dgm:spPr/>
    </dgm:pt>
    <dgm:pt modelId="{2A20DBFC-E90A-43F4-8C9E-020A14BB65D3}" type="pres">
      <dgm:prSet presAssocID="{9A5CFA6B-B00D-48BC-B462-3810FA2B61FD}" presName="rootConnector" presStyleLbl="node4" presStyleIdx="65" presStyleCnt="74"/>
      <dgm:spPr/>
    </dgm:pt>
    <dgm:pt modelId="{83B580EF-03C3-415E-8597-62ACC6B9CFDF}" type="pres">
      <dgm:prSet presAssocID="{9A5CFA6B-B00D-48BC-B462-3810FA2B61FD}" presName="hierChild4" presStyleCnt="0"/>
      <dgm:spPr/>
    </dgm:pt>
    <dgm:pt modelId="{216FF372-371B-4C62-8A8C-F1946D2CB6EB}" type="pres">
      <dgm:prSet presAssocID="{7B6688EB-EB5C-4C2E-88C2-0F9C918AD9B0}" presName="Name37" presStyleLbl="parChTrans1D4" presStyleIdx="66" presStyleCnt="74"/>
      <dgm:spPr/>
    </dgm:pt>
    <dgm:pt modelId="{370EF067-07EB-4F3A-85F9-00C37156F6CA}" type="pres">
      <dgm:prSet presAssocID="{BBCF799D-66DA-4CEE-91E7-04EBF4FB0977}" presName="hierRoot2" presStyleCnt="0">
        <dgm:presLayoutVars>
          <dgm:hierBranch val="init"/>
        </dgm:presLayoutVars>
      </dgm:prSet>
      <dgm:spPr/>
    </dgm:pt>
    <dgm:pt modelId="{7F485C47-BBC3-4208-926F-32130C345FC4}" type="pres">
      <dgm:prSet presAssocID="{BBCF799D-66DA-4CEE-91E7-04EBF4FB0977}" presName="rootComposite" presStyleCnt="0"/>
      <dgm:spPr/>
    </dgm:pt>
    <dgm:pt modelId="{67DF4EC6-5309-4C29-800B-BEDE5F9AA3FD}" type="pres">
      <dgm:prSet presAssocID="{BBCF799D-66DA-4CEE-91E7-04EBF4FB0977}" presName="rootText" presStyleLbl="node4" presStyleIdx="66" presStyleCnt="74">
        <dgm:presLayoutVars>
          <dgm:chPref val="3"/>
        </dgm:presLayoutVars>
      </dgm:prSet>
      <dgm:spPr/>
    </dgm:pt>
    <dgm:pt modelId="{D717E0AC-3C1D-4425-84B6-296E6D2F0203}" type="pres">
      <dgm:prSet presAssocID="{BBCF799D-66DA-4CEE-91E7-04EBF4FB0977}" presName="rootConnector" presStyleLbl="node4" presStyleIdx="66" presStyleCnt="74"/>
      <dgm:spPr/>
    </dgm:pt>
    <dgm:pt modelId="{CE5497E9-5348-467F-A2F2-851624EBB3D1}" type="pres">
      <dgm:prSet presAssocID="{BBCF799D-66DA-4CEE-91E7-04EBF4FB0977}" presName="hierChild4" presStyleCnt="0"/>
      <dgm:spPr/>
    </dgm:pt>
    <dgm:pt modelId="{0CE66AAC-57A8-466B-8DB6-6319BA738914}" type="pres">
      <dgm:prSet presAssocID="{BBCF799D-66DA-4CEE-91E7-04EBF4FB0977}" presName="hierChild5" presStyleCnt="0"/>
      <dgm:spPr/>
    </dgm:pt>
    <dgm:pt modelId="{FA825808-AFDF-422B-A895-BF863B8C7FB8}" type="pres">
      <dgm:prSet presAssocID="{B5CB855D-5F7C-4AE6-9D75-9BCC4E221884}" presName="Name37" presStyleLbl="parChTrans1D4" presStyleIdx="67" presStyleCnt="74"/>
      <dgm:spPr/>
    </dgm:pt>
    <dgm:pt modelId="{85FE8439-E21C-4EBD-8787-EEAEF91FC896}" type="pres">
      <dgm:prSet presAssocID="{F27E8D31-6747-4BBD-940D-F63A69D815A0}" presName="hierRoot2" presStyleCnt="0">
        <dgm:presLayoutVars>
          <dgm:hierBranch val="init"/>
        </dgm:presLayoutVars>
      </dgm:prSet>
      <dgm:spPr/>
    </dgm:pt>
    <dgm:pt modelId="{19CDECAB-6842-475B-8E53-703CA5F08F80}" type="pres">
      <dgm:prSet presAssocID="{F27E8D31-6747-4BBD-940D-F63A69D815A0}" presName="rootComposite" presStyleCnt="0"/>
      <dgm:spPr/>
    </dgm:pt>
    <dgm:pt modelId="{299BDD96-D60A-4EB1-90F0-11F22F887323}" type="pres">
      <dgm:prSet presAssocID="{F27E8D31-6747-4BBD-940D-F63A69D815A0}" presName="rootText" presStyleLbl="node4" presStyleIdx="67" presStyleCnt="74">
        <dgm:presLayoutVars>
          <dgm:chPref val="3"/>
        </dgm:presLayoutVars>
      </dgm:prSet>
      <dgm:spPr/>
    </dgm:pt>
    <dgm:pt modelId="{6C4013EB-CE7F-4728-B20B-691F23045749}" type="pres">
      <dgm:prSet presAssocID="{F27E8D31-6747-4BBD-940D-F63A69D815A0}" presName="rootConnector" presStyleLbl="node4" presStyleIdx="67" presStyleCnt="74"/>
      <dgm:spPr/>
    </dgm:pt>
    <dgm:pt modelId="{DD5596CC-CC0D-45FF-A746-08192FA80E18}" type="pres">
      <dgm:prSet presAssocID="{F27E8D31-6747-4BBD-940D-F63A69D815A0}" presName="hierChild4" presStyleCnt="0"/>
      <dgm:spPr/>
    </dgm:pt>
    <dgm:pt modelId="{DFAC2270-F56F-43BB-A814-1A54EB417EE3}" type="pres">
      <dgm:prSet presAssocID="{F27E8D31-6747-4BBD-940D-F63A69D815A0}" presName="hierChild5" presStyleCnt="0"/>
      <dgm:spPr/>
    </dgm:pt>
    <dgm:pt modelId="{A7F17394-3564-49FE-9A98-D1EB49C5D18D}" type="pres">
      <dgm:prSet presAssocID="{9A5CFA6B-B00D-48BC-B462-3810FA2B61FD}" presName="hierChild5" presStyleCnt="0"/>
      <dgm:spPr/>
    </dgm:pt>
    <dgm:pt modelId="{DB20AD8D-C00C-49FB-92E7-5E0F18B704BE}" type="pres">
      <dgm:prSet presAssocID="{0EDAC112-6209-49E8-B562-5BB8FEF19773}" presName="Name37" presStyleLbl="parChTrans1D4" presStyleIdx="68" presStyleCnt="74"/>
      <dgm:spPr/>
    </dgm:pt>
    <dgm:pt modelId="{9071FDC1-F73E-42E1-A283-08B02B22B204}" type="pres">
      <dgm:prSet presAssocID="{04C9ED21-A282-4866-9F7C-CB8B9B182B32}" presName="hierRoot2" presStyleCnt="0">
        <dgm:presLayoutVars>
          <dgm:hierBranch val="init"/>
        </dgm:presLayoutVars>
      </dgm:prSet>
      <dgm:spPr/>
    </dgm:pt>
    <dgm:pt modelId="{1D9DFB51-8AFF-4466-AB36-4AC84115A018}" type="pres">
      <dgm:prSet presAssocID="{04C9ED21-A282-4866-9F7C-CB8B9B182B32}" presName="rootComposite" presStyleCnt="0"/>
      <dgm:spPr/>
    </dgm:pt>
    <dgm:pt modelId="{B36F0CED-2D7F-47C3-A41B-2CEE9EF07B38}" type="pres">
      <dgm:prSet presAssocID="{04C9ED21-A282-4866-9F7C-CB8B9B182B32}" presName="rootText" presStyleLbl="node4" presStyleIdx="68" presStyleCnt="74">
        <dgm:presLayoutVars>
          <dgm:chPref val="3"/>
        </dgm:presLayoutVars>
      </dgm:prSet>
      <dgm:spPr/>
    </dgm:pt>
    <dgm:pt modelId="{270FA636-3A5C-4827-ACA2-E4911A5D0441}" type="pres">
      <dgm:prSet presAssocID="{04C9ED21-A282-4866-9F7C-CB8B9B182B32}" presName="rootConnector" presStyleLbl="node4" presStyleIdx="68" presStyleCnt="74"/>
      <dgm:spPr/>
    </dgm:pt>
    <dgm:pt modelId="{41FAA3B8-47D7-4248-AD1D-47BD8F7D9D25}" type="pres">
      <dgm:prSet presAssocID="{04C9ED21-A282-4866-9F7C-CB8B9B182B32}" presName="hierChild4" presStyleCnt="0"/>
      <dgm:spPr/>
    </dgm:pt>
    <dgm:pt modelId="{3B5FB316-C171-4438-A7C5-76FDE9E8A4B2}" type="pres">
      <dgm:prSet presAssocID="{2CF5A2D8-A1DE-4758-82E5-41F293E1521C}" presName="Name37" presStyleLbl="parChTrans1D4" presStyleIdx="69" presStyleCnt="74"/>
      <dgm:spPr/>
    </dgm:pt>
    <dgm:pt modelId="{3D4B7703-B79B-4598-A713-3A798C33A2D4}" type="pres">
      <dgm:prSet presAssocID="{51495E10-2049-4986-B306-A8585923E59E}" presName="hierRoot2" presStyleCnt="0">
        <dgm:presLayoutVars>
          <dgm:hierBranch val="init"/>
        </dgm:presLayoutVars>
      </dgm:prSet>
      <dgm:spPr/>
    </dgm:pt>
    <dgm:pt modelId="{E9580811-B8C6-4A6F-8099-46D05644FDAE}" type="pres">
      <dgm:prSet presAssocID="{51495E10-2049-4986-B306-A8585923E59E}" presName="rootComposite" presStyleCnt="0"/>
      <dgm:spPr/>
    </dgm:pt>
    <dgm:pt modelId="{BE469312-8703-4B24-80A5-8B2A27FEFCC6}" type="pres">
      <dgm:prSet presAssocID="{51495E10-2049-4986-B306-A8585923E59E}" presName="rootText" presStyleLbl="node4" presStyleIdx="69" presStyleCnt="74">
        <dgm:presLayoutVars>
          <dgm:chPref val="3"/>
        </dgm:presLayoutVars>
      </dgm:prSet>
      <dgm:spPr/>
    </dgm:pt>
    <dgm:pt modelId="{BD398F88-9389-4946-805F-3FDA2C2A261B}" type="pres">
      <dgm:prSet presAssocID="{51495E10-2049-4986-B306-A8585923E59E}" presName="rootConnector" presStyleLbl="node4" presStyleIdx="69" presStyleCnt="74"/>
      <dgm:spPr/>
    </dgm:pt>
    <dgm:pt modelId="{FE1E0AFA-5769-403A-8A16-9225E794D54A}" type="pres">
      <dgm:prSet presAssocID="{51495E10-2049-4986-B306-A8585923E59E}" presName="hierChild4" presStyleCnt="0"/>
      <dgm:spPr/>
    </dgm:pt>
    <dgm:pt modelId="{C546EA81-A2A4-4EAB-9D79-0A7C82D6132B}" type="pres">
      <dgm:prSet presAssocID="{51495E10-2049-4986-B306-A8585923E59E}" presName="hierChild5" presStyleCnt="0"/>
      <dgm:spPr/>
    </dgm:pt>
    <dgm:pt modelId="{A31338E5-837E-4274-B6B4-4066A7BDEF30}" type="pres">
      <dgm:prSet presAssocID="{7595413A-E10B-4071-82A0-C72C03925B2F}" presName="Name37" presStyleLbl="parChTrans1D4" presStyleIdx="70" presStyleCnt="74"/>
      <dgm:spPr/>
    </dgm:pt>
    <dgm:pt modelId="{CFF26BBC-805E-45D4-B285-23A96A96B02D}" type="pres">
      <dgm:prSet presAssocID="{D6250358-6738-4819-8C1C-02159F43DDC0}" presName="hierRoot2" presStyleCnt="0">
        <dgm:presLayoutVars>
          <dgm:hierBranch val="init"/>
        </dgm:presLayoutVars>
      </dgm:prSet>
      <dgm:spPr/>
    </dgm:pt>
    <dgm:pt modelId="{5F906754-3B63-403A-A2E1-6DC93F6C68BC}" type="pres">
      <dgm:prSet presAssocID="{D6250358-6738-4819-8C1C-02159F43DDC0}" presName="rootComposite" presStyleCnt="0"/>
      <dgm:spPr/>
    </dgm:pt>
    <dgm:pt modelId="{13E13590-42C2-4A32-A05D-F37A77CD3235}" type="pres">
      <dgm:prSet presAssocID="{D6250358-6738-4819-8C1C-02159F43DDC0}" presName="rootText" presStyleLbl="node4" presStyleIdx="70" presStyleCnt="74">
        <dgm:presLayoutVars>
          <dgm:chPref val="3"/>
        </dgm:presLayoutVars>
      </dgm:prSet>
      <dgm:spPr/>
    </dgm:pt>
    <dgm:pt modelId="{CFADF766-C2DE-4141-AD6C-1508A1EAEDCD}" type="pres">
      <dgm:prSet presAssocID="{D6250358-6738-4819-8C1C-02159F43DDC0}" presName="rootConnector" presStyleLbl="node4" presStyleIdx="70" presStyleCnt="74"/>
      <dgm:spPr/>
    </dgm:pt>
    <dgm:pt modelId="{B16EBA23-0311-4A4F-B435-A68EEFD44794}" type="pres">
      <dgm:prSet presAssocID="{D6250358-6738-4819-8C1C-02159F43DDC0}" presName="hierChild4" presStyleCnt="0"/>
      <dgm:spPr/>
    </dgm:pt>
    <dgm:pt modelId="{6B3A6C1B-2789-44D9-9B2E-7D70C9C2D31D}" type="pres">
      <dgm:prSet presAssocID="{D6250358-6738-4819-8C1C-02159F43DDC0}" presName="hierChild5" presStyleCnt="0"/>
      <dgm:spPr/>
    </dgm:pt>
    <dgm:pt modelId="{57F73551-AABA-4A4E-9DA4-A35181123F77}" type="pres">
      <dgm:prSet presAssocID="{04C9ED21-A282-4866-9F7C-CB8B9B182B32}" presName="hierChild5" presStyleCnt="0"/>
      <dgm:spPr/>
    </dgm:pt>
    <dgm:pt modelId="{94B4820F-D9AC-4408-A519-013FC39711FC}" type="pres">
      <dgm:prSet presAssocID="{2283C2FD-2ABE-4F0F-AB12-8CE857B672CD}" presName="hierChild5" presStyleCnt="0"/>
      <dgm:spPr/>
    </dgm:pt>
    <dgm:pt modelId="{B442A018-E3BA-4BA2-A7AC-A5AC05381CC4}" type="pres">
      <dgm:prSet presAssocID="{76DB603B-5C7A-4BFA-88CE-C016FC65CA77}" presName="Name37" presStyleLbl="parChTrans1D4" presStyleIdx="71" presStyleCnt="74"/>
      <dgm:spPr/>
    </dgm:pt>
    <dgm:pt modelId="{9247C846-396A-4C30-8394-4B86F798E670}" type="pres">
      <dgm:prSet presAssocID="{304BF4FA-1C54-4E19-9350-682AD14C62BC}" presName="hierRoot2" presStyleCnt="0">
        <dgm:presLayoutVars>
          <dgm:hierBranch val="init"/>
        </dgm:presLayoutVars>
      </dgm:prSet>
      <dgm:spPr/>
    </dgm:pt>
    <dgm:pt modelId="{51AC1BFB-5C0A-43AF-A4EF-BCD70068780D}" type="pres">
      <dgm:prSet presAssocID="{304BF4FA-1C54-4E19-9350-682AD14C62BC}" presName="rootComposite" presStyleCnt="0"/>
      <dgm:spPr/>
    </dgm:pt>
    <dgm:pt modelId="{EB2644A2-D610-400A-904D-CDBED1FF5A5D}" type="pres">
      <dgm:prSet presAssocID="{304BF4FA-1C54-4E19-9350-682AD14C62BC}" presName="rootText" presStyleLbl="node4" presStyleIdx="71" presStyleCnt="74">
        <dgm:presLayoutVars>
          <dgm:chPref val="3"/>
        </dgm:presLayoutVars>
      </dgm:prSet>
      <dgm:spPr/>
    </dgm:pt>
    <dgm:pt modelId="{A0D78842-72F8-462A-98CD-E026DE3097F7}" type="pres">
      <dgm:prSet presAssocID="{304BF4FA-1C54-4E19-9350-682AD14C62BC}" presName="rootConnector" presStyleLbl="node4" presStyleIdx="71" presStyleCnt="74"/>
      <dgm:spPr/>
    </dgm:pt>
    <dgm:pt modelId="{FC735164-4165-4C12-8F09-716BF7B4654B}" type="pres">
      <dgm:prSet presAssocID="{304BF4FA-1C54-4E19-9350-682AD14C62BC}" presName="hierChild4" presStyleCnt="0"/>
      <dgm:spPr/>
    </dgm:pt>
    <dgm:pt modelId="{4C7056E0-FFBD-48B4-AB01-A99B2503087C}" type="pres">
      <dgm:prSet presAssocID="{3955D510-8011-44A5-8131-38BB323FB783}" presName="Name37" presStyleLbl="parChTrans1D4" presStyleIdx="72" presStyleCnt="74"/>
      <dgm:spPr/>
    </dgm:pt>
    <dgm:pt modelId="{4D4E0658-4F69-42FB-B793-2FF513ED413F}" type="pres">
      <dgm:prSet presAssocID="{2979C99F-23C4-4208-8400-05D160587A90}" presName="hierRoot2" presStyleCnt="0">
        <dgm:presLayoutVars>
          <dgm:hierBranch val="init"/>
        </dgm:presLayoutVars>
      </dgm:prSet>
      <dgm:spPr/>
    </dgm:pt>
    <dgm:pt modelId="{0E404D74-1485-4AD4-A7AC-B837641A21D5}" type="pres">
      <dgm:prSet presAssocID="{2979C99F-23C4-4208-8400-05D160587A90}" presName="rootComposite" presStyleCnt="0"/>
      <dgm:spPr/>
    </dgm:pt>
    <dgm:pt modelId="{D9ECEBF8-E17D-4772-B461-D1B280F81A9C}" type="pres">
      <dgm:prSet presAssocID="{2979C99F-23C4-4208-8400-05D160587A90}" presName="rootText" presStyleLbl="node4" presStyleIdx="72" presStyleCnt="74">
        <dgm:presLayoutVars>
          <dgm:chPref val="3"/>
        </dgm:presLayoutVars>
      </dgm:prSet>
      <dgm:spPr/>
    </dgm:pt>
    <dgm:pt modelId="{D486995F-6204-4CAA-AF4D-BD3BD29905DF}" type="pres">
      <dgm:prSet presAssocID="{2979C99F-23C4-4208-8400-05D160587A90}" presName="rootConnector" presStyleLbl="node4" presStyleIdx="72" presStyleCnt="74"/>
      <dgm:spPr/>
    </dgm:pt>
    <dgm:pt modelId="{C0EB7BF7-5721-4E41-A37C-0F86D542C3C1}" type="pres">
      <dgm:prSet presAssocID="{2979C99F-23C4-4208-8400-05D160587A90}" presName="hierChild4" presStyleCnt="0"/>
      <dgm:spPr/>
    </dgm:pt>
    <dgm:pt modelId="{42C77224-5738-43F9-AB34-320A615E5439}" type="pres">
      <dgm:prSet presAssocID="{2979C99F-23C4-4208-8400-05D160587A90}" presName="hierChild5" presStyleCnt="0"/>
      <dgm:spPr/>
    </dgm:pt>
    <dgm:pt modelId="{624CA198-7203-44ED-ABE5-54AF871AB929}" type="pres">
      <dgm:prSet presAssocID="{CF401857-94E7-48D9-9DCE-750506A68E84}" presName="Name37" presStyleLbl="parChTrans1D4" presStyleIdx="73" presStyleCnt="74"/>
      <dgm:spPr/>
    </dgm:pt>
    <dgm:pt modelId="{885CA3B7-8E92-42E0-8DC8-48B1BBA41DE9}" type="pres">
      <dgm:prSet presAssocID="{A5CDAF0A-8F0E-4F84-824D-518BCA182CFF}" presName="hierRoot2" presStyleCnt="0">
        <dgm:presLayoutVars>
          <dgm:hierBranch val="init"/>
        </dgm:presLayoutVars>
      </dgm:prSet>
      <dgm:spPr/>
    </dgm:pt>
    <dgm:pt modelId="{DD781BFA-2E77-485C-BB44-75AB71BF79B3}" type="pres">
      <dgm:prSet presAssocID="{A5CDAF0A-8F0E-4F84-824D-518BCA182CFF}" presName="rootComposite" presStyleCnt="0"/>
      <dgm:spPr/>
    </dgm:pt>
    <dgm:pt modelId="{2D3272F1-0F07-435B-9499-58886F6032F5}" type="pres">
      <dgm:prSet presAssocID="{A5CDAF0A-8F0E-4F84-824D-518BCA182CFF}" presName="rootText" presStyleLbl="node4" presStyleIdx="73" presStyleCnt="74">
        <dgm:presLayoutVars>
          <dgm:chPref val="3"/>
        </dgm:presLayoutVars>
      </dgm:prSet>
      <dgm:spPr/>
    </dgm:pt>
    <dgm:pt modelId="{1A2F58BC-1AEA-43A2-83ED-E195B567953D}" type="pres">
      <dgm:prSet presAssocID="{A5CDAF0A-8F0E-4F84-824D-518BCA182CFF}" presName="rootConnector" presStyleLbl="node4" presStyleIdx="73" presStyleCnt="74"/>
      <dgm:spPr/>
    </dgm:pt>
    <dgm:pt modelId="{BB6C7EC5-F637-4DC2-B53B-A3330599F668}" type="pres">
      <dgm:prSet presAssocID="{A5CDAF0A-8F0E-4F84-824D-518BCA182CFF}" presName="hierChild4" presStyleCnt="0"/>
      <dgm:spPr/>
    </dgm:pt>
    <dgm:pt modelId="{73C88D44-AFB7-4A5A-8239-3F76D3097B1C}" type="pres">
      <dgm:prSet presAssocID="{A5CDAF0A-8F0E-4F84-824D-518BCA182CFF}" presName="hierChild5" presStyleCnt="0"/>
      <dgm:spPr/>
    </dgm:pt>
    <dgm:pt modelId="{FD6A89B9-7B28-4BAD-9D0E-5D2A97A7525B}" type="pres">
      <dgm:prSet presAssocID="{304BF4FA-1C54-4E19-9350-682AD14C62BC}" presName="hierChild5" presStyleCnt="0"/>
      <dgm:spPr/>
    </dgm:pt>
    <dgm:pt modelId="{495974D7-C608-49A6-B234-E0425B7FAA49}" type="pres">
      <dgm:prSet presAssocID="{36FB9B9F-4628-4B53-916E-5AEB46796447}" presName="hierChild5" presStyleCnt="0"/>
      <dgm:spPr/>
    </dgm:pt>
    <dgm:pt modelId="{85781963-A9A1-443D-B4F8-4628E65D5D05}" type="pres">
      <dgm:prSet presAssocID="{AE6385B3-C306-4385-927B-10A1F54A3EAC}" presName="hierChild5" presStyleCnt="0"/>
      <dgm:spPr/>
    </dgm:pt>
    <dgm:pt modelId="{5DA6AA31-2554-4E15-AEA5-CBF1234EB416}" type="pres">
      <dgm:prSet presAssocID="{820D9248-8A65-470F-BEF9-16665084C845}" presName="hierChild3" presStyleCnt="0"/>
      <dgm:spPr/>
    </dgm:pt>
  </dgm:ptLst>
  <dgm:cxnLst>
    <dgm:cxn modelId="{61636300-856C-4028-ABA7-0FB22B1CD70C}" type="presOf" srcId="{F6A5438A-A174-41BD-BF6D-ECEC318F8481}" destId="{DBABD100-8484-4E8B-8869-71469D368C53}" srcOrd="1" destOrd="0" presId="urn:microsoft.com/office/officeart/2005/8/layout/orgChart1"/>
    <dgm:cxn modelId="{CFFA2401-BEE8-4088-A648-B105D85270FA}" type="presOf" srcId="{340434BA-1589-4363-9E26-0BFE5BC2D4DE}" destId="{ECCDD727-CDA5-4201-AB43-5A09A0793CC8}" srcOrd="0" destOrd="0" presId="urn:microsoft.com/office/officeart/2005/8/layout/orgChart1"/>
    <dgm:cxn modelId="{388C0402-A99D-4718-B224-4709E63EFBD0}" type="presOf" srcId="{78BA45EC-5895-4272-9DED-C416711C76CA}" destId="{A49A87E6-8821-48ED-B846-2655242CC43B}" srcOrd="1" destOrd="0" presId="urn:microsoft.com/office/officeart/2005/8/layout/orgChart1"/>
    <dgm:cxn modelId="{AE6FC402-5029-44A4-84A7-6EC6A21A5364}" srcId="{AB9BDDA5-44EE-4190-9570-E0C646FCC8C7}" destId="{80BEB3F7-289C-41A0-9C0A-9B6DA2073DE6}" srcOrd="0" destOrd="0" parTransId="{7C8950CB-5696-4B61-B880-7D3AB6D831C9}" sibTransId="{DBC67842-9C2A-4118-919C-ED23025DD386}"/>
    <dgm:cxn modelId="{099B8803-F61F-4D24-BD82-87A1D58F98F7}" type="presOf" srcId="{7AC1B3F1-5903-4876-A3E8-7B71FF3B0B30}" destId="{790E2EEB-363A-4F46-BC6B-7A1B56DBCA34}" srcOrd="0" destOrd="0" presId="urn:microsoft.com/office/officeart/2005/8/layout/orgChart1"/>
    <dgm:cxn modelId="{7735CF04-151E-4C1D-A9CA-AE81A3FA5CF3}" type="presOf" srcId="{26548A6A-B11B-4C99-9D96-6BE9D43FF336}" destId="{F78A16E9-87E3-4087-8FC6-BD970143F00F}" srcOrd="0" destOrd="0" presId="urn:microsoft.com/office/officeart/2005/8/layout/orgChart1"/>
    <dgm:cxn modelId="{B27AE904-8CA6-45C3-9B30-EB5E62261D50}" type="presOf" srcId="{97585F07-06F7-46E3-A5D1-EB9BB6A54506}" destId="{89724933-68C4-4F4E-B9E9-7D0AF499AA2A}" srcOrd="0" destOrd="0" presId="urn:microsoft.com/office/officeart/2005/8/layout/orgChart1"/>
    <dgm:cxn modelId="{C8993E05-A07F-494D-B07B-3D98C7418EEA}" type="presOf" srcId="{A5CDAF0A-8F0E-4F84-824D-518BCA182CFF}" destId="{1A2F58BC-1AEA-43A2-83ED-E195B567953D}" srcOrd="1" destOrd="0" presId="urn:microsoft.com/office/officeart/2005/8/layout/orgChart1"/>
    <dgm:cxn modelId="{E2F84707-FDE5-4C81-AFC7-B180642C00B6}" srcId="{64643B2F-EC56-4919-AFF7-7F8D58230AF0}" destId="{02A68AA4-0570-4F66-8A49-0A2A7CEC1824}" srcOrd="0" destOrd="0" parTransId="{6DBBA874-58A9-400A-A803-E3F5A359A968}" sibTransId="{8B05C1B6-D245-45CF-BA5F-4D4ED674A0ED}"/>
    <dgm:cxn modelId="{6F097107-3489-448E-9A85-A5E395CD47F6}" type="presOf" srcId="{E3DC44F1-98B8-4576-BD04-9F3BEEB08A55}" destId="{DDCD25D5-54E5-45C7-84F9-25B9AFA42A30}" srcOrd="1" destOrd="0" presId="urn:microsoft.com/office/officeart/2005/8/layout/orgChart1"/>
    <dgm:cxn modelId="{C4288B08-B3F4-4963-8736-4EFD8F1A4BAA}" type="presOf" srcId="{03A66DCA-743A-41F6-8DA4-C965F8AA036A}" destId="{B245D0CA-DA7F-48C9-B2F3-9E589B0781C1}" srcOrd="0" destOrd="0" presId="urn:microsoft.com/office/officeart/2005/8/layout/orgChart1"/>
    <dgm:cxn modelId="{2A4BA10B-27D5-4648-8F79-3A111D1FBD2B}" srcId="{E3DC44F1-98B8-4576-BD04-9F3BEEB08A55}" destId="{35FE0017-556C-44BF-B5D5-064ADE7E8A05}" srcOrd="1" destOrd="0" parTransId="{608E98B4-7899-4C47-9F5C-C9550BDCBA33}" sibTransId="{12411FC9-C29D-44A5-A297-84F1D5FCCF79}"/>
    <dgm:cxn modelId="{DB2EB10B-02D3-468C-8CD1-D6FE1F799F77}" type="presOf" srcId="{DC2C7087-A9B7-4FD5-B276-5E799246E8ED}" destId="{19D8D247-18E5-46F3-A229-951777490955}" srcOrd="0" destOrd="0" presId="urn:microsoft.com/office/officeart/2005/8/layout/orgChart1"/>
    <dgm:cxn modelId="{3F050B0C-6F90-4327-B758-677CD5B29C1B}" srcId="{AB9BDDA5-44EE-4190-9570-E0C646FCC8C7}" destId="{78BA45EC-5895-4272-9DED-C416711C76CA}" srcOrd="1" destOrd="0" parTransId="{017022F7-4F80-471F-8D16-2BA343DC6FB7}" sibTransId="{A4B5A360-7DB3-43ED-B653-77F5FBCBB334}"/>
    <dgm:cxn modelId="{6ED18D0D-615D-4CD5-9070-6B56823BB8A1}" srcId="{4F2D707B-D2FA-434B-BE23-B2CAB2354F17}" destId="{72417751-CE89-4B83-BE40-9741256BF7A3}" srcOrd="0" destOrd="0" parTransId="{496AB5F1-3DDF-4284-97AF-827749AE69B5}" sibTransId="{6BA6CA6C-D605-4C0E-A3D1-56944E3B1C3B}"/>
    <dgm:cxn modelId="{1162960D-CF7F-4C49-8B7E-F614D749F964}" type="presOf" srcId="{70C0676B-2C17-4CA2-AE38-B8C553CA8AB3}" destId="{7F1AD54C-6699-4948-8430-C05595DC2C84}" srcOrd="0" destOrd="0" presId="urn:microsoft.com/office/officeart/2005/8/layout/orgChart1"/>
    <dgm:cxn modelId="{7E15B80D-D075-4386-8D9B-92774C5B61DC}" type="presOf" srcId="{F5F75FD6-89F0-44AC-BCC7-D78A20B31FC8}" destId="{E20D8EF8-DD2A-4DF8-B093-54D0002A393B}" srcOrd="0" destOrd="0" presId="urn:microsoft.com/office/officeart/2005/8/layout/orgChart1"/>
    <dgm:cxn modelId="{7B83CF0D-1CD6-495C-9D05-5A2BAE59B191}" srcId="{8AB9780D-9132-47AD-91AB-059F5A1A4E7F}" destId="{C94CC159-2A0A-4E4C-8053-7057D7C4EFC1}" srcOrd="0" destOrd="0" parTransId="{3ACF916D-64B5-4793-873D-A2C475D9A6DB}" sibTransId="{8ED43B4E-2540-4152-92B9-D7C9667D728D}"/>
    <dgm:cxn modelId="{5994FB0D-4D78-49C0-8592-9CAF1B6A5D02}" type="presOf" srcId="{9F58B88F-2937-45DE-9EEF-FEDFBBEC635B}" destId="{F19F9D4A-CC37-49D0-8B64-1F17CAB9D7D5}" srcOrd="0" destOrd="0" presId="urn:microsoft.com/office/officeart/2005/8/layout/orgChart1"/>
    <dgm:cxn modelId="{C20BFE0D-9EFB-47D7-A2D9-A9455FF9F212}" type="presOf" srcId="{8FE1A39D-FE4A-4B59-8AA7-01D345E8D38E}" destId="{AFF5859E-B504-4E3B-AC44-CE9CE572A254}" srcOrd="0" destOrd="0" presId="urn:microsoft.com/office/officeart/2005/8/layout/orgChart1"/>
    <dgm:cxn modelId="{40D4C00E-16E0-4252-AAF5-5363D923146F}" type="presOf" srcId="{95F31880-64C8-41F8-AA36-075884A5D607}" destId="{EE1C4B03-F079-4C98-B7C4-3CDC17927A2A}" srcOrd="1" destOrd="0" presId="urn:microsoft.com/office/officeart/2005/8/layout/orgChart1"/>
    <dgm:cxn modelId="{3761D00E-2CDE-4C8D-92E7-C87F2EC046DD}" type="presOf" srcId="{8260B82B-F2B4-4B4E-B4F9-0255D39BD822}" destId="{12CA3439-BF23-4659-AB3E-5354024AD422}" srcOrd="0" destOrd="0" presId="urn:microsoft.com/office/officeart/2005/8/layout/orgChart1"/>
    <dgm:cxn modelId="{0A5D6F10-D3F0-45EA-A435-F86F238B6CFE}" type="presOf" srcId="{D27939AF-49D7-4585-A697-6815983296B3}" destId="{00D87BAC-D828-499C-9E58-132552060642}" srcOrd="0" destOrd="0" presId="urn:microsoft.com/office/officeart/2005/8/layout/orgChart1"/>
    <dgm:cxn modelId="{44607010-8E87-4612-8E0E-66834F7E5366}" type="presOf" srcId="{F27E8D31-6747-4BBD-940D-F63A69D815A0}" destId="{299BDD96-D60A-4EB1-90F0-11F22F887323}" srcOrd="0" destOrd="0" presId="urn:microsoft.com/office/officeart/2005/8/layout/orgChart1"/>
    <dgm:cxn modelId="{28C35010-2BAE-400B-A03C-8E13A933FAC7}" type="presOf" srcId="{9A5CFA6B-B00D-48BC-B462-3810FA2B61FD}" destId="{2A20DBFC-E90A-43F4-8C9E-020A14BB65D3}" srcOrd="1" destOrd="0" presId="urn:microsoft.com/office/officeart/2005/8/layout/orgChart1"/>
    <dgm:cxn modelId="{B74FFC10-095A-445F-B99C-80730F38ECEC}" type="presOf" srcId="{2C6BE330-A6E8-46F0-8A4E-EF91D180DFDD}" destId="{D6929B60-C47D-44E3-AED9-2A5DF83D54A6}" srcOrd="0" destOrd="0" presId="urn:microsoft.com/office/officeart/2005/8/layout/orgChart1"/>
    <dgm:cxn modelId="{42CD1A11-CFA3-46DB-86C1-1C33BEA621B3}" type="presOf" srcId="{30BAEA50-1242-4B4B-92E9-F28408360CB8}" destId="{646797C6-3F88-4D25-B35F-5816C829906A}" srcOrd="1" destOrd="0" presId="urn:microsoft.com/office/officeart/2005/8/layout/orgChart1"/>
    <dgm:cxn modelId="{F7EB9A11-1D49-468C-9D49-846F9397B92E}" type="presOf" srcId="{72417751-CE89-4B83-BE40-9741256BF7A3}" destId="{A7D959FD-4F32-48D2-A1E3-599F9282EC63}" srcOrd="0" destOrd="0" presId="urn:microsoft.com/office/officeart/2005/8/layout/orgChart1"/>
    <dgm:cxn modelId="{B950C611-E24F-43EB-83C5-ED285B14DE1D}" type="presOf" srcId="{AFC57EF1-DB99-4604-B731-03167CE653AD}" destId="{E872FCFD-FF74-481D-86BF-8AC64EB4F129}" srcOrd="0" destOrd="0" presId="urn:microsoft.com/office/officeart/2005/8/layout/orgChart1"/>
    <dgm:cxn modelId="{4B6EF011-4408-4CDD-8C21-15CC24788FE1}" type="presOf" srcId="{168B9E64-AB92-4217-BC35-6478BE91BADE}" destId="{22B108DD-0189-4FCB-8A2E-98F6A8CFBE70}" srcOrd="0" destOrd="0" presId="urn:microsoft.com/office/officeart/2005/8/layout/orgChart1"/>
    <dgm:cxn modelId="{F8792612-BF34-4CFA-835E-B202881968EF}" type="presOf" srcId="{4F2D707B-D2FA-434B-BE23-B2CAB2354F17}" destId="{92E5CBE2-F076-4382-8267-2A4FDA759373}" srcOrd="0" destOrd="0" presId="urn:microsoft.com/office/officeart/2005/8/layout/orgChart1"/>
    <dgm:cxn modelId="{13E86312-613F-4962-AEA3-BBC32F64AC67}" type="presOf" srcId="{9D0CCF2C-1420-411F-AC4D-0BCFA2A2738D}" destId="{8CF0F84D-3816-402D-AE68-388E4CC1C327}" srcOrd="0" destOrd="0" presId="urn:microsoft.com/office/officeart/2005/8/layout/orgChart1"/>
    <dgm:cxn modelId="{E5EFB813-7C94-4E04-912C-059D7FC41BA0}" type="presOf" srcId="{820D9248-8A65-470F-BEF9-16665084C845}" destId="{E540901A-CFF9-4BC3-AB2A-923B640EF64F}" srcOrd="1" destOrd="0" presId="urn:microsoft.com/office/officeart/2005/8/layout/orgChart1"/>
    <dgm:cxn modelId="{2D45C813-0B6E-4A09-838D-4018468E6804}" srcId="{820D9248-8A65-470F-BEF9-16665084C845}" destId="{AE6385B3-C306-4385-927B-10A1F54A3EAC}" srcOrd="1" destOrd="0" parTransId="{7156F1D5-64F2-451E-ABCA-EAFC49222959}" sibTransId="{A9DF2290-0ECA-40E7-80BF-A827DB9EE520}"/>
    <dgm:cxn modelId="{4D240414-F3F6-4D6C-A987-F34B5F88E0B4}" srcId="{0C0744CA-E2A3-486F-917E-67063D31188F}" destId="{DC2C7087-A9B7-4FD5-B276-5E799246E8ED}" srcOrd="1" destOrd="0" parTransId="{97585F07-06F7-46E3-A5D1-EB9BB6A54506}" sibTransId="{17905C65-9FCA-469C-806F-D458F0B1C3E8}"/>
    <dgm:cxn modelId="{D28C7014-5222-4FA1-BF59-9BB82298FF2E}" type="presOf" srcId="{A1DCD29F-9FE8-4A4F-8D91-DC3A98F515F9}" destId="{D7E38AAF-B79F-4E91-B4F3-8C65457C0387}" srcOrd="0" destOrd="0" presId="urn:microsoft.com/office/officeart/2005/8/layout/orgChart1"/>
    <dgm:cxn modelId="{7F435214-0D46-49F2-983B-C71DD1480615}" type="presOf" srcId="{6E89E560-40E1-4531-892F-78C9C7D140CF}" destId="{A39EE0EF-236E-4194-B72E-9DEF8129B03D}" srcOrd="0" destOrd="0" presId="urn:microsoft.com/office/officeart/2005/8/layout/orgChart1"/>
    <dgm:cxn modelId="{6F291816-BB55-402C-BD60-903A7935F2E7}" type="presOf" srcId="{8260B82B-F2B4-4B4E-B4F9-0255D39BD822}" destId="{B6407FD0-9C77-4776-BAA2-65EC78FB4C4B}" srcOrd="1" destOrd="0" presId="urn:microsoft.com/office/officeart/2005/8/layout/orgChart1"/>
    <dgm:cxn modelId="{6A883117-597D-454B-8278-CBE1EADCBFBA}" type="presOf" srcId="{0D2F2060-9583-4F7C-8C6A-22FD3887B1E4}" destId="{3EAAAAEA-8F3E-4832-9E15-5DEE27CA02E1}" srcOrd="1" destOrd="0" presId="urn:microsoft.com/office/officeart/2005/8/layout/orgChart1"/>
    <dgm:cxn modelId="{0C674217-15EB-4B1A-9D7D-933F100BF50E}" type="presOf" srcId="{7156F1D5-64F2-451E-ABCA-EAFC49222959}" destId="{84125B49-DEC6-4934-B49F-AEAAE36ACE2F}" srcOrd="0" destOrd="0" presId="urn:microsoft.com/office/officeart/2005/8/layout/orgChart1"/>
    <dgm:cxn modelId="{3897E417-7846-4F70-9219-E1E7283DFDFA}" type="presOf" srcId="{685C6D8C-A3D3-4D35-8C6D-878E87569E95}" destId="{2CA1B833-CAB8-4245-B974-423CCCC5103F}" srcOrd="0" destOrd="0" presId="urn:microsoft.com/office/officeart/2005/8/layout/orgChart1"/>
    <dgm:cxn modelId="{ECE96118-145A-4302-923D-C6E6F2EF7EC9}" type="presOf" srcId="{B0483951-87F2-4C0B-B12D-24761711FB5C}" destId="{2DF71F6C-9555-4065-AFA8-C99E598C3BEB}" srcOrd="0" destOrd="0" presId="urn:microsoft.com/office/officeart/2005/8/layout/orgChart1"/>
    <dgm:cxn modelId="{70084C19-9D93-4F32-9CA9-2F9C7E4B1964}" type="presOf" srcId="{47AF92D8-0780-4307-B714-64514ED51431}" destId="{79CACCB7-D9F9-4C2B-9B91-D5C3DCB81CD1}" srcOrd="0" destOrd="0" presId="urn:microsoft.com/office/officeart/2005/8/layout/orgChart1"/>
    <dgm:cxn modelId="{5A6D0C1B-701E-4789-A050-6CAC28E2F298}" srcId="{04C9ED21-A282-4866-9F7C-CB8B9B182B32}" destId="{51495E10-2049-4986-B306-A8585923E59E}" srcOrd="0" destOrd="0" parTransId="{2CF5A2D8-A1DE-4758-82E5-41F293E1521C}" sibTransId="{99061B96-C5A6-4CF7-8531-92D516BA321A}"/>
    <dgm:cxn modelId="{EEAA4A1B-6BAC-4D45-9947-8651B64B44A2}" srcId="{E3DC44F1-98B8-4576-BD04-9F3BEEB08A55}" destId="{6BF7BCCB-B4F8-4C04-9BB7-628E86753FC5}" srcOrd="0" destOrd="0" parTransId="{A92CC824-23A7-4C64-9FEB-D75961B06A99}" sibTransId="{318137CA-9B24-4CF7-84FB-E4B1683606A1}"/>
    <dgm:cxn modelId="{F684091C-156B-44E9-81B7-CEF8ECAA4B90}" type="presOf" srcId="{D6250358-6738-4819-8C1C-02159F43DDC0}" destId="{13E13590-42C2-4A32-A05D-F37A77CD3235}" srcOrd="0" destOrd="0" presId="urn:microsoft.com/office/officeart/2005/8/layout/orgChart1"/>
    <dgm:cxn modelId="{A549CE1C-A597-48C0-B3E5-E64B90F3CA33}" type="presOf" srcId="{43C9BE49-E690-45F3-9B02-E027A25A83D0}" destId="{95F645CA-0915-4AE1-8F89-B0C80C312C98}" srcOrd="0" destOrd="0" presId="urn:microsoft.com/office/officeart/2005/8/layout/orgChart1"/>
    <dgm:cxn modelId="{ED6CEE1D-807D-4332-9EFC-2E09F9354AAE}" type="presOf" srcId="{366A233F-8B16-4972-895B-8A06735EF401}" destId="{22A36CD1-E7A7-43CD-88CB-6B70D18283A4}" srcOrd="1" destOrd="0" presId="urn:microsoft.com/office/officeart/2005/8/layout/orgChart1"/>
    <dgm:cxn modelId="{B7D5281E-986F-4C13-8B8F-5078A9F0D753}" type="presOf" srcId="{DBAE61D2-6D94-4685-AED1-F96DFD42FC47}" destId="{9CE3D8FE-0AA6-452A-A491-3EB7356980D6}" srcOrd="0" destOrd="0" presId="urn:microsoft.com/office/officeart/2005/8/layout/orgChart1"/>
    <dgm:cxn modelId="{76AB541F-9094-4D36-B2D1-094597CBD951}" type="presOf" srcId="{6BF7BCCB-B4F8-4C04-9BB7-628E86753FC5}" destId="{F4A9DECF-FFDA-45FD-A9F8-62A7D14080DD}" srcOrd="1" destOrd="0" presId="urn:microsoft.com/office/officeart/2005/8/layout/orgChart1"/>
    <dgm:cxn modelId="{99EB6420-0D81-44A4-83E9-09985C067715}" srcId="{2D739518-F495-4DBA-809D-C6A39ACCF47A}" destId="{8260B82B-F2B4-4B4E-B4F9-0255D39BD822}" srcOrd="0" destOrd="0" parTransId="{685C6D8C-A3D3-4D35-8C6D-878E87569E95}" sibTransId="{0202ADD9-03D1-435B-A71D-9C20E33E9413}"/>
    <dgm:cxn modelId="{72D22121-621F-45E4-954F-811ABC2CDB9D}" type="presOf" srcId="{CF401857-94E7-48D9-9DCE-750506A68E84}" destId="{624CA198-7203-44ED-ABE5-54AF871AB929}" srcOrd="0" destOrd="0" presId="urn:microsoft.com/office/officeart/2005/8/layout/orgChart1"/>
    <dgm:cxn modelId="{D3106B21-29C9-41FB-AE99-0457DA47FC04}" type="presOf" srcId="{C2F5D830-37D4-432E-97A2-F4D8D3062F5F}" destId="{5D014AEF-F5F5-4D9F-8303-05C353642030}" srcOrd="0" destOrd="0" presId="urn:microsoft.com/office/officeart/2005/8/layout/orgChart1"/>
    <dgm:cxn modelId="{10519921-3D1D-463B-BEDA-E606739B7CD9}" type="presOf" srcId="{7AC1B3F1-5903-4876-A3E8-7B71FF3B0B30}" destId="{F4894173-8103-4E1B-A32C-C59694F85BD9}" srcOrd="1" destOrd="0" presId="urn:microsoft.com/office/officeart/2005/8/layout/orgChart1"/>
    <dgm:cxn modelId="{5C7B9D24-C5AC-495E-887A-180220701BD2}" type="presOf" srcId="{23DC768F-DFA9-4608-8EB6-CE7D100D0449}" destId="{8E12CCA4-A456-4AD7-9E86-6E2FD1DCF1CF}" srcOrd="1" destOrd="0" presId="urn:microsoft.com/office/officeart/2005/8/layout/orgChart1"/>
    <dgm:cxn modelId="{9999E424-6C67-417A-99EB-6C46A2AA3BE5}" srcId="{9F7718FA-1323-4D2A-99F6-4720D6F43756}" destId="{43C9BE49-E690-45F3-9B02-E027A25A83D0}" srcOrd="0" destOrd="0" parTransId="{53E5A503-AE0F-4C7A-8DEC-0CD0102A88E5}" sibTransId="{521D9F64-DC14-4C0A-952A-497BF2D101E9}"/>
    <dgm:cxn modelId="{0CEF2425-CD07-4CC7-BEDA-C149BC7F441D}" type="presOf" srcId="{0D2F2060-9583-4F7C-8C6A-22FD3887B1E4}" destId="{30C53C49-D8D1-4CB4-AE87-8B396ECA04AD}" srcOrd="0" destOrd="0" presId="urn:microsoft.com/office/officeart/2005/8/layout/orgChart1"/>
    <dgm:cxn modelId="{D1F67B25-25E3-4C6A-AF20-9C70D81162B1}" srcId="{0C4E0ECE-B57B-423E-AB8D-5B1542037167}" destId="{CA64DDCA-1073-48EF-BA34-A60FAAF639C4}" srcOrd="0" destOrd="0" parTransId="{514670F7-23F1-4580-BBE9-E12BDD29D578}" sibTransId="{5A9B4951-1A88-422B-B036-03AA97F908A8}"/>
    <dgm:cxn modelId="{B9140D26-551F-43AA-85EE-ACCD7087017A}" type="presOf" srcId="{43C9BE49-E690-45F3-9B02-E027A25A83D0}" destId="{F61372A3-95BE-41E8-84F3-734CBF4C2EDA}" srcOrd="1" destOrd="0" presId="urn:microsoft.com/office/officeart/2005/8/layout/orgChart1"/>
    <dgm:cxn modelId="{9F67C426-1523-479D-B673-75BC8171A716}" type="presOf" srcId="{A92CC824-23A7-4C64-9FEB-D75961B06A99}" destId="{DF879A43-3B06-4B12-B308-2610A07F7A42}" srcOrd="0" destOrd="0" presId="urn:microsoft.com/office/officeart/2005/8/layout/orgChart1"/>
    <dgm:cxn modelId="{15A1F826-508B-4779-8501-1F3D087DAFCF}" type="presOf" srcId="{3ACF916D-64B5-4793-873D-A2C475D9A6DB}" destId="{F45F3E96-9265-4B3B-BDB7-BA746C17DE12}" srcOrd="0" destOrd="0" presId="urn:microsoft.com/office/officeart/2005/8/layout/orgChart1"/>
    <dgm:cxn modelId="{DBC30A27-0344-425B-AC5C-2827E5960A23}" type="presOf" srcId="{F931C985-C37B-4BD1-A9CC-46113A1D917F}" destId="{928E9066-478A-4431-A84C-1737F9F8991C}" srcOrd="0" destOrd="0" presId="urn:microsoft.com/office/officeart/2005/8/layout/orgChart1"/>
    <dgm:cxn modelId="{411F0F28-161D-4CD1-A989-F35B383B0F4D}" srcId="{9A5CFA6B-B00D-48BC-B462-3810FA2B61FD}" destId="{BBCF799D-66DA-4CEE-91E7-04EBF4FB0977}" srcOrd="0" destOrd="0" parTransId="{7B6688EB-EB5C-4C2E-88C2-0F9C918AD9B0}" sibTransId="{FDDDD724-8D54-44A5-B1DB-52311DCD69A1}"/>
    <dgm:cxn modelId="{728E2A29-9F0E-4E19-AB9C-2E6B797B01E6}" srcId="{B85AD9A4-D1D8-4DBE-AE9F-11466EA1B51D}" destId="{F0EBEC96-5E85-4857-8621-29DCA0C48FBD}" srcOrd="1" destOrd="0" parTransId="{D2F24015-F16A-487C-B4D3-EF065561EE65}" sibTransId="{5A2745A9-E2BB-49F5-9116-C6275A1A68A6}"/>
    <dgm:cxn modelId="{E22D492D-F9C4-4616-9347-3E7726B4C0F9}" type="presOf" srcId="{2979C99F-23C4-4208-8400-05D160587A90}" destId="{D9ECEBF8-E17D-4772-B461-D1B280F81A9C}" srcOrd="0" destOrd="0" presId="urn:microsoft.com/office/officeart/2005/8/layout/orgChart1"/>
    <dgm:cxn modelId="{0A1E652F-1F0B-4976-93DA-A87B866FED0B}" srcId="{64643B2F-EC56-4919-AFF7-7F8D58230AF0}" destId="{23DC768F-DFA9-4608-8EB6-CE7D100D0449}" srcOrd="1" destOrd="0" parTransId="{56CB07D7-406C-45C6-B645-7534F20C1C22}" sibTransId="{B8AB229A-DEDC-4723-BB0E-F7B0A1548952}"/>
    <dgm:cxn modelId="{14C22D31-32E9-4B94-9234-816CD98CB19D}" type="presOf" srcId="{1A9C0B11-3137-4C65-AAA9-E35A32360DF3}" destId="{3198ABB0-C5A3-4A88-84A9-7F3077226AC1}" srcOrd="0" destOrd="0" presId="urn:microsoft.com/office/officeart/2005/8/layout/orgChart1"/>
    <dgm:cxn modelId="{551FC831-00F6-4128-989A-8762DD2CAE1B}" srcId="{B37E6CFA-B914-4C26-B354-DEB55B828F1D}" destId="{02A6491D-0F9E-4FA4-81DE-758A9B1CD7DB}" srcOrd="1" destOrd="0" parTransId="{D27939AF-49D7-4585-A697-6815983296B3}" sibTransId="{AAE841E8-6E20-423A-BC05-6D75C4E392B8}"/>
    <dgm:cxn modelId="{8638E631-2DC0-4E6D-9546-E9A01F691080}" srcId="{B37E6CFA-B914-4C26-B354-DEB55B828F1D}" destId="{30BAEA50-1242-4B4B-92E9-F28408360CB8}" srcOrd="0" destOrd="0" parTransId="{88B5DA88-7947-4B8B-9717-6AF538C6C89C}" sibTransId="{6AA48607-CCBE-4F0C-9A86-74B376FB2FCC}"/>
    <dgm:cxn modelId="{0259EC31-98CE-4D9C-B962-867E16B14A17}" type="presOf" srcId="{EB690AF6-CC97-46E3-BE5F-A388197032EB}" destId="{511FBB6A-D0D0-4DDF-8766-0352EEDB4070}" srcOrd="0" destOrd="0" presId="urn:microsoft.com/office/officeart/2005/8/layout/orgChart1"/>
    <dgm:cxn modelId="{0A320132-6CE2-4CAB-8086-1A09065BEA67}" type="presOf" srcId="{8048DFAB-794D-4741-911B-4781CFCA2AC6}" destId="{2C3372C2-71A1-4D75-AD77-8989B3A79468}" srcOrd="0" destOrd="0" presId="urn:microsoft.com/office/officeart/2005/8/layout/orgChart1"/>
    <dgm:cxn modelId="{04755C33-0CE7-4582-8DE4-57E883F779AD}" type="presOf" srcId="{AE6385B3-C306-4385-927B-10A1F54A3EAC}" destId="{16214051-0B4C-48E0-84C9-A908CBA78890}" srcOrd="1" destOrd="0" presId="urn:microsoft.com/office/officeart/2005/8/layout/orgChart1"/>
    <dgm:cxn modelId="{1C193D34-F53D-4C4D-AD26-1ACF1E1F33C8}" srcId="{CA64DDCA-1073-48EF-BA34-A60FAAF639C4}" destId="{AB9BDDA5-44EE-4190-9570-E0C646FCC8C7}" srcOrd="1" destOrd="0" parTransId="{1A9C0B11-3137-4C65-AAA9-E35A32360DF3}" sibTransId="{F96071F4-9DC1-41D8-B257-779019989ACD}"/>
    <dgm:cxn modelId="{97741837-3AF1-4EF0-A2ED-9486A37350E3}" type="presOf" srcId="{EA7F838E-BC78-4D10-8C92-7BA374DD306B}" destId="{90F19A17-6AD7-4BE7-9F0B-40AD116EC953}" srcOrd="0" destOrd="0" presId="urn:microsoft.com/office/officeart/2005/8/layout/orgChart1"/>
    <dgm:cxn modelId="{FD488137-ADC0-4579-AD80-9D4035FBBE40}" srcId="{B70C2CD0-D7E5-4237-9F20-B6DCC7569C0D}" destId="{5BB954C4-3F60-4813-8F4F-F465CFEE981C}" srcOrd="0" destOrd="0" parTransId="{0FACC53C-DCFE-4E3A-840E-BCC70DA6E52D}" sibTransId="{CABEA808-D18C-4A0D-B765-88E56BF5F399}"/>
    <dgm:cxn modelId="{B8D24B38-AE28-4B72-9737-A9F458BA7FA3}" type="presOf" srcId="{BF8A1767-2100-42E6-AA44-65B770EBEC6B}" destId="{6727A60B-998A-4F07-B5BD-631AC83993D2}" srcOrd="0" destOrd="0" presId="urn:microsoft.com/office/officeart/2005/8/layout/orgChart1"/>
    <dgm:cxn modelId="{C1BEC138-F667-4C12-B167-85ECE858096E}" type="presOf" srcId="{5E5DA363-C570-4755-9067-FA507E69D609}" destId="{D12867A3-CD4B-45C1-B2E4-70B3FBDC93DD}" srcOrd="0" destOrd="0" presId="urn:microsoft.com/office/officeart/2005/8/layout/orgChart1"/>
    <dgm:cxn modelId="{80271539-D196-4FD5-9996-8D6AC32C2172}" srcId="{846C98F9-EAD1-4BD7-8047-27E2E215C729}" destId="{5F1FB26F-0E57-472C-AAAA-210AB7A67954}" srcOrd="0" destOrd="0" parTransId="{84BFD7AC-794D-482C-85D4-D2A2F56647FD}" sibTransId="{31CD9850-06C9-43F6-BB82-A0A0671F7BD7}"/>
    <dgm:cxn modelId="{1FB55139-2D87-4B9E-80FA-F9CAF1459DEB}" srcId="{9C8D88B6-97CE-4B23-BFCB-5A5861B63254}" destId="{A20C85B6-A0DB-4C7B-AF0F-D76733C1945E}" srcOrd="0" destOrd="0" parTransId="{69B9F385-C0E0-49A3-866F-6DDBDD35398B}" sibTransId="{2A15755D-17E9-478B-A613-B01B450115BC}"/>
    <dgm:cxn modelId="{7A771F3A-09AC-45B4-A029-9B368CE3A2CB}" srcId="{B85AD9A4-D1D8-4DBE-AE9F-11466EA1B51D}" destId="{39372E36-9B68-4959-B940-23A8014C1622}" srcOrd="0" destOrd="0" parTransId="{92CAD94F-54AD-44D4-B27E-84AA6D77B96C}" sibTransId="{80784D92-88D6-4079-8892-ABFAA3A35049}"/>
    <dgm:cxn modelId="{91D1643A-E154-4F3D-9B30-0D560B897E94}" type="presOf" srcId="{64643B2F-EC56-4919-AFF7-7F8D58230AF0}" destId="{FC1BB6B4-2C5A-4A59-9E0D-CCA44BAFB7A9}" srcOrd="0" destOrd="0" presId="urn:microsoft.com/office/officeart/2005/8/layout/orgChart1"/>
    <dgm:cxn modelId="{5D15573A-C72E-4CC7-B676-75A934D1D7D2}" srcId="{B0483951-87F2-4C0B-B12D-24761711FB5C}" destId="{473FAA01-5107-4A2D-884B-F8B188E4ACDC}" srcOrd="0" destOrd="0" parTransId="{B4D731B4-36EA-4804-BC47-895C3DB299A3}" sibTransId="{B1D1CC84-349B-456F-8EA5-BE9395B6FB6F}"/>
    <dgm:cxn modelId="{F54CCB3A-7C3F-42C8-BB5C-C26B0866B120}" type="presOf" srcId="{49D9B943-2675-4905-9301-85E0B6C57EA6}" destId="{F512A92A-0D6D-4C8B-AFF0-4854ACDCAD82}" srcOrd="0" destOrd="0" presId="urn:microsoft.com/office/officeart/2005/8/layout/orgChart1"/>
    <dgm:cxn modelId="{736A023B-BA47-43C9-B6B1-E59B72C1D788}" srcId="{4F2D707B-D2FA-434B-BE23-B2CAB2354F17}" destId="{B85AD9A4-D1D8-4DBE-AE9F-11466EA1B51D}" srcOrd="1" destOrd="0" parTransId="{8FE1A39D-FE4A-4B59-8AA7-01D345E8D38E}" sibTransId="{551EEB95-BA83-413B-B1D1-FEA64FDC1CBB}"/>
    <dgm:cxn modelId="{77B21A3B-2D26-45EE-A508-4E3967906413}" type="presOf" srcId="{EB690AF6-CC97-46E3-BE5F-A388197032EB}" destId="{A1BF8C14-7BE3-4806-8C6C-FE6A1D01CB97}" srcOrd="1" destOrd="0" presId="urn:microsoft.com/office/officeart/2005/8/layout/orgChart1"/>
    <dgm:cxn modelId="{B56BB43D-5321-480E-A71C-86A7BCB4734B}" type="presOf" srcId="{25B26A12-2C0D-40C4-88A6-980C75CBDF9F}" destId="{1008103F-987D-4546-9E55-D97894C2D7DB}" srcOrd="0" destOrd="0" presId="urn:microsoft.com/office/officeart/2005/8/layout/orgChart1"/>
    <dgm:cxn modelId="{CFF3C73D-8909-4079-834D-F25DB227699E}" type="presOf" srcId="{E0DA26A4-2CE0-4CC3-AC31-EB22D73B1EF3}" destId="{2F601346-7370-42F0-A041-4F8ACBC00B6D}" srcOrd="0" destOrd="0" presId="urn:microsoft.com/office/officeart/2005/8/layout/orgChart1"/>
    <dgm:cxn modelId="{ABA9053E-C4B2-4786-B1E8-82FF43C25A19}" type="presOf" srcId="{04C9ED21-A282-4866-9F7C-CB8B9B182B32}" destId="{270FA636-3A5C-4827-ACA2-E4911A5D0441}" srcOrd="1" destOrd="0" presId="urn:microsoft.com/office/officeart/2005/8/layout/orgChart1"/>
    <dgm:cxn modelId="{FB49853E-4886-4ECE-93DF-6FBBEC3770F2}" type="presOf" srcId="{7595413A-E10B-4071-82A0-C72C03925B2F}" destId="{A31338E5-837E-4274-B6B4-4066A7BDEF30}" srcOrd="0" destOrd="0" presId="urn:microsoft.com/office/officeart/2005/8/layout/orgChart1"/>
    <dgm:cxn modelId="{9787EF3E-2D25-48FD-91B1-5E29B9791F69}" type="presOf" srcId="{9F7718FA-1323-4D2A-99F6-4720D6F43756}" destId="{CDD9C011-0823-4B77-B21F-A2589A09F1A6}" srcOrd="0" destOrd="0" presId="urn:microsoft.com/office/officeart/2005/8/layout/orgChart1"/>
    <dgm:cxn modelId="{BDC7743F-D719-40E5-A2D7-C0C87D31F562}" type="presOf" srcId="{473FAA01-5107-4A2D-884B-F8B188E4ACDC}" destId="{CA1A1675-618E-4C11-AEBF-B45663D0E7F7}" srcOrd="0" destOrd="0" presId="urn:microsoft.com/office/officeart/2005/8/layout/orgChart1"/>
    <dgm:cxn modelId="{443A7A3F-3FF8-4543-963A-B37704FFA68E}" type="presOf" srcId="{B37E6CFA-B914-4C26-B354-DEB55B828F1D}" destId="{14D5C2B5-7EF3-4939-BB10-FF53DE68DC95}" srcOrd="1" destOrd="0" presId="urn:microsoft.com/office/officeart/2005/8/layout/orgChart1"/>
    <dgm:cxn modelId="{4A371140-D0DB-4F14-A5DC-4DAEEAEA9A72}" srcId="{AE6385B3-C306-4385-927B-10A1F54A3EAC}" destId="{36FB9B9F-4628-4B53-916E-5AEB46796447}" srcOrd="1" destOrd="0" parTransId="{91FBBB7B-924D-4A7A-AE24-0BAE7C4E4316}" sibTransId="{00FF0B96-FD7C-4BA6-BAC2-7506A55CA354}"/>
    <dgm:cxn modelId="{46B11E5B-20F7-4FFE-9B80-2BB86B06F711}" type="presOf" srcId="{AB9BDDA5-44EE-4190-9570-E0C646FCC8C7}" destId="{F0A55F72-1495-46FC-B6C7-44C425A26526}" srcOrd="0" destOrd="0" presId="urn:microsoft.com/office/officeart/2005/8/layout/orgChart1"/>
    <dgm:cxn modelId="{64BB7C5B-D1C9-453C-BD97-ABAC1DC9D909}" type="presOf" srcId="{FF7DD2EA-087F-44F4-B472-8B76995D97C0}" destId="{CEF15402-5C21-4BDB-944C-51AF0E6B8333}" srcOrd="0" destOrd="0" presId="urn:microsoft.com/office/officeart/2005/8/layout/orgChart1"/>
    <dgm:cxn modelId="{4BA18E5C-D41A-4DDF-A7EC-88E6F31E023F}" type="presOf" srcId="{B85AD9A4-D1D8-4DBE-AE9F-11466EA1B51D}" destId="{0771F50B-ADDB-48A3-A6B5-861678537ACA}" srcOrd="0" destOrd="0" presId="urn:microsoft.com/office/officeart/2005/8/layout/orgChart1"/>
    <dgm:cxn modelId="{6BFBFB5C-6908-42AA-A164-4A0AF5EDE70A}" type="presOf" srcId="{1934DDAB-A2FF-43ED-9E9A-827B938E36B9}" destId="{2EC475E8-FE1B-4773-B3D9-47219D15E965}" srcOrd="1" destOrd="0" presId="urn:microsoft.com/office/officeart/2005/8/layout/orgChart1"/>
    <dgm:cxn modelId="{B1EE2441-CADC-4CF1-9EBC-0EF472B30E60}" srcId="{04C9ED21-A282-4866-9F7C-CB8B9B182B32}" destId="{D6250358-6738-4819-8C1C-02159F43DDC0}" srcOrd="1" destOrd="0" parTransId="{7595413A-E10B-4071-82A0-C72C03925B2F}" sibTransId="{3CE88F06-C122-4758-A1F9-C1400562CBB8}"/>
    <dgm:cxn modelId="{19282C61-1EDC-4CF9-8F03-794EBFF64009}" type="presOf" srcId="{608E98B4-7899-4C47-9F5C-C9550BDCBA33}" destId="{78CA75D0-5585-4DCD-9449-192EDB5330BE}" srcOrd="0" destOrd="0" presId="urn:microsoft.com/office/officeart/2005/8/layout/orgChart1"/>
    <dgm:cxn modelId="{D5ABBB41-7346-4D56-8730-FFF19199725C}" type="presOf" srcId="{F931C985-C37B-4BD1-A9CC-46113A1D917F}" destId="{D5B6FF14-4C6E-49A6-A6C3-5E3D5A62F042}" srcOrd="1" destOrd="0" presId="urn:microsoft.com/office/officeart/2005/8/layout/orgChart1"/>
    <dgm:cxn modelId="{DEAEE041-25A0-47DB-BA4E-8FF94C86E775}" type="presOf" srcId="{B5CB855D-5F7C-4AE6-9D75-9BCC4E221884}" destId="{FA825808-AFDF-422B-A895-BF863B8C7FB8}" srcOrd="0" destOrd="0" presId="urn:microsoft.com/office/officeart/2005/8/layout/orgChart1"/>
    <dgm:cxn modelId="{E23FF141-F3F9-4072-9B17-09F46ADE8E4D}" type="presOf" srcId="{C94CC159-2A0A-4E4C-8053-7057D7C4EFC1}" destId="{31A872C9-DD28-4E3A-9846-232017A963F3}" srcOrd="1" destOrd="0" presId="urn:microsoft.com/office/officeart/2005/8/layout/orgChart1"/>
    <dgm:cxn modelId="{78474162-93D7-4A71-845D-50EE671E05A5}" srcId="{78BA45EC-5895-4272-9DED-C416711C76CA}" destId="{B37E6CFA-B914-4C26-B354-DEB55B828F1D}" srcOrd="0" destOrd="0" parTransId="{AB7B9801-35E1-4B6A-B7B1-986B47A3C7F8}" sibTransId="{4CDEE161-3578-47C0-B481-9FF27F4B362F}"/>
    <dgm:cxn modelId="{BD7DA362-44F1-440F-B0FF-DBAA7D2759FD}" type="presOf" srcId="{5F1FB26F-0E57-472C-AAAA-210AB7A67954}" destId="{82515A5A-C584-48A0-942E-D28A6E671BD5}" srcOrd="0" destOrd="0" presId="urn:microsoft.com/office/officeart/2005/8/layout/orgChart1"/>
    <dgm:cxn modelId="{CB70A842-AB4C-4D90-A2C3-256945819AA7}" type="presOf" srcId="{3955D510-8011-44A5-8131-38BB323FB783}" destId="{4C7056E0-FFBD-48B4-AB01-A99B2503087C}" srcOrd="0" destOrd="0" presId="urn:microsoft.com/office/officeart/2005/8/layout/orgChart1"/>
    <dgm:cxn modelId="{3958D742-2C53-4D72-ADBF-88596892C667}" type="presOf" srcId="{08EB950D-2BC1-4710-AD06-300BFBC6EC59}" destId="{76356832-66BD-4A6A-8FE5-77335D167FB8}" srcOrd="1" destOrd="0" presId="urn:microsoft.com/office/officeart/2005/8/layout/orgChart1"/>
    <dgm:cxn modelId="{61E90643-EE50-4BFD-B79F-480B9315FA90}" srcId="{9D0CCF2C-1420-411F-AC4D-0BCFA2A2738D}" destId="{B4770A0F-6D40-4EC2-BE8D-00E50A6BBF23}" srcOrd="0" destOrd="0" parTransId="{2C3A78B7-65B4-4A71-B425-2C9ED0857EFE}" sibTransId="{58B29D6B-0C48-4765-972F-C9E91376D91E}"/>
    <dgm:cxn modelId="{C0B6BE43-C1EA-48BE-9ACC-C040EE04EA20}" srcId="{2283C2FD-2ABE-4F0F-AB12-8CE857B672CD}" destId="{9A5CFA6B-B00D-48BC-B462-3810FA2B61FD}" srcOrd="0" destOrd="0" parTransId="{9F58B88F-2937-45DE-9EEF-FEDFBBEC635B}" sibTransId="{20E536C7-54DC-4A6E-AD1F-F05BA3567371}"/>
    <dgm:cxn modelId="{0C29D843-E96C-432D-91CE-663AE0E47013}" srcId="{78BA45EC-5895-4272-9DED-C416711C76CA}" destId="{95F31880-64C8-41F8-AA36-075884A5D607}" srcOrd="1" destOrd="0" parTransId="{1FBBB88D-797C-4B21-AB20-18274893C444}" sibTransId="{7A9FFF43-CB7A-4045-9E73-6487014F652B}"/>
    <dgm:cxn modelId="{7A731164-AE16-402C-A6F8-EC303EDC8542}" type="presOf" srcId="{80BEB3F7-289C-41A0-9C0A-9B6DA2073DE6}" destId="{C98BEBC7-0CCE-4869-8D88-24FCC34E3269}" srcOrd="0" destOrd="0" presId="urn:microsoft.com/office/officeart/2005/8/layout/orgChart1"/>
    <dgm:cxn modelId="{B2E63264-1E64-41AF-B128-B40E4CF4C612}" type="presOf" srcId="{9D0CCF2C-1420-411F-AC4D-0BCFA2A2738D}" destId="{15774881-BC7E-40D9-9FC0-FB97D6BA23AE}" srcOrd="1" destOrd="0" presId="urn:microsoft.com/office/officeart/2005/8/layout/orgChart1"/>
    <dgm:cxn modelId="{60B26364-C87C-4837-BFAE-88280329005B}" type="presOf" srcId="{2C3A78B7-65B4-4A71-B425-2C9ED0857EFE}" destId="{8077E28B-730D-42B2-8A76-A5D7E0303D7B}" srcOrd="0" destOrd="0" presId="urn:microsoft.com/office/officeart/2005/8/layout/orgChart1"/>
    <dgm:cxn modelId="{7F63A244-E906-4C93-9151-D84748106BFD}" type="presOf" srcId="{800DB06E-AA3D-4516-BAD3-6050156F3A80}" destId="{FB5EC64B-7B3D-4C6D-A1B4-63217AF75C13}" srcOrd="1" destOrd="0" presId="urn:microsoft.com/office/officeart/2005/8/layout/orgChart1"/>
    <dgm:cxn modelId="{0E86F544-18FF-413A-9B44-D038BC2880BC}" type="presOf" srcId="{E0DA26A4-2CE0-4CC3-AC31-EB22D73B1EF3}" destId="{C0CF44E4-2B4D-45A6-9965-1047E7807582}" srcOrd="1" destOrd="0" presId="urn:microsoft.com/office/officeart/2005/8/layout/orgChart1"/>
    <dgm:cxn modelId="{87DD6065-2A59-47FC-AE45-F6EF9E54CBCC}" type="presOf" srcId="{B4F26B51-95A9-4CED-8C0B-43BFB31ABDA4}" destId="{1A651EE8-8C05-4F62-9CC6-D669FF00DD74}" srcOrd="0" destOrd="0" presId="urn:microsoft.com/office/officeart/2005/8/layout/orgChart1"/>
    <dgm:cxn modelId="{2965E145-F623-438F-897C-7F6ED4698ED8}" type="presOf" srcId="{DBAE61D2-6D94-4685-AED1-F96DFD42FC47}" destId="{8841456D-EF16-4E71-B0CD-12806A7CBA0A}" srcOrd="1" destOrd="0" presId="urn:microsoft.com/office/officeart/2005/8/layout/orgChart1"/>
    <dgm:cxn modelId="{87930366-9BF8-4CA3-84C2-5F15AFE04174}" type="presOf" srcId="{52FA79B0-DAE2-4198-A9D7-38AB8556FD0A}" destId="{960120FF-1E2F-4CBA-9230-61C41F26F902}" srcOrd="0" destOrd="0" presId="urn:microsoft.com/office/officeart/2005/8/layout/orgChart1"/>
    <dgm:cxn modelId="{13D83266-8F82-4C43-9F76-998C9FFC9EF1}" type="presOf" srcId="{1CC0EC68-50BF-4FAF-945C-DE10A0F0BCD7}" destId="{60F23486-A110-44E9-919C-2E8F0E25073D}" srcOrd="1" destOrd="0" presId="urn:microsoft.com/office/officeart/2005/8/layout/orgChart1"/>
    <dgm:cxn modelId="{C9764066-5E87-435B-A348-8219A28EE5D7}" type="presOf" srcId="{B70C2CD0-D7E5-4237-9F20-B6DCC7569C0D}" destId="{01DFEAC7-059A-4854-9F01-F4A9CC5A6182}" srcOrd="0" destOrd="0" presId="urn:microsoft.com/office/officeart/2005/8/layout/orgChart1"/>
    <dgm:cxn modelId="{E08A8F46-A215-4926-A1A6-542BC2C4EEB1}" type="presOf" srcId="{BBCF799D-66DA-4CEE-91E7-04EBF4FB0977}" destId="{67DF4EC6-5309-4C29-800B-BEDE5F9AA3FD}" srcOrd="0" destOrd="0" presId="urn:microsoft.com/office/officeart/2005/8/layout/orgChart1"/>
    <dgm:cxn modelId="{7B1B7C47-8580-4323-90C0-B7F1D25FD004}" srcId="{9C8D88B6-97CE-4B23-BFCB-5A5861B63254}" destId="{EB690AF6-CC97-46E3-BE5F-A388197032EB}" srcOrd="1" destOrd="0" parTransId="{DCBA77C4-C914-41F1-942C-69E5B673B634}" sibTransId="{37608330-D841-4630-BA00-32E3DDC241D7}"/>
    <dgm:cxn modelId="{CDBBE367-8810-48FF-A1E0-0DBEE1459168}" type="presOf" srcId="{4707C069-9646-4B4E-9DD4-7EFFD07A3889}" destId="{33F5F277-8909-465F-8CA0-0B23812FF22F}" srcOrd="1" destOrd="0" presId="urn:microsoft.com/office/officeart/2005/8/layout/orgChart1"/>
    <dgm:cxn modelId="{D1872649-BAAA-48FD-B002-15B1536CFDB1}" type="presOf" srcId="{CA64DDCA-1073-48EF-BA34-A60FAAF639C4}" destId="{79ABB073-DAB5-4C72-80DE-C0C70FBF2EB5}" srcOrd="0" destOrd="0" presId="urn:microsoft.com/office/officeart/2005/8/layout/orgChart1"/>
    <dgm:cxn modelId="{CC3B7269-75DF-44E1-AD28-8C84C0CD2E02}" type="presOf" srcId="{58BFA8D8-DEA2-4DCA-9A82-57512A73AB91}" destId="{2FB01F50-925E-419C-B9C5-60EE20F9C446}" srcOrd="0" destOrd="0" presId="urn:microsoft.com/office/officeart/2005/8/layout/orgChart1"/>
    <dgm:cxn modelId="{CEF29149-C808-408D-9F60-C80C1DF31EF4}" type="presOf" srcId="{AB7B9801-35E1-4B6A-B7B1-986B47A3C7F8}" destId="{EC04AF5B-4888-42A3-B478-A237C9515A1E}" srcOrd="0" destOrd="0" presId="urn:microsoft.com/office/officeart/2005/8/layout/orgChart1"/>
    <dgm:cxn modelId="{1E06236A-4D88-4C0F-A2E6-5EB09265CE8D}" type="presOf" srcId="{4F2D707B-D2FA-434B-BE23-B2CAB2354F17}" destId="{5F017711-E351-48A9-9A13-B3EB00774F18}" srcOrd="1" destOrd="0" presId="urn:microsoft.com/office/officeart/2005/8/layout/orgChart1"/>
    <dgm:cxn modelId="{DC752E4A-CEE2-4076-BC5B-9B7C40700288}" type="presOf" srcId="{1FBBB88D-797C-4B21-AB20-18274893C444}" destId="{6E7F5757-B244-4E01-A512-303B29857F90}" srcOrd="0" destOrd="0" presId="urn:microsoft.com/office/officeart/2005/8/layout/orgChart1"/>
    <dgm:cxn modelId="{FA0A384A-D83D-44FA-B625-6F0C73E8D60F}" type="presOf" srcId="{0FACC53C-DCFE-4E3A-840E-BCC70DA6E52D}" destId="{AB9025C1-24F1-4462-9FDA-C6B74B1CDA62}" srcOrd="0" destOrd="0" presId="urn:microsoft.com/office/officeart/2005/8/layout/orgChart1"/>
    <dgm:cxn modelId="{9F913A6A-B44E-44C1-B193-6272EF7ACDA2}" type="presOf" srcId="{88B5DA88-7947-4B8B-9717-6AF538C6C89C}" destId="{9111694E-83EB-46C9-AEDD-412C4EA7A555}" srcOrd="0" destOrd="0" presId="urn:microsoft.com/office/officeart/2005/8/layout/orgChart1"/>
    <dgm:cxn modelId="{61799A6B-19F6-4A5D-A0F2-EA2071632BBF}" type="presOf" srcId="{C404786C-F99A-4582-B06F-ADC917118F12}" destId="{D000C794-C7E5-4D30-8694-76E3CFDCC4C8}" srcOrd="1" destOrd="0" presId="urn:microsoft.com/office/officeart/2005/8/layout/orgChart1"/>
    <dgm:cxn modelId="{25AD4E6C-E323-4EA6-A2DC-F2D9B81D5CAC}" type="presOf" srcId="{0C4E0ECE-B57B-423E-AB8D-5B1542037167}" destId="{4DE60BF3-F6D9-48B1-A9B9-B38E857573AD}" srcOrd="1" destOrd="0" presId="urn:microsoft.com/office/officeart/2005/8/layout/orgChart1"/>
    <dgm:cxn modelId="{0616B66C-7B37-4E0C-A760-E24755FF4C68}" type="presOf" srcId="{E436488B-3D3B-4C22-AD19-2279BF15960C}" destId="{D31C97CF-D21E-45FF-98CF-06F608090262}" srcOrd="0" destOrd="0" presId="urn:microsoft.com/office/officeart/2005/8/layout/orgChart1"/>
    <dgm:cxn modelId="{D457C34C-2A1A-48A8-A11F-E91B983089D2}" type="presOf" srcId="{6B414D31-7FAF-4B6B-A795-728F092CDD38}" destId="{089496A2-7E44-437C-84A0-3721EFD6C4D2}" srcOrd="0" destOrd="0" presId="urn:microsoft.com/office/officeart/2005/8/layout/orgChart1"/>
    <dgm:cxn modelId="{6793036D-1422-48D1-A6F2-038CBB5984E4}" srcId="{2D739518-F495-4DBA-809D-C6A39ACCF47A}" destId="{1CC0EC68-50BF-4FAF-945C-DE10A0F0BCD7}" srcOrd="1" destOrd="0" parTransId="{EA7F838E-BC78-4D10-8C92-7BA374DD306B}" sibTransId="{DB4D2963-A140-4F52-8864-1F2A52811FE2}"/>
    <dgm:cxn modelId="{5947556D-370D-4B17-A49B-14A5FFBD0113}" type="presOf" srcId="{DCBA77C4-C914-41F1-942C-69E5B673B634}" destId="{6A4A3F7C-2C31-4726-A7E4-9BDD2043977E}" srcOrd="0" destOrd="0" presId="urn:microsoft.com/office/officeart/2005/8/layout/orgChart1"/>
    <dgm:cxn modelId="{29CA036E-72B3-4576-892F-94A13AD1BC8C}" srcId="{B70C2CD0-D7E5-4237-9F20-B6DCC7569C0D}" destId="{47AF92D8-0780-4307-B714-64514ED51431}" srcOrd="1" destOrd="0" parTransId="{B14300B8-1C1F-42B0-A935-41FD94F98C50}" sibTransId="{05ABD246-9825-4CB0-B1E7-53FE6D1E3600}"/>
    <dgm:cxn modelId="{94B5C74E-DDCC-46CC-940F-9302ED47ABC0}" type="presOf" srcId="{76FF0771-EBA8-44DD-A511-026551B2EECB}" destId="{48F1200C-1CF1-41A4-9CE9-F1B0B70BB937}" srcOrd="0" destOrd="0" presId="urn:microsoft.com/office/officeart/2005/8/layout/orgChart1"/>
    <dgm:cxn modelId="{78202A4F-C39E-4164-866C-D2B6133C48E4}" type="presOf" srcId="{3C9E854D-5F3F-4C57-832D-3D9D56B9866F}" destId="{C2003FD1-52B9-4A4A-AEAA-7E87840984A6}" srcOrd="0" destOrd="0" presId="urn:microsoft.com/office/officeart/2005/8/layout/orgChart1"/>
    <dgm:cxn modelId="{FA25A66F-A533-4456-A047-B2BEED1B3710}" type="presOf" srcId="{FA433214-BC9D-46BA-AF0B-C1301AFEB3FF}" destId="{23C46A3C-EAD7-42BA-81AF-15E18117F619}" srcOrd="0" destOrd="0" presId="urn:microsoft.com/office/officeart/2005/8/layout/orgChart1"/>
    <dgm:cxn modelId="{20A9D74F-6F1F-4FF2-98A8-1DED67925FFE}" type="presOf" srcId="{1D2D50B3-AA63-45C0-BD11-5714453B562F}" destId="{DF75435F-EEC7-4C93-AFE0-27C77714DEB9}" srcOrd="0" destOrd="0" presId="urn:microsoft.com/office/officeart/2005/8/layout/orgChart1"/>
    <dgm:cxn modelId="{C84EEB4F-3DC3-4AD9-A4E8-A74FD371C9A3}" type="presOf" srcId="{2C6BE330-A6E8-46F0-8A4E-EF91D180DFDD}" destId="{410C2B92-2EF9-47B8-B292-DCF2284222F5}" srcOrd="1" destOrd="0" presId="urn:microsoft.com/office/officeart/2005/8/layout/orgChart1"/>
    <dgm:cxn modelId="{68139B70-7960-4513-89DD-E3F00D4A5B33}" type="presOf" srcId="{B4770A0F-6D40-4EC2-BE8D-00E50A6BBF23}" destId="{C69838CB-9E90-4770-927C-5254788BDAD1}" srcOrd="0" destOrd="0" presId="urn:microsoft.com/office/officeart/2005/8/layout/orgChart1"/>
    <dgm:cxn modelId="{7F1CB050-57B2-4C51-96AA-48856339791B}" srcId="{AFC57EF1-DB99-4604-B731-03167CE653AD}" destId="{08EB950D-2BC1-4710-AD06-300BFBC6EC59}" srcOrd="1" destOrd="0" parTransId="{93847A54-B5EA-4335-97CD-5F230CB48E79}" sibTransId="{80EC5158-A5AA-45F1-9887-1A821F7BE8A8}"/>
    <dgm:cxn modelId="{A97E4371-28CA-4ED2-AA49-6A990A9F2439}" srcId="{9A5CFA6B-B00D-48BC-B462-3810FA2B61FD}" destId="{F27E8D31-6747-4BBD-940D-F63A69D815A0}" srcOrd="1" destOrd="0" parTransId="{B5CB855D-5F7C-4AE6-9D75-9BCC4E221884}" sibTransId="{A5C992A4-4B77-466B-8C46-DC19662D8D52}"/>
    <dgm:cxn modelId="{2BED6E71-63EA-41D6-AA67-A940D6C3E913}" srcId="{9D0CCF2C-1420-411F-AC4D-0BCFA2A2738D}" destId="{3C9E854D-5F3F-4C57-832D-3D9D56B9866F}" srcOrd="1" destOrd="0" parTransId="{9912E132-C160-4163-93AB-BD47D4629305}" sibTransId="{093469DD-87B7-423F-B267-35192564CB23}"/>
    <dgm:cxn modelId="{D56EA371-C063-475C-87A1-85E682F903B3}" type="presOf" srcId="{80BEB3F7-289C-41A0-9C0A-9B6DA2073DE6}" destId="{AF8EFAC5-57EB-4608-92C2-F407A0FAC215}" srcOrd="1" destOrd="0" presId="urn:microsoft.com/office/officeart/2005/8/layout/orgChart1"/>
    <dgm:cxn modelId="{F57FC352-8123-48AE-81E6-A6318264C5CF}" type="presOf" srcId="{FB759674-DF27-4802-AAE0-7EA951207C01}" destId="{1FE971F4-98EA-48D6-B8C2-E13B315F7904}" srcOrd="0" destOrd="0" presId="urn:microsoft.com/office/officeart/2005/8/layout/orgChart1"/>
    <dgm:cxn modelId="{A941DB52-9FBC-4A81-8C82-9ED7CF41DA73}" srcId="{2283C2FD-2ABE-4F0F-AB12-8CE857B672CD}" destId="{04C9ED21-A282-4866-9F7C-CB8B9B182B32}" srcOrd="1" destOrd="0" parTransId="{0EDAC112-6209-49E8-B562-5BB8FEF19773}" sibTransId="{7CF475FD-1018-4FFF-BE4A-4572967547CF}"/>
    <dgm:cxn modelId="{13D21453-E1E4-41AC-817A-13237406BB77}" srcId="{CA64DDCA-1073-48EF-BA34-A60FAAF639C4}" destId="{3B876420-2ED9-4883-AF0E-342B33E2CC76}" srcOrd="0" destOrd="0" parTransId="{5C2E0057-AFCC-4075-9EAA-02E4F87D8E68}" sibTransId="{C4579470-B3CA-4A3D-A978-9B2DFD7A1B53}"/>
    <dgm:cxn modelId="{3A041C74-0DD8-4F5D-9C3C-E582FF96464A}" srcId="{304BF4FA-1C54-4E19-9350-682AD14C62BC}" destId="{2979C99F-23C4-4208-8400-05D160587A90}" srcOrd="0" destOrd="0" parTransId="{3955D510-8011-44A5-8131-38BB323FB783}" sibTransId="{04A63E04-F32B-4790-8C31-EA039BB61E42}"/>
    <dgm:cxn modelId="{4027C954-909B-478C-A9FF-F776808C3B2F}" srcId="{0C4E0ECE-B57B-423E-AB8D-5B1542037167}" destId="{800DB06E-AA3D-4516-BAD3-6050156F3A80}" srcOrd="1" destOrd="0" parTransId="{168B9E64-AB92-4217-BC35-6478BE91BADE}" sibTransId="{F140393F-1671-4AF6-8C9A-B9148EE3153A}"/>
    <dgm:cxn modelId="{F3061155-7A14-4451-90F2-110C96778A11}" type="presOf" srcId="{F27E8D31-6747-4BBD-940D-F63A69D815A0}" destId="{6C4013EB-CE7F-4728-B20B-691F23045749}" srcOrd="1" destOrd="0" presId="urn:microsoft.com/office/officeart/2005/8/layout/orgChart1"/>
    <dgm:cxn modelId="{37A76455-C5FD-49BE-B646-2E1043E251F7}" type="presOf" srcId="{800DB06E-AA3D-4516-BAD3-6050156F3A80}" destId="{1D7F456E-0AF7-4678-AFEC-EC59078602BA}" srcOrd="0" destOrd="0" presId="urn:microsoft.com/office/officeart/2005/8/layout/orgChart1"/>
    <dgm:cxn modelId="{2E1E8675-E592-40BA-8A15-5801E2AA1F36}" type="presOf" srcId="{7B6688EB-EB5C-4C2E-88C2-0F9C918AD9B0}" destId="{216FF372-371B-4C62-8A8C-F1946D2CB6EB}" srcOrd="0" destOrd="0" presId="urn:microsoft.com/office/officeart/2005/8/layout/orgChart1"/>
    <dgm:cxn modelId="{7D0EEA75-97A1-4B5E-AA52-1B359DBA5CF3}" type="presOf" srcId="{CA0383DD-33DD-4218-A946-4CD3740D6097}" destId="{01840A71-E53B-430B-8FC1-51870FF6DAE0}" srcOrd="0" destOrd="0" presId="urn:microsoft.com/office/officeart/2005/8/layout/orgChart1"/>
    <dgm:cxn modelId="{6C911876-BCBC-4B88-91E5-40B9B41F6770}" type="presOf" srcId="{D2E7C9EA-7A43-4030-AC97-EF822EFB99A2}" destId="{8D555EA8-7F0C-4220-BF28-77A1354CA100}" srcOrd="0" destOrd="0" presId="urn:microsoft.com/office/officeart/2005/8/layout/orgChart1"/>
    <dgm:cxn modelId="{DDCD3976-5075-42F5-8505-FF1DB7F75150}" type="presOf" srcId="{9A5CFA6B-B00D-48BC-B462-3810FA2B61FD}" destId="{619D11CD-9BCF-4D1F-84D1-4611AA7DBD07}" srcOrd="0" destOrd="0" presId="urn:microsoft.com/office/officeart/2005/8/layout/orgChart1"/>
    <dgm:cxn modelId="{59377176-EE0E-44C2-9F82-B22CEC8BC2B4}" srcId="{DC2C7087-A9B7-4FD5-B276-5E799246E8ED}" destId="{B0483951-87F2-4C0B-B12D-24761711FB5C}" srcOrd="0" destOrd="0" parTransId="{25B26A12-2C0D-40C4-88A6-980C75CBDF9F}" sibTransId="{E47999C6-5BAD-4D2B-8A9F-38CDF4430C96}"/>
    <dgm:cxn modelId="{9B4DFE76-E820-4198-853E-86518E188409}" type="presOf" srcId="{8AB9780D-9132-47AD-91AB-059F5A1A4E7F}" destId="{0A5FDBF6-0B73-4023-8332-79BAF198F8EE}" srcOrd="0" destOrd="0" presId="urn:microsoft.com/office/officeart/2005/8/layout/orgChart1"/>
    <dgm:cxn modelId="{C1302157-6FD3-44D6-B30F-693615E5D4A3}" srcId="{30BAEA50-1242-4B4B-92E9-F28408360CB8}" destId="{03A66DCA-743A-41F6-8DA4-C965F8AA036A}" srcOrd="1" destOrd="0" parTransId="{9D779369-A20D-41ED-8D41-4007AF93F6CB}" sibTransId="{5E1C8A5F-9C18-4DFA-A4A0-D53E2DF70993}"/>
    <dgm:cxn modelId="{6D3E3957-5987-4BE4-9A2E-DBEA4D21871F}" type="presOf" srcId="{85325EBC-AD0C-4A99-B1C6-3EE03723DCB5}" destId="{4DF0DA46-194F-4E1A-855F-42E684CFE72D}" srcOrd="0" destOrd="0" presId="urn:microsoft.com/office/officeart/2005/8/layout/orgChart1"/>
    <dgm:cxn modelId="{61D2F277-4DBA-448D-9D6C-D0005D688CBD}" srcId="{72417751-CE89-4B83-BE40-9741256BF7A3}" destId="{9D0CCF2C-1420-411F-AC4D-0BCFA2A2738D}" srcOrd="1" destOrd="0" parTransId="{76FF0771-EBA8-44DD-A511-026551B2EECB}" sibTransId="{30586744-E2A9-4FBF-8A44-F24775A16AA3}"/>
    <dgm:cxn modelId="{D504F757-92DC-48CF-8736-E65E7CD90AAD}" type="presOf" srcId="{366A233F-8B16-4972-895B-8A06735EF401}" destId="{24BA9FF2-8CBB-426E-8AA0-369439535B27}" srcOrd="0" destOrd="0" presId="urn:microsoft.com/office/officeart/2005/8/layout/orgChart1"/>
    <dgm:cxn modelId="{4F230F58-10FD-4219-97F3-18E57EC21E80}" type="presOf" srcId="{8AB9780D-9132-47AD-91AB-059F5A1A4E7F}" destId="{1AD6B800-9758-44FD-92FE-2B9C4BA0CF4E}" srcOrd="1" destOrd="0" presId="urn:microsoft.com/office/officeart/2005/8/layout/orgChart1"/>
    <dgm:cxn modelId="{4A744058-4C57-4825-9E47-C0AD5BBC499A}" srcId="{DC2C7087-A9B7-4FD5-B276-5E799246E8ED}" destId="{A1DCD29F-9FE8-4A4F-8D91-DC3A98F515F9}" srcOrd="1" destOrd="0" parTransId="{F5F75FD6-89F0-44AC-BCC7-D78A20B31FC8}" sibTransId="{167C7DF3-94C9-4309-BA6B-00234332253A}"/>
    <dgm:cxn modelId="{AE24AB58-F6F4-4DD3-AB1D-3655EE3B2E37}" type="presOf" srcId="{6B414D31-7FAF-4B6B-A795-728F092CDD38}" destId="{8EF42A90-F26F-4449-A4A4-49B1DB55B5B9}" srcOrd="1" destOrd="0" presId="urn:microsoft.com/office/officeart/2005/8/layout/orgChart1"/>
    <dgm:cxn modelId="{9AA4B578-E50D-4992-BB83-C411C2B4C8C5}" type="presOf" srcId="{2CF5A2D8-A1DE-4758-82E5-41F293E1521C}" destId="{3B5FB316-C171-4438-A7C5-76FDE9E8A4B2}" srcOrd="0" destOrd="0" presId="urn:microsoft.com/office/officeart/2005/8/layout/orgChart1"/>
    <dgm:cxn modelId="{E9EDC858-FD2C-4476-81C9-009216BB7F64}" srcId="{800DB06E-AA3D-4516-BAD3-6050156F3A80}" destId="{2C6BE330-A6E8-46F0-8A4E-EF91D180DFDD}" srcOrd="1" destOrd="0" parTransId="{3C8E37A1-5A6E-4CEB-AB1E-9561AD9CBEA7}" sibTransId="{50CE1142-7173-4578-86B9-D66E3D3D9EE5}"/>
    <dgm:cxn modelId="{A7A95879-ACAC-4A70-98C6-D8CC017B969B}" type="presOf" srcId="{B14300B8-1C1F-42B0-A935-41FD94F98C50}" destId="{56B93E21-1A7F-4E00-A54A-78CC53F46CF6}" srcOrd="0" destOrd="0" presId="urn:microsoft.com/office/officeart/2005/8/layout/orgChart1"/>
    <dgm:cxn modelId="{62C9D35A-5C83-4245-9EB7-ED72FE542B86}" type="presOf" srcId="{92CAD94F-54AD-44D4-B27E-84AA6D77B96C}" destId="{15D7EB5B-113B-4E2E-9C0A-1E86B65ADF5E}" srcOrd="0" destOrd="0" presId="urn:microsoft.com/office/officeart/2005/8/layout/orgChart1"/>
    <dgm:cxn modelId="{2544F07A-9D48-4189-9742-CA9348532F22}" type="presOf" srcId="{51495E10-2049-4986-B306-A8585923E59E}" destId="{BD398F88-9389-4946-805F-3FDA2C2A261B}" srcOrd="1" destOrd="0" presId="urn:microsoft.com/office/officeart/2005/8/layout/orgChart1"/>
    <dgm:cxn modelId="{20BBFD7A-C9C2-4E80-8179-0CA9038FACBB}" type="presOf" srcId="{0C0744CA-E2A3-486F-917E-67063D31188F}" destId="{E5AD914C-71B3-452C-A6FD-D35EA30EB9EB}" srcOrd="1" destOrd="0" presId="urn:microsoft.com/office/officeart/2005/8/layout/orgChart1"/>
    <dgm:cxn modelId="{74E11B7B-A78A-4002-AEDE-CC770A93EE60}" type="presOf" srcId="{846C98F9-EAD1-4BD7-8047-27E2E215C729}" destId="{44FCDDDC-3875-4FFB-9710-834BE934FFAF}" srcOrd="0" destOrd="0" presId="urn:microsoft.com/office/officeart/2005/8/layout/orgChart1"/>
    <dgm:cxn modelId="{F91A1A7C-044B-4B1B-9154-49641BDAE9EE}" type="presOf" srcId="{1CC0EC68-50BF-4FAF-945C-DE10A0F0BCD7}" destId="{CADD337A-A731-41CE-BBB6-3E4DF9187F2B}" srcOrd="0" destOrd="0" presId="urn:microsoft.com/office/officeart/2005/8/layout/orgChart1"/>
    <dgm:cxn modelId="{E932E87F-994F-40BF-BA11-051C919A6BB9}" type="presOf" srcId="{35FE0017-556C-44BF-B5D5-064ADE7E8A05}" destId="{C51BD971-3898-4893-B7A7-14093D85D459}" srcOrd="0" destOrd="0" presId="urn:microsoft.com/office/officeart/2005/8/layout/orgChart1"/>
    <dgm:cxn modelId="{B4223F81-9DF6-4086-8A34-5C17A501E40C}" type="presOf" srcId="{64643B2F-EC56-4919-AFF7-7F8D58230AF0}" destId="{F568763C-9E2F-4133-851E-E51CF4A3B187}" srcOrd="1" destOrd="0" presId="urn:microsoft.com/office/officeart/2005/8/layout/orgChart1"/>
    <dgm:cxn modelId="{94018681-473A-457E-9223-DD19C0C9124B}" srcId="{AFC57EF1-DB99-4604-B731-03167CE653AD}" destId="{B4F26B51-95A9-4CED-8C0B-43BFB31ABDA4}" srcOrd="0" destOrd="0" parTransId="{6915F6C0-5ABB-4848-9C52-4313DE7CA22B}" sibTransId="{F5B824EC-B1A8-40C0-A9AA-1DC94088C453}"/>
    <dgm:cxn modelId="{433FD781-61A0-43D0-B39A-34CD037BB1CD}" type="presOf" srcId="{5BB954C4-3F60-4813-8F4F-F465CFEE981C}" destId="{6B404E02-5E0C-4387-AE30-819021D7E4A8}" srcOrd="1" destOrd="0" presId="urn:microsoft.com/office/officeart/2005/8/layout/orgChart1"/>
    <dgm:cxn modelId="{963DE581-FB30-4393-8721-344F9E20273E}" type="presOf" srcId="{2D739518-F495-4DBA-809D-C6A39ACCF47A}" destId="{2E30EA48-2B04-40E3-8969-B28994B9D8C5}" srcOrd="1" destOrd="0" presId="urn:microsoft.com/office/officeart/2005/8/layout/orgChart1"/>
    <dgm:cxn modelId="{61310C82-FA6B-43D0-93D5-7444BC1344E8}" type="presOf" srcId="{0C4E0ECE-B57B-423E-AB8D-5B1542037167}" destId="{271D93F7-8BD3-46D5-B7F0-D0E830BCBA81}" srcOrd="0" destOrd="0" presId="urn:microsoft.com/office/officeart/2005/8/layout/orgChart1"/>
    <dgm:cxn modelId="{8F497782-41B7-40BE-BBCE-D569AF94364E}" srcId="{0D2F2060-9583-4F7C-8C6A-22FD3887B1E4}" destId="{E436488B-3D3B-4C22-AD19-2279BF15960C}" srcOrd="0" destOrd="0" parTransId="{D7B6C343-FDD4-45AF-AC2E-FD70193365F3}" sibTransId="{659FE522-EF57-45F7-A35E-EB0FE2315639}"/>
    <dgm:cxn modelId="{EF12C382-8745-49FB-A0E5-793AF5EC50D3}" type="presOf" srcId="{B50FABE1-A77A-4963-9C74-9664D841D399}" destId="{2DCA38C6-E90B-4FD3-BEC8-B3C48085F7B6}" srcOrd="0" destOrd="0" presId="urn:microsoft.com/office/officeart/2005/8/layout/orgChart1"/>
    <dgm:cxn modelId="{29E8B283-B6A5-4D98-B4C7-3BBDB44999BF}" type="presOf" srcId="{2979C99F-23C4-4208-8400-05D160587A90}" destId="{D486995F-6204-4CAA-AF4D-BD3BD29905DF}" srcOrd="1" destOrd="0" presId="urn:microsoft.com/office/officeart/2005/8/layout/orgChart1"/>
    <dgm:cxn modelId="{D4946384-1F3D-436C-98B8-6E49D8CD87D9}" type="presOf" srcId="{6BF7BCCB-B4F8-4C04-9BB7-628E86753FC5}" destId="{00C2406B-3E3A-465F-92EA-687B09B71DB1}" srcOrd="0" destOrd="0" presId="urn:microsoft.com/office/officeart/2005/8/layout/orgChart1"/>
    <dgm:cxn modelId="{46A8A384-9D1E-42B8-8089-AE04D8B48F54}" type="presOf" srcId="{E436488B-3D3B-4C22-AD19-2279BF15960C}" destId="{2E6AA261-7327-4C0A-8B97-C30A16FA57FA}" srcOrd="1" destOrd="0" presId="urn:microsoft.com/office/officeart/2005/8/layout/orgChart1"/>
    <dgm:cxn modelId="{499EC084-709B-49E2-BA46-2EE753B2574B}" type="presOf" srcId="{EE8A52E6-2BFC-4B65-B103-E356585AB08A}" destId="{3F00AC45-5307-47B3-A4B6-6DF19A6A2D2E}" srcOrd="0" destOrd="0" presId="urn:microsoft.com/office/officeart/2005/8/layout/orgChart1"/>
    <dgm:cxn modelId="{11916B86-E419-4F8B-AB66-9B9C04A55D0F}" type="presOf" srcId="{30BAEA50-1242-4B4B-92E9-F28408360CB8}" destId="{1C91368F-E599-40EC-B0FB-0606104C788B}" srcOrd="0" destOrd="0" presId="urn:microsoft.com/office/officeart/2005/8/layout/orgChart1"/>
    <dgm:cxn modelId="{E11D4D87-A079-45AF-AFA2-E3F2E133C0AA}" srcId="{30BAEA50-1242-4B4B-92E9-F28408360CB8}" destId="{30E3740D-5E47-4509-8A80-7E1F7C36673A}" srcOrd="0" destOrd="0" parTransId="{B6A53549-5951-4BD1-A785-710C3528E4FC}" sibTransId="{DF365FAE-B1DE-4EC6-98EF-F5C38A6C4852}"/>
    <dgm:cxn modelId="{C0857A87-E544-4495-B31C-AD85AA4D5312}" type="presOf" srcId="{820D9248-8A65-470F-BEF9-16665084C845}" destId="{8F9A3FA1-416B-4DB0-A18E-84100409D353}" srcOrd="0" destOrd="0" presId="urn:microsoft.com/office/officeart/2005/8/layout/orgChart1"/>
    <dgm:cxn modelId="{2ADC5588-9346-4BAB-8837-92338BA2FC82}" type="presOf" srcId="{39372E36-9B68-4959-B940-23A8014C1622}" destId="{9BDDCC90-9C57-460B-8173-26DB20DB514E}" srcOrd="0" destOrd="0" presId="urn:microsoft.com/office/officeart/2005/8/layout/orgChart1"/>
    <dgm:cxn modelId="{18DCB389-A8D4-4BF3-9D6D-83CA80FE159E}" srcId="{3B876420-2ED9-4883-AF0E-342B33E2CC76}" destId="{0D2F2060-9583-4F7C-8C6A-22FD3887B1E4}" srcOrd="1" destOrd="0" parTransId="{85325EBC-AD0C-4A99-B1C6-3EE03723DCB5}" sibTransId="{7488FA3C-0380-4CA3-B072-EE2D20A8730A}"/>
    <dgm:cxn modelId="{1CCE988A-744E-431F-802C-DB89DD7230C7}" type="presOf" srcId="{30E3740D-5E47-4509-8A80-7E1F7C36673A}" destId="{3132BD41-3D5D-4219-A5C7-5B418E0BF07C}" srcOrd="1" destOrd="0" presId="urn:microsoft.com/office/officeart/2005/8/layout/orgChart1"/>
    <dgm:cxn modelId="{3585A78A-8011-489F-8BBB-15FDDC8C9A26}" type="presOf" srcId="{7C8950CB-5696-4B61-B880-7D3AB6D831C9}" destId="{1BC642B6-ECAF-4302-A8BC-D62AAA13EDBD}" srcOrd="0" destOrd="0" presId="urn:microsoft.com/office/officeart/2005/8/layout/orgChart1"/>
    <dgm:cxn modelId="{98EBFA8B-DAD8-4E36-9487-1D41A309B172}" srcId="{9F7718FA-1323-4D2A-99F6-4720D6F43756}" destId="{366A233F-8B16-4972-895B-8A06735EF401}" srcOrd="1" destOrd="0" parTransId="{5AE5336D-0FFC-4FB0-B885-D71B57DBB287}" sibTransId="{E8688E77-3F4F-42FD-8450-41EF9FB8F07F}"/>
    <dgm:cxn modelId="{7CDB8D8C-E142-4FA1-899E-CE7A731B43CC}" srcId="{E0DA26A4-2CE0-4CC3-AC31-EB22D73B1EF3}" destId="{64643B2F-EC56-4919-AFF7-7F8D58230AF0}" srcOrd="0" destOrd="0" parTransId="{3F5D09FC-AFB5-4B2F-9E0D-BA483DB051AB}" sibTransId="{88030F5B-5A22-4D79-90EC-4DF97A7D46BE}"/>
    <dgm:cxn modelId="{4D08FB8C-19D8-4F69-B19B-72E57D568860}" type="presOf" srcId="{51495E10-2049-4986-B306-A8585923E59E}" destId="{BE469312-8703-4B24-80A5-8B2A27FEFCC6}" srcOrd="0" destOrd="0" presId="urn:microsoft.com/office/officeart/2005/8/layout/orgChart1"/>
    <dgm:cxn modelId="{BDEFB18D-C3CF-4217-95B7-52B05DFAF473}" type="presOf" srcId="{39372E36-9B68-4959-B940-23A8014C1622}" destId="{3FA686C7-5B1B-4FD9-B4ED-8C80F064164D}" srcOrd="1" destOrd="0" presId="urn:microsoft.com/office/officeart/2005/8/layout/orgChart1"/>
    <dgm:cxn modelId="{D6012C8E-7A82-4BFF-91DA-7C3D9075165B}" type="presOf" srcId="{846C98F9-EAD1-4BD7-8047-27E2E215C729}" destId="{A916F980-726D-41B8-9B34-62FFB7D28514}" srcOrd="1" destOrd="0" presId="urn:microsoft.com/office/officeart/2005/8/layout/orgChart1"/>
    <dgm:cxn modelId="{C447B08E-75D2-401F-9BD3-39F2B07106C9}" srcId="{800DB06E-AA3D-4516-BAD3-6050156F3A80}" destId="{6B414D31-7FAF-4B6B-A795-728F092CDD38}" srcOrd="0" destOrd="0" parTransId="{C368B90C-3E96-47B7-9039-72AFED269271}" sibTransId="{A675B80D-C07E-45AB-ADE9-E86B5CED3D4F}"/>
    <dgm:cxn modelId="{7218238F-10ED-49C8-ABBD-C70D5589D309}" type="presOf" srcId="{473FAA01-5107-4A2D-884B-F8B188E4ACDC}" destId="{293C5D46-9B0E-4F1D-B4C0-3123D7C8CDA8}" srcOrd="1" destOrd="0" presId="urn:microsoft.com/office/officeart/2005/8/layout/orgChart1"/>
    <dgm:cxn modelId="{CD3C0792-2CAF-42AA-B90C-DA93814E2C6A}" type="presOf" srcId="{0EDAC112-6209-49E8-B562-5BB8FEF19773}" destId="{DB20AD8D-C00C-49FB-92E7-5E0F18B704BE}" srcOrd="0" destOrd="0" presId="urn:microsoft.com/office/officeart/2005/8/layout/orgChart1"/>
    <dgm:cxn modelId="{3F3D8393-6605-4AC8-9012-15CB5C8201FA}" type="presOf" srcId="{3B876420-2ED9-4883-AF0E-342B33E2CC76}" destId="{33D4E810-6E83-45BA-BC35-EAAA0FC023FC}" srcOrd="0" destOrd="0" presId="urn:microsoft.com/office/officeart/2005/8/layout/orgChart1"/>
    <dgm:cxn modelId="{8A69C593-E4BC-45BE-95E5-36DE09F304BD}" type="presOf" srcId="{72417751-CE89-4B83-BE40-9741256BF7A3}" destId="{0CF4CCF0-F16C-46C4-9AF4-B9A69794552E}" srcOrd="1" destOrd="0" presId="urn:microsoft.com/office/officeart/2005/8/layout/orgChart1"/>
    <dgm:cxn modelId="{F2FFD596-8F30-4AE1-9979-ABAEC08CCAA0}" srcId="{C2F5D830-37D4-432E-97A2-F4D8D3062F5F}" destId="{8AB9780D-9132-47AD-91AB-059F5A1A4E7F}" srcOrd="0" destOrd="0" parTransId="{340434BA-1589-4363-9E26-0BFE5BC2D4DE}" sibTransId="{616C40B7-4114-40DC-B38A-AFFBF502A58D}"/>
    <dgm:cxn modelId="{63CC2A97-5188-4D26-8058-AFB0B11BE14A}" srcId="{0C0744CA-E2A3-486F-917E-67063D31188F}" destId="{E0DA26A4-2CE0-4CC3-AC31-EB22D73B1EF3}" srcOrd="0" destOrd="0" parTransId="{FB759674-DF27-4802-AAE0-7EA951207C01}" sibTransId="{7BF9CD41-33CB-40C3-859D-573397BDF537}"/>
    <dgm:cxn modelId="{2E624098-8FC8-46AC-A9A8-EA45026BBB61}" type="presOf" srcId="{5C2E0057-AFCC-4075-9EAA-02E4F87D8E68}" destId="{0233EC63-7C27-4EB6-8397-A114A290783D}" srcOrd="0" destOrd="0" presId="urn:microsoft.com/office/officeart/2005/8/layout/orgChart1"/>
    <dgm:cxn modelId="{9B263199-9545-45E5-816A-06D223BBF934}" type="presOf" srcId="{D2E7C9EA-7A43-4030-AC97-EF822EFB99A2}" destId="{03BD0B73-C447-40B3-AC71-BD36B2094D46}" srcOrd="1" destOrd="0" presId="urn:microsoft.com/office/officeart/2005/8/layout/orgChart1"/>
    <dgm:cxn modelId="{1B8F6E99-65FB-4C68-9743-89FA0393CCFD}" srcId="{7AC1B3F1-5903-4876-A3E8-7B71FF3B0B30}" destId="{4F2D707B-D2FA-434B-BE23-B2CAB2354F17}" srcOrd="1" destOrd="0" parTransId="{2BD3FA2A-8424-4C09-A377-E82C42DE931E}" sibTransId="{392A0D1D-7F2E-4CC3-B561-0A4B3268C9F3}"/>
    <dgm:cxn modelId="{219B9899-ADA5-4CE1-8DD8-7F3D0F0A31CD}" type="presOf" srcId="{35FE0017-556C-44BF-B5D5-064ADE7E8A05}" destId="{15EBE05A-3AA9-497E-826B-9994EE64A5AB}" srcOrd="1" destOrd="0" presId="urn:microsoft.com/office/officeart/2005/8/layout/orgChart1"/>
    <dgm:cxn modelId="{A055279B-A02F-4468-BFE9-038B9A476BE1}" type="presOf" srcId="{69B9F385-C0E0-49A3-866F-6DDBDD35398B}" destId="{6AF95A1B-B883-4BEE-8E3B-AC3EF6BE7895}" srcOrd="0" destOrd="0" presId="urn:microsoft.com/office/officeart/2005/8/layout/orgChart1"/>
    <dgm:cxn modelId="{6CE4E4A0-B09A-4A40-A312-F8285674477D}" type="presOf" srcId="{DC2C7087-A9B7-4FD5-B276-5E799246E8ED}" destId="{A4788279-7428-440D-92E5-FBAE6C740EE2}" srcOrd="1" destOrd="0" presId="urn:microsoft.com/office/officeart/2005/8/layout/orgChart1"/>
    <dgm:cxn modelId="{92AB21A1-27F7-4718-9E6D-8DC83D092050}" type="presOf" srcId="{2D739518-F495-4DBA-809D-C6A39ACCF47A}" destId="{456FEC22-7CA7-49BF-9E7E-D62220A2BBD7}" srcOrd="0" destOrd="0" presId="urn:microsoft.com/office/officeart/2005/8/layout/orgChart1"/>
    <dgm:cxn modelId="{538442A1-D115-4927-BF5F-3D783B0F3ED7}" type="presOf" srcId="{C368B90C-3E96-47B7-9039-72AFED269271}" destId="{7125487F-DCBB-4015-99F5-F902F6621757}" srcOrd="0" destOrd="0" presId="urn:microsoft.com/office/officeart/2005/8/layout/orgChart1"/>
    <dgm:cxn modelId="{F6C9D5A2-3F5D-4F8F-AE82-B4A5D7BAD262}" type="presOf" srcId="{02A6491D-0F9E-4FA4-81DE-758A9B1CD7DB}" destId="{A8598BF8-CC5C-4CD9-97FB-48E13D204693}" srcOrd="1" destOrd="0" presId="urn:microsoft.com/office/officeart/2005/8/layout/orgChart1"/>
    <dgm:cxn modelId="{04B57FA3-3B7A-471B-8BF8-960EB6804125}" srcId="{AE6385B3-C306-4385-927B-10A1F54A3EAC}" destId="{D2E7C9EA-7A43-4030-AC97-EF822EFB99A2}" srcOrd="0" destOrd="0" parTransId="{81A3AF19-E3E5-4206-8D4D-C0078A727268}" sibTransId="{44E99EC2-91EB-42E3-A10B-C5F432249C98}"/>
    <dgm:cxn modelId="{BAA58CA3-EC71-47A1-BD86-0AB0F17B20D5}" type="presOf" srcId="{AFC57EF1-DB99-4604-B731-03167CE653AD}" destId="{97AF70EE-3638-415B-9EB1-92A5AC3B09E5}" srcOrd="1" destOrd="0" presId="urn:microsoft.com/office/officeart/2005/8/layout/orgChart1"/>
    <dgm:cxn modelId="{FE76A8A3-F9BA-42D1-92BD-CB6AE352D816}" type="presOf" srcId="{2283C2FD-2ABE-4F0F-AB12-8CE857B672CD}" destId="{AD14DDF4-A9BC-4B85-9F72-E1E834E4FB09}" srcOrd="1" destOrd="0" presId="urn:microsoft.com/office/officeart/2005/8/layout/orgChart1"/>
    <dgm:cxn modelId="{412BA5A4-F095-4C24-BD5F-76457AC04944}" srcId="{BF8A1767-2100-42E6-AA44-65B770EBEC6B}" destId="{820D9248-8A65-470F-BEF9-16665084C845}" srcOrd="0" destOrd="0" parTransId="{6FA6FD8E-393C-4C35-B5A6-DB94668F6DB1}" sibTransId="{32D1774E-3E95-4E9B-9E16-B47319B73ED1}"/>
    <dgm:cxn modelId="{63364AA5-1070-44A1-B337-E85EF31BF4CA}" type="presOf" srcId="{514670F7-23F1-4580-BBE9-E12BDD29D578}" destId="{787F22A6-F067-4DBA-A742-71BF05D1EE65}" srcOrd="0" destOrd="0" presId="urn:microsoft.com/office/officeart/2005/8/layout/orgChart1"/>
    <dgm:cxn modelId="{12649DA5-94AF-47B4-879D-CBB891ABB315}" srcId="{72417751-CE89-4B83-BE40-9741256BF7A3}" destId="{846C98F9-EAD1-4BD7-8047-27E2E215C729}" srcOrd="0" destOrd="0" parTransId="{6E89E560-40E1-4531-892F-78C9C7D140CF}" sibTransId="{C45B1B94-5066-4095-B27A-1CC4DFCFC65E}"/>
    <dgm:cxn modelId="{746CB2A5-80F0-4338-907F-AF0D15CB335B}" type="presOf" srcId="{5AE5336D-0FFC-4FB0-B885-D71B57DBB287}" destId="{8BB65F13-7716-4EDD-A53E-EF4CAF8F4BF2}" srcOrd="0" destOrd="0" presId="urn:microsoft.com/office/officeart/2005/8/layout/orgChart1"/>
    <dgm:cxn modelId="{9F1107A7-B4C7-4E28-BA4D-AD44D8A1EA04}" type="presOf" srcId="{D01217BB-A757-47E1-BD5D-4DDDB66569EB}" destId="{8CB15D23-4E87-40A9-8BEA-22603440B763}" srcOrd="1" destOrd="0" presId="urn:microsoft.com/office/officeart/2005/8/layout/orgChart1"/>
    <dgm:cxn modelId="{B90A32A8-FC1C-4D88-9D44-2E87A31330E6}" type="presOf" srcId="{B0483951-87F2-4C0B-B12D-24761711FB5C}" destId="{390BB849-0B79-411C-BBC5-8E582E223D01}" srcOrd="1" destOrd="0" presId="urn:microsoft.com/office/officeart/2005/8/layout/orgChart1"/>
    <dgm:cxn modelId="{31F7D0AA-6A93-4B98-A0CF-602EA70EEDE7}" srcId="{0D2F2060-9583-4F7C-8C6A-22FD3887B1E4}" destId="{DBAE61D2-6D94-4685-AED1-F96DFD42FC47}" srcOrd="1" destOrd="0" parTransId="{F2980102-81D9-49FE-96E0-F0DDFA7F7DCE}" sibTransId="{FD12D7FA-960B-4737-B4C5-FFD3C8DA68F1}"/>
    <dgm:cxn modelId="{C4D61CAB-93ED-473E-A760-6063084FEC0C}" type="presOf" srcId="{9F7718FA-1323-4D2A-99F6-4720D6F43756}" destId="{C3F83CF0-1F8A-4691-9913-02DA9371B4EC}" srcOrd="1" destOrd="0" presId="urn:microsoft.com/office/officeart/2005/8/layout/orgChart1"/>
    <dgm:cxn modelId="{B0E4DCAC-B67A-4E06-8254-5E576F9009C3}" type="presOf" srcId="{47AF92D8-0780-4307-B714-64514ED51431}" destId="{C4F59BCB-0CF0-49D8-8DFE-7E0531C151B0}" srcOrd="1" destOrd="0" presId="urn:microsoft.com/office/officeart/2005/8/layout/orgChart1"/>
    <dgm:cxn modelId="{40F5A3AD-B673-470B-945A-463C86DBCE91}" type="presOf" srcId="{3C9E854D-5F3F-4C57-832D-3D9D56B9866F}" destId="{846F4173-CB4A-4861-9713-53E51C42B634}" srcOrd="1" destOrd="0" presId="urn:microsoft.com/office/officeart/2005/8/layout/orgChart1"/>
    <dgm:cxn modelId="{DE7875AE-C921-4DB7-86DA-8452B2DB2DB0}" type="presOf" srcId="{FA433214-BC9D-46BA-AF0B-C1301AFEB3FF}" destId="{C2FD5293-6E98-42D2-B015-CFC218BB6AFC}" srcOrd="1" destOrd="0" presId="urn:microsoft.com/office/officeart/2005/8/layout/orgChart1"/>
    <dgm:cxn modelId="{1A8646B0-F0E9-4B73-B064-14C430BB9C1B}" type="presOf" srcId="{B37E6CFA-B914-4C26-B354-DEB55B828F1D}" destId="{FA660652-2FFD-44A4-B1F8-BAE903D62583}" srcOrd="0" destOrd="0" presId="urn:microsoft.com/office/officeart/2005/8/layout/orgChart1"/>
    <dgm:cxn modelId="{2F4DBFB2-19E0-4DFB-8DBD-CB61AF81BE79}" srcId="{D2E7C9EA-7A43-4030-AC97-EF822EFB99A2}" destId="{0C0744CA-E2A3-486F-917E-67063D31188F}" srcOrd="1" destOrd="0" parTransId="{6D8CDDF7-29D5-4F71-AE26-5686913A80A7}" sibTransId="{56CD9AD9-571A-4EC0-8522-CB86209EADF4}"/>
    <dgm:cxn modelId="{4D1210B6-00CE-446B-841B-955B50F7A78F}" srcId="{A1DCD29F-9FE8-4A4F-8D91-DC3A98F515F9}" destId="{C404786C-F99A-4582-B06F-ADC917118F12}" srcOrd="1" destOrd="0" parTransId="{1D2D50B3-AA63-45C0-BD11-5714453B562F}" sibTransId="{BE9F34AE-D01C-4027-9EF5-8A815CC1EE73}"/>
    <dgm:cxn modelId="{10368EB6-4CF5-4AD9-9254-711CC3E4F682}" type="presOf" srcId="{9D779369-A20D-41ED-8D41-4007AF93F6CB}" destId="{162C1534-0C72-49E5-A693-0BEADF13B287}" srcOrd="0" destOrd="0" presId="urn:microsoft.com/office/officeart/2005/8/layout/orgChart1"/>
    <dgm:cxn modelId="{1F5868B7-07FD-4786-B7BF-FCB3CE71503B}" type="presOf" srcId="{36FB9B9F-4628-4B53-916E-5AEB46796447}" destId="{F2ECA222-D396-4218-9695-54241FA2B216}" srcOrd="1" destOrd="0" presId="urn:microsoft.com/office/officeart/2005/8/layout/orgChart1"/>
    <dgm:cxn modelId="{7417A8B7-A46B-4080-AE94-4F01F2AEF962}" srcId="{F0EBEC96-5E85-4857-8621-29DCA0C48FBD}" destId="{E3DC44F1-98B8-4576-BD04-9F3BEEB08A55}" srcOrd="1" destOrd="0" parTransId="{6472E5C1-6A7F-44D2-A2CA-4F4BD891765D}" sibTransId="{6BEBBE7F-B02F-4352-B543-4438C83E643A}"/>
    <dgm:cxn modelId="{7C3D6CB8-D600-42CE-9BE1-9858601556DD}" type="presOf" srcId="{36FB9B9F-4628-4B53-916E-5AEB46796447}" destId="{DEA6AB7C-1304-46F4-BBEC-59067491EC2E}" srcOrd="0" destOrd="0" presId="urn:microsoft.com/office/officeart/2005/8/layout/orgChart1"/>
    <dgm:cxn modelId="{70BB74B8-7CD8-4F62-BF88-401230C279F2}" type="presOf" srcId="{02A68AA4-0570-4F66-8A49-0A2A7CEC1824}" destId="{0757DBAE-91E1-470D-B20D-16B9367C45CD}" srcOrd="0" destOrd="0" presId="urn:microsoft.com/office/officeart/2005/8/layout/orgChart1"/>
    <dgm:cxn modelId="{999D03B9-F5EF-41AD-AE43-B1C8DEA957E4}" srcId="{80BEB3F7-289C-41A0-9C0A-9B6DA2073DE6}" destId="{F931C985-C37B-4BD1-A9CC-46113A1D917F}" srcOrd="0" destOrd="0" parTransId="{43D25C9D-3483-476F-9AE8-A42DB1811071}" sibTransId="{CBD50654-98A1-43D5-9197-6826C77BD7BB}"/>
    <dgm:cxn modelId="{5A9265B9-07D4-4E95-947E-B1FED628895B}" srcId="{E0DA26A4-2CE0-4CC3-AC31-EB22D73B1EF3}" destId="{9F7718FA-1323-4D2A-99F6-4720D6F43756}" srcOrd="1" destOrd="0" parTransId="{52FA79B0-DAE2-4198-A9D7-38AB8556FD0A}" sibTransId="{6FF803EE-D8B7-4D9D-89D6-1B8809398059}"/>
    <dgm:cxn modelId="{2CA44DBA-0C31-4845-9C68-DAFBDFB63A3B}" type="presOf" srcId="{A5CDAF0A-8F0E-4F84-824D-518BCA182CFF}" destId="{2D3272F1-0F07-435B-9499-58886F6032F5}" srcOrd="0" destOrd="0" presId="urn:microsoft.com/office/officeart/2005/8/layout/orgChart1"/>
    <dgm:cxn modelId="{0A20F8BA-8522-4A3E-9FD2-5093CFB86386}" type="presOf" srcId="{53E5A503-AE0F-4C7A-8DEC-0CD0102A88E5}" destId="{1D67DB80-7906-43B1-AAC9-43083AB6C577}" srcOrd="0" destOrd="0" presId="urn:microsoft.com/office/officeart/2005/8/layout/orgChart1"/>
    <dgm:cxn modelId="{406B25BB-2C32-4F86-B02C-9BFDE0E95112}" type="presOf" srcId="{6DBBA874-58A9-400A-A803-E3F5A359A968}" destId="{9A316DBE-6121-4B86-AE27-39CBF283A78E}" srcOrd="0" destOrd="0" presId="urn:microsoft.com/office/officeart/2005/8/layout/orgChart1"/>
    <dgm:cxn modelId="{E15129BB-C81C-4401-978E-C8738797707D}" type="presOf" srcId="{30E3740D-5E47-4509-8A80-7E1F7C36673A}" destId="{A1F4DA4D-377E-4A20-AE55-590FE5473FC0}" srcOrd="0" destOrd="0" presId="urn:microsoft.com/office/officeart/2005/8/layout/orgChart1"/>
    <dgm:cxn modelId="{C0585EBB-DDD5-4A0C-9C98-3538BA8635FB}" type="presOf" srcId="{9912E132-C160-4163-93AB-BD47D4629305}" destId="{05565C75-C9D0-46EB-9913-6D6E9CFDA57B}" srcOrd="0" destOrd="0" presId="urn:microsoft.com/office/officeart/2005/8/layout/orgChart1"/>
    <dgm:cxn modelId="{F6855FBB-988D-409C-A0BD-2C79F780D03A}" srcId="{A1DCD29F-9FE8-4A4F-8D91-DC3A98F515F9}" destId="{F6A5438A-A174-41BD-BF6D-ECEC318F8481}" srcOrd="0" destOrd="0" parTransId="{26548A6A-B11B-4C99-9D96-6BE9D43FF336}" sibTransId="{A8867AAA-7533-4709-AD0C-37FB577CA011}"/>
    <dgm:cxn modelId="{0E7F98BB-FD7D-4A5A-B75E-3D8FBEADD7F9}" type="presOf" srcId="{5BB954C4-3F60-4813-8F4F-F465CFEE981C}" destId="{AAFE0345-D9AD-4083-8A66-D4C662A532E5}" srcOrd="0" destOrd="0" presId="urn:microsoft.com/office/officeart/2005/8/layout/orgChart1"/>
    <dgm:cxn modelId="{4AF708BD-5A0B-4BB4-89BA-64AE03F95AF8}" type="presOf" srcId="{A1DCD29F-9FE8-4A4F-8D91-DC3A98F515F9}" destId="{665701AC-F8EB-412C-BF99-76911AD292B5}" srcOrd="1" destOrd="0" presId="urn:microsoft.com/office/officeart/2005/8/layout/orgChart1"/>
    <dgm:cxn modelId="{C15F69BE-299F-4878-9B68-556192DB5764}" type="presOf" srcId="{B4D731B4-36EA-4804-BC47-895C3DB299A3}" destId="{C82777E1-CBE2-4E32-AE6B-B5E24066E27A}" srcOrd="0" destOrd="0" presId="urn:microsoft.com/office/officeart/2005/8/layout/orgChart1"/>
    <dgm:cxn modelId="{4854F6C0-B67A-4940-AEF8-B1CEEBEC314F}" srcId="{08EB950D-2BC1-4710-AD06-300BFBC6EC59}" destId="{FA433214-BC9D-46BA-AF0B-C1301AFEB3FF}" srcOrd="0" destOrd="0" parTransId="{EE8A52E6-2BFC-4B65-B103-E356585AB08A}" sibTransId="{A23F137B-A2A1-4B86-A587-B4AAAC799E94}"/>
    <dgm:cxn modelId="{09646AC1-FEC5-4750-9785-3D9CC1C5D75D}" type="presOf" srcId="{1934DDAB-A2FF-43ED-9E9A-827B938E36B9}" destId="{8E54AF67-DF72-4367-A445-D31E1CEC4EFA}" srcOrd="0" destOrd="0" presId="urn:microsoft.com/office/officeart/2005/8/layout/orgChart1"/>
    <dgm:cxn modelId="{8504EBC2-68D5-4309-BC43-380E113274FF}" type="presOf" srcId="{B70C2CD0-D7E5-4237-9F20-B6DCC7569C0D}" destId="{1BE51492-F46F-48E5-808B-451ED1CA0A4D}" srcOrd="1" destOrd="0" presId="urn:microsoft.com/office/officeart/2005/8/layout/orgChart1"/>
    <dgm:cxn modelId="{DAA627C3-2BCD-4CEC-A1E4-115F9782D317}" type="presOf" srcId="{FBF5C361-A6F3-46A4-87AE-EB23AFA2C815}" destId="{8DDA5B44-E144-483F-A94B-75454264636E}" srcOrd="0" destOrd="0" presId="urn:microsoft.com/office/officeart/2005/8/layout/orgChart1"/>
    <dgm:cxn modelId="{8EE125C4-5D5A-49AB-8219-B08739105E8E}" type="presOf" srcId="{D01217BB-A757-47E1-BD5D-4DDDB66569EB}" destId="{7D6AAD5F-2D96-494A-AD9F-C36987D57240}" srcOrd="0" destOrd="0" presId="urn:microsoft.com/office/officeart/2005/8/layout/orgChart1"/>
    <dgm:cxn modelId="{DF9730C5-BC30-45EC-8EFC-D45B0141364B}" type="presOf" srcId="{F0EBEC96-5E85-4857-8621-29DCA0C48FBD}" destId="{602C2F05-4E99-4530-B8E9-506823EAA201}" srcOrd="1" destOrd="0" presId="urn:microsoft.com/office/officeart/2005/8/layout/orgChart1"/>
    <dgm:cxn modelId="{FB3383C5-CACA-41B8-B020-C08C65FEAE5E}" type="presOf" srcId="{02A6491D-0F9E-4FA4-81DE-758A9B1CD7DB}" destId="{208619CC-71BF-4AA9-BD31-7840C057BA81}" srcOrd="0" destOrd="0" presId="urn:microsoft.com/office/officeart/2005/8/layout/orgChart1"/>
    <dgm:cxn modelId="{E731BAC5-6067-489D-9E7B-A976A01C2D30}" type="presOf" srcId="{91FBBB7B-924D-4A7A-AE24-0BAE7C4E4316}" destId="{3C52E092-073D-41AB-97BD-9E0C4E6DFDCE}" srcOrd="0" destOrd="0" presId="urn:microsoft.com/office/officeart/2005/8/layout/orgChart1"/>
    <dgm:cxn modelId="{C4A4CCC5-4CB2-4EB5-8FF5-004A919499B0}" srcId="{36FB9B9F-4628-4B53-916E-5AEB46796447}" destId="{304BF4FA-1C54-4E19-9350-682AD14C62BC}" srcOrd="1" destOrd="0" parTransId="{76DB603B-5C7A-4BFA-88CE-C016FC65CA77}" sibTransId="{673CCCF1-0750-4349-A097-BE14E1FC844E}"/>
    <dgm:cxn modelId="{A75633C6-51CB-44CC-9A4B-0BE896D3D0A2}" type="presOf" srcId="{9C8D88B6-97CE-4B23-BFCB-5A5861B63254}" destId="{BA171F7C-78F3-46B6-940B-B2CA437206C5}" srcOrd="0" destOrd="0" presId="urn:microsoft.com/office/officeart/2005/8/layout/orgChart1"/>
    <dgm:cxn modelId="{40CBA0C6-A4E9-4225-9657-8062E5BB721D}" type="presOf" srcId="{95F31880-64C8-41F8-AA36-075884A5D607}" destId="{D254BFC1-002C-436C-8548-D5A885B60D8F}" srcOrd="0" destOrd="0" presId="urn:microsoft.com/office/officeart/2005/8/layout/orgChart1"/>
    <dgm:cxn modelId="{D2DD58C7-AA94-4AD8-A2E7-BDDD6CC6D70F}" type="presOf" srcId="{A20C85B6-A0DB-4C7B-AF0F-D76733C1945E}" destId="{A52246BA-EE02-466B-B663-18379E50EACE}" srcOrd="0" destOrd="0" presId="urn:microsoft.com/office/officeart/2005/8/layout/orgChart1"/>
    <dgm:cxn modelId="{49F3B7C7-5877-45CD-8920-EC41433B9909}" type="presOf" srcId="{A20C85B6-A0DB-4C7B-AF0F-D76733C1945E}" destId="{51ED8719-2582-4B7D-B04B-D4094D3ADA9F}" srcOrd="1" destOrd="0" presId="urn:microsoft.com/office/officeart/2005/8/layout/orgChart1"/>
    <dgm:cxn modelId="{77682BC9-09BA-44BC-AD03-6937FE3E1472}" type="presOf" srcId="{304BF4FA-1C54-4E19-9350-682AD14C62BC}" destId="{EB2644A2-D610-400A-904D-CDBED1FF5A5D}" srcOrd="0" destOrd="0" presId="urn:microsoft.com/office/officeart/2005/8/layout/orgChart1"/>
    <dgm:cxn modelId="{711F6AC9-C25A-4B7C-AEDE-AB735300ECCF}" srcId="{F0EBEC96-5E85-4857-8621-29DCA0C48FBD}" destId="{2D739518-F495-4DBA-809D-C6A39ACCF47A}" srcOrd="0" destOrd="0" parTransId="{CC1B26C3-629E-4296-AEDE-7622C513D4C3}" sibTransId="{A92C75C9-B8A9-49D8-ACEC-0719D585D137}"/>
    <dgm:cxn modelId="{142043CA-0CA1-4CD0-BDD2-AE72B87A4260}" type="presOf" srcId="{03A66DCA-743A-41F6-8DA4-C965F8AA036A}" destId="{3560BE68-28DE-4A61-85A3-8F7E67EFC010}" srcOrd="1" destOrd="0" presId="urn:microsoft.com/office/officeart/2005/8/layout/orgChart1"/>
    <dgm:cxn modelId="{E0D135CB-E15D-412F-8766-AD1281243E0D}" srcId="{3B876420-2ED9-4883-AF0E-342B33E2CC76}" destId="{B70C2CD0-D7E5-4237-9F20-B6DCC7569C0D}" srcOrd="0" destOrd="0" parTransId="{8AC6F19B-EB7E-499E-9ED1-D4007B39BE85}" sibTransId="{6A1F67C5-B5FA-40F9-91A0-3E0EDB09CA09}"/>
    <dgm:cxn modelId="{7223AECB-FECF-443C-A668-65D7E2B86D29}" type="presOf" srcId="{8AC6F19B-EB7E-499E-9ED1-D4007B39BE85}" destId="{1BF06AF9-D0A8-41A3-BB8F-21C4CCA2C16D}" srcOrd="0" destOrd="0" presId="urn:microsoft.com/office/officeart/2005/8/layout/orgChart1"/>
    <dgm:cxn modelId="{DB3CB1CD-1B36-464F-B007-4CB4056EC5D9}" type="presOf" srcId="{304BF4FA-1C54-4E19-9350-682AD14C62BC}" destId="{A0D78842-72F8-462A-98CD-E026DE3097F7}" srcOrd="1" destOrd="0" presId="urn:microsoft.com/office/officeart/2005/8/layout/orgChart1"/>
    <dgm:cxn modelId="{1F3FD3CD-C8A8-45B3-BE4F-A76D9DFAA237}" type="presOf" srcId="{B85AD9A4-D1D8-4DBE-AE9F-11466EA1B51D}" destId="{4752262E-F663-45DF-9A88-EA6C34C2254F}" srcOrd="1" destOrd="0" presId="urn:microsoft.com/office/officeart/2005/8/layout/orgChart1"/>
    <dgm:cxn modelId="{355817CE-DE90-4BDC-A1DC-14BFFCC9B66C}" type="presOf" srcId="{B4770A0F-6D40-4EC2-BE8D-00E50A6BBF23}" destId="{C659F215-E7F7-45EB-AA71-16F24B149638}" srcOrd="1" destOrd="0" presId="urn:microsoft.com/office/officeart/2005/8/layout/orgChart1"/>
    <dgm:cxn modelId="{694F2ECF-B5DB-4EAC-B58C-FCBA23D11164}" srcId="{36FB9B9F-4628-4B53-916E-5AEB46796447}" destId="{2283C2FD-2ABE-4F0F-AB12-8CE857B672CD}" srcOrd="0" destOrd="0" parTransId="{58BFA8D8-DEA2-4DCA-9A82-57512A73AB91}" sibTransId="{C77DD633-8A7B-44DA-9692-19432694653B}"/>
    <dgm:cxn modelId="{B1AD64CF-B9CA-4F43-B541-B4C290582234}" type="presOf" srcId="{C404786C-F99A-4582-B06F-ADC917118F12}" destId="{25660AB6-8E1F-41FD-A172-E2E3A130B631}" srcOrd="0" destOrd="0" presId="urn:microsoft.com/office/officeart/2005/8/layout/orgChart1"/>
    <dgm:cxn modelId="{F25AEFCF-1FF5-47AE-8B94-DE91005E3B6F}" type="presOf" srcId="{017022F7-4F80-471F-8D16-2BA343DC6FB7}" destId="{7DD8282E-4879-444D-80B9-85E028EDD18E}" srcOrd="0" destOrd="0" presId="urn:microsoft.com/office/officeart/2005/8/layout/orgChart1"/>
    <dgm:cxn modelId="{29AB0FD0-791F-42DA-A967-EB55FC1EA753}" type="presOf" srcId="{02A68AA4-0570-4F66-8A49-0A2A7CEC1824}" destId="{674D2F01-7493-4C28-B057-60BA8399E943}" srcOrd="1" destOrd="0" presId="urn:microsoft.com/office/officeart/2005/8/layout/orgChart1"/>
    <dgm:cxn modelId="{BCE02BD0-C61B-4BE9-9573-058BE4D185F0}" type="presOf" srcId="{08EB950D-2BC1-4710-AD06-300BFBC6EC59}" destId="{66004887-18B9-428C-A5EA-ED0F80D566A2}" srcOrd="0" destOrd="0" presId="urn:microsoft.com/office/officeart/2005/8/layout/orgChart1"/>
    <dgm:cxn modelId="{B8CDC7D0-BE2B-44B1-AF09-203B09F4739F}" type="presOf" srcId="{F0EBEC96-5E85-4857-8621-29DCA0C48FBD}" destId="{1EE13AD6-7EE0-460C-A144-181215D5C4B9}" srcOrd="0" destOrd="0" presId="urn:microsoft.com/office/officeart/2005/8/layout/orgChart1"/>
    <dgm:cxn modelId="{ACABD3D0-6934-4398-9EFC-7712707BC212}" srcId="{846C98F9-EAD1-4BD7-8047-27E2E215C729}" destId="{CA0383DD-33DD-4218-A946-4CD3740D6097}" srcOrd="1" destOrd="0" parTransId="{437CEA44-E681-4DFE-8A2E-0E1127097FCC}" sibTransId="{63F55423-461D-4712-B86A-AAD7A89AC895}"/>
    <dgm:cxn modelId="{EB29EBD2-68D5-449D-8F12-7A17169855E3}" type="presOf" srcId="{C2F5D830-37D4-432E-97A2-F4D8D3062F5F}" destId="{31751EDA-A7BF-4C27-8E75-752B66CCCED2}" srcOrd="1" destOrd="0" presId="urn:microsoft.com/office/officeart/2005/8/layout/orgChart1"/>
    <dgm:cxn modelId="{F12FEBD3-F78C-45F5-BCCD-71699A578E67}" type="presOf" srcId="{2BD3FA2A-8424-4C09-A377-E82C42DE931E}" destId="{BCE78F26-57AB-4EC7-A365-EB10A9CC1416}" srcOrd="0" destOrd="0" presId="urn:microsoft.com/office/officeart/2005/8/layout/orgChart1"/>
    <dgm:cxn modelId="{B21B9ED4-9550-47D8-98C6-C070FF5B86CE}" type="presOf" srcId="{AE6385B3-C306-4385-927B-10A1F54A3EAC}" destId="{A166A2D4-2B43-4D77-8AD1-2AEF2246E5BD}" srcOrd="0" destOrd="0" presId="urn:microsoft.com/office/officeart/2005/8/layout/orgChart1"/>
    <dgm:cxn modelId="{B55631D7-0CCE-4561-817D-A1E49EA51117}" type="presOf" srcId="{D2F24015-F16A-487C-B4D3-EF065561EE65}" destId="{06554064-014D-4762-BEBC-B9D2BAAC08FF}" srcOrd="0" destOrd="0" presId="urn:microsoft.com/office/officeart/2005/8/layout/orgChart1"/>
    <dgm:cxn modelId="{79C8B0D8-A0B0-42C0-A9B9-85628227A6DC}" srcId="{08EB950D-2BC1-4710-AD06-300BFBC6EC59}" destId="{1934DDAB-A2FF-43ED-9E9A-827B938E36B9}" srcOrd="1" destOrd="0" parTransId="{332D5E9F-0C94-40A1-BF60-573EE229FD75}" sibTransId="{E837BD1C-BD01-4DE2-8E1A-A9698C33705C}"/>
    <dgm:cxn modelId="{1AB845D9-8DC1-4ECA-8EE8-46D4DC20E277}" type="presOf" srcId="{332D5E9F-0C94-40A1-BF60-573EE229FD75}" destId="{661CA8E8-1544-4F13-B8A6-A08C7CC6B936}" srcOrd="0" destOrd="0" presId="urn:microsoft.com/office/officeart/2005/8/layout/orgChart1"/>
    <dgm:cxn modelId="{73AE30DD-C32C-46C5-B059-7EAD4164A8E1}" type="presOf" srcId="{CC1B26C3-629E-4296-AEDE-7622C513D4C3}" destId="{E9189578-0A09-46D6-ABE4-C4D80F1A9BDF}" srcOrd="0" destOrd="0" presId="urn:microsoft.com/office/officeart/2005/8/layout/orgChart1"/>
    <dgm:cxn modelId="{71E861DE-BE02-48E2-8E18-9172B9DDA50A}" type="presOf" srcId="{C94CC159-2A0A-4E4C-8053-7057D7C4EFC1}" destId="{F1534DD6-8499-4270-AA15-30D37B095656}" srcOrd="0" destOrd="0" presId="urn:microsoft.com/office/officeart/2005/8/layout/orgChart1"/>
    <dgm:cxn modelId="{5729B7DE-C61C-4E0A-ACBC-FEFFD9FAF91A}" type="presOf" srcId="{43D25C9D-3483-476F-9AE8-A42DB1811071}" destId="{1B45EBEA-2263-4570-BE8E-687EE6D573F4}" srcOrd="0" destOrd="0" presId="urn:microsoft.com/office/officeart/2005/8/layout/orgChart1"/>
    <dgm:cxn modelId="{C81412DF-0850-4B46-9B6E-E55A12A60BB8}" type="presOf" srcId="{CA64DDCA-1073-48EF-BA34-A60FAAF639C4}" destId="{6F26566F-986F-41F8-9B1C-26AB437FEFA9}" srcOrd="1" destOrd="0" presId="urn:microsoft.com/office/officeart/2005/8/layout/orgChart1"/>
    <dgm:cxn modelId="{AD56A5E0-71EA-43A6-B461-AE59BC88B521}" type="presOf" srcId="{B6A53549-5951-4BD1-A785-710C3528E4FC}" destId="{9DDE4735-4A77-4501-8A95-65C84C9BB610}" srcOrd="0" destOrd="0" presId="urn:microsoft.com/office/officeart/2005/8/layout/orgChart1"/>
    <dgm:cxn modelId="{850A0BE1-C6DC-48E0-950A-D859F85045E1}" srcId="{8AB9780D-9132-47AD-91AB-059F5A1A4E7F}" destId="{D01217BB-A757-47E1-BD5D-4DDDB66569EB}" srcOrd="1" destOrd="0" parTransId="{70C0676B-2C17-4CA2-AE38-B8C553CA8AB3}" sibTransId="{7982457C-9C03-4BE3-83F1-8712F4CB8DBE}"/>
    <dgm:cxn modelId="{A6A32DE1-2169-4A66-B71F-25B210B921A0}" type="presOf" srcId="{CA0383DD-33DD-4218-A946-4CD3740D6097}" destId="{8E1B94EC-1C19-4EEC-B705-06A6F9B6971A}" srcOrd="1" destOrd="0" presId="urn:microsoft.com/office/officeart/2005/8/layout/orgChart1"/>
    <dgm:cxn modelId="{3A7CB6E1-8BB3-4549-BE60-BDF198422254}" type="presOf" srcId="{496AB5F1-3DDF-4284-97AF-827749AE69B5}" destId="{108A9845-D0B4-43C1-A318-2FEFE86D9F0A}" srcOrd="0" destOrd="0" presId="urn:microsoft.com/office/officeart/2005/8/layout/orgChart1"/>
    <dgm:cxn modelId="{6CC501E4-A8BD-48B8-8F8A-7C98F7640F81}" srcId="{304BF4FA-1C54-4E19-9350-682AD14C62BC}" destId="{A5CDAF0A-8F0E-4F84-824D-518BCA182CFF}" srcOrd="1" destOrd="0" parTransId="{CF401857-94E7-48D9-9DCE-750506A68E84}" sibTransId="{CAD665F6-7226-4C69-AE35-FA903B7D5070}"/>
    <dgm:cxn modelId="{4F871BE4-D9E0-4DAE-98E4-8522780643BB}" type="presOf" srcId="{6D8CDDF7-29D5-4F71-AE26-5686913A80A7}" destId="{319B2EE0-9C8B-4C37-BF54-F8D61D3CAA44}" srcOrd="0" destOrd="0" presId="urn:microsoft.com/office/officeart/2005/8/layout/orgChart1"/>
    <dgm:cxn modelId="{47AE8DE5-CCB2-4C41-804D-0696A28DC1FB}" type="presOf" srcId="{D7B6C343-FDD4-45AF-AC2E-FD70193365F3}" destId="{23A6F00D-29F1-4C21-A7CB-25159BEE01D6}" srcOrd="0" destOrd="0" presId="urn:microsoft.com/office/officeart/2005/8/layout/orgChart1"/>
    <dgm:cxn modelId="{234894E5-225A-471E-AFB0-A3FF2C3B5B94}" type="presOf" srcId="{76DB603B-5C7A-4BFA-88CE-C016FC65CA77}" destId="{B442A018-E3BA-4BA2-A7AC-A5AC05381CC4}" srcOrd="0" destOrd="0" presId="urn:microsoft.com/office/officeart/2005/8/layout/orgChart1"/>
    <dgm:cxn modelId="{22D6EAE7-F56A-4A89-A6AB-673D7398A05F}" type="presOf" srcId="{B4F26B51-95A9-4CED-8C0B-43BFB31ABDA4}" destId="{07864F46-9F3C-4A78-AEBE-E2B4CB28481A}" srcOrd="1" destOrd="0" presId="urn:microsoft.com/office/officeart/2005/8/layout/orgChart1"/>
    <dgm:cxn modelId="{1738B3E9-8E4B-4E6C-96BA-C51E528BAFD4}" type="presOf" srcId="{437CEA44-E681-4DFE-8A2E-0E1127097FCC}" destId="{F586CDD0-3802-4C12-9053-635FC0E2803A}" srcOrd="0" destOrd="0" presId="urn:microsoft.com/office/officeart/2005/8/layout/orgChart1"/>
    <dgm:cxn modelId="{42F5A1EA-32E3-4AED-9A55-08526BB55EAF}" srcId="{D2E7C9EA-7A43-4030-AC97-EF822EFB99A2}" destId="{7AC1B3F1-5903-4876-A3E8-7B71FF3B0B30}" srcOrd="0" destOrd="0" parTransId="{8048DFAB-794D-4741-911B-4781CFCA2AC6}" sibTransId="{BBE2D9F7-2DD1-46A7-B6F1-187007012213}"/>
    <dgm:cxn modelId="{8F84B1EA-343C-4015-96F3-89DF50790AF4}" type="presOf" srcId="{2283C2FD-2ABE-4F0F-AB12-8CE857B672CD}" destId="{ED8EBE10-45DF-4164-945E-E24910BBBBED}" srcOrd="0" destOrd="0" presId="urn:microsoft.com/office/officeart/2005/8/layout/orgChart1"/>
    <dgm:cxn modelId="{CA805AEB-E055-4BAC-9AA0-A0C945CE47B8}" type="presOf" srcId="{F2980102-81D9-49FE-96E0-F0DDFA7F7DCE}" destId="{8D14605D-62A3-4789-9A1B-09A817F0703A}" srcOrd="0" destOrd="0" presId="urn:microsoft.com/office/officeart/2005/8/layout/orgChart1"/>
    <dgm:cxn modelId="{A4BEA2EB-0D4B-4354-8F91-1FBB1CB7FFA6}" type="presOf" srcId="{3F5D09FC-AFB5-4B2F-9E0D-BA483DB051AB}" destId="{5BFF8EF6-7FFA-4915-9F06-B76A71CD908F}" srcOrd="0" destOrd="0" presId="urn:microsoft.com/office/officeart/2005/8/layout/orgChart1"/>
    <dgm:cxn modelId="{BB7A6CEC-10D6-4927-9B66-8A1CE6743B6F}" type="presOf" srcId="{78BA45EC-5895-4272-9DED-C416711C76CA}" destId="{5B01FF2D-6CFA-4B2F-BCA9-290B2207B4C0}" srcOrd="0" destOrd="0" presId="urn:microsoft.com/office/officeart/2005/8/layout/orgChart1"/>
    <dgm:cxn modelId="{980ADCED-973E-4E7C-A28D-A502F6F74EB6}" type="presOf" srcId="{F6A5438A-A174-41BD-BF6D-ECEC318F8481}" destId="{81E6FD48-0CC1-4453-8391-0C000FA93BA6}" srcOrd="0" destOrd="0" presId="urn:microsoft.com/office/officeart/2005/8/layout/orgChart1"/>
    <dgm:cxn modelId="{B393D3EE-4C44-48D4-B599-18A489563378}" type="presOf" srcId="{84BFD7AC-794D-482C-85D4-D2A2F56647FD}" destId="{96B84803-559A-4196-85CF-8C3F1AEE3F17}" srcOrd="0" destOrd="0" presId="urn:microsoft.com/office/officeart/2005/8/layout/orgChart1"/>
    <dgm:cxn modelId="{408211F0-5A1E-4D0C-93AC-2563E132CADB}" type="presOf" srcId="{81A3AF19-E3E5-4206-8D4D-C0078A727268}" destId="{9EAD5B88-C29D-4D66-B295-985608373B0B}" srcOrd="0" destOrd="0" presId="urn:microsoft.com/office/officeart/2005/8/layout/orgChart1"/>
    <dgm:cxn modelId="{F99919F0-FEF5-4154-863C-EEB6DECE0E49}" srcId="{7AC1B3F1-5903-4876-A3E8-7B71FF3B0B30}" destId="{C2F5D830-37D4-432E-97A2-F4D8D3062F5F}" srcOrd="0" destOrd="0" parTransId="{49D9B943-2675-4905-9301-85E0B6C57EA6}" sibTransId="{59A41A0C-5C0F-4B0B-B429-6C4716458431}"/>
    <dgm:cxn modelId="{555938F0-3CF4-4420-B1CD-7FB97A562F5E}" type="presOf" srcId="{9C8D88B6-97CE-4B23-BFCB-5A5861B63254}" destId="{E49C2B5E-2956-40BD-AFAB-B083079B27BB}" srcOrd="1" destOrd="0" presId="urn:microsoft.com/office/officeart/2005/8/layout/orgChart1"/>
    <dgm:cxn modelId="{8F8671F2-B0DE-4664-BA49-D607BBE18B6E}" type="presOf" srcId="{3B876420-2ED9-4883-AF0E-342B33E2CC76}" destId="{61E72FD2-7ED3-47FF-BA2F-B77BFFC666AC}" srcOrd="1" destOrd="0" presId="urn:microsoft.com/office/officeart/2005/8/layout/orgChart1"/>
    <dgm:cxn modelId="{4CF8C5F2-EFD0-40FC-9844-4A4955FF3F61}" type="presOf" srcId="{AB9BDDA5-44EE-4190-9570-E0C646FCC8C7}" destId="{56C48DF6-FB05-430B-A0E3-38F0B9BB0227}" srcOrd="1" destOrd="0" presId="urn:microsoft.com/office/officeart/2005/8/layout/orgChart1"/>
    <dgm:cxn modelId="{6C0263F3-6A9B-4913-8E40-4CEDBBF2522C}" srcId="{820D9248-8A65-470F-BEF9-16665084C845}" destId="{0C4E0ECE-B57B-423E-AB8D-5B1542037167}" srcOrd="0" destOrd="0" parTransId="{FBF5C361-A6F3-46A4-87AE-EB23AFA2C815}" sibTransId="{1F3A8810-4ECB-433C-8A13-51FDC50F6A6B}"/>
    <dgm:cxn modelId="{01936CF3-5F71-4865-A5E7-1A737DCFD832}" type="presOf" srcId="{23DC768F-DFA9-4608-8EB6-CE7D100D0449}" destId="{2E973895-2F66-42DC-9D14-256EA4ED2504}" srcOrd="0" destOrd="0" presId="urn:microsoft.com/office/officeart/2005/8/layout/orgChart1"/>
    <dgm:cxn modelId="{F4A6BCF3-A9A5-46C7-A089-F96D09942CB8}" srcId="{C2F5D830-37D4-432E-97A2-F4D8D3062F5F}" destId="{9C8D88B6-97CE-4B23-BFCB-5A5861B63254}" srcOrd="1" destOrd="0" parTransId="{FF7DD2EA-087F-44F4-B472-8B76995D97C0}" sibTransId="{E9B3B53A-5586-491B-9571-B70EDCF01994}"/>
    <dgm:cxn modelId="{538DD2F3-176E-42AC-ACA3-4536F204C203}" type="presOf" srcId="{5F1FB26F-0E57-472C-AAAA-210AB7A67954}" destId="{D1A54C3E-BF9D-4504-A2A0-DF7F465BA41A}" srcOrd="1" destOrd="0" presId="urn:microsoft.com/office/officeart/2005/8/layout/orgChart1"/>
    <dgm:cxn modelId="{9EC8DCF4-4CCC-4A62-B189-77C777836717}" type="presOf" srcId="{BBCF799D-66DA-4CEE-91E7-04EBF4FB0977}" destId="{D717E0AC-3C1D-4425-84B6-296E6D2F0203}" srcOrd="1" destOrd="0" presId="urn:microsoft.com/office/officeart/2005/8/layout/orgChart1"/>
    <dgm:cxn modelId="{895940F5-8DC7-4EFB-8F91-6C7350AA2D3A}" type="presOf" srcId="{93847A54-B5EA-4335-97CD-5F230CB48E79}" destId="{080E1A8F-6E56-42D0-BEA3-CAACDE14F0AD}" srcOrd="0" destOrd="0" presId="urn:microsoft.com/office/officeart/2005/8/layout/orgChart1"/>
    <dgm:cxn modelId="{2717B1F5-C3CE-4473-B9B2-CD15799FB25C}" type="presOf" srcId="{04C9ED21-A282-4866-9F7C-CB8B9B182B32}" destId="{B36F0CED-2D7F-47C3-A41B-2CEE9EF07B38}" srcOrd="0" destOrd="0" presId="urn:microsoft.com/office/officeart/2005/8/layout/orgChart1"/>
    <dgm:cxn modelId="{BCC06AF6-7810-43B1-8FE1-BB579672BE9A}" type="presOf" srcId="{6915F6C0-5ABB-4848-9C52-4313DE7CA22B}" destId="{E2BC0B1F-21C3-4B98-B703-43E139A85B62}" srcOrd="0" destOrd="0" presId="urn:microsoft.com/office/officeart/2005/8/layout/orgChart1"/>
    <dgm:cxn modelId="{08501DF8-FB1C-4089-B2A1-C6F5309B402D}" type="presOf" srcId="{E3DC44F1-98B8-4576-BD04-9F3BEEB08A55}" destId="{8D94F45A-A4FC-4D49-B4DF-28DDC6F22BEB}" srcOrd="0" destOrd="0" presId="urn:microsoft.com/office/officeart/2005/8/layout/orgChart1"/>
    <dgm:cxn modelId="{877833F8-9A4A-4EE5-BCA6-884DA805A07C}" type="presOf" srcId="{D6250358-6738-4819-8C1C-02159F43DDC0}" destId="{CFADF766-C2DE-4141-AD6C-1508A1EAEDCD}" srcOrd="1" destOrd="0" presId="urn:microsoft.com/office/officeart/2005/8/layout/orgChart1"/>
    <dgm:cxn modelId="{38D49AF8-D389-4EE2-82D5-0DB342A1D6A6}" srcId="{80BEB3F7-289C-41A0-9C0A-9B6DA2073DE6}" destId="{AFC57EF1-DB99-4604-B731-03167CE653AD}" srcOrd="1" destOrd="0" parTransId="{5E5DA363-C570-4755-9067-FA507E69D609}" sibTransId="{D9E7FC3A-2C4A-4926-B1D9-7FA6DCBD3DD7}"/>
    <dgm:cxn modelId="{4DBD62F9-9A41-40DA-8EC2-C68E2EF3D064}" type="presOf" srcId="{3C8E37A1-5A6E-4CEB-AB1E-9561AD9CBEA7}" destId="{35D34C5A-D716-47C9-82D3-FA3C7BF26EF0}" srcOrd="0" destOrd="0" presId="urn:microsoft.com/office/officeart/2005/8/layout/orgChart1"/>
    <dgm:cxn modelId="{96B762FA-48C9-4692-97B9-15FB557767DC}" type="presOf" srcId="{56CB07D7-406C-45C6-B645-7534F20C1C22}" destId="{41DA02F7-E326-4F54-B9C7-DAE275A9590E}" srcOrd="0" destOrd="0" presId="urn:microsoft.com/office/officeart/2005/8/layout/orgChart1"/>
    <dgm:cxn modelId="{20F9ACFB-B061-4AED-B59D-202DDBB55452}" type="presOf" srcId="{0C0744CA-E2A3-486F-917E-67063D31188F}" destId="{E89BB4C6-452F-453A-B6F2-36757146F835}" srcOrd="0" destOrd="0" presId="urn:microsoft.com/office/officeart/2005/8/layout/orgChart1"/>
    <dgm:cxn modelId="{19DD32FD-ACA6-4A3C-897B-EFCCEF6B8B3D}" type="presOf" srcId="{6472E5C1-6A7F-44D2-A2CA-4F4BD891765D}" destId="{179EF7BD-0AF6-4A64-A47D-01CC779977F8}" srcOrd="0" destOrd="0" presId="urn:microsoft.com/office/officeart/2005/8/layout/orgChart1"/>
    <dgm:cxn modelId="{B5A504FE-CB0D-40BA-93E6-83E93E93FAA2}" srcId="{B0483951-87F2-4C0B-B12D-24761711FB5C}" destId="{4707C069-9646-4B4E-9DD4-7EFFD07A3889}" srcOrd="1" destOrd="0" parTransId="{B50FABE1-A77A-4963-9C74-9664D841D399}" sibTransId="{B6C8DF98-7763-437E-B528-50A7C0A9BD95}"/>
    <dgm:cxn modelId="{692032FF-5A1C-49D4-8C4C-3377AD73AE10}" type="presOf" srcId="{4707C069-9646-4B4E-9DD4-7EFFD07A3889}" destId="{2BEE455B-F807-4386-9A92-4722ECEA0F6D}" srcOrd="0" destOrd="0" presId="urn:microsoft.com/office/officeart/2005/8/layout/orgChart1"/>
    <dgm:cxn modelId="{53111549-7928-4185-AAA3-6DE566DD9726}" type="presParOf" srcId="{6727A60B-998A-4F07-B5BD-631AC83993D2}" destId="{A48FC56D-2443-48E8-A5C9-00C2779E15C9}" srcOrd="0" destOrd="0" presId="urn:microsoft.com/office/officeart/2005/8/layout/orgChart1"/>
    <dgm:cxn modelId="{165B1E85-B62A-4539-86C3-E0CF16D26848}" type="presParOf" srcId="{A48FC56D-2443-48E8-A5C9-00C2779E15C9}" destId="{BD0AFF12-7174-4813-A19E-5618C50E3F38}" srcOrd="0" destOrd="0" presId="urn:microsoft.com/office/officeart/2005/8/layout/orgChart1"/>
    <dgm:cxn modelId="{DD0C5C39-4494-4C27-A47F-A46382439E56}" type="presParOf" srcId="{BD0AFF12-7174-4813-A19E-5618C50E3F38}" destId="{8F9A3FA1-416B-4DB0-A18E-84100409D353}" srcOrd="0" destOrd="0" presId="urn:microsoft.com/office/officeart/2005/8/layout/orgChart1"/>
    <dgm:cxn modelId="{921BF323-E1F1-4662-9F48-D75A382FCBF0}" type="presParOf" srcId="{BD0AFF12-7174-4813-A19E-5618C50E3F38}" destId="{E540901A-CFF9-4BC3-AB2A-923B640EF64F}" srcOrd="1" destOrd="0" presId="urn:microsoft.com/office/officeart/2005/8/layout/orgChart1"/>
    <dgm:cxn modelId="{669F9EDB-8D0C-4269-B67D-11CBEC1C4343}" type="presParOf" srcId="{A48FC56D-2443-48E8-A5C9-00C2779E15C9}" destId="{D6BE500E-423E-404C-B0EF-0DFD18DED251}" srcOrd="1" destOrd="0" presId="urn:microsoft.com/office/officeart/2005/8/layout/orgChart1"/>
    <dgm:cxn modelId="{D50F6FDB-3210-4C6A-8581-FB538D441B4F}" type="presParOf" srcId="{D6BE500E-423E-404C-B0EF-0DFD18DED251}" destId="{8DDA5B44-E144-483F-A94B-75454264636E}" srcOrd="0" destOrd="0" presId="urn:microsoft.com/office/officeart/2005/8/layout/orgChart1"/>
    <dgm:cxn modelId="{8A4FD444-FEA1-4C66-83BB-F4DD8206E519}" type="presParOf" srcId="{D6BE500E-423E-404C-B0EF-0DFD18DED251}" destId="{C3FE0982-0590-426F-ABF6-C5E38AE793CE}" srcOrd="1" destOrd="0" presId="urn:microsoft.com/office/officeart/2005/8/layout/orgChart1"/>
    <dgm:cxn modelId="{1E1D4321-BC92-4AD7-B8C0-67CC6EF717C2}" type="presParOf" srcId="{C3FE0982-0590-426F-ABF6-C5E38AE793CE}" destId="{5E62D8C0-F031-4442-AE74-9FA871EABB23}" srcOrd="0" destOrd="0" presId="urn:microsoft.com/office/officeart/2005/8/layout/orgChart1"/>
    <dgm:cxn modelId="{CE2E4BAA-B01A-485D-A759-02D9551EB7AD}" type="presParOf" srcId="{5E62D8C0-F031-4442-AE74-9FA871EABB23}" destId="{271D93F7-8BD3-46D5-B7F0-D0E830BCBA81}" srcOrd="0" destOrd="0" presId="urn:microsoft.com/office/officeart/2005/8/layout/orgChart1"/>
    <dgm:cxn modelId="{743746EA-792F-40CB-9B20-6620FCEBAA34}" type="presParOf" srcId="{5E62D8C0-F031-4442-AE74-9FA871EABB23}" destId="{4DE60BF3-F6D9-48B1-A9B9-B38E857573AD}" srcOrd="1" destOrd="0" presId="urn:microsoft.com/office/officeart/2005/8/layout/orgChart1"/>
    <dgm:cxn modelId="{79E74E67-AA3A-4BEE-98A7-98B854F9706F}" type="presParOf" srcId="{C3FE0982-0590-426F-ABF6-C5E38AE793CE}" destId="{0289153B-E901-4DD3-9030-ABFC9F9031D5}" srcOrd="1" destOrd="0" presId="urn:microsoft.com/office/officeart/2005/8/layout/orgChart1"/>
    <dgm:cxn modelId="{0D9889A2-F3E7-4D67-B1C5-7346BF45CA44}" type="presParOf" srcId="{0289153B-E901-4DD3-9030-ABFC9F9031D5}" destId="{787F22A6-F067-4DBA-A742-71BF05D1EE65}" srcOrd="0" destOrd="0" presId="urn:microsoft.com/office/officeart/2005/8/layout/orgChart1"/>
    <dgm:cxn modelId="{76F4D9B6-2EA2-41E0-9FF4-797FF113CDFB}" type="presParOf" srcId="{0289153B-E901-4DD3-9030-ABFC9F9031D5}" destId="{623CCF88-90B0-4CD7-BECB-6334A9FB9337}" srcOrd="1" destOrd="0" presId="urn:microsoft.com/office/officeart/2005/8/layout/orgChart1"/>
    <dgm:cxn modelId="{B8876AAB-D531-4D0B-B01C-36DEB546E423}" type="presParOf" srcId="{623CCF88-90B0-4CD7-BECB-6334A9FB9337}" destId="{6F225A6E-2062-43EF-9135-9265575CDF6D}" srcOrd="0" destOrd="0" presId="urn:microsoft.com/office/officeart/2005/8/layout/orgChart1"/>
    <dgm:cxn modelId="{C3C67217-89C5-4FEB-A5FE-CA5074849DAD}" type="presParOf" srcId="{6F225A6E-2062-43EF-9135-9265575CDF6D}" destId="{79ABB073-DAB5-4C72-80DE-C0C70FBF2EB5}" srcOrd="0" destOrd="0" presId="urn:microsoft.com/office/officeart/2005/8/layout/orgChart1"/>
    <dgm:cxn modelId="{531204BD-5AE6-4161-8D7A-8B7895D63648}" type="presParOf" srcId="{6F225A6E-2062-43EF-9135-9265575CDF6D}" destId="{6F26566F-986F-41F8-9B1C-26AB437FEFA9}" srcOrd="1" destOrd="0" presId="urn:microsoft.com/office/officeart/2005/8/layout/orgChart1"/>
    <dgm:cxn modelId="{A62118DE-092B-4335-9E53-6BCABF08FDA7}" type="presParOf" srcId="{623CCF88-90B0-4CD7-BECB-6334A9FB9337}" destId="{287CBF12-3D85-4A27-9B13-2D47F4C2C1D4}" srcOrd="1" destOrd="0" presId="urn:microsoft.com/office/officeart/2005/8/layout/orgChart1"/>
    <dgm:cxn modelId="{49B65F8A-5CBE-484A-9187-F57465116996}" type="presParOf" srcId="{287CBF12-3D85-4A27-9B13-2D47F4C2C1D4}" destId="{0233EC63-7C27-4EB6-8397-A114A290783D}" srcOrd="0" destOrd="0" presId="urn:microsoft.com/office/officeart/2005/8/layout/orgChart1"/>
    <dgm:cxn modelId="{8AF3F021-E480-4E33-BDD8-EE522DEDFC58}" type="presParOf" srcId="{287CBF12-3D85-4A27-9B13-2D47F4C2C1D4}" destId="{2BD07E48-95FC-4951-B645-079E7B576628}" srcOrd="1" destOrd="0" presId="urn:microsoft.com/office/officeart/2005/8/layout/orgChart1"/>
    <dgm:cxn modelId="{65F7D0AD-BA4D-4A1F-996E-FA0463416682}" type="presParOf" srcId="{2BD07E48-95FC-4951-B645-079E7B576628}" destId="{8FD306BA-08DF-44AC-A49D-85364AF6E417}" srcOrd="0" destOrd="0" presId="urn:microsoft.com/office/officeart/2005/8/layout/orgChart1"/>
    <dgm:cxn modelId="{34B6B684-154C-403B-81A6-DCE4AAE0D6DE}" type="presParOf" srcId="{8FD306BA-08DF-44AC-A49D-85364AF6E417}" destId="{33D4E810-6E83-45BA-BC35-EAAA0FC023FC}" srcOrd="0" destOrd="0" presId="urn:microsoft.com/office/officeart/2005/8/layout/orgChart1"/>
    <dgm:cxn modelId="{A9BBBFBF-3D49-4479-B260-113A743F4DFB}" type="presParOf" srcId="{8FD306BA-08DF-44AC-A49D-85364AF6E417}" destId="{61E72FD2-7ED3-47FF-BA2F-B77BFFC666AC}" srcOrd="1" destOrd="0" presId="urn:microsoft.com/office/officeart/2005/8/layout/orgChart1"/>
    <dgm:cxn modelId="{822378CE-5EF1-4EAE-BC3C-4415B66E84F7}" type="presParOf" srcId="{2BD07E48-95FC-4951-B645-079E7B576628}" destId="{04A7398B-CF22-4FCA-8C27-8CE6D323A5F1}" srcOrd="1" destOrd="0" presId="urn:microsoft.com/office/officeart/2005/8/layout/orgChart1"/>
    <dgm:cxn modelId="{AB5BE45E-792E-42E9-A311-FEF6D5BA06AF}" type="presParOf" srcId="{04A7398B-CF22-4FCA-8C27-8CE6D323A5F1}" destId="{1BF06AF9-D0A8-41A3-BB8F-21C4CCA2C16D}" srcOrd="0" destOrd="0" presId="urn:microsoft.com/office/officeart/2005/8/layout/orgChart1"/>
    <dgm:cxn modelId="{BD77C7BC-3476-495E-AD6B-E4B2F59E6A28}" type="presParOf" srcId="{04A7398B-CF22-4FCA-8C27-8CE6D323A5F1}" destId="{72039F89-4E06-43D3-AFB5-FB4264FE10F9}" srcOrd="1" destOrd="0" presId="urn:microsoft.com/office/officeart/2005/8/layout/orgChart1"/>
    <dgm:cxn modelId="{35EAB5D7-67A4-4210-B980-F41F303E1507}" type="presParOf" srcId="{72039F89-4E06-43D3-AFB5-FB4264FE10F9}" destId="{A940EF73-02BC-4FD0-8822-4E0B06E43C32}" srcOrd="0" destOrd="0" presId="urn:microsoft.com/office/officeart/2005/8/layout/orgChart1"/>
    <dgm:cxn modelId="{3F86DD6B-E27F-48F8-8819-F21FDCE557AC}" type="presParOf" srcId="{A940EF73-02BC-4FD0-8822-4E0B06E43C32}" destId="{01DFEAC7-059A-4854-9F01-F4A9CC5A6182}" srcOrd="0" destOrd="0" presId="urn:microsoft.com/office/officeart/2005/8/layout/orgChart1"/>
    <dgm:cxn modelId="{5FDC9134-F0A3-4294-8D87-DD688E97D0B8}" type="presParOf" srcId="{A940EF73-02BC-4FD0-8822-4E0B06E43C32}" destId="{1BE51492-F46F-48E5-808B-451ED1CA0A4D}" srcOrd="1" destOrd="0" presId="urn:microsoft.com/office/officeart/2005/8/layout/orgChart1"/>
    <dgm:cxn modelId="{729A8C66-B7FB-42BC-836F-DB7EEE6EC93F}" type="presParOf" srcId="{72039F89-4E06-43D3-AFB5-FB4264FE10F9}" destId="{A65F654A-7731-4FDA-8879-0C522687EA03}" srcOrd="1" destOrd="0" presId="urn:microsoft.com/office/officeart/2005/8/layout/orgChart1"/>
    <dgm:cxn modelId="{F6CE53FD-397B-4CFA-8B9B-0CF2763D887E}" type="presParOf" srcId="{A65F654A-7731-4FDA-8879-0C522687EA03}" destId="{AB9025C1-24F1-4462-9FDA-C6B74B1CDA62}" srcOrd="0" destOrd="0" presId="urn:microsoft.com/office/officeart/2005/8/layout/orgChart1"/>
    <dgm:cxn modelId="{DF0A6AA3-954B-405A-B923-383DE8D8A275}" type="presParOf" srcId="{A65F654A-7731-4FDA-8879-0C522687EA03}" destId="{9E3735FD-6FB5-47DE-A6BD-305E5880B251}" srcOrd="1" destOrd="0" presId="urn:microsoft.com/office/officeart/2005/8/layout/orgChart1"/>
    <dgm:cxn modelId="{CE20324D-14A4-413D-9DE2-FA8976F81ABB}" type="presParOf" srcId="{9E3735FD-6FB5-47DE-A6BD-305E5880B251}" destId="{A9F5A362-AF78-4A75-946A-28AD8C3F572C}" srcOrd="0" destOrd="0" presId="urn:microsoft.com/office/officeart/2005/8/layout/orgChart1"/>
    <dgm:cxn modelId="{E44C3FC8-97AF-4A50-A5FF-3E3522ABB166}" type="presParOf" srcId="{A9F5A362-AF78-4A75-946A-28AD8C3F572C}" destId="{AAFE0345-D9AD-4083-8A66-D4C662A532E5}" srcOrd="0" destOrd="0" presId="urn:microsoft.com/office/officeart/2005/8/layout/orgChart1"/>
    <dgm:cxn modelId="{A927CB13-4284-457B-AC31-00F42D8A3550}" type="presParOf" srcId="{A9F5A362-AF78-4A75-946A-28AD8C3F572C}" destId="{6B404E02-5E0C-4387-AE30-819021D7E4A8}" srcOrd="1" destOrd="0" presId="urn:microsoft.com/office/officeart/2005/8/layout/orgChart1"/>
    <dgm:cxn modelId="{2EF4BD23-BAD4-4EBD-B829-021024FFD2DA}" type="presParOf" srcId="{9E3735FD-6FB5-47DE-A6BD-305E5880B251}" destId="{7B2CACA1-728D-401F-949F-68AA526E16E3}" srcOrd="1" destOrd="0" presId="urn:microsoft.com/office/officeart/2005/8/layout/orgChart1"/>
    <dgm:cxn modelId="{44297DB9-4553-46A8-B7C2-9105245C2C63}" type="presParOf" srcId="{9E3735FD-6FB5-47DE-A6BD-305E5880B251}" destId="{1BFBA393-B233-402D-8349-225472CEFE8D}" srcOrd="2" destOrd="0" presId="urn:microsoft.com/office/officeart/2005/8/layout/orgChart1"/>
    <dgm:cxn modelId="{5CBB0394-8CBA-4D0F-9359-8F603E7CADA7}" type="presParOf" srcId="{A65F654A-7731-4FDA-8879-0C522687EA03}" destId="{56B93E21-1A7F-4E00-A54A-78CC53F46CF6}" srcOrd="2" destOrd="0" presId="urn:microsoft.com/office/officeart/2005/8/layout/orgChart1"/>
    <dgm:cxn modelId="{0D601DAD-FA76-4C8B-AF96-AE7AD0EEE4B6}" type="presParOf" srcId="{A65F654A-7731-4FDA-8879-0C522687EA03}" destId="{55F43DC6-EE55-4189-9836-1BACB0580DF1}" srcOrd="3" destOrd="0" presId="urn:microsoft.com/office/officeart/2005/8/layout/orgChart1"/>
    <dgm:cxn modelId="{BC9DD054-C191-4D99-AEDE-0CDB579DD3B5}" type="presParOf" srcId="{55F43DC6-EE55-4189-9836-1BACB0580DF1}" destId="{327A4D09-738C-42F3-BE92-CE8A8E084779}" srcOrd="0" destOrd="0" presId="urn:microsoft.com/office/officeart/2005/8/layout/orgChart1"/>
    <dgm:cxn modelId="{DC31FDB0-6DF2-4CA1-8071-A4891DE3E2D9}" type="presParOf" srcId="{327A4D09-738C-42F3-BE92-CE8A8E084779}" destId="{79CACCB7-D9F9-4C2B-9B91-D5C3DCB81CD1}" srcOrd="0" destOrd="0" presId="urn:microsoft.com/office/officeart/2005/8/layout/orgChart1"/>
    <dgm:cxn modelId="{77BD3A0E-069E-4824-BAAF-F3B653E8550A}" type="presParOf" srcId="{327A4D09-738C-42F3-BE92-CE8A8E084779}" destId="{C4F59BCB-0CF0-49D8-8DFE-7E0531C151B0}" srcOrd="1" destOrd="0" presId="urn:microsoft.com/office/officeart/2005/8/layout/orgChart1"/>
    <dgm:cxn modelId="{0F6D6BD6-47D6-4658-BCDF-EBE9172B187D}" type="presParOf" srcId="{55F43DC6-EE55-4189-9836-1BACB0580DF1}" destId="{C7D6268E-869F-49FC-A6D5-087D1D906A93}" srcOrd="1" destOrd="0" presId="urn:microsoft.com/office/officeart/2005/8/layout/orgChart1"/>
    <dgm:cxn modelId="{3B010CBA-70F1-46CA-9A5D-2968E3AED061}" type="presParOf" srcId="{55F43DC6-EE55-4189-9836-1BACB0580DF1}" destId="{0C74D4EC-F174-42A6-AF62-486772BF803A}" srcOrd="2" destOrd="0" presId="urn:microsoft.com/office/officeart/2005/8/layout/orgChart1"/>
    <dgm:cxn modelId="{5404693A-4B9E-4DA1-83E9-507A58949957}" type="presParOf" srcId="{72039F89-4E06-43D3-AFB5-FB4264FE10F9}" destId="{168EE8F9-A1FF-4843-B9BD-C19762D55D0C}" srcOrd="2" destOrd="0" presId="urn:microsoft.com/office/officeart/2005/8/layout/orgChart1"/>
    <dgm:cxn modelId="{9763404B-FA0B-49FA-BDC7-00B7F05893C4}" type="presParOf" srcId="{04A7398B-CF22-4FCA-8C27-8CE6D323A5F1}" destId="{4DF0DA46-194F-4E1A-855F-42E684CFE72D}" srcOrd="2" destOrd="0" presId="urn:microsoft.com/office/officeart/2005/8/layout/orgChart1"/>
    <dgm:cxn modelId="{C617B819-F0BA-41B8-85AA-52247ED5B000}" type="presParOf" srcId="{04A7398B-CF22-4FCA-8C27-8CE6D323A5F1}" destId="{3E2752D4-7E48-497A-9C1B-288E0E53CCC5}" srcOrd="3" destOrd="0" presId="urn:microsoft.com/office/officeart/2005/8/layout/orgChart1"/>
    <dgm:cxn modelId="{0FC4928D-28A2-4297-B523-2D90AEA00B93}" type="presParOf" srcId="{3E2752D4-7E48-497A-9C1B-288E0E53CCC5}" destId="{C447B184-B025-4550-94B5-8E69E2354F0C}" srcOrd="0" destOrd="0" presId="urn:microsoft.com/office/officeart/2005/8/layout/orgChart1"/>
    <dgm:cxn modelId="{B4C4D927-CCB3-4EC0-9708-FDE8C0CB587E}" type="presParOf" srcId="{C447B184-B025-4550-94B5-8E69E2354F0C}" destId="{30C53C49-D8D1-4CB4-AE87-8B396ECA04AD}" srcOrd="0" destOrd="0" presId="urn:microsoft.com/office/officeart/2005/8/layout/orgChart1"/>
    <dgm:cxn modelId="{953D6DCD-96F4-42C4-B657-237319DD6962}" type="presParOf" srcId="{C447B184-B025-4550-94B5-8E69E2354F0C}" destId="{3EAAAAEA-8F3E-4832-9E15-5DEE27CA02E1}" srcOrd="1" destOrd="0" presId="urn:microsoft.com/office/officeart/2005/8/layout/orgChart1"/>
    <dgm:cxn modelId="{341AECC9-43EE-4AF3-99FD-E07E8F39F5C7}" type="presParOf" srcId="{3E2752D4-7E48-497A-9C1B-288E0E53CCC5}" destId="{3A5E203B-490D-4F77-AC27-78147B145D72}" srcOrd="1" destOrd="0" presId="urn:microsoft.com/office/officeart/2005/8/layout/orgChart1"/>
    <dgm:cxn modelId="{0A2B8E4C-0A21-48AC-9F05-2B77FC5826B4}" type="presParOf" srcId="{3A5E203B-490D-4F77-AC27-78147B145D72}" destId="{23A6F00D-29F1-4C21-A7CB-25159BEE01D6}" srcOrd="0" destOrd="0" presId="urn:microsoft.com/office/officeart/2005/8/layout/orgChart1"/>
    <dgm:cxn modelId="{AE11865B-0A5C-436B-B7D6-9A57E017FA66}" type="presParOf" srcId="{3A5E203B-490D-4F77-AC27-78147B145D72}" destId="{A9EF343F-2962-403A-B055-19530EF9F95E}" srcOrd="1" destOrd="0" presId="urn:microsoft.com/office/officeart/2005/8/layout/orgChart1"/>
    <dgm:cxn modelId="{A3BD7A71-1ACF-4A69-8570-9F8220BBC3F0}" type="presParOf" srcId="{A9EF343F-2962-403A-B055-19530EF9F95E}" destId="{A995B0B4-BA77-4728-824D-4B1F0CA86CAC}" srcOrd="0" destOrd="0" presId="urn:microsoft.com/office/officeart/2005/8/layout/orgChart1"/>
    <dgm:cxn modelId="{FF29774D-5B8F-4F73-B3BC-4E56729FD45A}" type="presParOf" srcId="{A995B0B4-BA77-4728-824D-4B1F0CA86CAC}" destId="{D31C97CF-D21E-45FF-98CF-06F608090262}" srcOrd="0" destOrd="0" presId="urn:microsoft.com/office/officeart/2005/8/layout/orgChart1"/>
    <dgm:cxn modelId="{846FCF37-7B82-43C3-A861-1944350DF722}" type="presParOf" srcId="{A995B0B4-BA77-4728-824D-4B1F0CA86CAC}" destId="{2E6AA261-7327-4C0A-8B97-C30A16FA57FA}" srcOrd="1" destOrd="0" presId="urn:microsoft.com/office/officeart/2005/8/layout/orgChart1"/>
    <dgm:cxn modelId="{B0F3BFCA-AA79-4244-9F82-504745C90624}" type="presParOf" srcId="{A9EF343F-2962-403A-B055-19530EF9F95E}" destId="{E4E344AC-C15F-4508-BC06-309D5D89EAC4}" srcOrd="1" destOrd="0" presId="urn:microsoft.com/office/officeart/2005/8/layout/orgChart1"/>
    <dgm:cxn modelId="{63D0B92F-BD14-427C-A761-5B05A88A99BE}" type="presParOf" srcId="{A9EF343F-2962-403A-B055-19530EF9F95E}" destId="{70022805-F61D-4BDB-AE7A-0A15C9CF3CBF}" srcOrd="2" destOrd="0" presId="urn:microsoft.com/office/officeart/2005/8/layout/orgChart1"/>
    <dgm:cxn modelId="{EAEA5209-058B-4E29-8AA6-D9AD39643565}" type="presParOf" srcId="{3A5E203B-490D-4F77-AC27-78147B145D72}" destId="{8D14605D-62A3-4789-9A1B-09A817F0703A}" srcOrd="2" destOrd="0" presId="urn:microsoft.com/office/officeart/2005/8/layout/orgChart1"/>
    <dgm:cxn modelId="{B23E934D-F4BA-4392-AFAA-ED26479B3DA9}" type="presParOf" srcId="{3A5E203B-490D-4F77-AC27-78147B145D72}" destId="{EDC370EF-9F59-4D5F-B384-564368427FBC}" srcOrd="3" destOrd="0" presId="urn:microsoft.com/office/officeart/2005/8/layout/orgChart1"/>
    <dgm:cxn modelId="{72A3C1CD-4885-4782-B9CF-028C6751D5CA}" type="presParOf" srcId="{EDC370EF-9F59-4D5F-B384-564368427FBC}" destId="{8CD51100-52BD-4B20-943B-EFD0B6DE3185}" srcOrd="0" destOrd="0" presId="urn:microsoft.com/office/officeart/2005/8/layout/orgChart1"/>
    <dgm:cxn modelId="{46228D18-36AD-4982-B738-521C1B68CCEB}" type="presParOf" srcId="{8CD51100-52BD-4B20-943B-EFD0B6DE3185}" destId="{9CE3D8FE-0AA6-452A-A491-3EB7356980D6}" srcOrd="0" destOrd="0" presId="urn:microsoft.com/office/officeart/2005/8/layout/orgChart1"/>
    <dgm:cxn modelId="{75CC1789-E2A8-4EF0-B5AD-D42D0AC1A6B7}" type="presParOf" srcId="{8CD51100-52BD-4B20-943B-EFD0B6DE3185}" destId="{8841456D-EF16-4E71-B0CD-12806A7CBA0A}" srcOrd="1" destOrd="0" presId="urn:microsoft.com/office/officeart/2005/8/layout/orgChart1"/>
    <dgm:cxn modelId="{4807B326-765B-48D9-B894-339CF797033F}" type="presParOf" srcId="{EDC370EF-9F59-4D5F-B384-564368427FBC}" destId="{19E1D6DA-07E8-4FB0-B17A-12E49F585831}" srcOrd="1" destOrd="0" presId="urn:microsoft.com/office/officeart/2005/8/layout/orgChart1"/>
    <dgm:cxn modelId="{AEBF66C9-A21A-4C38-B2A7-251EE1F5F912}" type="presParOf" srcId="{EDC370EF-9F59-4D5F-B384-564368427FBC}" destId="{E7CC02B0-3ECB-49D3-B949-D311D4E529FF}" srcOrd="2" destOrd="0" presId="urn:microsoft.com/office/officeart/2005/8/layout/orgChart1"/>
    <dgm:cxn modelId="{BEB83431-078B-4A8B-9615-C364D49184F4}" type="presParOf" srcId="{3E2752D4-7E48-497A-9C1B-288E0E53CCC5}" destId="{9F7CCDEC-8932-43E2-B890-50C2976D30AF}" srcOrd="2" destOrd="0" presId="urn:microsoft.com/office/officeart/2005/8/layout/orgChart1"/>
    <dgm:cxn modelId="{72D04510-6C87-499D-A3A3-3BE752C76588}" type="presParOf" srcId="{2BD07E48-95FC-4951-B645-079E7B576628}" destId="{33EF2D5D-9268-4668-A140-51DD47D75E76}" srcOrd="2" destOrd="0" presId="urn:microsoft.com/office/officeart/2005/8/layout/orgChart1"/>
    <dgm:cxn modelId="{078A4463-D27F-428C-9748-BF17C43624C0}" type="presParOf" srcId="{287CBF12-3D85-4A27-9B13-2D47F4C2C1D4}" destId="{3198ABB0-C5A3-4A88-84A9-7F3077226AC1}" srcOrd="2" destOrd="0" presId="urn:microsoft.com/office/officeart/2005/8/layout/orgChart1"/>
    <dgm:cxn modelId="{7984E9B1-6301-4EA3-80DD-206A7436880B}" type="presParOf" srcId="{287CBF12-3D85-4A27-9B13-2D47F4C2C1D4}" destId="{F09A9F37-D7D9-43C5-8A89-6CF534FC58E9}" srcOrd="3" destOrd="0" presId="urn:microsoft.com/office/officeart/2005/8/layout/orgChart1"/>
    <dgm:cxn modelId="{56A25734-51F6-4D75-9F87-FDAFA7617941}" type="presParOf" srcId="{F09A9F37-D7D9-43C5-8A89-6CF534FC58E9}" destId="{40A8BE98-668A-4B00-BB74-3416A4D3C554}" srcOrd="0" destOrd="0" presId="urn:microsoft.com/office/officeart/2005/8/layout/orgChart1"/>
    <dgm:cxn modelId="{C55E95E5-89FF-495A-98DE-BC911B0E9C75}" type="presParOf" srcId="{40A8BE98-668A-4B00-BB74-3416A4D3C554}" destId="{F0A55F72-1495-46FC-B6C7-44C425A26526}" srcOrd="0" destOrd="0" presId="urn:microsoft.com/office/officeart/2005/8/layout/orgChart1"/>
    <dgm:cxn modelId="{E9FE8EB2-9CA7-4D8E-9F52-AD56E200B243}" type="presParOf" srcId="{40A8BE98-668A-4B00-BB74-3416A4D3C554}" destId="{56C48DF6-FB05-430B-A0E3-38F0B9BB0227}" srcOrd="1" destOrd="0" presId="urn:microsoft.com/office/officeart/2005/8/layout/orgChart1"/>
    <dgm:cxn modelId="{A389A103-C8BE-47B6-BA1C-31F5CEE505EC}" type="presParOf" srcId="{F09A9F37-D7D9-43C5-8A89-6CF534FC58E9}" destId="{BD55B5C0-CD0B-486A-A493-A52E90482A3D}" srcOrd="1" destOrd="0" presId="urn:microsoft.com/office/officeart/2005/8/layout/orgChart1"/>
    <dgm:cxn modelId="{0EC92B39-A270-44FE-9018-287417057390}" type="presParOf" srcId="{BD55B5C0-CD0B-486A-A493-A52E90482A3D}" destId="{1BC642B6-ECAF-4302-A8BC-D62AAA13EDBD}" srcOrd="0" destOrd="0" presId="urn:microsoft.com/office/officeart/2005/8/layout/orgChart1"/>
    <dgm:cxn modelId="{1E4B1B90-66D8-44D7-89ED-E14EA17C795A}" type="presParOf" srcId="{BD55B5C0-CD0B-486A-A493-A52E90482A3D}" destId="{16A329EF-E71E-4F72-9C62-E8DBFFEAF137}" srcOrd="1" destOrd="0" presId="urn:microsoft.com/office/officeart/2005/8/layout/orgChart1"/>
    <dgm:cxn modelId="{232E06FB-2463-42AF-ADF8-588DDC6FF9B1}" type="presParOf" srcId="{16A329EF-E71E-4F72-9C62-E8DBFFEAF137}" destId="{FE9EAB8F-628E-4002-A59B-D6073C69AA46}" srcOrd="0" destOrd="0" presId="urn:microsoft.com/office/officeart/2005/8/layout/orgChart1"/>
    <dgm:cxn modelId="{C4F5DBA4-C5CE-4628-8318-D246FD8D8CA1}" type="presParOf" srcId="{FE9EAB8F-628E-4002-A59B-D6073C69AA46}" destId="{C98BEBC7-0CCE-4869-8D88-24FCC34E3269}" srcOrd="0" destOrd="0" presId="urn:microsoft.com/office/officeart/2005/8/layout/orgChart1"/>
    <dgm:cxn modelId="{03B87829-7149-4A67-8970-B44854D45C7A}" type="presParOf" srcId="{FE9EAB8F-628E-4002-A59B-D6073C69AA46}" destId="{AF8EFAC5-57EB-4608-92C2-F407A0FAC215}" srcOrd="1" destOrd="0" presId="urn:microsoft.com/office/officeart/2005/8/layout/orgChart1"/>
    <dgm:cxn modelId="{2282156F-EB8E-44F4-A8AD-64BEED98D8ED}" type="presParOf" srcId="{16A329EF-E71E-4F72-9C62-E8DBFFEAF137}" destId="{3ED96339-6E08-4877-908C-2246A7ECA8A4}" srcOrd="1" destOrd="0" presId="urn:microsoft.com/office/officeart/2005/8/layout/orgChart1"/>
    <dgm:cxn modelId="{B5B1605A-748D-4AA8-8F35-5AFC31EB5D31}" type="presParOf" srcId="{3ED96339-6E08-4877-908C-2246A7ECA8A4}" destId="{1B45EBEA-2263-4570-BE8E-687EE6D573F4}" srcOrd="0" destOrd="0" presId="urn:microsoft.com/office/officeart/2005/8/layout/orgChart1"/>
    <dgm:cxn modelId="{434AE201-65C9-485B-81C1-C263ACDABC92}" type="presParOf" srcId="{3ED96339-6E08-4877-908C-2246A7ECA8A4}" destId="{DE9203A5-EC96-464B-9696-DD07CCD0218C}" srcOrd="1" destOrd="0" presId="urn:microsoft.com/office/officeart/2005/8/layout/orgChart1"/>
    <dgm:cxn modelId="{5CBB1D08-C1DC-42A6-A882-4C820ED35118}" type="presParOf" srcId="{DE9203A5-EC96-464B-9696-DD07CCD0218C}" destId="{5D8399B2-5CAB-4C2B-A3BB-3E3AD7C1535B}" srcOrd="0" destOrd="0" presId="urn:microsoft.com/office/officeart/2005/8/layout/orgChart1"/>
    <dgm:cxn modelId="{B729AEBE-A978-4A35-B890-B8D28CDFFF96}" type="presParOf" srcId="{5D8399B2-5CAB-4C2B-A3BB-3E3AD7C1535B}" destId="{928E9066-478A-4431-A84C-1737F9F8991C}" srcOrd="0" destOrd="0" presId="urn:microsoft.com/office/officeart/2005/8/layout/orgChart1"/>
    <dgm:cxn modelId="{70682E28-546D-4BCB-B5F9-F3221DB95D89}" type="presParOf" srcId="{5D8399B2-5CAB-4C2B-A3BB-3E3AD7C1535B}" destId="{D5B6FF14-4C6E-49A6-A6C3-5E3D5A62F042}" srcOrd="1" destOrd="0" presId="urn:microsoft.com/office/officeart/2005/8/layout/orgChart1"/>
    <dgm:cxn modelId="{3B90FFEA-75CA-4B2D-833E-1304D96D3D7C}" type="presParOf" srcId="{DE9203A5-EC96-464B-9696-DD07CCD0218C}" destId="{3C402180-FF55-4677-8A29-E83254462E91}" srcOrd="1" destOrd="0" presId="urn:microsoft.com/office/officeart/2005/8/layout/orgChart1"/>
    <dgm:cxn modelId="{2AAA524E-D5C2-4F89-B8F6-FD76EFD48893}" type="presParOf" srcId="{DE9203A5-EC96-464B-9696-DD07CCD0218C}" destId="{0AE872AD-48E2-4FB9-BF53-706B1E99E860}" srcOrd="2" destOrd="0" presId="urn:microsoft.com/office/officeart/2005/8/layout/orgChart1"/>
    <dgm:cxn modelId="{160F8D0E-AC44-4E1E-8FB1-066835DE4386}" type="presParOf" srcId="{3ED96339-6E08-4877-908C-2246A7ECA8A4}" destId="{D12867A3-CD4B-45C1-B2E4-70B3FBDC93DD}" srcOrd="2" destOrd="0" presId="urn:microsoft.com/office/officeart/2005/8/layout/orgChart1"/>
    <dgm:cxn modelId="{ECE774FB-3324-47B5-ADDD-6E3EA5D5B9C2}" type="presParOf" srcId="{3ED96339-6E08-4877-908C-2246A7ECA8A4}" destId="{1BB036B3-7151-4F20-B12F-4BAF82BE0BDF}" srcOrd="3" destOrd="0" presId="urn:microsoft.com/office/officeart/2005/8/layout/orgChart1"/>
    <dgm:cxn modelId="{0018C09A-93FD-4DDF-B0AA-3A6A3EA72669}" type="presParOf" srcId="{1BB036B3-7151-4F20-B12F-4BAF82BE0BDF}" destId="{EB15E050-E67B-4F5A-B057-010468E5BFC0}" srcOrd="0" destOrd="0" presId="urn:microsoft.com/office/officeart/2005/8/layout/orgChart1"/>
    <dgm:cxn modelId="{E3690470-CF27-4B11-B79E-486DEA6D483B}" type="presParOf" srcId="{EB15E050-E67B-4F5A-B057-010468E5BFC0}" destId="{E872FCFD-FF74-481D-86BF-8AC64EB4F129}" srcOrd="0" destOrd="0" presId="urn:microsoft.com/office/officeart/2005/8/layout/orgChart1"/>
    <dgm:cxn modelId="{F2C9265A-02E2-4614-83B9-50A1E7F9A208}" type="presParOf" srcId="{EB15E050-E67B-4F5A-B057-010468E5BFC0}" destId="{97AF70EE-3638-415B-9EB1-92A5AC3B09E5}" srcOrd="1" destOrd="0" presId="urn:microsoft.com/office/officeart/2005/8/layout/orgChart1"/>
    <dgm:cxn modelId="{6814C70D-E0C4-499B-8A02-DC48380A8590}" type="presParOf" srcId="{1BB036B3-7151-4F20-B12F-4BAF82BE0BDF}" destId="{7CCFD2C1-5EF2-4D12-BCBE-20E7978DBC7F}" srcOrd="1" destOrd="0" presId="urn:microsoft.com/office/officeart/2005/8/layout/orgChart1"/>
    <dgm:cxn modelId="{A2A07671-C0F2-4B65-84AA-5EA62B0E4191}" type="presParOf" srcId="{7CCFD2C1-5EF2-4D12-BCBE-20E7978DBC7F}" destId="{E2BC0B1F-21C3-4B98-B703-43E139A85B62}" srcOrd="0" destOrd="0" presId="urn:microsoft.com/office/officeart/2005/8/layout/orgChart1"/>
    <dgm:cxn modelId="{8D7BAD52-814A-4CCD-BCBF-013ED0746C2B}" type="presParOf" srcId="{7CCFD2C1-5EF2-4D12-BCBE-20E7978DBC7F}" destId="{9F199919-F3CF-4F1A-B59F-A8F935C576DA}" srcOrd="1" destOrd="0" presId="urn:microsoft.com/office/officeart/2005/8/layout/orgChart1"/>
    <dgm:cxn modelId="{A546C230-7979-4C58-B750-CFF1957DF4C6}" type="presParOf" srcId="{9F199919-F3CF-4F1A-B59F-A8F935C576DA}" destId="{DA731AAF-218A-42AD-9B5F-35A4F3BFBCB5}" srcOrd="0" destOrd="0" presId="urn:microsoft.com/office/officeart/2005/8/layout/orgChart1"/>
    <dgm:cxn modelId="{9556C83B-1BDA-4DD2-B125-47802085FB45}" type="presParOf" srcId="{DA731AAF-218A-42AD-9B5F-35A4F3BFBCB5}" destId="{1A651EE8-8C05-4F62-9CC6-D669FF00DD74}" srcOrd="0" destOrd="0" presId="urn:microsoft.com/office/officeart/2005/8/layout/orgChart1"/>
    <dgm:cxn modelId="{623DF136-5013-4CE6-BF2A-2DAB60F2EB65}" type="presParOf" srcId="{DA731AAF-218A-42AD-9B5F-35A4F3BFBCB5}" destId="{07864F46-9F3C-4A78-AEBE-E2B4CB28481A}" srcOrd="1" destOrd="0" presId="urn:microsoft.com/office/officeart/2005/8/layout/orgChart1"/>
    <dgm:cxn modelId="{8C9EC43D-AD14-45B9-974E-B08317C66C85}" type="presParOf" srcId="{9F199919-F3CF-4F1A-B59F-A8F935C576DA}" destId="{5B347F4F-B825-4C94-BE9E-C47E1FCFF496}" srcOrd="1" destOrd="0" presId="urn:microsoft.com/office/officeart/2005/8/layout/orgChart1"/>
    <dgm:cxn modelId="{AF7D7287-52FD-4D55-A43E-66DD208F1DB0}" type="presParOf" srcId="{9F199919-F3CF-4F1A-B59F-A8F935C576DA}" destId="{0681F6A5-A898-4EF2-B529-6C236E7D2E26}" srcOrd="2" destOrd="0" presId="urn:microsoft.com/office/officeart/2005/8/layout/orgChart1"/>
    <dgm:cxn modelId="{CDBEAEB2-4E48-464E-BBB5-90D9521FE99B}" type="presParOf" srcId="{7CCFD2C1-5EF2-4D12-BCBE-20E7978DBC7F}" destId="{080E1A8F-6E56-42D0-BEA3-CAACDE14F0AD}" srcOrd="2" destOrd="0" presId="urn:microsoft.com/office/officeart/2005/8/layout/orgChart1"/>
    <dgm:cxn modelId="{B8A73380-A8C9-41BA-80D5-614A38EA3AAE}" type="presParOf" srcId="{7CCFD2C1-5EF2-4D12-BCBE-20E7978DBC7F}" destId="{9D8E839B-111E-43F0-8BD2-9B5FF0A54F11}" srcOrd="3" destOrd="0" presId="urn:microsoft.com/office/officeart/2005/8/layout/orgChart1"/>
    <dgm:cxn modelId="{1635BEC9-4AB9-4F9A-A857-B1CD6A1A6963}" type="presParOf" srcId="{9D8E839B-111E-43F0-8BD2-9B5FF0A54F11}" destId="{9E0DB758-0A42-43DD-A533-CECF583399AA}" srcOrd="0" destOrd="0" presId="urn:microsoft.com/office/officeart/2005/8/layout/orgChart1"/>
    <dgm:cxn modelId="{19D12B59-72D0-4FD2-AF85-EB792D3B84D7}" type="presParOf" srcId="{9E0DB758-0A42-43DD-A533-CECF583399AA}" destId="{66004887-18B9-428C-A5EA-ED0F80D566A2}" srcOrd="0" destOrd="0" presId="urn:microsoft.com/office/officeart/2005/8/layout/orgChart1"/>
    <dgm:cxn modelId="{D1C3BAD9-4EEB-4D4B-9DD3-A1DA45E4DBFB}" type="presParOf" srcId="{9E0DB758-0A42-43DD-A533-CECF583399AA}" destId="{76356832-66BD-4A6A-8FE5-77335D167FB8}" srcOrd="1" destOrd="0" presId="urn:microsoft.com/office/officeart/2005/8/layout/orgChart1"/>
    <dgm:cxn modelId="{AF02435E-80D5-4EE9-9705-1211399A9F86}" type="presParOf" srcId="{9D8E839B-111E-43F0-8BD2-9B5FF0A54F11}" destId="{7B28AF11-C365-43BB-97DC-170E8C282D39}" srcOrd="1" destOrd="0" presId="urn:microsoft.com/office/officeart/2005/8/layout/orgChart1"/>
    <dgm:cxn modelId="{F503C90E-B4AF-46CC-985B-30FB1564A7EE}" type="presParOf" srcId="{7B28AF11-C365-43BB-97DC-170E8C282D39}" destId="{3F00AC45-5307-47B3-A4B6-6DF19A6A2D2E}" srcOrd="0" destOrd="0" presId="urn:microsoft.com/office/officeart/2005/8/layout/orgChart1"/>
    <dgm:cxn modelId="{043FC52E-6DA8-4567-B2F9-D6435AA2790F}" type="presParOf" srcId="{7B28AF11-C365-43BB-97DC-170E8C282D39}" destId="{9AA83BD9-596C-43FC-9194-A3F8AB505D7C}" srcOrd="1" destOrd="0" presId="urn:microsoft.com/office/officeart/2005/8/layout/orgChart1"/>
    <dgm:cxn modelId="{8D72B148-33FC-4304-80A4-C91299FE66ED}" type="presParOf" srcId="{9AA83BD9-596C-43FC-9194-A3F8AB505D7C}" destId="{2367FF63-8FD9-45B7-B74E-345154491DE2}" srcOrd="0" destOrd="0" presId="urn:microsoft.com/office/officeart/2005/8/layout/orgChart1"/>
    <dgm:cxn modelId="{0CBF6C57-7547-4A38-A845-92B4C31DA862}" type="presParOf" srcId="{2367FF63-8FD9-45B7-B74E-345154491DE2}" destId="{23C46A3C-EAD7-42BA-81AF-15E18117F619}" srcOrd="0" destOrd="0" presId="urn:microsoft.com/office/officeart/2005/8/layout/orgChart1"/>
    <dgm:cxn modelId="{8AB8CD1B-95F5-40C0-94D6-EBE1A63E5806}" type="presParOf" srcId="{2367FF63-8FD9-45B7-B74E-345154491DE2}" destId="{C2FD5293-6E98-42D2-B015-CFC218BB6AFC}" srcOrd="1" destOrd="0" presId="urn:microsoft.com/office/officeart/2005/8/layout/orgChart1"/>
    <dgm:cxn modelId="{63C74BD4-44C8-4541-B767-C293462A879B}" type="presParOf" srcId="{9AA83BD9-596C-43FC-9194-A3F8AB505D7C}" destId="{166D94CD-261E-4734-ACAF-01CC16F128FF}" srcOrd="1" destOrd="0" presId="urn:microsoft.com/office/officeart/2005/8/layout/orgChart1"/>
    <dgm:cxn modelId="{6A6170EF-39D1-4930-B4B2-6B7AC00A9E3D}" type="presParOf" srcId="{9AA83BD9-596C-43FC-9194-A3F8AB505D7C}" destId="{3E73DA3F-CF88-4BBC-A6E5-55199C78CCC5}" srcOrd="2" destOrd="0" presId="urn:microsoft.com/office/officeart/2005/8/layout/orgChart1"/>
    <dgm:cxn modelId="{158F0EF6-6539-4FD4-992A-8504E397B3E8}" type="presParOf" srcId="{7B28AF11-C365-43BB-97DC-170E8C282D39}" destId="{661CA8E8-1544-4F13-B8A6-A08C7CC6B936}" srcOrd="2" destOrd="0" presId="urn:microsoft.com/office/officeart/2005/8/layout/orgChart1"/>
    <dgm:cxn modelId="{30F553EB-D691-4D70-884D-C6E335AAA2DC}" type="presParOf" srcId="{7B28AF11-C365-43BB-97DC-170E8C282D39}" destId="{52407F6F-7F73-42C0-B481-7E5E8A150ED8}" srcOrd="3" destOrd="0" presId="urn:microsoft.com/office/officeart/2005/8/layout/orgChart1"/>
    <dgm:cxn modelId="{53F422E8-1BEB-42C4-964C-DBB4064686A0}" type="presParOf" srcId="{52407F6F-7F73-42C0-B481-7E5E8A150ED8}" destId="{64AB8CBB-E9C3-4451-8044-199C73BCECC2}" srcOrd="0" destOrd="0" presId="urn:microsoft.com/office/officeart/2005/8/layout/orgChart1"/>
    <dgm:cxn modelId="{2E7C3E73-A731-45B3-8474-FDD029F74574}" type="presParOf" srcId="{64AB8CBB-E9C3-4451-8044-199C73BCECC2}" destId="{8E54AF67-DF72-4367-A445-D31E1CEC4EFA}" srcOrd="0" destOrd="0" presId="urn:microsoft.com/office/officeart/2005/8/layout/orgChart1"/>
    <dgm:cxn modelId="{DEC0AAFF-07D4-49B3-817D-D6DD4D7E54E2}" type="presParOf" srcId="{64AB8CBB-E9C3-4451-8044-199C73BCECC2}" destId="{2EC475E8-FE1B-4773-B3D9-47219D15E965}" srcOrd="1" destOrd="0" presId="urn:microsoft.com/office/officeart/2005/8/layout/orgChart1"/>
    <dgm:cxn modelId="{96933336-D116-4AF7-B994-88E759A3FDCB}" type="presParOf" srcId="{52407F6F-7F73-42C0-B481-7E5E8A150ED8}" destId="{E6D535F6-5B7E-4B0C-9785-FFED3084DD45}" srcOrd="1" destOrd="0" presId="urn:microsoft.com/office/officeart/2005/8/layout/orgChart1"/>
    <dgm:cxn modelId="{4EB36DD3-B9CE-4237-BF2B-7A75EF527EBF}" type="presParOf" srcId="{52407F6F-7F73-42C0-B481-7E5E8A150ED8}" destId="{2D48699D-D80A-419C-B3AE-55C5E34C4547}" srcOrd="2" destOrd="0" presId="urn:microsoft.com/office/officeart/2005/8/layout/orgChart1"/>
    <dgm:cxn modelId="{313F26D9-7B91-402E-B443-02CBEF074060}" type="presParOf" srcId="{9D8E839B-111E-43F0-8BD2-9B5FF0A54F11}" destId="{6C0BC435-971B-495D-A77E-1C31FB84C149}" srcOrd="2" destOrd="0" presId="urn:microsoft.com/office/officeart/2005/8/layout/orgChart1"/>
    <dgm:cxn modelId="{B3559B4B-7CE5-4A73-80A4-6EC670322712}" type="presParOf" srcId="{1BB036B3-7151-4F20-B12F-4BAF82BE0BDF}" destId="{A8F0A9B9-8EA5-47E3-AA61-DE632A579653}" srcOrd="2" destOrd="0" presId="urn:microsoft.com/office/officeart/2005/8/layout/orgChart1"/>
    <dgm:cxn modelId="{37557813-06DB-4A64-B82A-95EF22F70A23}" type="presParOf" srcId="{16A329EF-E71E-4F72-9C62-E8DBFFEAF137}" destId="{FC3C16F0-DA50-4298-BC72-F15AE1BB545D}" srcOrd="2" destOrd="0" presId="urn:microsoft.com/office/officeart/2005/8/layout/orgChart1"/>
    <dgm:cxn modelId="{6DD4913E-2141-48DC-BAAA-7863DD9DE143}" type="presParOf" srcId="{BD55B5C0-CD0B-486A-A493-A52E90482A3D}" destId="{7DD8282E-4879-444D-80B9-85E028EDD18E}" srcOrd="2" destOrd="0" presId="urn:microsoft.com/office/officeart/2005/8/layout/orgChart1"/>
    <dgm:cxn modelId="{CF3A4C2F-8BE1-48D2-A81A-82F27E7D1381}" type="presParOf" srcId="{BD55B5C0-CD0B-486A-A493-A52E90482A3D}" destId="{F9BB046C-8C86-4F84-A0DE-C87786C36A6C}" srcOrd="3" destOrd="0" presId="urn:microsoft.com/office/officeart/2005/8/layout/orgChart1"/>
    <dgm:cxn modelId="{6E5D5AEC-D150-4D32-AFA5-9618D984A41B}" type="presParOf" srcId="{F9BB046C-8C86-4F84-A0DE-C87786C36A6C}" destId="{C8FCB636-2DF2-4AE9-85A0-59EE14C24CFE}" srcOrd="0" destOrd="0" presId="urn:microsoft.com/office/officeart/2005/8/layout/orgChart1"/>
    <dgm:cxn modelId="{82128523-BE1A-4F27-93F6-D4F317D29D3F}" type="presParOf" srcId="{C8FCB636-2DF2-4AE9-85A0-59EE14C24CFE}" destId="{5B01FF2D-6CFA-4B2F-BCA9-290B2207B4C0}" srcOrd="0" destOrd="0" presId="urn:microsoft.com/office/officeart/2005/8/layout/orgChart1"/>
    <dgm:cxn modelId="{54BA5E9A-0592-4FBC-9285-EC4784430F8E}" type="presParOf" srcId="{C8FCB636-2DF2-4AE9-85A0-59EE14C24CFE}" destId="{A49A87E6-8821-48ED-B846-2655242CC43B}" srcOrd="1" destOrd="0" presId="urn:microsoft.com/office/officeart/2005/8/layout/orgChart1"/>
    <dgm:cxn modelId="{CBCF0611-E97B-4335-9A23-4C28CDD29B85}" type="presParOf" srcId="{F9BB046C-8C86-4F84-A0DE-C87786C36A6C}" destId="{3B45785A-A6EE-4C21-9525-A4D7F0D43C4B}" srcOrd="1" destOrd="0" presId="urn:microsoft.com/office/officeart/2005/8/layout/orgChart1"/>
    <dgm:cxn modelId="{D4D038FB-F22B-484A-A64F-C1AF065195C7}" type="presParOf" srcId="{3B45785A-A6EE-4C21-9525-A4D7F0D43C4B}" destId="{EC04AF5B-4888-42A3-B478-A237C9515A1E}" srcOrd="0" destOrd="0" presId="urn:microsoft.com/office/officeart/2005/8/layout/orgChart1"/>
    <dgm:cxn modelId="{979B1AC4-3B52-4FF9-8237-199C4DF5131B}" type="presParOf" srcId="{3B45785A-A6EE-4C21-9525-A4D7F0D43C4B}" destId="{2CAB3076-A500-48D3-AF06-2E17EE1AF9E1}" srcOrd="1" destOrd="0" presId="urn:microsoft.com/office/officeart/2005/8/layout/orgChart1"/>
    <dgm:cxn modelId="{A5787D23-1996-44C7-9F73-E7E43AE57EAA}" type="presParOf" srcId="{2CAB3076-A500-48D3-AF06-2E17EE1AF9E1}" destId="{3A9E94A5-6B63-43A7-BC02-DEFB4CB75FF2}" srcOrd="0" destOrd="0" presId="urn:microsoft.com/office/officeart/2005/8/layout/orgChart1"/>
    <dgm:cxn modelId="{C6D3DFB9-B2E0-4F76-A441-D0F181149E7F}" type="presParOf" srcId="{3A9E94A5-6B63-43A7-BC02-DEFB4CB75FF2}" destId="{FA660652-2FFD-44A4-B1F8-BAE903D62583}" srcOrd="0" destOrd="0" presId="urn:microsoft.com/office/officeart/2005/8/layout/orgChart1"/>
    <dgm:cxn modelId="{703C13C8-E0D5-4205-A692-D053B58B30EB}" type="presParOf" srcId="{3A9E94A5-6B63-43A7-BC02-DEFB4CB75FF2}" destId="{14D5C2B5-7EF3-4939-BB10-FF53DE68DC95}" srcOrd="1" destOrd="0" presId="urn:microsoft.com/office/officeart/2005/8/layout/orgChart1"/>
    <dgm:cxn modelId="{8731F160-73EE-426A-B21B-76F7E25C5825}" type="presParOf" srcId="{2CAB3076-A500-48D3-AF06-2E17EE1AF9E1}" destId="{88724A4D-2AF0-4AB3-BAB0-2539672BAE7B}" srcOrd="1" destOrd="0" presId="urn:microsoft.com/office/officeart/2005/8/layout/orgChart1"/>
    <dgm:cxn modelId="{0101A24D-378F-46FB-ACCB-8BB7CE3EB6A6}" type="presParOf" srcId="{88724A4D-2AF0-4AB3-BAB0-2539672BAE7B}" destId="{9111694E-83EB-46C9-AEDD-412C4EA7A555}" srcOrd="0" destOrd="0" presId="urn:microsoft.com/office/officeart/2005/8/layout/orgChart1"/>
    <dgm:cxn modelId="{DA0CB0BE-2D4F-4F5E-8C9F-070607B51FAA}" type="presParOf" srcId="{88724A4D-2AF0-4AB3-BAB0-2539672BAE7B}" destId="{F80C6392-3F77-4DAB-8728-2BB7B05F4487}" srcOrd="1" destOrd="0" presId="urn:microsoft.com/office/officeart/2005/8/layout/orgChart1"/>
    <dgm:cxn modelId="{233215DD-6524-4B32-A510-9D0CF57FDDC9}" type="presParOf" srcId="{F80C6392-3F77-4DAB-8728-2BB7B05F4487}" destId="{B45F47BA-8C19-47E0-B919-08C06E3810F8}" srcOrd="0" destOrd="0" presId="urn:microsoft.com/office/officeart/2005/8/layout/orgChart1"/>
    <dgm:cxn modelId="{94A8CDBF-45B1-4618-8A9B-0AD7D4E8B7FC}" type="presParOf" srcId="{B45F47BA-8C19-47E0-B919-08C06E3810F8}" destId="{1C91368F-E599-40EC-B0FB-0606104C788B}" srcOrd="0" destOrd="0" presId="urn:microsoft.com/office/officeart/2005/8/layout/orgChart1"/>
    <dgm:cxn modelId="{DC58A132-3B80-4D8D-A8F9-AB72142CE84E}" type="presParOf" srcId="{B45F47BA-8C19-47E0-B919-08C06E3810F8}" destId="{646797C6-3F88-4D25-B35F-5816C829906A}" srcOrd="1" destOrd="0" presId="urn:microsoft.com/office/officeart/2005/8/layout/orgChart1"/>
    <dgm:cxn modelId="{90AD6153-2916-48F3-A929-EE9E2A4EE18E}" type="presParOf" srcId="{F80C6392-3F77-4DAB-8728-2BB7B05F4487}" destId="{CDBCC854-5708-4331-9E0D-BBE029D4EBB7}" srcOrd="1" destOrd="0" presId="urn:microsoft.com/office/officeart/2005/8/layout/orgChart1"/>
    <dgm:cxn modelId="{838822AD-FB74-42B6-9382-71029E045CC0}" type="presParOf" srcId="{CDBCC854-5708-4331-9E0D-BBE029D4EBB7}" destId="{9DDE4735-4A77-4501-8A95-65C84C9BB610}" srcOrd="0" destOrd="0" presId="urn:microsoft.com/office/officeart/2005/8/layout/orgChart1"/>
    <dgm:cxn modelId="{CED9E8C1-EF3C-486E-B824-BE6A285BCE6C}" type="presParOf" srcId="{CDBCC854-5708-4331-9E0D-BBE029D4EBB7}" destId="{5D85A904-83B5-44C9-8D7D-E3668C47CFD4}" srcOrd="1" destOrd="0" presId="urn:microsoft.com/office/officeart/2005/8/layout/orgChart1"/>
    <dgm:cxn modelId="{0F3849C2-C41B-4B2E-8FA4-7A94816BCA4D}" type="presParOf" srcId="{5D85A904-83B5-44C9-8D7D-E3668C47CFD4}" destId="{E93D97CC-EFFB-4A41-A5DE-C4ABD1810C3E}" srcOrd="0" destOrd="0" presId="urn:microsoft.com/office/officeart/2005/8/layout/orgChart1"/>
    <dgm:cxn modelId="{18485C35-952F-4122-A3BD-965CE9FED40E}" type="presParOf" srcId="{E93D97CC-EFFB-4A41-A5DE-C4ABD1810C3E}" destId="{A1F4DA4D-377E-4A20-AE55-590FE5473FC0}" srcOrd="0" destOrd="0" presId="urn:microsoft.com/office/officeart/2005/8/layout/orgChart1"/>
    <dgm:cxn modelId="{24154A04-0D71-4E40-B6C9-66AA7ABEB5B3}" type="presParOf" srcId="{E93D97CC-EFFB-4A41-A5DE-C4ABD1810C3E}" destId="{3132BD41-3D5D-4219-A5C7-5B418E0BF07C}" srcOrd="1" destOrd="0" presId="urn:microsoft.com/office/officeart/2005/8/layout/orgChart1"/>
    <dgm:cxn modelId="{BE8375CA-68DB-4104-8D60-6BB9177A3171}" type="presParOf" srcId="{5D85A904-83B5-44C9-8D7D-E3668C47CFD4}" destId="{0CA0D91F-0AB5-4495-83C8-DD21606A0E27}" srcOrd="1" destOrd="0" presId="urn:microsoft.com/office/officeart/2005/8/layout/orgChart1"/>
    <dgm:cxn modelId="{CC22C288-AFC3-43DA-87B8-36B99D353346}" type="presParOf" srcId="{5D85A904-83B5-44C9-8D7D-E3668C47CFD4}" destId="{62CAC617-15D5-46E8-9A16-9F5FE4B34845}" srcOrd="2" destOrd="0" presId="urn:microsoft.com/office/officeart/2005/8/layout/orgChart1"/>
    <dgm:cxn modelId="{6ED29C2A-5969-4B91-B087-EB84388DF9C6}" type="presParOf" srcId="{CDBCC854-5708-4331-9E0D-BBE029D4EBB7}" destId="{162C1534-0C72-49E5-A693-0BEADF13B287}" srcOrd="2" destOrd="0" presId="urn:microsoft.com/office/officeart/2005/8/layout/orgChart1"/>
    <dgm:cxn modelId="{D6DD58B9-3596-4BF8-94B9-C57994EA9BCC}" type="presParOf" srcId="{CDBCC854-5708-4331-9E0D-BBE029D4EBB7}" destId="{65648AA7-9DB9-4C00-AE6B-A03BB89F32F5}" srcOrd="3" destOrd="0" presId="urn:microsoft.com/office/officeart/2005/8/layout/orgChart1"/>
    <dgm:cxn modelId="{9C4C942E-45AF-4C02-9629-C99BAA7F4A6C}" type="presParOf" srcId="{65648AA7-9DB9-4C00-AE6B-A03BB89F32F5}" destId="{192C83F3-4396-4C85-8383-E5DB999B5C60}" srcOrd="0" destOrd="0" presId="urn:microsoft.com/office/officeart/2005/8/layout/orgChart1"/>
    <dgm:cxn modelId="{24115245-2E65-4A0B-BBC2-64F19A48DA43}" type="presParOf" srcId="{192C83F3-4396-4C85-8383-E5DB999B5C60}" destId="{B245D0CA-DA7F-48C9-B2F3-9E589B0781C1}" srcOrd="0" destOrd="0" presId="urn:microsoft.com/office/officeart/2005/8/layout/orgChart1"/>
    <dgm:cxn modelId="{3552C22C-BF6C-49DF-ACB4-A77FA5380387}" type="presParOf" srcId="{192C83F3-4396-4C85-8383-E5DB999B5C60}" destId="{3560BE68-28DE-4A61-85A3-8F7E67EFC010}" srcOrd="1" destOrd="0" presId="urn:microsoft.com/office/officeart/2005/8/layout/orgChart1"/>
    <dgm:cxn modelId="{43685383-4757-4B8F-A51A-B90E2C3556E1}" type="presParOf" srcId="{65648AA7-9DB9-4C00-AE6B-A03BB89F32F5}" destId="{D1892078-62AF-4370-9C93-E1E6A2D1A949}" srcOrd="1" destOrd="0" presId="urn:microsoft.com/office/officeart/2005/8/layout/orgChart1"/>
    <dgm:cxn modelId="{C923226A-A22D-46F6-9282-2A4985385144}" type="presParOf" srcId="{65648AA7-9DB9-4C00-AE6B-A03BB89F32F5}" destId="{DB1398C7-100F-4D9B-B9C0-FC8769B65AFD}" srcOrd="2" destOrd="0" presId="urn:microsoft.com/office/officeart/2005/8/layout/orgChart1"/>
    <dgm:cxn modelId="{4CB84978-46C7-4C7C-AB67-8A568A2FE148}" type="presParOf" srcId="{F80C6392-3F77-4DAB-8728-2BB7B05F4487}" destId="{EE0B928B-1004-4B9B-87E3-CE0C2FBDB4FA}" srcOrd="2" destOrd="0" presId="urn:microsoft.com/office/officeart/2005/8/layout/orgChart1"/>
    <dgm:cxn modelId="{D66C3BBE-7877-4FBA-9551-B8A7F89796C9}" type="presParOf" srcId="{88724A4D-2AF0-4AB3-BAB0-2539672BAE7B}" destId="{00D87BAC-D828-499C-9E58-132552060642}" srcOrd="2" destOrd="0" presId="urn:microsoft.com/office/officeart/2005/8/layout/orgChart1"/>
    <dgm:cxn modelId="{D47D4001-F912-436D-94ED-D44C320D1DC5}" type="presParOf" srcId="{88724A4D-2AF0-4AB3-BAB0-2539672BAE7B}" destId="{2E316414-8B50-451C-9409-8A0EA58D5D9B}" srcOrd="3" destOrd="0" presId="urn:microsoft.com/office/officeart/2005/8/layout/orgChart1"/>
    <dgm:cxn modelId="{02B97F64-5260-4553-90A5-384F134C7271}" type="presParOf" srcId="{2E316414-8B50-451C-9409-8A0EA58D5D9B}" destId="{94D3C9E4-C45E-4424-A68F-CE68EC093F5D}" srcOrd="0" destOrd="0" presId="urn:microsoft.com/office/officeart/2005/8/layout/orgChart1"/>
    <dgm:cxn modelId="{8545E0C7-8089-45C9-9898-44D1E520BF2D}" type="presParOf" srcId="{94D3C9E4-C45E-4424-A68F-CE68EC093F5D}" destId="{208619CC-71BF-4AA9-BD31-7840C057BA81}" srcOrd="0" destOrd="0" presId="urn:microsoft.com/office/officeart/2005/8/layout/orgChart1"/>
    <dgm:cxn modelId="{EC8DD558-92F6-47B8-A4EE-99773AF728DC}" type="presParOf" srcId="{94D3C9E4-C45E-4424-A68F-CE68EC093F5D}" destId="{A8598BF8-CC5C-4CD9-97FB-48E13D204693}" srcOrd="1" destOrd="0" presId="urn:microsoft.com/office/officeart/2005/8/layout/orgChart1"/>
    <dgm:cxn modelId="{0526A71F-3CD9-4C7A-A7D1-D03CC236472F}" type="presParOf" srcId="{2E316414-8B50-451C-9409-8A0EA58D5D9B}" destId="{3D43B67C-2A16-4137-9010-195B0AC6528F}" srcOrd="1" destOrd="0" presId="urn:microsoft.com/office/officeart/2005/8/layout/orgChart1"/>
    <dgm:cxn modelId="{818E06C5-194B-49A0-8AE8-3897808A16C9}" type="presParOf" srcId="{2E316414-8B50-451C-9409-8A0EA58D5D9B}" destId="{F895D847-3548-4563-8596-E2F88E9BD22E}" srcOrd="2" destOrd="0" presId="urn:microsoft.com/office/officeart/2005/8/layout/orgChart1"/>
    <dgm:cxn modelId="{C88DCFB9-7A30-4F3B-A59D-F97A3FA748FC}" type="presParOf" srcId="{2CAB3076-A500-48D3-AF06-2E17EE1AF9E1}" destId="{BC7FC0F0-D0F3-40A3-BB8A-E0CECAA01653}" srcOrd="2" destOrd="0" presId="urn:microsoft.com/office/officeart/2005/8/layout/orgChart1"/>
    <dgm:cxn modelId="{E52102D2-ACD6-4611-B38F-540E954DFC19}" type="presParOf" srcId="{3B45785A-A6EE-4C21-9525-A4D7F0D43C4B}" destId="{6E7F5757-B244-4E01-A512-303B29857F90}" srcOrd="2" destOrd="0" presId="urn:microsoft.com/office/officeart/2005/8/layout/orgChart1"/>
    <dgm:cxn modelId="{0170FDF1-D2A4-4230-8BCD-0C5DC547A98E}" type="presParOf" srcId="{3B45785A-A6EE-4C21-9525-A4D7F0D43C4B}" destId="{56EEBC72-D7AA-4B14-B40C-985D2BE59951}" srcOrd="3" destOrd="0" presId="urn:microsoft.com/office/officeart/2005/8/layout/orgChart1"/>
    <dgm:cxn modelId="{8B0AAB8E-BB0C-4CE7-8E81-E31C1CC214C9}" type="presParOf" srcId="{56EEBC72-D7AA-4B14-B40C-985D2BE59951}" destId="{40B048C5-344C-4319-8B82-5E43B0E7BD50}" srcOrd="0" destOrd="0" presId="urn:microsoft.com/office/officeart/2005/8/layout/orgChart1"/>
    <dgm:cxn modelId="{F825E5AD-B6C1-413C-89FE-B7DBC10C3F02}" type="presParOf" srcId="{40B048C5-344C-4319-8B82-5E43B0E7BD50}" destId="{D254BFC1-002C-436C-8548-D5A885B60D8F}" srcOrd="0" destOrd="0" presId="urn:microsoft.com/office/officeart/2005/8/layout/orgChart1"/>
    <dgm:cxn modelId="{5804F551-CC00-4185-90CD-DA4D572993E2}" type="presParOf" srcId="{40B048C5-344C-4319-8B82-5E43B0E7BD50}" destId="{EE1C4B03-F079-4C98-B7C4-3CDC17927A2A}" srcOrd="1" destOrd="0" presId="urn:microsoft.com/office/officeart/2005/8/layout/orgChart1"/>
    <dgm:cxn modelId="{77C8FD7E-72EF-4C43-8735-E37256B713EE}" type="presParOf" srcId="{56EEBC72-D7AA-4B14-B40C-985D2BE59951}" destId="{2D576507-45CA-48B9-940F-0197B7339ED9}" srcOrd="1" destOrd="0" presId="urn:microsoft.com/office/officeart/2005/8/layout/orgChart1"/>
    <dgm:cxn modelId="{5C1CCD5A-B83F-46E4-96B9-A166418E9754}" type="presParOf" srcId="{56EEBC72-D7AA-4B14-B40C-985D2BE59951}" destId="{7B53333B-7002-49B5-8C31-7F88877CFCA4}" srcOrd="2" destOrd="0" presId="urn:microsoft.com/office/officeart/2005/8/layout/orgChart1"/>
    <dgm:cxn modelId="{C0E963EC-4135-45FE-A037-2788A4B88812}" type="presParOf" srcId="{F9BB046C-8C86-4F84-A0DE-C87786C36A6C}" destId="{C2DCBBB9-D0DF-4B27-8A1C-A82D19CAFC4E}" srcOrd="2" destOrd="0" presId="urn:microsoft.com/office/officeart/2005/8/layout/orgChart1"/>
    <dgm:cxn modelId="{2AA8AA9D-AB7C-42D0-B67E-5F282B087E62}" type="presParOf" srcId="{F09A9F37-D7D9-43C5-8A89-6CF534FC58E9}" destId="{F0EDD82B-AC25-4295-A6FE-A5166593E17C}" srcOrd="2" destOrd="0" presId="urn:microsoft.com/office/officeart/2005/8/layout/orgChart1"/>
    <dgm:cxn modelId="{01005BE5-F4B4-48FB-AF99-9D20FB28DF7E}" type="presParOf" srcId="{623CCF88-90B0-4CD7-BECB-6334A9FB9337}" destId="{DC78694E-8DE7-436A-9AB0-3C639F8B17D9}" srcOrd="2" destOrd="0" presId="urn:microsoft.com/office/officeart/2005/8/layout/orgChart1"/>
    <dgm:cxn modelId="{A5449D79-BB35-4AFE-B6FE-8773761CE607}" type="presParOf" srcId="{0289153B-E901-4DD3-9030-ABFC9F9031D5}" destId="{22B108DD-0189-4FCB-8A2E-98F6A8CFBE70}" srcOrd="2" destOrd="0" presId="urn:microsoft.com/office/officeart/2005/8/layout/orgChart1"/>
    <dgm:cxn modelId="{D529AC14-5C61-495D-97AA-F311E358A41B}" type="presParOf" srcId="{0289153B-E901-4DD3-9030-ABFC9F9031D5}" destId="{47EC66C3-B2C8-403B-9F04-5A87BD0E916C}" srcOrd="3" destOrd="0" presId="urn:microsoft.com/office/officeart/2005/8/layout/orgChart1"/>
    <dgm:cxn modelId="{598BE18E-54A1-4F41-8632-35B206460208}" type="presParOf" srcId="{47EC66C3-B2C8-403B-9F04-5A87BD0E916C}" destId="{E2F0A850-A7A3-439A-AF77-22EFCED77B90}" srcOrd="0" destOrd="0" presId="urn:microsoft.com/office/officeart/2005/8/layout/orgChart1"/>
    <dgm:cxn modelId="{B9645702-B6BA-492B-9D21-2E213C2D39D6}" type="presParOf" srcId="{E2F0A850-A7A3-439A-AF77-22EFCED77B90}" destId="{1D7F456E-0AF7-4678-AFEC-EC59078602BA}" srcOrd="0" destOrd="0" presId="urn:microsoft.com/office/officeart/2005/8/layout/orgChart1"/>
    <dgm:cxn modelId="{066DE288-4708-4321-AB80-4CF35200131B}" type="presParOf" srcId="{E2F0A850-A7A3-439A-AF77-22EFCED77B90}" destId="{FB5EC64B-7B3D-4C6D-A1B4-63217AF75C13}" srcOrd="1" destOrd="0" presId="urn:microsoft.com/office/officeart/2005/8/layout/orgChart1"/>
    <dgm:cxn modelId="{2A00EB81-CABE-4D32-8076-E0E8D7376BDC}" type="presParOf" srcId="{47EC66C3-B2C8-403B-9F04-5A87BD0E916C}" destId="{0BD12208-33DE-4D4A-B6DF-489E305DE307}" srcOrd="1" destOrd="0" presId="urn:microsoft.com/office/officeart/2005/8/layout/orgChart1"/>
    <dgm:cxn modelId="{11163EE4-7343-41BA-A4FE-A070D3BF4005}" type="presParOf" srcId="{0BD12208-33DE-4D4A-B6DF-489E305DE307}" destId="{7125487F-DCBB-4015-99F5-F902F6621757}" srcOrd="0" destOrd="0" presId="urn:microsoft.com/office/officeart/2005/8/layout/orgChart1"/>
    <dgm:cxn modelId="{88D5821B-F206-40A1-B73B-A83A7654B2F5}" type="presParOf" srcId="{0BD12208-33DE-4D4A-B6DF-489E305DE307}" destId="{D3A02570-85F4-452F-BF70-D18B5D4C33E0}" srcOrd="1" destOrd="0" presId="urn:microsoft.com/office/officeart/2005/8/layout/orgChart1"/>
    <dgm:cxn modelId="{D4320720-3E01-480B-AF2B-63A075B352D8}" type="presParOf" srcId="{D3A02570-85F4-452F-BF70-D18B5D4C33E0}" destId="{EDF30AA2-E3E9-4576-82E0-BC5B3A63EB5C}" srcOrd="0" destOrd="0" presId="urn:microsoft.com/office/officeart/2005/8/layout/orgChart1"/>
    <dgm:cxn modelId="{29A32AB1-D841-419D-BD4C-80112D53E1F5}" type="presParOf" srcId="{EDF30AA2-E3E9-4576-82E0-BC5B3A63EB5C}" destId="{089496A2-7E44-437C-84A0-3721EFD6C4D2}" srcOrd="0" destOrd="0" presId="urn:microsoft.com/office/officeart/2005/8/layout/orgChart1"/>
    <dgm:cxn modelId="{B9622694-9380-461C-9E41-EF8CB9F7E1BB}" type="presParOf" srcId="{EDF30AA2-E3E9-4576-82E0-BC5B3A63EB5C}" destId="{8EF42A90-F26F-4449-A4A4-49B1DB55B5B9}" srcOrd="1" destOrd="0" presId="urn:microsoft.com/office/officeart/2005/8/layout/orgChart1"/>
    <dgm:cxn modelId="{FB3942E8-5399-4E71-B22E-B05219D3D645}" type="presParOf" srcId="{D3A02570-85F4-452F-BF70-D18B5D4C33E0}" destId="{C7108C02-5B57-4E12-9408-A6EC3A79AC29}" srcOrd="1" destOrd="0" presId="urn:microsoft.com/office/officeart/2005/8/layout/orgChart1"/>
    <dgm:cxn modelId="{C1E38A83-6A7F-4789-A3B8-C0B288EF9770}" type="presParOf" srcId="{D3A02570-85F4-452F-BF70-D18B5D4C33E0}" destId="{E8323FC6-4AA1-4A7B-A77A-F3C706B7E204}" srcOrd="2" destOrd="0" presId="urn:microsoft.com/office/officeart/2005/8/layout/orgChart1"/>
    <dgm:cxn modelId="{749D2862-97F5-444E-B56A-471FA37BD257}" type="presParOf" srcId="{0BD12208-33DE-4D4A-B6DF-489E305DE307}" destId="{35D34C5A-D716-47C9-82D3-FA3C7BF26EF0}" srcOrd="2" destOrd="0" presId="urn:microsoft.com/office/officeart/2005/8/layout/orgChart1"/>
    <dgm:cxn modelId="{99720FD0-587E-4BF4-B6A6-388B9DCA1E76}" type="presParOf" srcId="{0BD12208-33DE-4D4A-B6DF-489E305DE307}" destId="{BD2C7110-FEB8-4058-A0B9-8204002BFCD8}" srcOrd="3" destOrd="0" presId="urn:microsoft.com/office/officeart/2005/8/layout/orgChart1"/>
    <dgm:cxn modelId="{9B1252DC-35D5-4143-AC49-DBA55D8ABA3C}" type="presParOf" srcId="{BD2C7110-FEB8-4058-A0B9-8204002BFCD8}" destId="{4FA958E5-39AF-470F-95E9-A60EB711C651}" srcOrd="0" destOrd="0" presId="urn:microsoft.com/office/officeart/2005/8/layout/orgChart1"/>
    <dgm:cxn modelId="{A46FA157-2BB8-470F-AE6E-5E64ECD1B175}" type="presParOf" srcId="{4FA958E5-39AF-470F-95E9-A60EB711C651}" destId="{D6929B60-C47D-44E3-AED9-2A5DF83D54A6}" srcOrd="0" destOrd="0" presId="urn:microsoft.com/office/officeart/2005/8/layout/orgChart1"/>
    <dgm:cxn modelId="{4675F49A-EB53-4430-8362-DA81A9275327}" type="presParOf" srcId="{4FA958E5-39AF-470F-95E9-A60EB711C651}" destId="{410C2B92-2EF9-47B8-B292-DCF2284222F5}" srcOrd="1" destOrd="0" presId="urn:microsoft.com/office/officeart/2005/8/layout/orgChart1"/>
    <dgm:cxn modelId="{09FC7A87-54EA-4648-A26F-3E09D277C272}" type="presParOf" srcId="{BD2C7110-FEB8-4058-A0B9-8204002BFCD8}" destId="{566F1A23-19E1-4052-A898-BB6465FADBEE}" srcOrd="1" destOrd="0" presId="urn:microsoft.com/office/officeart/2005/8/layout/orgChart1"/>
    <dgm:cxn modelId="{90D299FE-F518-4B01-ABF0-084466CC30F1}" type="presParOf" srcId="{BD2C7110-FEB8-4058-A0B9-8204002BFCD8}" destId="{DAC42125-E7F8-4D20-A1A9-3B80895920EE}" srcOrd="2" destOrd="0" presId="urn:microsoft.com/office/officeart/2005/8/layout/orgChart1"/>
    <dgm:cxn modelId="{0ACD716B-6E4F-40E4-91E4-2502D7009A13}" type="presParOf" srcId="{47EC66C3-B2C8-403B-9F04-5A87BD0E916C}" destId="{10D82EDC-652F-4DB1-9D8D-04E680378FA8}" srcOrd="2" destOrd="0" presId="urn:microsoft.com/office/officeart/2005/8/layout/orgChart1"/>
    <dgm:cxn modelId="{7D48133E-41AA-4284-8DFA-8F080C5BA363}" type="presParOf" srcId="{C3FE0982-0590-426F-ABF6-C5E38AE793CE}" destId="{8F4832C7-DB74-40F5-92AF-C28EE674FFF9}" srcOrd="2" destOrd="0" presId="urn:microsoft.com/office/officeart/2005/8/layout/orgChart1"/>
    <dgm:cxn modelId="{26A2A7C7-3FCC-475B-BF32-982BA5EBA0C2}" type="presParOf" srcId="{D6BE500E-423E-404C-B0EF-0DFD18DED251}" destId="{84125B49-DEC6-4934-B49F-AEAAE36ACE2F}" srcOrd="2" destOrd="0" presId="urn:microsoft.com/office/officeart/2005/8/layout/orgChart1"/>
    <dgm:cxn modelId="{77DCB6A0-8CF9-43AF-988F-7DAB1C3C4CD9}" type="presParOf" srcId="{D6BE500E-423E-404C-B0EF-0DFD18DED251}" destId="{7474E6D0-3AEA-4E2A-9526-963CECDB118A}" srcOrd="3" destOrd="0" presId="urn:microsoft.com/office/officeart/2005/8/layout/orgChart1"/>
    <dgm:cxn modelId="{D9682E63-B18A-4356-96A9-316641118868}" type="presParOf" srcId="{7474E6D0-3AEA-4E2A-9526-963CECDB118A}" destId="{BC657B92-4825-44E8-838C-651CFAA59F13}" srcOrd="0" destOrd="0" presId="urn:microsoft.com/office/officeart/2005/8/layout/orgChart1"/>
    <dgm:cxn modelId="{9AF7DE82-566E-451E-88BD-D0B1D5C1E1C1}" type="presParOf" srcId="{BC657B92-4825-44E8-838C-651CFAA59F13}" destId="{A166A2D4-2B43-4D77-8AD1-2AEF2246E5BD}" srcOrd="0" destOrd="0" presId="urn:microsoft.com/office/officeart/2005/8/layout/orgChart1"/>
    <dgm:cxn modelId="{000FCFB6-2E32-4C2E-9BE0-7F11A8C877C1}" type="presParOf" srcId="{BC657B92-4825-44E8-838C-651CFAA59F13}" destId="{16214051-0B4C-48E0-84C9-A908CBA78890}" srcOrd="1" destOrd="0" presId="urn:microsoft.com/office/officeart/2005/8/layout/orgChart1"/>
    <dgm:cxn modelId="{2D682CEB-2EFA-4040-92F2-0407FA7E02B0}" type="presParOf" srcId="{7474E6D0-3AEA-4E2A-9526-963CECDB118A}" destId="{6C24302A-EE10-4CD5-90B2-431A1C4E6114}" srcOrd="1" destOrd="0" presId="urn:microsoft.com/office/officeart/2005/8/layout/orgChart1"/>
    <dgm:cxn modelId="{C4B5D707-537D-4392-AFB2-9ACA56DB30CB}" type="presParOf" srcId="{6C24302A-EE10-4CD5-90B2-431A1C4E6114}" destId="{9EAD5B88-C29D-4D66-B295-985608373B0B}" srcOrd="0" destOrd="0" presId="urn:microsoft.com/office/officeart/2005/8/layout/orgChart1"/>
    <dgm:cxn modelId="{50FA7DC5-9DCC-4FE6-BC0D-1F9560037D3C}" type="presParOf" srcId="{6C24302A-EE10-4CD5-90B2-431A1C4E6114}" destId="{9F8BD8FE-5758-4881-90AA-9961E847F925}" srcOrd="1" destOrd="0" presId="urn:microsoft.com/office/officeart/2005/8/layout/orgChart1"/>
    <dgm:cxn modelId="{DB05F4A9-EBE9-4919-A571-84E0CF2CC522}" type="presParOf" srcId="{9F8BD8FE-5758-4881-90AA-9961E847F925}" destId="{ED417880-111C-4B88-81F9-5A58A23E8213}" srcOrd="0" destOrd="0" presId="urn:microsoft.com/office/officeart/2005/8/layout/orgChart1"/>
    <dgm:cxn modelId="{9BB2F507-0DCF-4E3F-A84A-94F37E84A6B1}" type="presParOf" srcId="{ED417880-111C-4B88-81F9-5A58A23E8213}" destId="{8D555EA8-7F0C-4220-BF28-77A1354CA100}" srcOrd="0" destOrd="0" presId="urn:microsoft.com/office/officeart/2005/8/layout/orgChart1"/>
    <dgm:cxn modelId="{F0229305-8FA4-4749-B196-8A94C77DB28A}" type="presParOf" srcId="{ED417880-111C-4B88-81F9-5A58A23E8213}" destId="{03BD0B73-C447-40B3-AC71-BD36B2094D46}" srcOrd="1" destOrd="0" presId="urn:microsoft.com/office/officeart/2005/8/layout/orgChart1"/>
    <dgm:cxn modelId="{1FA52687-6685-4B77-BB9F-1064EA125E11}" type="presParOf" srcId="{9F8BD8FE-5758-4881-90AA-9961E847F925}" destId="{B513BBB1-6196-465B-AFC6-9CB0A7720747}" srcOrd="1" destOrd="0" presId="urn:microsoft.com/office/officeart/2005/8/layout/orgChart1"/>
    <dgm:cxn modelId="{178D0B1C-2C19-47B2-9D7B-5A9682B5CBAE}" type="presParOf" srcId="{B513BBB1-6196-465B-AFC6-9CB0A7720747}" destId="{2C3372C2-71A1-4D75-AD77-8989B3A79468}" srcOrd="0" destOrd="0" presId="urn:microsoft.com/office/officeart/2005/8/layout/orgChart1"/>
    <dgm:cxn modelId="{40AD77FC-F7D5-46A1-A9E3-FA0053D9C3EB}" type="presParOf" srcId="{B513BBB1-6196-465B-AFC6-9CB0A7720747}" destId="{FE3B1081-E9C9-471C-8DEA-4EE32633B9E6}" srcOrd="1" destOrd="0" presId="urn:microsoft.com/office/officeart/2005/8/layout/orgChart1"/>
    <dgm:cxn modelId="{C7D2B261-FFFC-4C7F-924A-C7C8F3210D4E}" type="presParOf" srcId="{FE3B1081-E9C9-471C-8DEA-4EE32633B9E6}" destId="{71C60D80-F22D-4B45-8951-8B299C74015B}" srcOrd="0" destOrd="0" presId="urn:microsoft.com/office/officeart/2005/8/layout/orgChart1"/>
    <dgm:cxn modelId="{1FDA1F82-F811-4469-86BE-41CE1CFFC2EC}" type="presParOf" srcId="{71C60D80-F22D-4B45-8951-8B299C74015B}" destId="{790E2EEB-363A-4F46-BC6B-7A1B56DBCA34}" srcOrd="0" destOrd="0" presId="urn:microsoft.com/office/officeart/2005/8/layout/orgChart1"/>
    <dgm:cxn modelId="{47C1B362-CEE6-4A97-A412-54BB82729416}" type="presParOf" srcId="{71C60D80-F22D-4B45-8951-8B299C74015B}" destId="{F4894173-8103-4E1B-A32C-C59694F85BD9}" srcOrd="1" destOrd="0" presId="urn:microsoft.com/office/officeart/2005/8/layout/orgChart1"/>
    <dgm:cxn modelId="{5E358A52-EB76-40E7-A618-4BE2957B7112}" type="presParOf" srcId="{FE3B1081-E9C9-471C-8DEA-4EE32633B9E6}" destId="{DE0C3614-3F4C-4907-91F6-E7EA9D55B498}" srcOrd="1" destOrd="0" presId="urn:microsoft.com/office/officeart/2005/8/layout/orgChart1"/>
    <dgm:cxn modelId="{F37B3D47-85FC-416E-9A12-55A6F87E078A}" type="presParOf" srcId="{DE0C3614-3F4C-4907-91F6-E7EA9D55B498}" destId="{F512A92A-0D6D-4C8B-AFF0-4854ACDCAD82}" srcOrd="0" destOrd="0" presId="urn:microsoft.com/office/officeart/2005/8/layout/orgChart1"/>
    <dgm:cxn modelId="{580D6E4A-0F34-4BE5-A6FF-2C7182E74F23}" type="presParOf" srcId="{DE0C3614-3F4C-4907-91F6-E7EA9D55B498}" destId="{238A14E4-E072-4717-AAFB-971060420B0D}" srcOrd="1" destOrd="0" presId="urn:microsoft.com/office/officeart/2005/8/layout/orgChart1"/>
    <dgm:cxn modelId="{B0C1CB94-F4D6-4492-9A53-8F325D2085B5}" type="presParOf" srcId="{238A14E4-E072-4717-AAFB-971060420B0D}" destId="{CA857B6D-C252-4B5F-B6A3-DC8D3FD160E7}" srcOrd="0" destOrd="0" presId="urn:microsoft.com/office/officeart/2005/8/layout/orgChart1"/>
    <dgm:cxn modelId="{A0D8CBB3-17A2-4AC8-B285-967F21828C08}" type="presParOf" srcId="{CA857B6D-C252-4B5F-B6A3-DC8D3FD160E7}" destId="{5D014AEF-F5F5-4D9F-8303-05C353642030}" srcOrd="0" destOrd="0" presId="urn:microsoft.com/office/officeart/2005/8/layout/orgChart1"/>
    <dgm:cxn modelId="{5E0A58F8-B502-4DC8-AE02-5E107B2D778F}" type="presParOf" srcId="{CA857B6D-C252-4B5F-B6A3-DC8D3FD160E7}" destId="{31751EDA-A7BF-4C27-8E75-752B66CCCED2}" srcOrd="1" destOrd="0" presId="urn:microsoft.com/office/officeart/2005/8/layout/orgChart1"/>
    <dgm:cxn modelId="{EE3B344C-0932-4C41-B79E-1AD067C3670D}" type="presParOf" srcId="{238A14E4-E072-4717-AAFB-971060420B0D}" destId="{16977615-2672-42E6-B67B-CE864CAAB66A}" srcOrd="1" destOrd="0" presId="urn:microsoft.com/office/officeart/2005/8/layout/orgChart1"/>
    <dgm:cxn modelId="{12176445-0C2D-4118-BFC0-1CF840DF4959}" type="presParOf" srcId="{16977615-2672-42E6-B67B-CE864CAAB66A}" destId="{ECCDD727-CDA5-4201-AB43-5A09A0793CC8}" srcOrd="0" destOrd="0" presId="urn:microsoft.com/office/officeart/2005/8/layout/orgChart1"/>
    <dgm:cxn modelId="{C1299A14-1CBC-476C-B32C-9CC8C65F4CFC}" type="presParOf" srcId="{16977615-2672-42E6-B67B-CE864CAAB66A}" destId="{9DCADAFD-9111-4C8A-A447-83BBAB1BDB07}" srcOrd="1" destOrd="0" presId="urn:microsoft.com/office/officeart/2005/8/layout/orgChart1"/>
    <dgm:cxn modelId="{287831BB-B8C1-4AB1-A08B-7D002EB2A750}" type="presParOf" srcId="{9DCADAFD-9111-4C8A-A447-83BBAB1BDB07}" destId="{731412E9-9091-4FD8-A5F1-26978A1D43FF}" srcOrd="0" destOrd="0" presId="urn:microsoft.com/office/officeart/2005/8/layout/orgChart1"/>
    <dgm:cxn modelId="{E1897F45-BFAA-4F04-B83D-EB23E38D7787}" type="presParOf" srcId="{731412E9-9091-4FD8-A5F1-26978A1D43FF}" destId="{0A5FDBF6-0B73-4023-8332-79BAF198F8EE}" srcOrd="0" destOrd="0" presId="urn:microsoft.com/office/officeart/2005/8/layout/orgChart1"/>
    <dgm:cxn modelId="{C86985DA-09B1-4EA9-9999-D446C8A43985}" type="presParOf" srcId="{731412E9-9091-4FD8-A5F1-26978A1D43FF}" destId="{1AD6B800-9758-44FD-92FE-2B9C4BA0CF4E}" srcOrd="1" destOrd="0" presId="urn:microsoft.com/office/officeart/2005/8/layout/orgChart1"/>
    <dgm:cxn modelId="{F478FEA9-8A92-4A3A-A6F3-A3964BB08E71}" type="presParOf" srcId="{9DCADAFD-9111-4C8A-A447-83BBAB1BDB07}" destId="{4B3B5D5D-BBEB-4B2A-A873-F87E877A12EF}" srcOrd="1" destOrd="0" presId="urn:microsoft.com/office/officeart/2005/8/layout/orgChart1"/>
    <dgm:cxn modelId="{4A3CD173-0FDA-4D39-A5FC-4CD01BC9D958}" type="presParOf" srcId="{4B3B5D5D-BBEB-4B2A-A873-F87E877A12EF}" destId="{F45F3E96-9265-4B3B-BDB7-BA746C17DE12}" srcOrd="0" destOrd="0" presId="urn:microsoft.com/office/officeart/2005/8/layout/orgChart1"/>
    <dgm:cxn modelId="{095F6D4E-6260-48E7-87F6-AD960960A5AF}" type="presParOf" srcId="{4B3B5D5D-BBEB-4B2A-A873-F87E877A12EF}" destId="{5D5FEFA7-C3A2-4A20-91F5-7C31314E82E4}" srcOrd="1" destOrd="0" presId="urn:microsoft.com/office/officeart/2005/8/layout/orgChart1"/>
    <dgm:cxn modelId="{35B5D167-F1C2-45B2-851B-E34D859E602B}" type="presParOf" srcId="{5D5FEFA7-C3A2-4A20-91F5-7C31314E82E4}" destId="{E01C7948-7A2A-4DA4-A839-3378B95A862E}" srcOrd="0" destOrd="0" presId="urn:microsoft.com/office/officeart/2005/8/layout/orgChart1"/>
    <dgm:cxn modelId="{9B394FF5-263D-4059-9C32-7BC464317C57}" type="presParOf" srcId="{E01C7948-7A2A-4DA4-A839-3378B95A862E}" destId="{F1534DD6-8499-4270-AA15-30D37B095656}" srcOrd="0" destOrd="0" presId="urn:microsoft.com/office/officeart/2005/8/layout/orgChart1"/>
    <dgm:cxn modelId="{AAAE9B44-BE61-42DE-AE78-82CA72CB078E}" type="presParOf" srcId="{E01C7948-7A2A-4DA4-A839-3378B95A862E}" destId="{31A872C9-DD28-4E3A-9846-232017A963F3}" srcOrd="1" destOrd="0" presId="urn:microsoft.com/office/officeart/2005/8/layout/orgChart1"/>
    <dgm:cxn modelId="{1E21B22E-C121-4BAB-998F-592FC179FCF5}" type="presParOf" srcId="{5D5FEFA7-C3A2-4A20-91F5-7C31314E82E4}" destId="{455B0433-C76F-4181-86C6-D7A4B5F93A1B}" srcOrd="1" destOrd="0" presId="urn:microsoft.com/office/officeart/2005/8/layout/orgChart1"/>
    <dgm:cxn modelId="{7A682347-9347-46D0-BAF2-25F19BDCE3D0}" type="presParOf" srcId="{5D5FEFA7-C3A2-4A20-91F5-7C31314E82E4}" destId="{85AE98DD-C1F7-4556-8570-DD576B09885D}" srcOrd="2" destOrd="0" presId="urn:microsoft.com/office/officeart/2005/8/layout/orgChart1"/>
    <dgm:cxn modelId="{A66809C0-22A1-49E2-8F07-488802260AFF}" type="presParOf" srcId="{4B3B5D5D-BBEB-4B2A-A873-F87E877A12EF}" destId="{7F1AD54C-6699-4948-8430-C05595DC2C84}" srcOrd="2" destOrd="0" presId="urn:microsoft.com/office/officeart/2005/8/layout/orgChart1"/>
    <dgm:cxn modelId="{683C6E64-DCE4-4C1E-BB08-B4E6A2773330}" type="presParOf" srcId="{4B3B5D5D-BBEB-4B2A-A873-F87E877A12EF}" destId="{42956337-3DD7-4292-8067-6936230B2FE4}" srcOrd="3" destOrd="0" presId="urn:microsoft.com/office/officeart/2005/8/layout/orgChart1"/>
    <dgm:cxn modelId="{007B1E13-66F8-4CC0-87F5-5B18B37B4CD8}" type="presParOf" srcId="{42956337-3DD7-4292-8067-6936230B2FE4}" destId="{19F580E5-12C7-4C4B-AAB4-6333F8188D1F}" srcOrd="0" destOrd="0" presId="urn:microsoft.com/office/officeart/2005/8/layout/orgChart1"/>
    <dgm:cxn modelId="{77A781EE-A816-4E15-A84F-B2D67D888091}" type="presParOf" srcId="{19F580E5-12C7-4C4B-AAB4-6333F8188D1F}" destId="{7D6AAD5F-2D96-494A-AD9F-C36987D57240}" srcOrd="0" destOrd="0" presId="urn:microsoft.com/office/officeart/2005/8/layout/orgChart1"/>
    <dgm:cxn modelId="{D5F91F80-A377-4361-A92D-34EB1C198DD5}" type="presParOf" srcId="{19F580E5-12C7-4C4B-AAB4-6333F8188D1F}" destId="{8CB15D23-4E87-40A9-8BEA-22603440B763}" srcOrd="1" destOrd="0" presId="urn:microsoft.com/office/officeart/2005/8/layout/orgChart1"/>
    <dgm:cxn modelId="{965341AF-4DE3-45C3-8709-B948E591118B}" type="presParOf" srcId="{42956337-3DD7-4292-8067-6936230B2FE4}" destId="{93357392-93CE-44E0-AECC-6A889DFB57CA}" srcOrd="1" destOrd="0" presId="urn:microsoft.com/office/officeart/2005/8/layout/orgChart1"/>
    <dgm:cxn modelId="{9DEF2AC3-F332-42E9-9865-0EE73E31DDA2}" type="presParOf" srcId="{42956337-3DD7-4292-8067-6936230B2FE4}" destId="{31D2BA57-98D7-4CDB-851E-EC065B34904E}" srcOrd="2" destOrd="0" presId="urn:microsoft.com/office/officeart/2005/8/layout/orgChart1"/>
    <dgm:cxn modelId="{951FBCA6-9C49-4F46-8495-0BCF9D06FFD5}" type="presParOf" srcId="{9DCADAFD-9111-4C8A-A447-83BBAB1BDB07}" destId="{4D376E4F-8756-4CDD-9D38-26287801028A}" srcOrd="2" destOrd="0" presId="urn:microsoft.com/office/officeart/2005/8/layout/orgChart1"/>
    <dgm:cxn modelId="{786BED9E-2B51-4F51-BC16-7238BEC7C007}" type="presParOf" srcId="{16977615-2672-42E6-B67B-CE864CAAB66A}" destId="{CEF15402-5C21-4BDB-944C-51AF0E6B8333}" srcOrd="2" destOrd="0" presId="urn:microsoft.com/office/officeart/2005/8/layout/orgChart1"/>
    <dgm:cxn modelId="{491EDDBC-D1DC-4CBC-B1DB-0DF8D1AA8C54}" type="presParOf" srcId="{16977615-2672-42E6-B67B-CE864CAAB66A}" destId="{C406235A-E1AF-4DD2-9DA5-7E0917E62CFD}" srcOrd="3" destOrd="0" presId="urn:microsoft.com/office/officeart/2005/8/layout/orgChart1"/>
    <dgm:cxn modelId="{3D69EBFF-FFBE-485E-833F-73984FA600DD}" type="presParOf" srcId="{C406235A-E1AF-4DD2-9DA5-7E0917E62CFD}" destId="{297897B7-8F89-4E88-92AF-E56CF317B750}" srcOrd="0" destOrd="0" presId="urn:microsoft.com/office/officeart/2005/8/layout/orgChart1"/>
    <dgm:cxn modelId="{EB477A2C-A858-495A-9845-EF65C26DEA77}" type="presParOf" srcId="{297897B7-8F89-4E88-92AF-E56CF317B750}" destId="{BA171F7C-78F3-46B6-940B-B2CA437206C5}" srcOrd="0" destOrd="0" presId="urn:microsoft.com/office/officeart/2005/8/layout/orgChart1"/>
    <dgm:cxn modelId="{BA5A1376-B749-4E23-A278-8E5349AC7F3F}" type="presParOf" srcId="{297897B7-8F89-4E88-92AF-E56CF317B750}" destId="{E49C2B5E-2956-40BD-AFAB-B083079B27BB}" srcOrd="1" destOrd="0" presId="urn:microsoft.com/office/officeart/2005/8/layout/orgChart1"/>
    <dgm:cxn modelId="{5E2107A3-5205-45D1-A347-3A15F897FAEA}" type="presParOf" srcId="{C406235A-E1AF-4DD2-9DA5-7E0917E62CFD}" destId="{1CEF6B53-1776-4E97-9A9F-7174E9371B9A}" srcOrd="1" destOrd="0" presId="urn:microsoft.com/office/officeart/2005/8/layout/orgChart1"/>
    <dgm:cxn modelId="{FE9B2893-7EEC-4D0A-8337-D9F055BBCCF4}" type="presParOf" srcId="{1CEF6B53-1776-4E97-9A9F-7174E9371B9A}" destId="{6AF95A1B-B883-4BEE-8E3B-AC3EF6BE7895}" srcOrd="0" destOrd="0" presId="urn:microsoft.com/office/officeart/2005/8/layout/orgChart1"/>
    <dgm:cxn modelId="{3C0E53AE-24E1-404C-A8E0-F21C467E4AE3}" type="presParOf" srcId="{1CEF6B53-1776-4E97-9A9F-7174E9371B9A}" destId="{DEA45BAF-983B-4B4D-9B84-09889D493857}" srcOrd="1" destOrd="0" presId="urn:microsoft.com/office/officeart/2005/8/layout/orgChart1"/>
    <dgm:cxn modelId="{7C4E35C8-EBD3-4A5F-9AD1-193B0F1E0777}" type="presParOf" srcId="{DEA45BAF-983B-4B4D-9B84-09889D493857}" destId="{F27CEEDB-9C2F-4288-A175-C2008CFA3594}" srcOrd="0" destOrd="0" presId="urn:microsoft.com/office/officeart/2005/8/layout/orgChart1"/>
    <dgm:cxn modelId="{AD039555-CF1E-4EFB-A151-1C9196442E78}" type="presParOf" srcId="{F27CEEDB-9C2F-4288-A175-C2008CFA3594}" destId="{A52246BA-EE02-466B-B663-18379E50EACE}" srcOrd="0" destOrd="0" presId="urn:microsoft.com/office/officeart/2005/8/layout/orgChart1"/>
    <dgm:cxn modelId="{D31A41FF-5079-4EDA-9D7E-A3F5FAD97ADD}" type="presParOf" srcId="{F27CEEDB-9C2F-4288-A175-C2008CFA3594}" destId="{51ED8719-2582-4B7D-B04B-D4094D3ADA9F}" srcOrd="1" destOrd="0" presId="urn:microsoft.com/office/officeart/2005/8/layout/orgChart1"/>
    <dgm:cxn modelId="{D602C6B4-6CCE-45F1-8D16-149FAF27CF2F}" type="presParOf" srcId="{DEA45BAF-983B-4B4D-9B84-09889D493857}" destId="{93A5A121-D531-4F44-BC5D-77B4DBD053AC}" srcOrd="1" destOrd="0" presId="urn:microsoft.com/office/officeart/2005/8/layout/orgChart1"/>
    <dgm:cxn modelId="{C7D17DBA-2066-427C-B665-52F534C87448}" type="presParOf" srcId="{DEA45BAF-983B-4B4D-9B84-09889D493857}" destId="{2FA49E39-29A5-4C1E-9978-F49F14761DDF}" srcOrd="2" destOrd="0" presId="urn:microsoft.com/office/officeart/2005/8/layout/orgChart1"/>
    <dgm:cxn modelId="{266AE9A9-7CC1-4CB6-9A5D-BA56CD7E0CB7}" type="presParOf" srcId="{1CEF6B53-1776-4E97-9A9F-7174E9371B9A}" destId="{6A4A3F7C-2C31-4726-A7E4-9BDD2043977E}" srcOrd="2" destOrd="0" presId="urn:microsoft.com/office/officeart/2005/8/layout/orgChart1"/>
    <dgm:cxn modelId="{5A927314-23F8-49FD-B570-89437240FDEF}" type="presParOf" srcId="{1CEF6B53-1776-4E97-9A9F-7174E9371B9A}" destId="{052105FC-EAAD-486E-BC83-425A3CE7864F}" srcOrd="3" destOrd="0" presId="urn:microsoft.com/office/officeart/2005/8/layout/orgChart1"/>
    <dgm:cxn modelId="{43CDAD09-2371-43EB-A002-9D72838D34D2}" type="presParOf" srcId="{052105FC-EAAD-486E-BC83-425A3CE7864F}" destId="{FE56A03F-499C-4563-9E73-7F07FF9B490A}" srcOrd="0" destOrd="0" presId="urn:microsoft.com/office/officeart/2005/8/layout/orgChart1"/>
    <dgm:cxn modelId="{79E4E8AE-46EB-42DF-822B-FE5EEA00B8DB}" type="presParOf" srcId="{FE56A03F-499C-4563-9E73-7F07FF9B490A}" destId="{511FBB6A-D0D0-4DDF-8766-0352EEDB4070}" srcOrd="0" destOrd="0" presId="urn:microsoft.com/office/officeart/2005/8/layout/orgChart1"/>
    <dgm:cxn modelId="{788DAC25-14C6-4FE8-AA6D-AB76B0CB68EF}" type="presParOf" srcId="{FE56A03F-499C-4563-9E73-7F07FF9B490A}" destId="{A1BF8C14-7BE3-4806-8C6C-FE6A1D01CB97}" srcOrd="1" destOrd="0" presId="urn:microsoft.com/office/officeart/2005/8/layout/orgChart1"/>
    <dgm:cxn modelId="{FF178A11-BDD1-433A-B64D-9D35C06C3B5B}" type="presParOf" srcId="{052105FC-EAAD-486E-BC83-425A3CE7864F}" destId="{9CE7DCE4-973A-437C-A1D3-F095BEA4F5EF}" srcOrd="1" destOrd="0" presId="urn:microsoft.com/office/officeart/2005/8/layout/orgChart1"/>
    <dgm:cxn modelId="{283D47F3-E808-4C4E-9CF6-F50962F1BD79}" type="presParOf" srcId="{052105FC-EAAD-486E-BC83-425A3CE7864F}" destId="{762AFD0B-6E49-47B1-B2F8-B029BF2048F8}" srcOrd="2" destOrd="0" presId="urn:microsoft.com/office/officeart/2005/8/layout/orgChart1"/>
    <dgm:cxn modelId="{D85920A4-1F2B-4FB1-80B4-CF7FBF33ED93}" type="presParOf" srcId="{C406235A-E1AF-4DD2-9DA5-7E0917E62CFD}" destId="{A11D6FBB-3136-47AC-8BC1-927024FDE309}" srcOrd="2" destOrd="0" presId="urn:microsoft.com/office/officeart/2005/8/layout/orgChart1"/>
    <dgm:cxn modelId="{16972088-31D9-44B1-A381-54EA0E0ED0DA}" type="presParOf" srcId="{238A14E4-E072-4717-AAFB-971060420B0D}" destId="{7E30CBC5-85DC-4FC1-A8D1-0F63375E57A3}" srcOrd="2" destOrd="0" presId="urn:microsoft.com/office/officeart/2005/8/layout/orgChart1"/>
    <dgm:cxn modelId="{F663EFE5-31AA-4D8B-93C7-203CAAB34B8B}" type="presParOf" srcId="{DE0C3614-3F4C-4907-91F6-E7EA9D55B498}" destId="{BCE78F26-57AB-4EC7-A365-EB10A9CC1416}" srcOrd="2" destOrd="0" presId="urn:microsoft.com/office/officeart/2005/8/layout/orgChart1"/>
    <dgm:cxn modelId="{02E372F3-07B7-4F9A-8A3E-F1A8EBE7A1C3}" type="presParOf" srcId="{DE0C3614-3F4C-4907-91F6-E7EA9D55B498}" destId="{D04F755C-62D7-422B-B928-F4A81F65773C}" srcOrd="3" destOrd="0" presId="urn:microsoft.com/office/officeart/2005/8/layout/orgChart1"/>
    <dgm:cxn modelId="{A7328346-A444-46A0-AFEC-D8E1BDBF4C4C}" type="presParOf" srcId="{D04F755C-62D7-422B-B928-F4A81F65773C}" destId="{F3022423-AD24-4C74-8626-A00719A15350}" srcOrd="0" destOrd="0" presId="urn:microsoft.com/office/officeart/2005/8/layout/orgChart1"/>
    <dgm:cxn modelId="{87217349-6471-414D-9183-CF5CFA3FF159}" type="presParOf" srcId="{F3022423-AD24-4C74-8626-A00719A15350}" destId="{92E5CBE2-F076-4382-8267-2A4FDA759373}" srcOrd="0" destOrd="0" presId="urn:microsoft.com/office/officeart/2005/8/layout/orgChart1"/>
    <dgm:cxn modelId="{74415A6B-3028-4229-B99F-526F2312065E}" type="presParOf" srcId="{F3022423-AD24-4C74-8626-A00719A15350}" destId="{5F017711-E351-48A9-9A13-B3EB00774F18}" srcOrd="1" destOrd="0" presId="urn:microsoft.com/office/officeart/2005/8/layout/orgChart1"/>
    <dgm:cxn modelId="{BFED5E70-DE35-44B1-A6CE-95E15EAD17B3}" type="presParOf" srcId="{D04F755C-62D7-422B-B928-F4A81F65773C}" destId="{4E5E06FF-C828-48F3-B0CF-04FC4C3D547B}" srcOrd="1" destOrd="0" presId="urn:microsoft.com/office/officeart/2005/8/layout/orgChart1"/>
    <dgm:cxn modelId="{E9DFEC13-CA9D-4F52-BBD0-ED17DD308C7A}" type="presParOf" srcId="{4E5E06FF-C828-48F3-B0CF-04FC4C3D547B}" destId="{108A9845-D0B4-43C1-A318-2FEFE86D9F0A}" srcOrd="0" destOrd="0" presId="urn:microsoft.com/office/officeart/2005/8/layout/orgChart1"/>
    <dgm:cxn modelId="{FFB69292-6A60-4C8B-98F1-0C5BC6FF5DBD}" type="presParOf" srcId="{4E5E06FF-C828-48F3-B0CF-04FC4C3D547B}" destId="{40292959-96DD-4B4E-BE83-0361F28617DB}" srcOrd="1" destOrd="0" presId="urn:microsoft.com/office/officeart/2005/8/layout/orgChart1"/>
    <dgm:cxn modelId="{D61B6B20-4BBF-4A12-9732-1B24B9ADCE12}" type="presParOf" srcId="{40292959-96DD-4B4E-BE83-0361F28617DB}" destId="{1786320C-2CC0-4317-BAEB-5F2D9FEC9B8D}" srcOrd="0" destOrd="0" presId="urn:microsoft.com/office/officeart/2005/8/layout/orgChart1"/>
    <dgm:cxn modelId="{6278715E-782C-4583-B6C6-9DD50C6BC143}" type="presParOf" srcId="{1786320C-2CC0-4317-BAEB-5F2D9FEC9B8D}" destId="{A7D959FD-4F32-48D2-A1E3-599F9282EC63}" srcOrd="0" destOrd="0" presId="urn:microsoft.com/office/officeart/2005/8/layout/orgChart1"/>
    <dgm:cxn modelId="{C0762895-A85E-40C0-A2A3-7ED121A8C52B}" type="presParOf" srcId="{1786320C-2CC0-4317-BAEB-5F2D9FEC9B8D}" destId="{0CF4CCF0-F16C-46C4-9AF4-B9A69794552E}" srcOrd="1" destOrd="0" presId="urn:microsoft.com/office/officeart/2005/8/layout/orgChart1"/>
    <dgm:cxn modelId="{8CE421A1-301C-4F3B-8E12-6F709A3329A9}" type="presParOf" srcId="{40292959-96DD-4B4E-BE83-0361F28617DB}" destId="{3B531F8B-BAB0-4564-9311-1E9B19C4C966}" srcOrd="1" destOrd="0" presId="urn:microsoft.com/office/officeart/2005/8/layout/orgChart1"/>
    <dgm:cxn modelId="{05AF5C4A-7CF6-43BE-A5D7-92E44502F67B}" type="presParOf" srcId="{3B531F8B-BAB0-4564-9311-1E9B19C4C966}" destId="{A39EE0EF-236E-4194-B72E-9DEF8129B03D}" srcOrd="0" destOrd="0" presId="urn:microsoft.com/office/officeart/2005/8/layout/orgChart1"/>
    <dgm:cxn modelId="{2467E491-F71F-41A5-9508-B5FD9E4A680B}" type="presParOf" srcId="{3B531F8B-BAB0-4564-9311-1E9B19C4C966}" destId="{49540473-2AA2-408A-8842-DF1C7D3AD8ED}" srcOrd="1" destOrd="0" presId="urn:microsoft.com/office/officeart/2005/8/layout/orgChart1"/>
    <dgm:cxn modelId="{79D8F5F0-C1E9-420F-ACF1-2026564DE050}" type="presParOf" srcId="{49540473-2AA2-408A-8842-DF1C7D3AD8ED}" destId="{83DE37DA-48E4-4752-AF4C-7A71E9AA836A}" srcOrd="0" destOrd="0" presId="urn:microsoft.com/office/officeart/2005/8/layout/orgChart1"/>
    <dgm:cxn modelId="{2E0A6A7D-A264-4AE4-AFF5-FA9A9697FA9E}" type="presParOf" srcId="{83DE37DA-48E4-4752-AF4C-7A71E9AA836A}" destId="{44FCDDDC-3875-4FFB-9710-834BE934FFAF}" srcOrd="0" destOrd="0" presId="urn:microsoft.com/office/officeart/2005/8/layout/orgChart1"/>
    <dgm:cxn modelId="{E13314D4-0B9B-414B-B678-30BA267C4DB5}" type="presParOf" srcId="{83DE37DA-48E4-4752-AF4C-7A71E9AA836A}" destId="{A916F980-726D-41B8-9B34-62FFB7D28514}" srcOrd="1" destOrd="0" presId="urn:microsoft.com/office/officeart/2005/8/layout/orgChart1"/>
    <dgm:cxn modelId="{37E4B0ED-910B-4C31-A365-C3565FAFFEAA}" type="presParOf" srcId="{49540473-2AA2-408A-8842-DF1C7D3AD8ED}" destId="{7360D8CE-9015-4202-BAB4-6F32F1AC8D5F}" srcOrd="1" destOrd="0" presId="urn:microsoft.com/office/officeart/2005/8/layout/orgChart1"/>
    <dgm:cxn modelId="{26C186FA-4127-48ED-83FB-AF889E48002C}" type="presParOf" srcId="{7360D8CE-9015-4202-BAB4-6F32F1AC8D5F}" destId="{96B84803-559A-4196-85CF-8C3F1AEE3F17}" srcOrd="0" destOrd="0" presId="urn:microsoft.com/office/officeart/2005/8/layout/orgChart1"/>
    <dgm:cxn modelId="{9039F85C-5F0E-4BD7-B92C-A6E367E5F0AD}" type="presParOf" srcId="{7360D8CE-9015-4202-BAB4-6F32F1AC8D5F}" destId="{527A12ED-AF7D-4B79-8A3A-6EC80288A2E2}" srcOrd="1" destOrd="0" presId="urn:microsoft.com/office/officeart/2005/8/layout/orgChart1"/>
    <dgm:cxn modelId="{D078C0B6-8AD8-4529-AD9A-AF8091C5DDC2}" type="presParOf" srcId="{527A12ED-AF7D-4B79-8A3A-6EC80288A2E2}" destId="{DECEC842-84E8-4D6F-82D6-5323D7838A96}" srcOrd="0" destOrd="0" presId="urn:microsoft.com/office/officeart/2005/8/layout/orgChart1"/>
    <dgm:cxn modelId="{237AF995-3C53-4491-8992-B42F6B6D81ED}" type="presParOf" srcId="{DECEC842-84E8-4D6F-82D6-5323D7838A96}" destId="{82515A5A-C584-48A0-942E-D28A6E671BD5}" srcOrd="0" destOrd="0" presId="urn:microsoft.com/office/officeart/2005/8/layout/orgChart1"/>
    <dgm:cxn modelId="{43958B6D-1855-453A-89AE-037A13212F49}" type="presParOf" srcId="{DECEC842-84E8-4D6F-82D6-5323D7838A96}" destId="{D1A54C3E-BF9D-4504-A2A0-DF7F465BA41A}" srcOrd="1" destOrd="0" presId="urn:microsoft.com/office/officeart/2005/8/layout/orgChart1"/>
    <dgm:cxn modelId="{49841175-5C7F-45E0-8407-BD5D09042635}" type="presParOf" srcId="{527A12ED-AF7D-4B79-8A3A-6EC80288A2E2}" destId="{A2292CF4-AC9E-4CDA-8621-5D3FE61E371A}" srcOrd="1" destOrd="0" presId="urn:microsoft.com/office/officeart/2005/8/layout/orgChart1"/>
    <dgm:cxn modelId="{86DA4FB2-5EFC-456F-BECE-CE2D2D926858}" type="presParOf" srcId="{527A12ED-AF7D-4B79-8A3A-6EC80288A2E2}" destId="{8456F5FB-2EA8-4F7A-B392-711E0C30A4BD}" srcOrd="2" destOrd="0" presId="urn:microsoft.com/office/officeart/2005/8/layout/orgChart1"/>
    <dgm:cxn modelId="{EBD94EB2-3248-42F7-8764-F827E9D882E2}" type="presParOf" srcId="{7360D8CE-9015-4202-BAB4-6F32F1AC8D5F}" destId="{F586CDD0-3802-4C12-9053-635FC0E2803A}" srcOrd="2" destOrd="0" presId="urn:microsoft.com/office/officeart/2005/8/layout/orgChart1"/>
    <dgm:cxn modelId="{62403809-D4DE-4454-91BC-05DD5C52B394}" type="presParOf" srcId="{7360D8CE-9015-4202-BAB4-6F32F1AC8D5F}" destId="{435760F8-05C5-49CB-8B1E-B6810822F32B}" srcOrd="3" destOrd="0" presId="urn:microsoft.com/office/officeart/2005/8/layout/orgChart1"/>
    <dgm:cxn modelId="{75067DB5-F2C0-4401-AB36-DF54A5B68AF4}" type="presParOf" srcId="{435760F8-05C5-49CB-8B1E-B6810822F32B}" destId="{9DCE6EB5-3975-45E1-B5CB-EE0C825287CC}" srcOrd="0" destOrd="0" presId="urn:microsoft.com/office/officeart/2005/8/layout/orgChart1"/>
    <dgm:cxn modelId="{115DCADD-D2FF-49FE-9942-50C9E623886A}" type="presParOf" srcId="{9DCE6EB5-3975-45E1-B5CB-EE0C825287CC}" destId="{01840A71-E53B-430B-8FC1-51870FF6DAE0}" srcOrd="0" destOrd="0" presId="urn:microsoft.com/office/officeart/2005/8/layout/orgChart1"/>
    <dgm:cxn modelId="{587F06FA-922D-4B40-93F5-600175B6CC70}" type="presParOf" srcId="{9DCE6EB5-3975-45E1-B5CB-EE0C825287CC}" destId="{8E1B94EC-1C19-4EEC-B705-06A6F9B6971A}" srcOrd="1" destOrd="0" presId="urn:microsoft.com/office/officeart/2005/8/layout/orgChart1"/>
    <dgm:cxn modelId="{64F031C8-3E28-44B9-9E9E-A74C34AA2FB4}" type="presParOf" srcId="{435760F8-05C5-49CB-8B1E-B6810822F32B}" destId="{29490ECC-5A90-4B60-9F80-5463EE048190}" srcOrd="1" destOrd="0" presId="urn:microsoft.com/office/officeart/2005/8/layout/orgChart1"/>
    <dgm:cxn modelId="{6024FA6B-685E-4962-9F09-D8467C12065F}" type="presParOf" srcId="{435760F8-05C5-49CB-8B1E-B6810822F32B}" destId="{84CAEB37-93DB-4EB5-8868-8616ACFD3A74}" srcOrd="2" destOrd="0" presId="urn:microsoft.com/office/officeart/2005/8/layout/orgChart1"/>
    <dgm:cxn modelId="{2BC185F6-60F8-469D-B32D-BA72F4212CB8}" type="presParOf" srcId="{49540473-2AA2-408A-8842-DF1C7D3AD8ED}" destId="{091259FA-0F14-4F0F-9445-0F05D6301555}" srcOrd="2" destOrd="0" presId="urn:microsoft.com/office/officeart/2005/8/layout/orgChart1"/>
    <dgm:cxn modelId="{4AD593B1-D376-43FD-8C6C-85EAEC33D3F2}" type="presParOf" srcId="{3B531F8B-BAB0-4564-9311-1E9B19C4C966}" destId="{48F1200C-1CF1-41A4-9CE9-F1B0B70BB937}" srcOrd="2" destOrd="0" presId="urn:microsoft.com/office/officeart/2005/8/layout/orgChart1"/>
    <dgm:cxn modelId="{C4926FD0-7DFF-4269-8531-C8E0F556FE62}" type="presParOf" srcId="{3B531F8B-BAB0-4564-9311-1E9B19C4C966}" destId="{BADA59F8-5624-4CB5-B262-5CEDE41EEBC5}" srcOrd="3" destOrd="0" presId="urn:microsoft.com/office/officeart/2005/8/layout/orgChart1"/>
    <dgm:cxn modelId="{D2C1C662-67FD-4870-A732-01E9243591A4}" type="presParOf" srcId="{BADA59F8-5624-4CB5-B262-5CEDE41EEBC5}" destId="{765B7B66-0283-40F5-A51C-3CA47596289D}" srcOrd="0" destOrd="0" presId="urn:microsoft.com/office/officeart/2005/8/layout/orgChart1"/>
    <dgm:cxn modelId="{F8D78F9C-13B8-4782-AE2F-C0B4FA4E1D89}" type="presParOf" srcId="{765B7B66-0283-40F5-A51C-3CA47596289D}" destId="{8CF0F84D-3816-402D-AE68-388E4CC1C327}" srcOrd="0" destOrd="0" presId="urn:microsoft.com/office/officeart/2005/8/layout/orgChart1"/>
    <dgm:cxn modelId="{B10C24FF-9C6F-4178-9C4B-9458AAC39E93}" type="presParOf" srcId="{765B7B66-0283-40F5-A51C-3CA47596289D}" destId="{15774881-BC7E-40D9-9FC0-FB97D6BA23AE}" srcOrd="1" destOrd="0" presId="urn:microsoft.com/office/officeart/2005/8/layout/orgChart1"/>
    <dgm:cxn modelId="{FF2B325C-114E-4F3D-9DE8-1EAA9BCF5CE4}" type="presParOf" srcId="{BADA59F8-5624-4CB5-B262-5CEDE41EEBC5}" destId="{7506A5D8-310B-488A-BA58-3D1A21CD8105}" srcOrd="1" destOrd="0" presId="urn:microsoft.com/office/officeart/2005/8/layout/orgChart1"/>
    <dgm:cxn modelId="{45A1447B-E17B-4893-B95A-7BCF44DB861F}" type="presParOf" srcId="{7506A5D8-310B-488A-BA58-3D1A21CD8105}" destId="{8077E28B-730D-42B2-8A76-A5D7E0303D7B}" srcOrd="0" destOrd="0" presId="urn:microsoft.com/office/officeart/2005/8/layout/orgChart1"/>
    <dgm:cxn modelId="{20A0F7D5-0D68-4FC5-A34F-B139095CE7D2}" type="presParOf" srcId="{7506A5D8-310B-488A-BA58-3D1A21CD8105}" destId="{56F0C746-ADC3-4CF0-8A70-47B17BC620E8}" srcOrd="1" destOrd="0" presId="urn:microsoft.com/office/officeart/2005/8/layout/orgChart1"/>
    <dgm:cxn modelId="{AEB3133D-B6D9-4E7D-800E-D6DD967CE014}" type="presParOf" srcId="{56F0C746-ADC3-4CF0-8A70-47B17BC620E8}" destId="{874844A5-8EEF-4217-9DB4-FD19214A28F5}" srcOrd="0" destOrd="0" presId="urn:microsoft.com/office/officeart/2005/8/layout/orgChart1"/>
    <dgm:cxn modelId="{86A8AF9C-2B8B-4477-9C06-01CEEB7B16E9}" type="presParOf" srcId="{874844A5-8EEF-4217-9DB4-FD19214A28F5}" destId="{C69838CB-9E90-4770-927C-5254788BDAD1}" srcOrd="0" destOrd="0" presId="urn:microsoft.com/office/officeart/2005/8/layout/orgChart1"/>
    <dgm:cxn modelId="{84F44E1D-A033-42D8-A0F9-6FBF76B6D039}" type="presParOf" srcId="{874844A5-8EEF-4217-9DB4-FD19214A28F5}" destId="{C659F215-E7F7-45EB-AA71-16F24B149638}" srcOrd="1" destOrd="0" presId="urn:microsoft.com/office/officeart/2005/8/layout/orgChart1"/>
    <dgm:cxn modelId="{4075E8F7-9EA4-4BFD-876A-D4FDFCF54F92}" type="presParOf" srcId="{56F0C746-ADC3-4CF0-8A70-47B17BC620E8}" destId="{1F194099-889D-4B62-8B14-2C51750CB7A5}" srcOrd="1" destOrd="0" presId="urn:microsoft.com/office/officeart/2005/8/layout/orgChart1"/>
    <dgm:cxn modelId="{3B37C367-21D4-46C6-B670-7613E7B90AD9}" type="presParOf" srcId="{56F0C746-ADC3-4CF0-8A70-47B17BC620E8}" destId="{68B7124E-0FE3-4C83-92A2-697BDEC1C6E9}" srcOrd="2" destOrd="0" presId="urn:microsoft.com/office/officeart/2005/8/layout/orgChart1"/>
    <dgm:cxn modelId="{4CC08631-0F82-415A-A0EB-D654E7609343}" type="presParOf" srcId="{7506A5D8-310B-488A-BA58-3D1A21CD8105}" destId="{05565C75-C9D0-46EB-9913-6D6E9CFDA57B}" srcOrd="2" destOrd="0" presId="urn:microsoft.com/office/officeart/2005/8/layout/orgChart1"/>
    <dgm:cxn modelId="{01D6705C-7016-41A0-B46B-CD149315B4FA}" type="presParOf" srcId="{7506A5D8-310B-488A-BA58-3D1A21CD8105}" destId="{08710E87-8AA8-4AB8-86EA-52ADF426DBAB}" srcOrd="3" destOrd="0" presId="urn:microsoft.com/office/officeart/2005/8/layout/orgChart1"/>
    <dgm:cxn modelId="{ABDAA59D-C93C-46CE-A266-AF66DDF8F6D8}" type="presParOf" srcId="{08710E87-8AA8-4AB8-86EA-52ADF426DBAB}" destId="{CE4A0752-765E-40F4-AF53-CE8E70C74DB8}" srcOrd="0" destOrd="0" presId="urn:microsoft.com/office/officeart/2005/8/layout/orgChart1"/>
    <dgm:cxn modelId="{7DFCE1BF-240F-46F9-806E-24DFB773E506}" type="presParOf" srcId="{CE4A0752-765E-40F4-AF53-CE8E70C74DB8}" destId="{C2003FD1-52B9-4A4A-AEAA-7E87840984A6}" srcOrd="0" destOrd="0" presId="urn:microsoft.com/office/officeart/2005/8/layout/orgChart1"/>
    <dgm:cxn modelId="{7A3FB66A-AE2E-4EED-A6A7-11E4F574EBF0}" type="presParOf" srcId="{CE4A0752-765E-40F4-AF53-CE8E70C74DB8}" destId="{846F4173-CB4A-4861-9713-53E51C42B634}" srcOrd="1" destOrd="0" presId="urn:microsoft.com/office/officeart/2005/8/layout/orgChart1"/>
    <dgm:cxn modelId="{E113A74E-6DDF-4D83-9E12-118E70B5B14A}" type="presParOf" srcId="{08710E87-8AA8-4AB8-86EA-52ADF426DBAB}" destId="{9162BC6D-636C-464B-86B5-190B7DD687D8}" srcOrd="1" destOrd="0" presId="urn:microsoft.com/office/officeart/2005/8/layout/orgChart1"/>
    <dgm:cxn modelId="{749F5A41-E774-4EC0-8D49-ACDCBBDFA19A}" type="presParOf" srcId="{08710E87-8AA8-4AB8-86EA-52ADF426DBAB}" destId="{E449C334-5B99-4F1E-BD03-152BC29CEC7C}" srcOrd="2" destOrd="0" presId="urn:microsoft.com/office/officeart/2005/8/layout/orgChart1"/>
    <dgm:cxn modelId="{8F2E7EEE-1105-4023-AC51-EACE13D2416C}" type="presParOf" srcId="{BADA59F8-5624-4CB5-B262-5CEDE41EEBC5}" destId="{A195C833-538E-43B7-95A9-A9B13377F103}" srcOrd="2" destOrd="0" presId="urn:microsoft.com/office/officeart/2005/8/layout/orgChart1"/>
    <dgm:cxn modelId="{C7EBB605-B226-402F-BBF9-D412499D41E1}" type="presParOf" srcId="{40292959-96DD-4B4E-BE83-0361F28617DB}" destId="{54E57009-62B3-4600-9F25-1D6B314189EE}" srcOrd="2" destOrd="0" presId="urn:microsoft.com/office/officeart/2005/8/layout/orgChart1"/>
    <dgm:cxn modelId="{7AF3DCF5-D0F4-4C7D-9739-B59930157BEF}" type="presParOf" srcId="{4E5E06FF-C828-48F3-B0CF-04FC4C3D547B}" destId="{AFF5859E-B504-4E3B-AC44-CE9CE572A254}" srcOrd="2" destOrd="0" presId="urn:microsoft.com/office/officeart/2005/8/layout/orgChart1"/>
    <dgm:cxn modelId="{2ACAA89D-BEAB-4BC5-A1EB-198EDB9EE927}" type="presParOf" srcId="{4E5E06FF-C828-48F3-B0CF-04FC4C3D547B}" destId="{5E2EE516-DEFF-4893-9846-ABA6F9BCDD56}" srcOrd="3" destOrd="0" presId="urn:microsoft.com/office/officeart/2005/8/layout/orgChart1"/>
    <dgm:cxn modelId="{B14D18CE-9B9C-4784-94E3-68E73187C39A}" type="presParOf" srcId="{5E2EE516-DEFF-4893-9846-ABA6F9BCDD56}" destId="{9FADEBDA-6E3F-4A45-BAFA-16B89BB67BB4}" srcOrd="0" destOrd="0" presId="urn:microsoft.com/office/officeart/2005/8/layout/orgChart1"/>
    <dgm:cxn modelId="{40CC8142-37FC-4B1D-8559-49103BDAABE1}" type="presParOf" srcId="{9FADEBDA-6E3F-4A45-BAFA-16B89BB67BB4}" destId="{0771F50B-ADDB-48A3-A6B5-861678537ACA}" srcOrd="0" destOrd="0" presId="urn:microsoft.com/office/officeart/2005/8/layout/orgChart1"/>
    <dgm:cxn modelId="{C0668BBE-41C5-418F-8096-98AA16D4EDAD}" type="presParOf" srcId="{9FADEBDA-6E3F-4A45-BAFA-16B89BB67BB4}" destId="{4752262E-F663-45DF-9A88-EA6C34C2254F}" srcOrd="1" destOrd="0" presId="urn:microsoft.com/office/officeart/2005/8/layout/orgChart1"/>
    <dgm:cxn modelId="{B4C93F8B-120F-4B32-B4D2-E355C3A69195}" type="presParOf" srcId="{5E2EE516-DEFF-4893-9846-ABA6F9BCDD56}" destId="{F88A3F9B-84EB-42F3-B1E6-BDA8340F34EB}" srcOrd="1" destOrd="0" presId="urn:microsoft.com/office/officeart/2005/8/layout/orgChart1"/>
    <dgm:cxn modelId="{9E11378D-B46A-44FA-9B86-240D9C2F25AA}" type="presParOf" srcId="{F88A3F9B-84EB-42F3-B1E6-BDA8340F34EB}" destId="{15D7EB5B-113B-4E2E-9C0A-1E86B65ADF5E}" srcOrd="0" destOrd="0" presId="urn:microsoft.com/office/officeart/2005/8/layout/orgChart1"/>
    <dgm:cxn modelId="{5B7EC37B-7CAE-4FEE-8EAF-D69969BECEBE}" type="presParOf" srcId="{F88A3F9B-84EB-42F3-B1E6-BDA8340F34EB}" destId="{2D1EDE84-D6B9-4CD2-BE52-1739951BA2F4}" srcOrd="1" destOrd="0" presId="urn:microsoft.com/office/officeart/2005/8/layout/orgChart1"/>
    <dgm:cxn modelId="{0EEAF345-4F60-4B7D-AE69-9BDBE8AAC909}" type="presParOf" srcId="{2D1EDE84-D6B9-4CD2-BE52-1739951BA2F4}" destId="{7455E81F-6E7D-4CD4-BCE1-5A0EFDC164EA}" srcOrd="0" destOrd="0" presId="urn:microsoft.com/office/officeart/2005/8/layout/orgChart1"/>
    <dgm:cxn modelId="{27432D21-1A58-4D64-A812-169AF97BE146}" type="presParOf" srcId="{7455E81F-6E7D-4CD4-BCE1-5A0EFDC164EA}" destId="{9BDDCC90-9C57-460B-8173-26DB20DB514E}" srcOrd="0" destOrd="0" presId="urn:microsoft.com/office/officeart/2005/8/layout/orgChart1"/>
    <dgm:cxn modelId="{97D64662-4773-4344-AF20-3BF74D70A3CC}" type="presParOf" srcId="{7455E81F-6E7D-4CD4-BCE1-5A0EFDC164EA}" destId="{3FA686C7-5B1B-4FD9-B4ED-8C80F064164D}" srcOrd="1" destOrd="0" presId="urn:microsoft.com/office/officeart/2005/8/layout/orgChart1"/>
    <dgm:cxn modelId="{83B81CB2-4239-405D-AD1C-4BC228E85A8B}" type="presParOf" srcId="{2D1EDE84-D6B9-4CD2-BE52-1739951BA2F4}" destId="{A4633588-873C-4EBF-9210-BCD4250A93BB}" srcOrd="1" destOrd="0" presId="urn:microsoft.com/office/officeart/2005/8/layout/orgChart1"/>
    <dgm:cxn modelId="{038A5DE3-B880-4A40-8582-EFA661FD4B09}" type="presParOf" srcId="{2D1EDE84-D6B9-4CD2-BE52-1739951BA2F4}" destId="{D3F10BDA-4CE7-4164-A84E-FAE038652BB6}" srcOrd="2" destOrd="0" presId="urn:microsoft.com/office/officeart/2005/8/layout/orgChart1"/>
    <dgm:cxn modelId="{5A46E727-7E2C-491D-8018-6B8EFAB24D49}" type="presParOf" srcId="{F88A3F9B-84EB-42F3-B1E6-BDA8340F34EB}" destId="{06554064-014D-4762-BEBC-B9D2BAAC08FF}" srcOrd="2" destOrd="0" presId="urn:microsoft.com/office/officeart/2005/8/layout/orgChart1"/>
    <dgm:cxn modelId="{443569E2-8099-490E-8C64-B664DFB1B89B}" type="presParOf" srcId="{F88A3F9B-84EB-42F3-B1E6-BDA8340F34EB}" destId="{720BE546-EA8E-4E4F-87A9-BF545CCF9841}" srcOrd="3" destOrd="0" presId="urn:microsoft.com/office/officeart/2005/8/layout/orgChart1"/>
    <dgm:cxn modelId="{34B0F31F-2F54-4867-88E1-6BDA0557BBC2}" type="presParOf" srcId="{720BE546-EA8E-4E4F-87A9-BF545CCF9841}" destId="{F9224AC2-B5BD-4451-A590-704EAD1D7B48}" srcOrd="0" destOrd="0" presId="urn:microsoft.com/office/officeart/2005/8/layout/orgChart1"/>
    <dgm:cxn modelId="{50B165B1-4B6E-4B19-B787-02036DDD23F0}" type="presParOf" srcId="{F9224AC2-B5BD-4451-A590-704EAD1D7B48}" destId="{1EE13AD6-7EE0-460C-A144-181215D5C4B9}" srcOrd="0" destOrd="0" presId="urn:microsoft.com/office/officeart/2005/8/layout/orgChart1"/>
    <dgm:cxn modelId="{A0115D8F-9410-4766-AF83-F0AF6AE6E1B3}" type="presParOf" srcId="{F9224AC2-B5BD-4451-A590-704EAD1D7B48}" destId="{602C2F05-4E99-4530-B8E9-506823EAA201}" srcOrd="1" destOrd="0" presId="urn:microsoft.com/office/officeart/2005/8/layout/orgChart1"/>
    <dgm:cxn modelId="{146091DC-6E98-48FD-BC0D-44372ADFF6D8}" type="presParOf" srcId="{720BE546-EA8E-4E4F-87A9-BF545CCF9841}" destId="{B0739415-D972-49AD-A07B-0AE0FC7BBBBD}" srcOrd="1" destOrd="0" presId="urn:microsoft.com/office/officeart/2005/8/layout/orgChart1"/>
    <dgm:cxn modelId="{97109B5A-8099-4BF8-879A-E29B4104FB89}" type="presParOf" srcId="{B0739415-D972-49AD-A07B-0AE0FC7BBBBD}" destId="{E9189578-0A09-46D6-ABE4-C4D80F1A9BDF}" srcOrd="0" destOrd="0" presId="urn:microsoft.com/office/officeart/2005/8/layout/orgChart1"/>
    <dgm:cxn modelId="{99920619-707F-4887-AC2A-06D5628250C4}" type="presParOf" srcId="{B0739415-D972-49AD-A07B-0AE0FC7BBBBD}" destId="{25746682-4518-48CE-AA63-963B27601921}" srcOrd="1" destOrd="0" presId="urn:microsoft.com/office/officeart/2005/8/layout/orgChart1"/>
    <dgm:cxn modelId="{73BD022C-ACC0-413B-A133-847EBC4ACF2A}" type="presParOf" srcId="{25746682-4518-48CE-AA63-963B27601921}" destId="{CFCF05C8-2E96-4F26-AA68-0C7EAE8FC921}" srcOrd="0" destOrd="0" presId="urn:microsoft.com/office/officeart/2005/8/layout/orgChart1"/>
    <dgm:cxn modelId="{5D744168-90FB-4E70-9DA2-0A48BE25C8CE}" type="presParOf" srcId="{CFCF05C8-2E96-4F26-AA68-0C7EAE8FC921}" destId="{456FEC22-7CA7-49BF-9E7E-D62220A2BBD7}" srcOrd="0" destOrd="0" presId="urn:microsoft.com/office/officeart/2005/8/layout/orgChart1"/>
    <dgm:cxn modelId="{40F1D373-4719-45EA-AA2E-31901EB26FA9}" type="presParOf" srcId="{CFCF05C8-2E96-4F26-AA68-0C7EAE8FC921}" destId="{2E30EA48-2B04-40E3-8969-B28994B9D8C5}" srcOrd="1" destOrd="0" presId="urn:microsoft.com/office/officeart/2005/8/layout/orgChart1"/>
    <dgm:cxn modelId="{4FD2C116-E04A-417D-8A20-80DDD2E9FE2E}" type="presParOf" srcId="{25746682-4518-48CE-AA63-963B27601921}" destId="{869878AD-01B6-4637-B25D-07DBB2801DCB}" srcOrd="1" destOrd="0" presId="urn:microsoft.com/office/officeart/2005/8/layout/orgChart1"/>
    <dgm:cxn modelId="{D9822077-D0A2-4CB6-B35E-2857730BE315}" type="presParOf" srcId="{869878AD-01B6-4637-B25D-07DBB2801DCB}" destId="{2CA1B833-CAB8-4245-B974-423CCCC5103F}" srcOrd="0" destOrd="0" presId="urn:microsoft.com/office/officeart/2005/8/layout/orgChart1"/>
    <dgm:cxn modelId="{17008ED2-400D-41B3-8D05-A942759493B8}" type="presParOf" srcId="{869878AD-01B6-4637-B25D-07DBB2801DCB}" destId="{41847A38-882D-4CDA-BCD6-8C9C8F6D1B10}" srcOrd="1" destOrd="0" presId="urn:microsoft.com/office/officeart/2005/8/layout/orgChart1"/>
    <dgm:cxn modelId="{28075D4E-612B-427C-A0F0-C696554D697A}" type="presParOf" srcId="{41847A38-882D-4CDA-BCD6-8C9C8F6D1B10}" destId="{3F0FE440-61D0-43BD-AF53-0394340FDE49}" srcOrd="0" destOrd="0" presId="urn:microsoft.com/office/officeart/2005/8/layout/orgChart1"/>
    <dgm:cxn modelId="{D4137E45-34F7-47C6-B666-12EF75F5AB25}" type="presParOf" srcId="{3F0FE440-61D0-43BD-AF53-0394340FDE49}" destId="{12CA3439-BF23-4659-AB3E-5354024AD422}" srcOrd="0" destOrd="0" presId="urn:microsoft.com/office/officeart/2005/8/layout/orgChart1"/>
    <dgm:cxn modelId="{8146B7BE-42E9-42BC-BDE5-E4E73B4AEFAB}" type="presParOf" srcId="{3F0FE440-61D0-43BD-AF53-0394340FDE49}" destId="{B6407FD0-9C77-4776-BAA2-65EC78FB4C4B}" srcOrd="1" destOrd="0" presId="urn:microsoft.com/office/officeart/2005/8/layout/orgChart1"/>
    <dgm:cxn modelId="{9A07B22D-3781-41A4-A520-EDFFE0E3CD30}" type="presParOf" srcId="{41847A38-882D-4CDA-BCD6-8C9C8F6D1B10}" destId="{6E3077C5-B634-45CD-88CE-6A7BFB0DA011}" srcOrd="1" destOrd="0" presId="urn:microsoft.com/office/officeart/2005/8/layout/orgChart1"/>
    <dgm:cxn modelId="{A92A9E63-BB6E-48B4-9547-154C89829F9A}" type="presParOf" srcId="{41847A38-882D-4CDA-BCD6-8C9C8F6D1B10}" destId="{EAADDB8C-A7A7-424C-8C33-A158C0264D59}" srcOrd="2" destOrd="0" presId="urn:microsoft.com/office/officeart/2005/8/layout/orgChart1"/>
    <dgm:cxn modelId="{701EBF72-0BF2-4DCF-8C9F-340EDA5CD510}" type="presParOf" srcId="{869878AD-01B6-4637-B25D-07DBB2801DCB}" destId="{90F19A17-6AD7-4BE7-9F0B-40AD116EC953}" srcOrd="2" destOrd="0" presId="urn:microsoft.com/office/officeart/2005/8/layout/orgChart1"/>
    <dgm:cxn modelId="{59FF5D83-DE93-4A2B-BBE9-2C2C7B723EFF}" type="presParOf" srcId="{869878AD-01B6-4637-B25D-07DBB2801DCB}" destId="{A524E2D3-7742-4783-8C80-BAF0A9648CF7}" srcOrd="3" destOrd="0" presId="urn:microsoft.com/office/officeart/2005/8/layout/orgChart1"/>
    <dgm:cxn modelId="{1CD207B8-BD5A-4B08-A30F-A8C06E7436CD}" type="presParOf" srcId="{A524E2D3-7742-4783-8C80-BAF0A9648CF7}" destId="{0334EFAA-299D-472E-AA5C-C64D48B8E5AF}" srcOrd="0" destOrd="0" presId="urn:microsoft.com/office/officeart/2005/8/layout/orgChart1"/>
    <dgm:cxn modelId="{EB6AFEE0-97F6-4A44-94F1-2D45768FA7F5}" type="presParOf" srcId="{0334EFAA-299D-472E-AA5C-C64D48B8E5AF}" destId="{CADD337A-A731-41CE-BBB6-3E4DF9187F2B}" srcOrd="0" destOrd="0" presId="urn:microsoft.com/office/officeart/2005/8/layout/orgChart1"/>
    <dgm:cxn modelId="{06348008-B254-4D70-B3EA-4104E421CD2B}" type="presParOf" srcId="{0334EFAA-299D-472E-AA5C-C64D48B8E5AF}" destId="{60F23486-A110-44E9-919C-2E8F0E25073D}" srcOrd="1" destOrd="0" presId="urn:microsoft.com/office/officeart/2005/8/layout/orgChart1"/>
    <dgm:cxn modelId="{8BEB2C9C-3BC7-41D6-B5B9-83F7F2A5835D}" type="presParOf" srcId="{A524E2D3-7742-4783-8C80-BAF0A9648CF7}" destId="{76E7DC69-C709-4EA2-AC88-BA47D75AFAB7}" srcOrd="1" destOrd="0" presId="urn:microsoft.com/office/officeart/2005/8/layout/orgChart1"/>
    <dgm:cxn modelId="{AF067F1E-DA48-41E8-9C68-92F8666875B1}" type="presParOf" srcId="{A524E2D3-7742-4783-8C80-BAF0A9648CF7}" destId="{CCCC7B7F-96BA-4CBA-9D86-965C66C786B7}" srcOrd="2" destOrd="0" presId="urn:microsoft.com/office/officeart/2005/8/layout/orgChart1"/>
    <dgm:cxn modelId="{80925385-AE89-4B80-AAB2-D6EB9798F466}" type="presParOf" srcId="{25746682-4518-48CE-AA63-963B27601921}" destId="{E7B637E5-6B2A-4A51-93F2-66B4D4DD7FA0}" srcOrd="2" destOrd="0" presId="urn:microsoft.com/office/officeart/2005/8/layout/orgChart1"/>
    <dgm:cxn modelId="{70AAB566-D45F-4D8C-94F2-28F3C8A8B084}" type="presParOf" srcId="{B0739415-D972-49AD-A07B-0AE0FC7BBBBD}" destId="{179EF7BD-0AF6-4A64-A47D-01CC779977F8}" srcOrd="2" destOrd="0" presId="urn:microsoft.com/office/officeart/2005/8/layout/orgChart1"/>
    <dgm:cxn modelId="{682E8447-F6C9-4DA0-80AB-FDD0E1C1240D}" type="presParOf" srcId="{B0739415-D972-49AD-A07B-0AE0FC7BBBBD}" destId="{9EA64C43-93CB-4DA3-A9B8-296202988064}" srcOrd="3" destOrd="0" presId="urn:microsoft.com/office/officeart/2005/8/layout/orgChart1"/>
    <dgm:cxn modelId="{203A2421-7EB8-448F-949F-028231DD6657}" type="presParOf" srcId="{9EA64C43-93CB-4DA3-A9B8-296202988064}" destId="{8C972FD4-C0A9-4F00-91AA-F9D1BAA36809}" srcOrd="0" destOrd="0" presId="urn:microsoft.com/office/officeart/2005/8/layout/orgChart1"/>
    <dgm:cxn modelId="{F1E9D0BC-E083-482E-9EB6-AF634ADDB767}" type="presParOf" srcId="{8C972FD4-C0A9-4F00-91AA-F9D1BAA36809}" destId="{8D94F45A-A4FC-4D49-B4DF-28DDC6F22BEB}" srcOrd="0" destOrd="0" presId="urn:microsoft.com/office/officeart/2005/8/layout/orgChart1"/>
    <dgm:cxn modelId="{134D064A-46D9-436D-83D3-55B790D410D8}" type="presParOf" srcId="{8C972FD4-C0A9-4F00-91AA-F9D1BAA36809}" destId="{DDCD25D5-54E5-45C7-84F9-25B9AFA42A30}" srcOrd="1" destOrd="0" presId="urn:microsoft.com/office/officeart/2005/8/layout/orgChart1"/>
    <dgm:cxn modelId="{4EB6941E-90EA-4EC7-A1B9-69D92EFCAE1D}" type="presParOf" srcId="{9EA64C43-93CB-4DA3-A9B8-296202988064}" destId="{1A91FD6B-3A30-490E-BFA2-A8DD394DB4ED}" srcOrd="1" destOrd="0" presId="urn:microsoft.com/office/officeart/2005/8/layout/orgChart1"/>
    <dgm:cxn modelId="{2CFAED39-308C-4AB1-93A3-ABB237484F82}" type="presParOf" srcId="{1A91FD6B-3A30-490E-BFA2-A8DD394DB4ED}" destId="{DF879A43-3B06-4B12-B308-2610A07F7A42}" srcOrd="0" destOrd="0" presId="urn:microsoft.com/office/officeart/2005/8/layout/orgChart1"/>
    <dgm:cxn modelId="{A6B9DF8B-A7F3-40B1-8926-35DC43BF683E}" type="presParOf" srcId="{1A91FD6B-3A30-490E-BFA2-A8DD394DB4ED}" destId="{E6865B61-3BAA-4599-8AD7-984E4FC7AA51}" srcOrd="1" destOrd="0" presId="urn:microsoft.com/office/officeart/2005/8/layout/orgChart1"/>
    <dgm:cxn modelId="{36B58AA2-0DD8-4F30-BCD6-BB1119154226}" type="presParOf" srcId="{E6865B61-3BAA-4599-8AD7-984E4FC7AA51}" destId="{22292342-3A9C-4358-A6E3-34D09270EB21}" srcOrd="0" destOrd="0" presId="urn:microsoft.com/office/officeart/2005/8/layout/orgChart1"/>
    <dgm:cxn modelId="{CACD8F0C-3B69-4E44-8421-6F03942FDEF7}" type="presParOf" srcId="{22292342-3A9C-4358-A6E3-34D09270EB21}" destId="{00C2406B-3E3A-465F-92EA-687B09B71DB1}" srcOrd="0" destOrd="0" presId="urn:microsoft.com/office/officeart/2005/8/layout/orgChart1"/>
    <dgm:cxn modelId="{1E2A11A4-46F5-4C66-B8B6-05A7DCDC03DD}" type="presParOf" srcId="{22292342-3A9C-4358-A6E3-34D09270EB21}" destId="{F4A9DECF-FFDA-45FD-A9F8-62A7D14080DD}" srcOrd="1" destOrd="0" presId="urn:microsoft.com/office/officeart/2005/8/layout/orgChart1"/>
    <dgm:cxn modelId="{469405C4-F119-417C-A97A-AF440211C2DA}" type="presParOf" srcId="{E6865B61-3BAA-4599-8AD7-984E4FC7AA51}" destId="{34D060CA-8C4C-4B83-ABE0-571CB4F8336F}" srcOrd="1" destOrd="0" presId="urn:microsoft.com/office/officeart/2005/8/layout/orgChart1"/>
    <dgm:cxn modelId="{2B1F0A01-BB80-4CA4-9D5E-DC37CE92ACDB}" type="presParOf" srcId="{E6865B61-3BAA-4599-8AD7-984E4FC7AA51}" destId="{1B0E1BB3-4483-453A-96A6-4BA573223913}" srcOrd="2" destOrd="0" presId="urn:microsoft.com/office/officeart/2005/8/layout/orgChart1"/>
    <dgm:cxn modelId="{AEC1BD10-2F9A-43EE-97E3-2176AA178BF9}" type="presParOf" srcId="{1A91FD6B-3A30-490E-BFA2-A8DD394DB4ED}" destId="{78CA75D0-5585-4DCD-9449-192EDB5330BE}" srcOrd="2" destOrd="0" presId="urn:microsoft.com/office/officeart/2005/8/layout/orgChart1"/>
    <dgm:cxn modelId="{2BA4B12F-D43B-46BD-91DE-4E1DD9C031DD}" type="presParOf" srcId="{1A91FD6B-3A30-490E-BFA2-A8DD394DB4ED}" destId="{20B5E493-7806-49B8-AC5D-9B4A517D02B2}" srcOrd="3" destOrd="0" presId="urn:microsoft.com/office/officeart/2005/8/layout/orgChart1"/>
    <dgm:cxn modelId="{CF0FBD0C-187F-4A84-8CC4-439081BFE1DD}" type="presParOf" srcId="{20B5E493-7806-49B8-AC5D-9B4A517D02B2}" destId="{5F6A9310-DF0A-4217-9D9F-71F2E7393104}" srcOrd="0" destOrd="0" presId="urn:microsoft.com/office/officeart/2005/8/layout/orgChart1"/>
    <dgm:cxn modelId="{0171A091-081C-4266-866C-4E547BAED23E}" type="presParOf" srcId="{5F6A9310-DF0A-4217-9D9F-71F2E7393104}" destId="{C51BD971-3898-4893-B7A7-14093D85D459}" srcOrd="0" destOrd="0" presId="urn:microsoft.com/office/officeart/2005/8/layout/orgChart1"/>
    <dgm:cxn modelId="{638E7EAE-12EE-4B80-964F-F105E7E307E1}" type="presParOf" srcId="{5F6A9310-DF0A-4217-9D9F-71F2E7393104}" destId="{15EBE05A-3AA9-497E-826B-9994EE64A5AB}" srcOrd="1" destOrd="0" presId="urn:microsoft.com/office/officeart/2005/8/layout/orgChart1"/>
    <dgm:cxn modelId="{0394FB1B-E34E-4306-837A-D690A2DDAA29}" type="presParOf" srcId="{20B5E493-7806-49B8-AC5D-9B4A517D02B2}" destId="{F818C30A-59B7-4FFC-AA3D-53C77DBDE114}" srcOrd="1" destOrd="0" presId="urn:microsoft.com/office/officeart/2005/8/layout/orgChart1"/>
    <dgm:cxn modelId="{623661B6-8EC0-4C4D-B33B-7F067101B914}" type="presParOf" srcId="{20B5E493-7806-49B8-AC5D-9B4A517D02B2}" destId="{D24E13C3-7A33-4969-B79F-0F7553A34E32}" srcOrd="2" destOrd="0" presId="urn:microsoft.com/office/officeart/2005/8/layout/orgChart1"/>
    <dgm:cxn modelId="{926018E0-83FD-4646-945F-642BD68ABF80}" type="presParOf" srcId="{9EA64C43-93CB-4DA3-A9B8-296202988064}" destId="{5E6CB927-08F3-4773-ACAF-6BCC5642D8BB}" srcOrd="2" destOrd="0" presId="urn:microsoft.com/office/officeart/2005/8/layout/orgChart1"/>
    <dgm:cxn modelId="{13AE14D0-A384-494A-AFDE-D68ADB9876C9}" type="presParOf" srcId="{720BE546-EA8E-4E4F-87A9-BF545CCF9841}" destId="{FB8F4E77-EC8D-484D-AF28-D74755071F6F}" srcOrd="2" destOrd="0" presId="urn:microsoft.com/office/officeart/2005/8/layout/orgChart1"/>
    <dgm:cxn modelId="{34A8BA44-8D09-432E-805B-2AEE8336FE61}" type="presParOf" srcId="{5E2EE516-DEFF-4893-9846-ABA6F9BCDD56}" destId="{3378D2BB-5C9A-442E-AEA9-1A5FBFBC0348}" srcOrd="2" destOrd="0" presId="urn:microsoft.com/office/officeart/2005/8/layout/orgChart1"/>
    <dgm:cxn modelId="{140FBF53-F345-436B-BCC9-1EE5BC6F2493}" type="presParOf" srcId="{D04F755C-62D7-422B-B928-F4A81F65773C}" destId="{0BF07667-9D9D-4563-AE7B-4FB857F0119E}" srcOrd="2" destOrd="0" presId="urn:microsoft.com/office/officeart/2005/8/layout/orgChart1"/>
    <dgm:cxn modelId="{4A1E7B95-01DD-4F87-A5BB-125AE97981E0}" type="presParOf" srcId="{FE3B1081-E9C9-471C-8DEA-4EE32633B9E6}" destId="{F0800333-5E8A-4556-9571-A6B7FD3B8494}" srcOrd="2" destOrd="0" presId="urn:microsoft.com/office/officeart/2005/8/layout/orgChart1"/>
    <dgm:cxn modelId="{C924D8F6-45C8-4234-B49B-80330B018643}" type="presParOf" srcId="{B513BBB1-6196-465B-AFC6-9CB0A7720747}" destId="{319B2EE0-9C8B-4C37-BF54-F8D61D3CAA44}" srcOrd="2" destOrd="0" presId="urn:microsoft.com/office/officeart/2005/8/layout/orgChart1"/>
    <dgm:cxn modelId="{B6B2CE16-A007-445C-BF70-5F62A121E3DF}" type="presParOf" srcId="{B513BBB1-6196-465B-AFC6-9CB0A7720747}" destId="{73B8174D-F60D-442B-AA94-69880F8B7CC2}" srcOrd="3" destOrd="0" presId="urn:microsoft.com/office/officeart/2005/8/layout/orgChart1"/>
    <dgm:cxn modelId="{77D1C962-BF99-4B91-BC32-FB0D36F380B1}" type="presParOf" srcId="{73B8174D-F60D-442B-AA94-69880F8B7CC2}" destId="{1CEEA711-EE18-414A-8E42-9352334E5C42}" srcOrd="0" destOrd="0" presId="urn:microsoft.com/office/officeart/2005/8/layout/orgChart1"/>
    <dgm:cxn modelId="{2B258169-EE8E-4052-A035-FCE92E793554}" type="presParOf" srcId="{1CEEA711-EE18-414A-8E42-9352334E5C42}" destId="{E89BB4C6-452F-453A-B6F2-36757146F835}" srcOrd="0" destOrd="0" presId="urn:microsoft.com/office/officeart/2005/8/layout/orgChart1"/>
    <dgm:cxn modelId="{27E084D6-08BC-47BC-8B73-AC676E91518F}" type="presParOf" srcId="{1CEEA711-EE18-414A-8E42-9352334E5C42}" destId="{E5AD914C-71B3-452C-A6FD-D35EA30EB9EB}" srcOrd="1" destOrd="0" presId="urn:microsoft.com/office/officeart/2005/8/layout/orgChart1"/>
    <dgm:cxn modelId="{26E93457-2D5B-499D-A337-5C7B736FE5B0}" type="presParOf" srcId="{73B8174D-F60D-442B-AA94-69880F8B7CC2}" destId="{8D94FA8E-9B17-4EFB-9C4C-AE9AF9FE6F6F}" srcOrd="1" destOrd="0" presId="urn:microsoft.com/office/officeart/2005/8/layout/orgChart1"/>
    <dgm:cxn modelId="{C5AC99BD-297D-4E5A-A114-3538F7D6454E}" type="presParOf" srcId="{8D94FA8E-9B17-4EFB-9C4C-AE9AF9FE6F6F}" destId="{1FE971F4-98EA-48D6-B8C2-E13B315F7904}" srcOrd="0" destOrd="0" presId="urn:microsoft.com/office/officeart/2005/8/layout/orgChart1"/>
    <dgm:cxn modelId="{41475FF9-51EB-4FFE-891F-ABE3DBECE119}" type="presParOf" srcId="{8D94FA8E-9B17-4EFB-9C4C-AE9AF9FE6F6F}" destId="{25C8FBF1-68B5-4CCB-B4CB-2BFB8671D59D}" srcOrd="1" destOrd="0" presId="urn:microsoft.com/office/officeart/2005/8/layout/orgChart1"/>
    <dgm:cxn modelId="{CEFA0C31-6FEF-418A-932A-25B3CACCEA41}" type="presParOf" srcId="{25C8FBF1-68B5-4CCB-B4CB-2BFB8671D59D}" destId="{A5ED4C4B-901C-46F7-BA7B-DC87559513D3}" srcOrd="0" destOrd="0" presId="urn:microsoft.com/office/officeart/2005/8/layout/orgChart1"/>
    <dgm:cxn modelId="{7EC5FBAF-15AC-4914-9BFF-FC1BCB205B16}" type="presParOf" srcId="{A5ED4C4B-901C-46F7-BA7B-DC87559513D3}" destId="{2F601346-7370-42F0-A041-4F8ACBC00B6D}" srcOrd="0" destOrd="0" presId="urn:microsoft.com/office/officeart/2005/8/layout/orgChart1"/>
    <dgm:cxn modelId="{3C42C5CF-7E2B-4D6A-83A2-608C7F8F66BB}" type="presParOf" srcId="{A5ED4C4B-901C-46F7-BA7B-DC87559513D3}" destId="{C0CF44E4-2B4D-45A6-9965-1047E7807582}" srcOrd="1" destOrd="0" presId="urn:microsoft.com/office/officeart/2005/8/layout/orgChart1"/>
    <dgm:cxn modelId="{C4C464FE-7726-458C-B1B1-5FE49CD5F4B2}" type="presParOf" srcId="{25C8FBF1-68B5-4CCB-B4CB-2BFB8671D59D}" destId="{ECCA11C7-EE79-406B-A71A-919D631A86B1}" srcOrd="1" destOrd="0" presId="urn:microsoft.com/office/officeart/2005/8/layout/orgChart1"/>
    <dgm:cxn modelId="{C328ADF1-FCE7-48CE-BD4E-2D5A5ADF9F2A}" type="presParOf" srcId="{ECCA11C7-EE79-406B-A71A-919D631A86B1}" destId="{5BFF8EF6-7FFA-4915-9F06-B76A71CD908F}" srcOrd="0" destOrd="0" presId="urn:microsoft.com/office/officeart/2005/8/layout/orgChart1"/>
    <dgm:cxn modelId="{AE4B7C8C-75DE-4136-B8A2-B6041E31D522}" type="presParOf" srcId="{ECCA11C7-EE79-406B-A71A-919D631A86B1}" destId="{1FD48B46-BA9A-497D-88FE-59A55C1C6C4D}" srcOrd="1" destOrd="0" presId="urn:microsoft.com/office/officeart/2005/8/layout/orgChart1"/>
    <dgm:cxn modelId="{E1741045-78B1-41ED-B373-E955F934CEA2}" type="presParOf" srcId="{1FD48B46-BA9A-497D-88FE-59A55C1C6C4D}" destId="{3B513B88-190A-4C0F-AA8E-DF762362BD50}" srcOrd="0" destOrd="0" presId="urn:microsoft.com/office/officeart/2005/8/layout/orgChart1"/>
    <dgm:cxn modelId="{CB5D63AA-1068-4C5F-A4E8-8A54D5C2EB1F}" type="presParOf" srcId="{3B513B88-190A-4C0F-AA8E-DF762362BD50}" destId="{FC1BB6B4-2C5A-4A59-9E0D-CCA44BAFB7A9}" srcOrd="0" destOrd="0" presId="urn:microsoft.com/office/officeart/2005/8/layout/orgChart1"/>
    <dgm:cxn modelId="{CB864D91-D495-40C3-935C-9B905F6F7F38}" type="presParOf" srcId="{3B513B88-190A-4C0F-AA8E-DF762362BD50}" destId="{F568763C-9E2F-4133-851E-E51CF4A3B187}" srcOrd="1" destOrd="0" presId="urn:microsoft.com/office/officeart/2005/8/layout/orgChart1"/>
    <dgm:cxn modelId="{E9B04FAA-0428-4F0E-83AA-ADEE9ACCE19A}" type="presParOf" srcId="{1FD48B46-BA9A-497D-88FE-59A55C1C6C4D}" destId="{C1786C00-A304-4E08-AAA1-470F0AB952A0}" srcOrd="1" destOrd="0" presId="urn:microsoft.com/office/officeart/2005/8/layout/orgChart1"/>
    <dgm:cxn modelId="{38E12095-4510-4517-9E01-16F47EDB8F71}" type="presParOf" srcId="{C1786C00-A304-4E08-AAA1-470F0AB952A0}" destId="{9A316DBE-6121-4B86-AE27-39CBF283A78E}" srcOrd="0" destOrd="0" presId="urn:microsoft.com/office/officeart/2005/8/layout/orgChart1"/>
    <dgm:cxn modelId="{88312C0E-5383-4132-A083-D19E7E24FC7B}" type="presParOf" srcId="{C1786C00-A304-4E08-AAA1-470F0AB952A0}" destId="{3F889F25-8877-4E38-A37A-4C9DBCBDCFC4}" srcOrd="1" destOrd="0" presId="urn:microsoft.com/office/officeart/2005/8/layout/orgChart1"/>
    <dgm:cxn modelId="{3132EA53-AEC4-4FDD-BBD4-6C341B528A8F}" type="presParOf" srcId="{3F889F25-8877-4E38-A37A-4C9DBCBDCFC4}" destId="{8745FA3C-9759-4E18-81A5-E2A93F911741}" srcOrd="0" destOrd="0" presId="urn:microsoft.com/office/officeart/2005/8/layout/orgChart1"/>
    <dgm:cxn modelId="{B94616BA-9107-4384-9D26-6449BE47239F}" type="presParOf" srcId="{8745FA3C-9759-4E18-81A5-E2A93F911741}" destId="{0757DBAE-91E1-470D-B20D-16B9367C45CD}" srcOrd="0" destOrd="0" presId="urn:microsoft.com/office/officeart/2005/8/layout/orgChart1"/>
    <dgm:cxn modelId="{CB6AB148-4F21-4E2D-9857-98D4CE2F1C7B}" type="presParOf" srcId="{8745FA3C-9759-4E18-81A5-E2A93F911741}" destId="{674D2F01-7493-4C28-B057-60BA8399E943}" srcOrd="1" destOrd="0" presId="urn:microsoft.com/office/officeart/2005/8/layout/orgChart1"/>
    <dgm:cxn modelId="{F6BED456-8ACF-43B0-9395-84D4435D3ECB}" type="presParOf" srcId="{3F889F25-8877-4E38-A37A-4C9DBCBDCFC4}" destId="{72CC69F8-FF55-415F-87F5-E66C210BEAAD}" srcOrd="1" destOrd="0" presId="urn:microsoft.com/office/officeart/2005/8/layout/orgChart1"/>
    <dgm:cxn modelId="{8A101732-139B-4B9A-A426-DF58B82DB5D3}" type="presParOf" srcId="{3F889F25-8877-4E38-A37A-4C9DBCBDCFC4}" destId="{D217E6DF-E143-4417-ABDA-D2BC97F2B168}" srcOrd="2" destOrd="0" presId="urn:microsoft.com/office/officeart/2005/8/layout/orgChart1"/>
    <dgm:cxn modelId="{3E32C81C-C3DD-468A-A0BC-C4049F9C86C5}" type="presParOf" srcId="{C1786C00-A304-4E08-AAA1-470F0AB952A0}" destId="{41DA02F7-E326-4F54-B9C7-DAE275A9590E}" srcOrd="2" destOrd="0" presId="urn:microsoft.com/office/officeart/2005/8/layout/orgChart1"/>
    <dgm:cxn modelId="{6FC25834-E1F6-4B7D-9AFF-CEB6CDE962A8}" type="presParOf" srcId="{C1786C00-A304-4E08-AAA1-470F0AB952A0}" destId="{AEE17473-6718-42A9-8E2C-89DC7DBCA458}" srcOrd="3" destOrd="0" presId="urn:microsoft.com/office/officeart/2005/8/layout/orgChart1"/>
    <dgm:cxn modelId="{CECAF5FF-0BED-4294-A376-88401F467261}" type="presParOf" srcId="{AEE17473-6718-42A9-8E2C-89DC7DBCA458}" destId="{F848517E-DAA2-42C5-AEAA-B65B9FA1C77C}" srcOrd="0" destOrd="0" presId="urn:microsoft.com/office/officeart/2005/8/layout/orgChart1"/>
    <dgm:cxn modelId="{533DF61E-579F-4FBC-8076-6E7823444AAE}" type="presParOf" srcId="{F848517E-DAA2-42C5-AEAA-B65B9FA1C77C}" destId="{2E973895-2F66-42DC-9D14-256EA4ED2504}" srcOrd="0" destOrd="0" presId="urn:microsoft.com/office/officeart/2005/8/layout/orgChart1"/>
    <dgm:cxn modelId="{BB296EEF-0B4E-4D60-A6EE-3A6548C359AF}" type="presParOf" srcId="{F848517E-DAA2-42C5-AEAA-B65B9FA1C77C}" destId="{8E12CCA4-A456-4AD7-9E86-6E2FD1DCF1CF}" srcOrd="1" destOrd="0" presId="urn:microsoft.com/office/officeart/2005/8/layout/orgChart1"/>
    <dgm:cxn modelId="{A2E0C9ED-A71D-4585-ADB9-02E70BFF0AD2}" type="presParOf" srcId="{AEE17473-6718-42A9-8E2C-89DC7DBCA458}" destId="{E05593EC-EDE8-4CAC-B35C-789915121DE6}" srcOrd="1" destOrd="0" presId="urn:microsoft.com/office/officeart/2005/8/layout/orgChart1"/>
    <dgm:cxn modelId="{111613A9-26F2-471F-AC3E-373B981A98FE}" type="presParOf" srcId="{AEE17473-6718-42A9-8E2C-89DC7DBCA458}" destId="{F7DFEA2A-0683-4004-A366-52737B8C04D4}" srcOrd="2" destOrd="0" presId="urn:microsoft.com/office/officeart/2005/8/layout/orgChart1"/>
    <dgm:cxn modelId="{5C69D27F-2866-4B36-990E-4E7003EAC225}" type="presParOf" srcId="{1FD48B46-BA9A-497D-88FE-59A55C1C6C4D}" destId="{7BEA4589-33ED-49AC-AFCA-B819C7438021}" srcOrd="2" destOrd="0" presId="urn:microsoft.com/office/officeart/2005/8/layout/orgChart1"/>
    <dgm:cxn modelId="{1758F2B6-A2EC-4D3F-9F6A-B5DC5D38FF7F}" type="presParOf" srcId="{ECCA11C7-EE79-406B-A71A-919D631A86B1}" destId="{960120FF-1E2F-4CBA-9230-61C41F26F902}" srcOrd="2" destOrd="0" presId="urn:microsoft.com/office/officeart/2005/8/layout/orgChart1"/>
    <dgm:cxn modelId="{E93CBAAC-F2F1-4F04-A30A-943390F50FA2}" type="presParOf" srcId="{ECCA11C7-EE79-406B-A71A-919D631A86B1}" destId="{15416EC0-BC81-4181-82B4-5D49D6E2E855}" srcOrd="3" destOrd="0" presId="urn:microsoft.com/office/officeart/2005/8/layout/orgChart1"/>
    <dgm:cxn modelId="{E7DEB78B-C56D-4AE0-8358-E08C25828805}" type="presParOf" srcId="{15416EC0-BC81-4181-82B4-5D49D6E2E855}" destId="{2F8CB7A9-A539-42D5-838F-37A0D2266322}" srcOrd="0" destOrd="0" presId="urn:microsoft.com/office/officeart/2005/8/layout/orgChart1"/>
    <dgm:cxn modelId="{76272303-CB6D-4C83-BAD3-3601B32072DB}" type="presParOf" srcId="{2F8CB7A9-A539-42D5-838F-37A0D2266322}" destId="{CDD9C011-0823-4B77-B21F-A2589A09F1A6}" srcOrd="0" destOrd="0" presId="urn:microsoft.com/office/officeart/2005/8/layout/orgChart1"/>
    <dgm:cxn modelId="{1FF57BA0-B753-4D8E-8279-533F5052A89F}" type="presParOf" srcId="{2F8CB7A9-A539-42D5-838F-37A0D2266322}" destId="{C3F83CF0-1F8A-4691-9913-02DA9371B4EC}" srcOrd="1" destOrd="0" presId="urn:microsoft.com/office/officeart/2005/8/layout/orgChart1"/>
    <dgm:cxn modelId="{3D62F3E4-2235-453B-B9CC-E413AD898503}" type="presParOf" srcId="{15416EC0-BC81-4181-82B4-5D49D6E2E855}" destId="{D3D80F1D-83F0-4FF2-8114-02C24A877FAB}" srcOrd="1" destOrd="0" presId="urn:microsoft.com/office/officeart/2005/8/layout/orgChart1"/>
    <dgm:cxn modelId="{1D9F85D6-DECF-465A-A73C-7D5F3A2D89D7}" type="presParOf" srcId="{D3D80F1D-83F0-4FF2-8114-02C24A877FAB}" destId="{1D67DB80-7906-43B1-AAC9-43083AB6C577}" srcOrd="0" destOrd="0" presId="urn:microsoft.com/office/officeart/2005/8/layout/orgChart1"/>
    <dgm:cxn modelId="{E0D0F1B5-8F14-4853-97DC-4EFEE5AF7ADB}" type="presParOf" srcId="{D3D80F1D-83F0-4FF2-8114-02C24A877FAB}" destId="{BB8DD34E-79F2-4D6C-9F69-2DD07C1D6391}" srcOrd="1" destOrd="0" presId="urn:microsoft.com/office/officeart/2005/8/layout/orgChart1"/>
    <dgm:cxn modelId="{3583D1A8-0731-43B3-A863-2F51E869CBB7}" type="presParOf" srcId="{BB8DD34E-79F2-4D6C-9F69-2DD07C1D6391}" destId="{2ABF36FB-091B-46B8-9A59-E49B582362F1}" srcOrd="0" destOrd="0" presId="urn:microsoft.com/office/officeart/2005/8/layout/orgChart1"/>
    <dgm:cxn modelId="{38A4B194-2BAD-4C2E-BB60-776C91B203AF}" type="presParOf" srcId="{2ABF36FB-091B-46B8-9A59-E49B582362F1}" destId="{95F645CA-0915-4AE1-8F89-B0C80C312C98}" srcOrd="0" destOrd="0" presId="urn:microsoft.com/office/officeart/2005/8/layout/orgChart1"/>
    <dgm:cxn modelId="{FA4952C1-1128-4B98-B125-7EBA12AF94E6}" type="presParOf" srcId="{2ABF36FB-091B-46B8-9A59-E49B582362F1}" destId="{F61372A3-95BE-41E8-84F3-734CBF4C2EDA}" srcOrd="1" destOrd="0" presId="urn:microsoft.com/office/officeart/2005/8/layout/orgChart1"/>
    <dgm:cxn modelId="{49C0BC05-BD75-470E-8D31-414CB4B5FD72}" type="presParOf" srcId="{BB8DD34E-79F2-4D6C-9F69-2DD07C1D6391}" destId="{B4ADEDC7-DF6B-4528-8AF4-2F518F1371B9}" srcOrd="1" destOrd="0" presId="urn:microsoft.com/office/officeart/2005/8/layout/orgChart1"/>
    <dgm:cxn modelId="{EBB0657C-4C43-4924-B814-BEEC9EED1848}" type="presParOf" srcId="{BB8DD34E-79F2-4D6C-9F69-2DD07C1D6391}" destId="{ADE89E36-1807-44EB-8179-1193E896AE5D}" srcOrd="2" destOrd="0" presId="urn:microsoft.com/office/officeart/2005/8/layout/orgChart1"/>
    <dgm:cxn modelId="{32388542-37FC-4CDF-98CC-6DD2422E0A28}" type="presParOf" srcId="{D3D80F1D-83F0-4FF2-8114-02C24A877FAB}" destId="{8BB65F13-7716-4EDD-A53E-EF4CAF8F4BF2}" srcOrd="2" destOrd="0" presId="urn:microsoft.com/office/officeart/2005/8/layout/orgChart1"/>
    <dgm:cxn modelId="{C5682F37-6460-4E5E-9306-588E934ED245}" type="presParOf" srcId="{D3D80F1D-83F0-4FF2-8114-02C24A877FAB}" destId="{8A54653C-51F4-4565-B560-BD741D9747B0}" srcOrd="3" destOrd="0" presId="urn:microsoft.com/office/officeart/2005/8/layout/orgChart1"/>
    <dgm:cxn modelId="{AE587AFD-172A-48D1-BC4B-EC8D72374AD0}" type="presParOf" srcId="{8A54653C-51F4-4565-B560-BD741D9747B0}" destId="{281F7271-A135-47C3-AA31-37F33CC3D911}" srcOrd="0" destOrd="0" presId="urn:microsoft.com/office/officeart/2005/8/layout/orgChart1"/>
    <dgm:cxn modelId="{4B7DE16C-D5D0-434E-A5A5-286A0FA1C4BB}" type="presParOf" srcId="{281F7271-A135-47C3-AA31-37F33CC3D911}" destId="{24BA9FF2-8CBB-426E-8AA0-369439535B27}" srcOrd="0" destOrd="0" presId="urn:microsoft.com/office/officeart/2005/8/layout/orgChart1"/>
    <dgm:cxn modelId="{15AF0BC0-9CD3-4FBA-9A51-8547543A60AA}" type="presParOf" srcId="{281F7271-A135-47C3-AA31-37F33CC3D911}" destId="{22A36CD1-E7A7-43CD-88CB-6B70D18283A4}" srcOrd="1" destOrd="0" presId="urn:microsoft.com/office/officeart/2005/8/layout/orgChart1"/>
    <dgm:cxn modelId="{603657F5-8759-4C1A-BE83-6AEE4D9368DA}" type="presParOf" srcId="{8A54653C-51F4-4565-B560-BD741D9747B0}" destId="{68D95A02-26D7-4520-BDA9-0AAE826C5A93}" srcOrd="1" destOrd="0" presId="urn:microsoft.com/office/officeart/2005/8/layout/orgChart1"/>
    <dgm:cxn modelId="{660A1CFE-08DB-4A62-93A0-E56DBC7F79BB}" type="presParOf" srcId="{8A54653C-51F4-4565-B560-BD741D9747B0}" destId="{C2D3A88A-3706-4E00-AB31-44D772197D57}" srcOrd="2" destOrd="0" presId="urn:microsoft.com/office/officeart/2005/8/layout/orgChart1"/>
    <dgm:cxn modelId="{819CD243-3F5A-4242-A726-E76448C4E564}" type="presParOf" srcId="{15416EC0-BC81-4181-82B4-5D49D6E2E855}" destId="{B810B11F-1B92-47E2-8910-6B4490C6596A}" srcOrd="2" destOrd="0" presId="urn:microsoft.com/office/officeart/2005/8/layout/orgChart1"/>
    <dgm:cxn modelId="{6FE777B1-6EC7-4357-BF21-B284DE59887D}" type="presParOf" srcId="{25C8FBF1-68B5-4CCB-B4CB-2BFB8671D59D}" destId="{EC12AA1F-5FF0-4FE3-818D-0EA9C2111FAF}" srcOrd="2" destOrd="0" presId="urn:microsoft.com/office/officeart/2005/8/layout/orgChart1"/>
    <dgm:cxn modelId="{3ECA6F6D-58C6-481B-BDCF-C0B47744C032}" type="presParOf" srcId="{8D94FA8E-9B17-4EFB-9C4C-AE9AF9FE6F6F}" destId="{89724933-68C4-4F4E-B9E9-7D0AF499AA2A}" srcOrd="2" destOrd="0" presId="urn:microsoft.com/office/officeart/2005/8/layout/orgChart1"/>
    <dgm:cxn modelId="{5AB86B8B-BD5C-4A4B-A451-D66A78F2223D}" type="presParOf" srcId="{8D94FA8E-9B17-4EFB-9C4C-AE9AF9FE6F6F}" destId="{64420E37-2AA7-4EE1-90D5-E54D2ABD7C6F}" srcOrd="3" destOrd="0" presId="urn:microsoft.com/office/officeart/2005/8/layout/orgChart1"/>
    <dgm:cxn modelId="{8D41CA10-8E2C-4B54-BB4D-0D0AB61D0A45}" type="presParOf" srcId="{64420E37-2AA7-4EE1-90D5-E54D2ABD7C6F}" destId="{8E242E0A-B0A1-4174-8BB6-3110C1F66A5D}" srcOrd="0" destOrd="0" presId="urn:microsoft.com/office/officeart/2005/8/layout/orgChart1"/>
    <dgm:cxn modelId="{DAFB0C70-C61D-4CC5-B894-0F4654DDBCFA}" type="presParOf" srcId="{8E242E0A-B0A1-4174-8BB6-3110C1F66A5D}" destId="{19D8D247-18E5-46F3-A229-951777490955}" srcOrd="0" destOrd="0" presId="urn:microsoft.com/office/officeart/2005/8/layout/orgChart1"/>
    <dgm:cxn modelId="{7478A764-0AB6-4E82-8152-C3592CE6099A}" type="presParOf" srcId="{8E242E0A-B0A1-4174-8BB6-3110C1F66A5D}" destId="{A4788279-7428-440D-92E5-FBAE6C740EE2}" srcOrd="1" destOrd="0" presId="urn:microsoft.com/office/officeart/2005/8/layout/orgChart1"/>
    <dgm:cxn modelId="{5DA24A0D-3CD4-4EB7-A5FC-90822E52E21E}" type="presParOf" srcId="{64420E37-2AA7-4EE1-90D5-E54D2ABD7C6F}" destId="{86941CA9-912C-45E2-B31E-A24CC6B27B1F}" srcOrd="1" destOrd="0" presId="urn:microsoft.com/office/officeart/2005/8/layout/orgChart1"/>
    <dgm:cxn modelId="{E0725655-5664-44FD-9D4A-77A3B87701DB}" type="presParOf" srcId="{86941CA9-912C-45E2-B31E-A24CC6B27B1F}" destId="{1008103F-987D-4546-9E55-D97894C2D7DB}" srcOrd="0" destOrd="0" presId="urn:microsoft.com/office/officeart/2005/8/layout/orgChart1"/>
    <dgm:cxn modelId="{0C11E5B5-1D09-4E05-8F59-28471C67E21E}" type="presParOf" srcId="{86941CA9-912C-45E2-B31E-A24CC6B27B1F}" destId="{40C19CD8-CB35-4E28-913C-E86903CD4DC0}" srcOrd="1" destOrd="0" presId="urn:microsoft.com/office/officeart/2005/8/layout/orgChart1"/>
    <dgm:cxn modelId="{0949C454-B8CA-41B0-A8C6-1C43269F56E7}" type="presParOf" srcId="{40C19CD8-CB35-4E28-913C-E86903CD4DC0}" destId="{46F358E8-088F-4725-97AB-5DD30B58320C}" srcOrd="0" destOrd="0" presId="urn:microsoft.com/office/officeart/2005/8/layout/orgChart1"/>
    <dgm:cxn modelId="{ED08DDEF-F14F-4756-8D44-38591848D660}" type="presParOf" srcId="{46F358E8-088F-4725-97AB-5DD30B58320C}" destId="{2DF71F6C-9555-4065-AFA8-C99E598C3BEB}" srcOrd="0" destOrd="0" presId="urn:microsoft.com/office/officeart/2005/8/layout/orgChart1"/>
    <dgm:cxn modelId="{FAAA85C1-0F43-4DA8-B4D2-112F6FADC818}" type="presParOf" srcId="{46F358E8-088F-4725-97AB-5DD30B58320C}" destId="{390BB849-0B79-411C-BBC5-8E582E223D01}" srcOrd="1" destOrd="0" presId="urn:microsoft.com/office/officeart/2005/8/layout/orgChart1"/>
    <dgm:cxn modelId="{69162122-0BA6-42E9-B6C4-0CDAAB39B5B5}" type="presParOf" srcId="{40C19CD8-CB35-4E28-913C-E86903CD4DC0}" destId="{CEF72CE5-8417-408E-9C7E-1A24DA2FD79A}" srcOrd="1" destOrd="0" presId="urn:microsoft.com/office/officeart/2005/8/layout/orgChart1"/>
    <dgm:cxn modelId="{7B1B4374-BCB0-4349-8228-1D449C7626EC}" type="presParOf" srcId="{CEF72CE5-8417-408E-9C7E-1A24DA2FD79A}" destId="{C82777E1-CBE2-4E32-AE6B-B5E24066E27A}" srcOrd="0" destOrd="0" presId="urn:microsoft.com/office/officeart/2005/8/layout/orgChart1"/>
    <dgm:cxn modelId="{57DA5ABA-90A5-4AAC-9EAB-5570B49A216F}" type="presParOf" srcId="{CEF72CE5-8417-408E-9C7E-1A24DA2FD79A}" destId="{F8A11F1C-73A8-4540-97BD-D85E06219F5C}" srcOrd="1" destOrd="0" presId="urn:microsoft.com/office/officeart/2005/8/layout/orgChart1"/>
    <dgm:cxn modelId="{FA15A21F-8FC5-483E-B8AE-67C48B6A1DE1}" type="presParOf" srcId="{F8A11F1C-73A8-4540-97BD-D85E06219F5C}" destId="{1B5A07DD-EDF4-47BF-8009-80DAB886B0F8}" srcOrd="0" destOrd="0" presId="urn:microsoft.com/office/officeart/2005/8/layout/orgChart1"/>
    <dgm:cxn modelId="{4000400B-2F0C-4BF7-8F83-55334C0345D3}" type="presParOf" srcId="{1B5A07DD-EDF4-47BF-8009-80DAB886B0F8}" destId="{CA1A1675-618E-4C11-AEBF-B45663D0E7F7}" srcOrd="0" destOrd="0" presId="urn:microsoft.com/office/officeart/2005/8/layout/orgChart1"/>
    <dgm:cxn modelId="{8EC10046-B195-4E2C-AF12-49A8342D3648}" type="presParOf" srcId="{1B5A07DD-EDF4-47BF-8009-80DAB886B0F8}" destId="{293C5D46-9B0E-4F1D-B4C0-3123D7C8CDA8}" srcOrd="1" destOrd="0" presId="urn:microsoft.com/office/officeart/2005/8/layout/orgChart1"/>
    <dgm:cxn modelId="{D5C472C4-232D-4BD6-9304-56154A8EEB4F}" type="presParOf" srcId="{F8A11F1C-73A8-4540-97BD-D85E06219F5C}" destId="{C77D7891-94E3-4FD3-A7BE-5D42257E64B7}" srcOrd="1" destOrd="0" presId="urn:microsoft.com/office/officeart/2005/8/layout/orgChart1"/>
    <dgm:cxn modelId="{CCE9F04B-DEF9-4519-BF66-7FE2019AFF98}" type="presParOf" srcId="{F8A11F1C-73A8-4540-97BD-D85E06219F5C}" destId="{D3C1E162-8471-4013-9E88-5C278BB02484}" srcOrd="2" destOrd="0" presId="urn:microsoft.com/office/officeart/2005/8/layout/orgChart1"/>
    <dgm:cxn modelId="{85D674B1-C56D-449F-A6E4-56B84211F261}" type="presParOf" srcId="{CEF72CE5-8417-408E-9C7E-1A24DA2FD79A}" destId="{2DCA38C6-E90B-4FD3-BEC8-B3C48085F7B6}" srcOrd="2" destOrd="0" presId="urn:microsoft.com/office/officeart/2005/8/layout/orgChart1"/>
    <dgm:cxn modelId="{E840C986-785C-480D-8F6C-67A30C4ABC10}" type="presParOf" srcId="{CEF72CE5-8417-408E-9C7E-1A24DA2FD79A}" destId="{45888AAD-7D06-4047-AF96-C6B4775EF44E}" srcOrd="3" destOrd="0" presId="urn:microsoft.com/office/officeart/2005/8/layout/orgChart1"/>
    <dgm:cxn modelId="{6336CC61-44C8-4EEE-93B6-874425AC8728}" type="presParOf" srcId="{45888AAD-7D06-4047-AF96-C6B4775EF44E}" destId="{F4025BB0-BA02-4B81-A454-5519E8D12788}" srcOrd="0" destOrd="0" presId="urn:microsoft.com/office/officeart/2005/8/layout/orgChart1"/>
    <dgm:cxn modelId="{F77C5516-840E-4B63-90B6-1AB9748E048F}" type="presParOf" srcId="{F4025BB0-BA02-4B81-A454-5519E8D12788}" destId="{2BEE455B-F807-4386-9A92-4722ECEA0F6D}" srcOrd="0" destOrd="0" presId="urn:microsoft.com/office/officeart/2005/8/layout/orgChart1"/>
    <dgm:cxn modelId="{0F7FB125-6F39-4595-977E-D182BFA43749}" type="presParOf" srcId="{F4025BB0-BA02-4B81-A454-5519E8D12788}" destId="{33F5F277-8909-465F-8CA0-0B23812FF22F}" srcOrd="1" destOrd="0" presId="urn:microsoft.com/office/officeart/2005/8/layout/orgChart1"/>
    <dgm:cxn modelId="{F95B1FCE-0A53-4A9E-B822-10CF9624B4AA}" type="presParOf" srcId="{45888AAD-7D06-4047-AF96-C6B4775EF44E}" destId="{8E8B091A-41F8-46A3-B5F4-41B3F66610A0}" srcOrd="1" destOrd="0" presId="urn:microsoft.com/office/officeart/2005/8/layout/orgChart1"/>
    <dgm:cxn modelId="{C5E978F1-DC0E-4529-8090-0CD459BFF709}" type="presParOf" srcId="{45888AAD-7D06-4047-AF96-C6B4775EF44E}" destId="{51A679AC-D763-4C41-9BF6-B71B98304C05}" srcOrd="2" destOrd="0" presId="urn:microsoft.com/office/officeart/2005/8/layout/orgChart1"/>
    <dgm:cxn modelId="{06840264-26D8-4721-A031-022F72EB0738}" type="presParOf" srcId="{40C19CD8-CB35-4E28-913C-E86903CD4DC0}" destId="{9DB254F5-EFA1-46BF-B687-E6DF090E323A}" srcOrd="2" destOrd="0" presId="urn:microsoft.com/office/officeart/2005/8/layout/orgChart1"/>
    <dgm:cxn modelId="{9572F741-FDDD-4761-9CBF-8290411A3894}" type="presParOf" srcId="{86941CA9-912C-45E2-B31E-A24CC6B27B1F}" destId="{E20D8EF8-DD2A-4DF8-B093-54D0002A393B}" srcOrd="2" destOrd="0" presId="urn:microsoft.com/office/officeart/2005/8/layout/orgChart1"/>
    <dgm:cxn modelId="{D001A287-CB9C-4080-8775-E72BC17CDA3E}" type="presParOf" srcId="{86941CA9-912C-45E2-B31E-A24CC6B27B1F}" destId="{89A18E94-8C22-49F2-8BE3-5FBDDB5AB20B}" srcOrd="3" destOrd="0" presId="urn:microsoft.com/office/officeart/2005/8/layout/orgChart1"/>
    <dgm:cxn modelId="{8C828BAA-D4E6-446C-96B2-8AA164129516}" type="presParOf" srcId="{89A18E94-8C22-49F2-8BE3-5FBDDB5AB20B}" destId="{1B9DD34D-C0FA-464C-BA2A-B391992DC618}" srcOrd="0" destOrd="0" presId="urn:microsoft.com/office/officeart/2005/8/layout/orgChart1"/>
    <dgm:cxn modelId="{B18800DF-5250-40B8-B4DF-5E79DF7DA9D9}" type="presParOf" srcId="{1B9DD34D-C0FA-464C-BA2A-B391992DC618}" destId="{D7E38AAF-B79F-4E91-B4F3-8C65457C0387}" srcOrd="0" destOrd="0" presId="urn:microsoft.com/office/officeart/2005/8/layout/orgChart1"/>
    <dgm:cxn modelId="{F2F7C674-A04A-4586-B135-4D850234ACB8}" type="presParOf" srcId="{1B9DD34D-C0FA-464C-BA2A-B391992DC618}" destId="{665701AC-F8EB-412C-BF99-76911AD292B5}" srcOrd="1" destOrd="0" presId="urn:microsoft.com/office/officeart/2005/8/layout/orgChart1"/>
    <dgm:cxn modelId="{6F4EA85C-5003-4114-8C40-D72E31C0095E}" type="presParOf" srcId="{89A18E94-8C22-49F2-8BE3-5FBDDB5AB20B}" destId="{F4B595A4-777D-4DC3-B4B6-324BCB5314CD}" srcOrd="1" destOrd="0" presId="urn:microsoft.com/office/officeart/2005/8/layout/orgChart1"/>
    <dgm:cxn modelId="{FD1E75BE-C700-4DA0-AC6E-4B6B0384FA34}" type="presParOf" srcId="{F4B595A4-777D-4DC3-B4B6-324BCB5314CD}" destId="{F78A16E9-87E3-4087-8FC6-BD970143F00F}" srcOrd="0" destOrd="0" presId="urn:microsoft.com/office/officeart/2005/8/layout/orgChart1"/>
    <dgm:cxn modelId="{1EE095A6-6730-4CD1-B255-54FCF42A831D}" type="presParOf" srcId="{F4B595A4-777D-4DC3-B4B6-324BCB5314CD}" destId="{AB9A7F07-959D-42DB-9A88-2BE0AF36D4FB}" srcOrd="1" destOrd="0" presId="urn:microsoft.com/office/officeart/2005/8/layout/orgChart1"/>
    <dgm:cxn modelId="{8B1CDD6D-9B75-4C8E-A999-B7CF8CF26FF0}" type="presParOf" srcId="{AB9A7F07-959D-42DB-9A88-2BE0AF36D4FB}" destId="{CC1B0310-F960-4DD4-A7BE-CDBF7B1EC9A1}" srcOrd="0" destOrd="0" presId="urn:microsoft.com/office/officeart/2005/8/layout/orgChart1"/>
    <dgm:cxn modelId="{A8D51AA1-D4F4-455E-B1C4-A5AC343F09E9}" type="presParOf" srcId="{CC1B0310-F960-4DD4-A7BE-CDBF7B1EC9A1}" destId="{81E6FD48-0CC1-4453-8391-0C000FA93BA6}" srcOrd="0" destOrd="0" presId="urn:microsoft.com/office/officeart/2005/8/layout/orgChart1"/>
    <dgm:cxn modelId="{86294284-90B8-41D5-AEFF-EBBF56DFE404}" type="presParOf" srcId="{CC1B0310-F960-4DD4-A7BE-CDBF7B1EC9A1}" destId="{DBABD100-8484-4E8B-8869-71469D368C53}" srcOrd="1" destOrd="0" presId="urn:microsoft.com/office/officeart/2005/8/layout/orgChart1"/>
    <dgm:cxn modelId="{3054B9F6-3DE5-4021-8496-F578A556DAE3}" type="presParOf" srcId="{AB9A7F07-959D-42DB-9A88-2BE0AF36D4FB}" destId="{A3062296-DF27-4BA7-943F-C2EC6F430955}" srcOrd="1" destOrd="0" presId="urn:microsoft.com/office/officeart/2005/8/layout/orgChart1"/>
    <dgm:cxn modelId="{046F36C0-C248-4C96-8A2A-51A48988BC4C}" type="presParOf" srcId="{AB9A7F07-959D-42DB-9A88-2BE0AF36D4FB}" destId="{91366F6C-237F-4A93-9963-5A9D664C7781}" srcOrd="2" destOrd="0" presId="urn:microsoft.com/office/officeart/2005/8/layout/orgChart1"/>
    <dgm:cxn modelId="{2817F9C0-05B9-4D9E-83A8-2E94E8504395}" type="presParOf" srcId="{F4B595A4-777D-4DC3-B4B6-324BCB5314CD}" destId="{DF75435F-EEC7-4C93-AFE0-27C77714DEB9}" srcOrd="2" destOrd="0" presId="urn:microsoft.com/office/officeart/2005/8/layout/orgChart1"/>
    <dgm:cxn modelId="{D94B6583-9AB9-499D-977B-A946E0933599}" type="presParOf" srcId="{F4B595A4-777D-4DC3-B4B6-324BCB5314CD}" destId="{651AECEA-AAB9-4BFC-9DC7-F01F91CD2E21}" srcOrd="3" destOrd="0" presId="urn:microsoft.com/office/officeart/2005/8/layout/orgChart1"/>
    <dgm:cxn modelId="{C1B78E85-ED34-4A91-8D0F-829C90B23039}" type="presParOf" srcId="{651AECEA-AAB9-4BFC-9DC7-F01F91CD2E21}" destId="{62004492-A59A-4B47-BABB-10455650AE2E}" srcOrd="0" destOrd="0" presId="urn:microsoft.com/office/officeart/2005/8/layout/orgChart1"/>
    <dgm:cxn modelId="{DF54FC79-1C52-482E-BB8E-69E74F189A92}" type="presParOf" srcId="{62004492-A59A-4B47-BABB-10455650AE2E}" destId="{25660AB6-8E1F-41FD-A172-E2E3A130B631}" srcOrd="0" destOrd="0" presId="urn:microsoft.com/office/officeart/2005/8/layout/orgChart1"/>
    <dgm:cxn modelId="{7E2B0445-2033-4B7A-9595-E977D9765869}" type="presParOf" srcId="{62004492-A59A-4B47-BABB-10455650AE2E}" destId="{D000C794-C7E5-4D30-8694-76E3CFDCC4C8}" srcOrd="1" destOrd="0" presId="urn:microsoft.com/office/officeart/2005/8/layout/orgChart1"/>
    <dgm:cxn modelId="{6D5EED34-9490-471E-9C97-16DEC37EB4E7}" type="presParOf" srcId="{651AECEA-AAB9-4BFC-9DC7-F01F91CD2E21}" destId="{B0F79FA2-0DD2-4ADC-B383-C3D24DB49110}" srcOrd="1" destOrd="0" presId="urn:microsoft.com/office/officeart/2005/8/layout/orgChart1"/>
    <dgm:cxn modelId="{5B4AEE88-6829-4C1A-989F-81408726F5CD}" type="presParOf" srcId="{651AECEA-AAB9-4BFC-9DC7-F01F91CD2E21}" destId="{0A9E5A08-6827-4C1F-AAB6-6F844440E1CB}" srcOrd="2" destOrd="0" presId="urn:microsoft.com/office/officeart/2005/8/layout/orgChart1"/>
    <dgm:cxn modelId="{C22C6C45-6AF1-4A8A-A03C-81B782E63F96}" type="presParOf" srcId="{89A18E94-8C22-49F2-8BE3-5FBDDB5AB20B}" destId="{C69E9EC4-56D1-4828-9F8B-44222A2EA940}" srcOrd="2" destOrd="0" presId="urn:microsoft.com/office/officeart/2005/8/layout/orgChart1"/>
    <dgm:cxn modelId="{9749DA55-F056-4107-858B-E33068248FF8}" type="presParOf" srcId="{64420E37-2AA7-4EE1-90D5-E54D2ABD7C6F}" destId="{B4ABFD30-7A41-4349-99AC-6E9AAFF64780}" srcOrd="2" destOrd="0" presId="urn:microsoft.com/office/officeart/2005/8/layout/orgChart1"/>
    <dgm:cxn modelId="{0B1B1559-E64C-4FB2-AFF6-ECA930EA81A7}" type="presParOf" srcId="{73B8174D-F60D-442B-AA94-69880F8B7CC2}" destId="{28A8DC56-C2AF-4C26-A49A-F10096256286}" srcOrd="2" destOrd="0" presId="urn:microsoft.com/office/officeart/2005/8/layout/orgChart1"/>
    <dgm:cxn modelId="{609453C3-A237-4FB7-800C-DD07E316F4D4}" type="presParOf" srcId="{9F8BD8FE-5758-4881-90AA-9961E847F925}" destId="{774650E0-F019-4ED9-AD89-ADE32A4E5012}" srcOrd="2" destOrd="0" presId="urn:microsoft.com/office/officeart/2005/8/layout/orgChart1"/>
    <dgm:cxn modelId="{848449C9-A006-4E78-B2C1-49438BE037DC}" type="presParOf" srcId="{6C24302A-EE10-4CD5-90B2-431A1C4E6114}" destId="{3C52E092-073D-41AB-97BD-9E0C4E6DFDCE}" srcOrd="2" destOrd="0" presId="urn:microsoft.com/office/officeart/2005/8/layout/orgChart1"/>
    <dgm:cxn modelId="{5EBA310F-790B-4315-8F60-13CC288737B8}" type="presParOf" srcId="{6C24302A-EE10-4CD5-90B2-431A1C4E6114}" destId="{4DEA706D-1D4F-4553-BBDB-7B79C3C32B55}" srcOrd="3" destOrd="0" presId="urn:microsoft.com/office/officeart/2005/8/layout/orgChart1"/>
    <dgm:cxn modelId="{092DCFB7-48D4-474B-87EE-8A2079980920}" type="presParOf" srcId="{4DEA706D-1D4F-4553-BBDB-7B79C3C32B55}" destId="{D93FB553-19C5-4CF4-B96D-7751E61497DF}" srcOrd="0" destOrd="0" presId="urn:microsoft.com/office/officeart/2005/8/layout/orgChart1"/>
    <dgm:cxn modelId="{67BCB510-06E9-44CF-A9A7-42EBA13E0CE1}" type="presParOf" srcId="{D93FB553-19C5-4CF4-B96D-7751E61497DF}" destId="{DEA6AB7C-1304-46F4-BBEC-59067491EC2E}" srcOrd="0" destOrd="0" presId="urn:microsoft.com/office/officeart/2005/8/layout/orgChart1"/>
    <dgm:cxn modelId="{B508DD78-75BF-470B-8AC9-E81990E6C60E}" type="presParOf" srcId="{D93FB553-19C5-4CF4-B96D-7751E61497DF}" destId="{F2ECA222-D396-4218-9695-54241FA2B216}" srcOrd="1" destOrd="0" presId="urn:microsoft.com/office/officeart/2005/8/layout/orgChart1"/>
    <dgm:cxn modelId="{50DE127A-8D04-4F53-A8DE-270B32BAB66A}" type="presParOf" srcId="{4DEA706D-1D4F-4553-BBDB-7B79C3C32B55}" destId="{4859DDBE-6FEC-48ED-8A8A-A83E6F97A348}" srcOrd="1" destOrd="0" presId="urn:microsoft.com/office/officeart/2005/8/layout/orgChart1"/>
    <dgm:cxn modelId="{E7C70D22-509A-4967-A8B6-C7CBC18691AF}" type="presParOf" srcId="{4859DDBE-6FEC-48ED-8A8A-A83E6F97A348}" destId="{2FB01F50-925E-419C-B9C5-60EE20F9C446}" srcOrd="0" destOrd="0" presId="urn:microsoft.com/office/officeart/2005/8/layout/orgChart1"/>
    <dgm:cxn modelId="{2FCEE052-EFD6-40A1-BDB3-0F8873963311}" type="presParOf" srcId="{4859DDBE-6FEC-48ED-8A8A-A83E6F97A348}" destId="{E1F4C50B-41C1-4AB3-A8C0-9A6DFFD939B4}" srcOrd="1" destOrd="0" presId="urn:microsoft.com/office/officeart/2005/8/layout/orgChart1"/>
    <dgm:cxn modelId="{201276B4-D06E-48FC-9EC9-6C38919C1295}" type="presParOf" srcId="{E1F4C50B-41C1-4AB3-A8C0-9A6DFFD939B4}" destId="{D423F584-CF7E-4B57-B4C7-465C990AC041}" srcOrd="0" destOrd="0" presId="urn:microsoft.com/office/officeart/2005/8/layout/orgChart1"/>
    <dgm:cxn modelId="{3C1E29E8-8AB1-4F31-A836-9E1D4C9420A2}" type="presParOf" srcId="{D423F584-CF7E-4B57-B4C7-465C990AC041}" destId="{ED8EBE10-45DF-4164-945E-E24910BBBBED}" srcOrd="0" destOrd="0" presId="urn:microsoft.com/office/officeart/2005/8/layout/orgChart1"/>
    <dgm:cxn modelId="{1299C33B-19E5-4C2C-8AB8-49E7BFCDB8E9}" type="presParOf" srcId="{D423F584-CF7E-4B57-B4C7-465C990AC041}" destId="{AD14DDF4-A9BC-4B85-9F72-E1E834E4FB09}" srcOrd="1" destOrd="0" presId="urn:microsoft.com/office/officeart/2005/8/layout/orgChart1"/>
    <dgm:cxn modelId="{CF03BE28-042F-4CEA-8E3B-364C4A52A2ED}" type="presParOf" srcId="{E1F4C50B-41C1-4AB3-A8C0-9A6DFFD939B4}" destId="{32D5B325-77B2-48F5-B6AC-1FD99F9C9804}" srcOrd="1" destOrd="0" presId="urn:microsoft.com/office/officeart/2005/8/layout/orgChart1"/>
    <dgm:cxn modelId="{E57B9AC6-DEAB-417B-8DB7-C3038C1AB96E}" type="presParOf" srcId="{32D5B325-77B2-48F5-B6AC-1FD99F9C9804}" destId="{F19F9D4A-CC37-49D0-8B64-1F17CAB9D7D5}" srcOrd="0" destOrd="0" presId="urn:microsoft.com/office/officeart/2005/8/layout/orgChart1"/>
    <dgm:cxn modelId="{53D34B49-3EA3-42FD-B022-0D3080BEC4F5}" type="presParOf" srcId="{32D5B325-77B2-48F5-B6AC-1FD99F9C9804}" destId="{53E68856-725A-4E44-B750-4F84722DE4F9}" srcOrd="1" destOrd="0" presId="urn:microsoft.com/office/officeart/2005/8/layout/orgChart1"/>
    <dgm:cxn modelId="{F9EE86E4-6C99-46D0-9421-3A25574A599C}" type="presParOf" srcId="{53E68856-725A-4E44-B750-4F84722DE4F9}" destId="{C7A963E3-073A-415C-B45C-0B33E3884630}" srcOrd="0" destOrd="0" presId="urn:microsoft.com/office/officeart/2005/8/layout/orgChart1"/>
    <dgm:cxn modelId="{35F04C49-7238-49E9-9C76-998C3B54DE61}" type="presParOf" srcId="{C7A963E3-073A-415C-B45C-0B33E3884630}" destId="{619D11CD-9BCF-4D1F-84D1-4611AA7DBD07}" srcOrd="0" destOrd="0" presId="urn:microsoft.com/office/officeart/2005/8/layout/orgChart1"/>
    <dgm:cxn modelId="{BE051124-4CC0-417C-8742-AE3A695F85CA}" type="presParOf" srcId="{C7A963E3-073A-415C-B45C-0B33E3884630}" destId="{2A20DBFC-E90A-43F4-8C9E-020A14BB65D3}" srcOrd="1" destOrd="0" presId="urn:microsoft.com/office/officeart/2005/8/layout/orgChart1"/>
    <dgm:cxn modelId="{6A67C839-242D-469B-B783-8B7F4A8DB165}" type="presParOf" srcId="{53E68856-725A-4E44-B750-4F84722DE4F9}" destId="{83B580EF-03C3-415E-8597-62ACC6B9CFDF}" srcOrd="1" destOrd="0" presId="urn:microsoft.com/office/officeart/2005/8/layout/orgChart1"/>
    <dgm:cxn modelId="{5D0B7852-32F8-4CE6-BCF6-EB6B71C54EBC}" type="presParOf" srcId="{83B580EF-03C3-415E-8597-62ACC6B9CFDF}" destId="{216FF372-371B-4C62-8A8C-F1946D2CB6EB}" srcOrd="0" destOrd="0" presId="urn:microsoft.com/office/officeart/2005/8/layout/orgChart1"/>
    <dgm:cxn modelId="{8A107E05-B676-4652-B63B-FC00AB89AEC7}" type="presParOf" srcId="{83B580EF-03C3-415E-8597-62ACC6B9CFDF}" destId="{370EF067-07EB-4F3A-85F9-00C37156F6CA}" srcOrd="1" destOrd="0" presId="urn:microsoft.com/office/officeart/2005/8/layout/orgChart1"/>
    <dgm:cxn modelId="{BA384999-A578-49A7-BAB9-C1B72AB96F7C}" type="presParOf" srcId="{370EF067-07EB-4F3A-85F9-00C37156F6CA}" destId="{7F485C47-BBC3-4208-926F-32130C345FC4}" srcOrd="0" destOrd="0" presId="urn:microsoft.com/office/officeart/2005/8/layout/orgChart1"/>
    <dgm:cxn modelId="{10563831-7439-4F92-9778-742F26EAE22F}" type="presParOf" srcId="{7F485C47-BBC3-4208-926F-32130C345FC4}" destId="{67DF4EC6-5309-4C29-800B-BEDE5F9AA3FD}" srcOrd="0" destOrd="0" presId="urn:microsoft.com/office/officeart/2005/8/layout/orgChart1"/>
    <dgm:cxn modelId="{B870C7EE-5C1C-4C0B-8BEA-532569EB970B}" type="presParOf" srcId="{7F485C47-BBC3-4208-926F-32130C345FC4}" destId="{D717E0AC-3C1D-4425-84B6-296E6D2F0203}" srcOrd="1" destOrd="0" presId="urn:microsoft.com/office/officeart/2005/8/layout/orgChart1"/>
    <dgm:cxn modelId="{C4E01BEC-5B93-40AD-B393-90BD78583DFC}" type="presParOf" srcId="{370EF067-07EB-4F3A-85F9-00C37156F6CA}" destId="{CE5497E9-5348-467F-A2F2-851624EBB3D1}" srcOrd="1" destOrd="0" presId="urn:microsoft.com/office/officeart/2005/8/layout/orgChart1"/>
    <dgm:cxn modelId="{3523D510-8258-4660-A6F2-DF5DB2F0E330}" type="presParOf" srcId="{370EF067-07EB-4F3A-85F9-00C37156F6CA}" destId="{0CE66AAC-57A8-466B-8DB6-6319BA738914}" srcOrd="2" destOrd="0" presId="urn:microsoft.com/office/officeart/2005/8/layout/orgChart1"/>
    <dgm:cxn modelId="{1EA59414-7C38-42AE-98CD-CCD6CA35FB43}" type="presParOf" srcId="{83B580EF-03C3-415E-8597-62ACC6B9CFDF}" destId="{FA825808-AFDF-422B-A895-BF863B8C7FB8}" srcOrd="2" destOrd="0" presId="urn:microsoft.com/office/officeart/2005/8/layout/orgChart1"/>
    <dgm:cxn modelId="{5279468E-79AF-48D4-AFC7-6E41831CCB4D}" type="presParOf" srcId="{83B580EF-03C3-415E-8597-62ACC6B9CFDF}" destId="{85FE8439-E21C-4EBD-8787-EEAEF91FC896}" srcOrd="3" destOrd="0" presId="urn:microsoft.com/office/officeart/2005/8/layout/orgChart1"/>
    <dgm:cxn modelId="{D98640ED-AD2F-4A2C-B045-DF521E086D7C}" type="presParOf" srcId="{85FE8439-E21C-4EBD-8787-EEAEF91FC896}" destId="{19CDECAB-6842-475B-8E53-703CA5F08F80}" srcOrd="0" destOrd="0" presId="urn:microsoft.com/office/officeart/2005/8/layout/orgChart1"/>
    <dgm:cxn modelId="{B086B904-84C8-4DC0-8571-F5E97C2AD69E}" type="presParOf" srcId="{19CDECAB-6842-475B-8E53-703CA5F08F80}" destId="{299BDD96-D60A-4EB1-90F0-11F22F887323}" srcOrd="0" destOrd="0" presId="urn:microsoft.com/office/officeart/2005/8/layout/orgChart1"/>
    <dgm:cxn modelId="{DC98679A-A4D9-4D48-B0C6-43B4C9BC739C}" type="presParOf" srcId="{19CDECAB-6842-475B-8E53-703CA5F08F80}" destId="{6C4013EB-CE7F-4728-B20B-691F23045749}" srcOrd="1" destOrd="0" presId="urn:microsoft.com/office/officeart/2005/8/layout/orgChart1"/>
    <dgm:cxn modelId="{FC7B9903-0F2F-4148-B307-1EEBA1EBE19E}" type="presParOf" srcId="{85FE8439-E21C-4EBD-8787-EEAEF91FC896}" destId="{DD5596CC-CC0D-45FF-A746-08192FA80E18}" srcOrd="1" destOrd="0" presId="urn:microsoft.com/office/officeart/2005/8/layout/orgChart1"/>
    <dgm:cxn modelId="{0A258F37-59D4-4E12-9F1A-F71F7392D1F5}" type="presParOf" srcId="{85FE8439-E21C-4EBD-8787-EEAEF91FC896}" destId="{DFAC2270-F56F-43BB-A814-1A54EB417EE3}" srcOrd="2" destOrd="0" presId="urn:microsoft.com/office/officeart/2005/8/layout/orgChart1"/>
    <dgm:cxn modelId="{CEE1DD59-E107-4DEA-A531-32B7BB300EF1}" type="presParOf" srcId="{53E68856-725A-4E44-B750-4F84722DE4F9}" destId="{A7F17394-3564-49FE-9A98-D1EB49C5D18D}" srcOrd="2" destOrd="0" presId="urn:microsoft.com/office/officeart/2005/8/layout/orgChart1"/>
    <dgm:cxn modelId="{3AB72BFE-1594-42F5-9A80-98DC13E9238B}" type="presParOf" srcId="{32D5B325-77B2-48F5-B6AC-1FD99F9C9804}" destId="{DB20AD8D-C00C-49FB-92E7-5E0F18B704BE}" srcOrd="2" destOrd="0" presId="urn:microsoft.com/office/officeart/2005/8/layout/orgChart1"/>
    <dgm:cxn modelId="{3A024E8E-2F0D-4FB8-AACE-3693F51FB941}" type="presParOf" srcId="{32D5B325-77B2-48F5-B6AC-1FD99F9C9804}" destId="{9071FDC1-F73E-42E1-A283-08B02B22B204}" srcOrd="3" destOrd="0" presId="urn:microsoft.com/office/officeart/2005/8/layout/orgChart1"/>
    <dgm:cxn modelId="{6A162C8F-186F-47F2-9267-8D529A93798D}" type="presParOf" srcId="{9071FDC1-F73E-42E1-A283-08B02B22B204}" destId="{1D9DFB51-8AFF-4466-AB36-4AC84115A018}" srcOrd="0" destOrd="0" presId="urn:microsoft.com/office/officeart/2005/8/layout/orgChart1"/>
    <dgm:cxn modelId="{EC6DE31D-C94F-4AF9-B064-FB15E9E8273E}" type="presParOf" srcId="{1D9DFB51-8AFF-4466-AB36-4AC84115A018}" destId="{B36F0CED-2D7F-47C3-A41B-2CEE9EF07B38}" srcOrd="0" destOrd="0" presId="urn:microsoft.com/office/officeart/2005/8/layout/orgChart1"/>
    <dgm:cxn modelId="{3EE44723-3F31-40F9-9DA7-2582FD60B634}" type="presParOf" srcId="{1D9DFB51-8AFF-4466-AB36-4AC84115A018}" destId="{270FA636-3A5C-4827-ACA2-E4911A5D0441}" srcOrd="1" destOrd="0" presId="urn:microsoft.com/office/officeart/2005/8/layout/orgChart1"/>
    <dgm:cxn modelId="{3552B86F-3229-40E6-B506-B82594B21288}" type="presParOf" srcId="{9071FDC1-F73E-42E1-A283-08B02B22B204}" destId="{41FAA3B8-47D7-4248-AD1D-47BD8F7D9D25}" srcOrd="1" destOrd="0" presId="urn:microsoft.com/office/officeart/2005/8/layout/orgChart1"/>
    <dgm:cxn modelId="{A6C0DE12-CCD6-43E0-A00E-24C9798B689E}" type="presParOf" srcId="{41FAA3B8-47D7-4248-AD1D-47BD8F7D9D25}" destId="{3B5FB316-C171-4438-A7C5-76FDE9E8A4B2}" srcOrd="0" destOrd="0" presId="urn:microsoft.com/office/officeart/2005/8/layout/orgChart1"/>
    <dgm:cxn modelId="{DDC9C3ED-3B6E-421C-B7F0-DCC04630A6A6}" type="presParOf" srcId="{41FAA3B8-47D7-4248-AD1D-47BD8F7D9D25}" destId="{3D4B7703-B79B-4598-A713-3A798C33A2D4}" srcOrd="1" destOrd="0" presId="urn:microsoft.com/office/officeart/2005/8/layout/orgChart1"/>
    <dgm:cxn modelId="{A238EDFF-27DA-426F-BD33-B6302D264ECC}" type="presParOf" srcId="{3D4B7703-B79B-4598-A713-3A798C33A2D4}" destId="{E9580811-B8C6-4A6F-8099-46D05644FDAE}" srcOrd="0" destOrd="0" presId="urn:microsoft.com/office/officeart/2005/8/layout/orgChart1"/>
    <dgm:cxn modelId="{0B72B003-45AB-44ED-A2F3-EB43D56A7340}" type="presParOf" srcId="{E9580811-B8C6-4A6F-8099-46D05644FDAE}" destId="{BE469312-8703-4B24-80A5-8B2A27FEFCC6}" srcOrd="0" destOrd="0" presId="urn:microsoft.com/office/officeart/2005/8/layout/orgChart1"/>
    <dgm:cxn modelId="{5A9C4279-44E6-4470-844D-2D13FB01B9A8}" type="presParOf" srcId="{E9580811-B8C6-4A6F-8099-46D05644FDAE}" destId="{BD398F88-9389-4946-805F-3FDA2C2A261B}" srcOrd="1" destOrd="0" presId="urn:microsoft.com/office/officeart/2005/8/layout/orgChart1"/>
    <dgm:cxn modelId="{7E3A4AAD-900B-499D-AC0D-C106EBEF1F57}" type="presParOf" srcId="{3D4B7703-B79B-4598-A713-3A798C33A2D4}" destId="{FE1E0AFA-5769-403A-8A16-9225E794D54A}" srcOrd="1" destOrd="0" presId="urn:microsoft.com/office/officeart/2005/8/layout/orgChart1"/>
    <dgm:cxn modelId="{654E1D0F-BF5B-487B-B3F0-C65ED7BC045E}" type="presParOf" srcId="{3D4B7703-B79B-4598-A713-3A798C33A2D4}" destId="{C546EA81-A2A4-4EAB-9D79-0A7C82D6132B}" srcOrd="2" destOrd="0" presId="urn:microsoft.com/office/officeart/2005/8/layout/orgChart1"/>
    <dgm:cxn modelId="{10D75CC9-F140-4539-8F9F-31D405388BD3}" type="presParOf" srcId="{41FAA3B8-47D7-4248-AD1D-47BD8F7D9D25}" destId="{A31338E5-837E-4274-B6B4-4066A7BDEF30}" srcOrd="2" destOrd="0" presId="urn:microsoft.com/office/officeart/2005/8/layout/orgChart1"/>
    <dgm:cxn modelId="{86652538-DA5D-4351-A1D6-8FA16E3F9E0E}" type="presParOf" srcId="{41FAA3B8-47D7-4248-AD1D-47BD8F7D9D25}" destId="{CFF26BBC-805E-45D4-B285-23A96A96B02D}" srcOrd="3" destOrd="0" presId="urn:microsoft.com/office/officeart/2005/8/layout/orgChart1"/>
    <dgm:cxn modelId="{2252D2BF-5A39-472E-BE00-DD1D156FBF4D}" type="presParOf" srcId="{CFF26BBC-805E-45D4-B285-23A96A96B02D}" destId="{5F906754-3B63-403A-A2E1-6DC93F6C68BC}" srcOrd="0" destOrd="0" presId="urn:microsoft.com/office/officeart/2005/8/layout/orgChart1"/>
    <dgm:cxn modelId="{C9F5FA39-BC38-4BD7-B410-3648D02ABA36}" type="presParOf" srcId="{5F906754-3B63-403A-A2E1-6DC93F6C68BC}" destId="{13E13590-42C2-4A32-A05D-F37A77CD3235}" srcOrd="0" destOrd="0" presId="urn:microsoft.com/office/officeart/2005/8/layout/orgChart1"/>
    <dgm:cxn modelId="{B5EBE3AC-DA9D-4E18-B4BC-E4AB5FBE9AD2}" type="presParOf" srcId="{5F906754-3B63-403A-A2E1-6DC93F6C68BC}" destId="{CFADF766-C2DE-4141-AD6C-1508A1EAEDCD}" srcOrd="1" destOrd="0" presId="urn:microsoft.com/office/officeart/2005/8/layout/orgChart1"/>
    <dgm:cxn modelId="{D34BE54B-ACC2-4E83-9128-4624D5466309}" type="presParOf" srcId="{CFF26BBC-805E-45D4-B285-23A96A96B02D}" destId="{B16EBA23-0311-4A4F-B435-A68EEFD44794}" srcOrd="1" destOrd="0" presId="urn:microsoft.com/office/officeart/2005/8/layout/orgChart1"/>
    <dgm:cxn modelId="{F14DAA22-D6CE-4027-8D29-69E6859DEA9F}" type="presParOf" srcId="{CFF26BBC-805E-45D4-B285-23A96A96B02D}" destId="{6B3A6C1B-2789-44D9-9B2E-7D70C9C2D31D}" srcOrd="2" destOrd="0" presId="urn:microsoft.com/office/officeart/2005/8/layout/orgChart1"/>
    <dgm:cxn modelId="{E2F9C37D-BA75-427E-8082-68F9100FDD06}" type="presParOf" srcId="{9071FDC1-F73E-42E1-A283-08B02B22B204}" destId="{57F73551-AABA-4A4E-9DA4-A35181123F77}" srcOrd="2" destOrd="0" presId="urn:microsoft.com/office/officeart/2005/8/layout/orgChart1"/>
    <dgm:cxn modelId="{2D41DCF2-F6C9-4169-94EE-A51DA036F299}" type="presParOf" srcId="{E1F4C50B-41C1-4AB3-A8C0-9A6DFFD939B4}" destId="{94B4820F-D9AC-4408-A519-013FC39711FC}" srcOrd="2" destOrd="0" presId="urn:microsoft.com/office/officeart/2005/8/layout/orgChart1"/>
    <dgm:cxn modelId="{26036A20-5E2A-4A34-A49D-5A2F5B569B43}" type="presParOf" srcId="{4859DDBE-6FEC-48ED-8A8A-A83E6F97A348}" destId="{B442A018-E3BA-4BA2-A7AC-A5AC05381CC4}" srcOrd="2" destOrd="0" presId="urn:microsoft.com/office/officeart/2005/8/layout/orgChart1"/>
    <dgm:cxn modelId="{13C4061C-434D-4E7A-A733-EC1C911D0FE6}" type="presParOf" srcId="{4859DDBE-6FEC-48ED-8A8A-A83E6F97A348}" destId="{9247C846-396A-4C30-8394-4B86F798E670}" srcOrd="3" destOrd="0" presId="urn:microsoft.com/office/officeart/2005/8/layout/orgChart1"/>
    <dgm:cxn modelId="{25FE0A0A-E49D-4DDE-B540-6508986E35DD}" type="presParOf" srcId="{9247C846-396A-4C30-8394-4B86F798E670}" destId="{51AC1BFB-5C0A-43AF-A4EF-BCD70068780D}" srcOrd="0" destOrd="0" presId="urn:microsoft.com/office/officeart/2005/8/layout/orgChart1"/>
    <dgm:cxn modelId="{667895D5-F558-47DE-B998-66BA2FEA7016}" type="presParOf" srcId="{51AC1BFB-5C0A-43AF-A4EF-BCD70068780D}" destId="{EB2644A2-D610-400A-904D-CDBED1FF5A5D}" srcOrd="0" destOrd="0" presId="urn:microsoft.com/office/officeart/2005/8/layout/orgChart1"/>
    <dgm:cxn modelId="{7CA39AA4-6F78-4B01-9DC7-68FC54F9C336}" type="presParOf" srcId="{51AC1BFB-5C0A-43AF-A4EF-BCD70068780D}" destId="{A0D78842-72F8-462A-98CD-E026DE3097F7}" srcOrd="1" destOrd="0" presId="urn:microsoft.com/office/officeart/2005/8/layout/orgChart1"/>
    <dgm:cxn modelId="{BFA7B891-A182-429D-9FB3-7DE6CAF6C3CE}" type="presParOf" srcId="{9247C846-396A-4C30-8394-4B86F798E670}" destId="{FC735164-4165-4C12-8F09-716BF7B4654B}" srcOrd="1" destOrd="0" presId="urn:microsoft.com/office/officeart/2005/8/layout/orgChart1"/>
    <dgm:cxn modelId="{A05EAE83-E1C9-4AF1-AE78-57A61CD32C4A}" type="presParOf" srcId="{FC735164-4165-4C12-8F09-716BF7B4654B}" destId="{4C7056E0-FFBD-48B4-AB01-A99B2503087C}" srcOrd="0" destOrd="0" presId="urn:microsoft.com/office/officeart/2005/8/layout/orgChart1"/>
    <dgm:cxn modelId="{CD6A5B8F-79EF-4CAC-87CF-8256829657AA}" type="presParOf" srcId="{FC735164-4165-4C12-8F09-716BF7B4654B}" destId="{4D4E0658-4F69-42FB-B793-2FF513ED413F}" srcOrd="1" destOrd="0" presId="urn:microsoft.com/office/officeart/2005/8/layout/orgChart1"/>
    <dgm:cxn modelId="{A2235DA6-2808-4406-B38C-22786B1CED80}" type="presParOf" srcId="{4D4E0658-4F69-42FB-B793-2FF513ED413F}" destId="{0E404D74-1485-4AD4-A7AC-B837641A21D5}" srcOrd="0" destOrd="0" presId="urn:microsoft.com/office/officeart/2005/8/layout/orgChart1"/>
    <dgm:cxn modelId="{FF80E461-9832-4BB2-883E-752FF34929D2}" type="presParOf" srcId="{0E404D74-1485-4AD4-A7AC-B837641A21D5}" destId="{D9ECEBF8-E17D-4772-B461-D1B280F81A9C}" srcOrd="0" destOrd="0" presId="urn:microsoft.com/office/officeart/2005/8/layout/orgChart1"/>
    <dgm:cxn modelId="{0F202244-D395-4BB3-8DF2-118E40D117D7}" type="presParOf" srcId="{0E404D74-1485-4AD4-A7AC-B837641A21D5}" destId="{D486995F-6204-4CAA-AF4D-BD3BD29905DF}" srcOrd="1" destOrd="0" presId="urn:microsoft.com/office/officeart/2005/8/layout/orgChart1"/>
    <dgm:cxn modelId="{2C2F20C4-B63B-4907-8F4A-639A89F361CF}" type="presParOf" srcId="{4D4E0658-4F69-42FB-B793-2FF513ED413F}" destId="{C0EB7BF7-5721-4E41-A37C-0F86D542C3C1}" srcOrd="1" destOrd="0" presId="urn:microsoft.com/office/officeart/2005/8/layout/orgChart1"/>
    <dgm:cxn modelId="{D54F74CC-7C69-4DA3-8091-39ACF474CC7A}" type="presParOf" srcId="{4D4E0658-4F69-42FB-B793-2FF513ED413F}" destId="{42C77224-5738-43F9-AB34-320A615E5439}" srcOrd="2" destOrd="0" presId="urn:microsoft.com/office/officeart/2005/8/layout/orgChart1"/>
    <dgm:cxn modelId="{1B5C9DD1-3427-4280-A482-5EA1A2C690FE}" type="presParOf" srcId="{FC735164-4165-4C12-8F09-716BF7B4654B}" destId="{624CA198-7203-44ED-ABE5-54AF871AB929}" srcOrd="2" destOrd="0" presId="urn:microsoft.com/office/officeart/2005/8/layout/orgChart1"/>
    <dgm:cxn modelId="{2AEC3C44-256C-4736-A13E-9F871D8E5452}" type="presParOf" srcId="{FC735164-4165-4C12-8F09-716BF7B4654B}" destId="{885CA3B7-8E92-42E0-8DC8-48B1BBA41DE9}" srcOrd="3" destOrd="0" presId="urn:microsoft.com/office/officeart/2005/8/layout/orgChart1"/>
    <dgm:cxn modelId="{00B78E0B-49F9-453B-93FD-B33594B7B0A1}" type="presParOf" srcId="{885CA3B7-8E92-42E0-8DC8-48B1BBA41DE9}" destId="{DD781BFA-2E77-485C-BB44-75AB71BF79B3}" srcOrd="0" destOrd="0" presId="urn:microsoft.com/office/officeart/2005/8/layout/orgChart1"/>
    <dgm:cxn modelId="{912B2FD9-796F-4C6D-984F-A257FDD94BE4}" type="presParOf" srcId="{DD781BFA-2E77-485C-BB44-75AB71BF79B3}" destId="{2D3272F1-0F07-435B-9499-58886F6032F5}" srcOrd="0" destOrd="0" presId="urn:microsoft.com/office/officeart/2005/8/layout/orgChart1"/>
    <dgm:cxn modelId="{CE4CE8CF-074F-455A-8F47-1DB96D63A194}" type="presParOf" srcId="{DD781BFA-2E77-485C-BB44-75AB71BF79B3}" destId="{1A2F58BC-1AEA-43A2-83ED-E195B567953D}" srcOrd="1" destOrd="0" presId="urn:microsoft.com/office/officeart/2005/8/layout/orgChart1"/>
    <dgm:cxn modelId="{4889BDE4-7F11-46A5-AA60-04622D57B251}" type="presParOf" srcId="{885CA3B7-8E92-42E0-8DC8-48B1BBA41DE9}" destId="{BB6C7EC5-F637-4DC2-B53B-A3330599F668}" srcOrd="1" destOrd="0" presId="urn:microsoft.com/office/officeart/2005/8/layout/orgChart1"/>
    <dgm:cxn modelId="{3C2C5AFE-97D6-4394-9480-6A74F3AB00C0}" type="presParOf" srcId="{885CA3B7-8E92-42E0-8DC8-48B1BBA41DE9}" destId="{73C88D44-AFB7-4A5A-8239-3F76D3097B1C}" srcOrd="2" destOrd="0" presId="urn:microsoft.com/office/officeart/2005/8/layout/orgChart1"/>
    <dgm:cxn modelId="{EF07713C-E033-46C6-B1A2-08F430549821}" type="presParOf" srcId="{9247C846-396A-4C30-8394-4B86F798E670}" destId="{FD6A89B9-7B28-4BAD-9D0E-5D2A97A7525B}" srcOrd="2" destOrd="0" presId="urn:microsoft.com/office/officeart/2005/8/layout/orgChart1"/>
    <dgm:cxn modelId="{2A0E9B0B-7A87-4FBF-A5CF-60896BBC956B}" type="presParOf" srcId="{4DEA706D-1D4F-4553-BBDB-7B79C3C32B55}" destId="{495974D7-C608-49A6-B234-E0425B7FAA49}" srcOrd="2" destOrd="0" presId="urn:microsoft.com/office/officeart/2005/8/layout/orgChart1"/>
    <dgm:cxn modelId="{FD1DA951-D541-4FA2-8225-8138191BF43C}" type="presParOf" srcId="{7474E6D0-3AEA-4E2A-9526-963CECDB118A}" destId="{85781963-A9A1-443D-B4F8-4628E65D5D05}" srcOrd="2" destOrd="0" presId="urn:microsoft.com/office/officeart/2005/8/layout/orgChart1"/>
    <dgm:cxn modelId="{32DED181-EAEC-44FB-A680-B79C488CD168}" type="presParOf" srcId="{A48FC56D-2443-48E8-A5C9-00C2779E15C9}" destId="{5DA6AA31-2554-4E15-AEA5-CBF1234EB41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4CA198-7203-44ED-ABE5-54AF871AB929}">
      <dsp:nvSpPr>
        <dsp:cNvPr id="0" name=""/>
        <dsp:cNvSpPr/>
      </dsp:nvSpPr>
      <dsp:spPr>
        <a:xfrm>
          <a:off x="10964927" y="2819125"/>
          <a:ext cx="91440" cy="5378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7838"/>
              </a:lnTo>
              <a:lnTo>
                <a:pt x="114673" y="5378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7056E0-FFBD-48B4-AB01-A99B2503087C}">
      <dsp:nvSpPr>
        <dsp:cNvPr id="0" name=""/>
        <dsp:cNvSpPr/>
      </dsp:nvSpPr>
      <dsp:spPr>
        <a:xfrm>
          <a:off x="10964927" y="2819125"/>
          <a:ext cx="91440" cy="2114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1457"/>
              </a:lnTo>
              <a:lnTo>
                <a:pt x="114673" y="2114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42A018-E3BA-4BA2-A7AC-A5AC05381CC4}">
      <dsp:nvSpPr>
        <dsp:cNvPr id="0" name=""/>
        <dsp:cNvSpPr/>
      </dsp:nvSpPr>
      <dsp:spPr>
        <a:xfrm>
          <a:off x="10777354" y="2492745"/>
          <a:ext cx="417169" cy="96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67"/>
              </a:lnTo>
              <a:lnTo>
                <a:pt x="417169" y="48267"/>
              </a:lnTo>
              <a:lnTo>
                <a:pt x="417169" y="965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338E5-837E-4274-B6B4-4066A7BDEF30}">
      <dsp:nvSpPr>
        <dsp:cNvPr id="0" name=""/>
        <dsp:cNvSpPr/>
      </dsp:nvSpPr>
      <dsp:spPr>
        <a:xfrm>
          <a:off x="10408701" y="3145506"/>
          <a:ext cx="91440" cy="5378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7838"/>
              </a:lnTo>
              <a:lnTo>
                <a:pt x="114673" y="5378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5FB316-C171-4438-A7C5-76FDE9E8A4B2}">
      <dsp:nvSpPr>
        <dsp:cNvPr id="0" name=""/>
        <dsp:cNvSpPr/>
      </dsp:nvSpPr>
      <dsp:spPr>
        <a:xfrm>
          <a:off x="10408701" y="3145506"/>
          <a:ext cx="91440" cy="2114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1457"/>
              </a:lnTo>
              <a:lnTo>
                <a:pt x="114673" y="2114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20AD8D-C00C-49FB-92E7-5E0F18B704BE}">
      <dsp:nvSpPr>
        <dsp:cNvPr id="0" name=""/>
        <dsp:cNvSpPr/>
      </dsp:nvSpPr>
      <dsp:spPr>
        <a:xfrm>
          <a:off x="10360185" y="2819125"/>
          <a:ext cx="278112" cy="96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67"/>
              </a:lnTo>
              <a:lnTo>
                <a:pt x="278112" y="48267"/>
              </a:lnTo>
              <a:lnTo>
                <a:pt x="278112" y="965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825808-AFDF-422B-A895-BF863B8C7FB8}">
      <dsp:nvSpPr>
        <dsp:cNvPr id="0" name=""/>
        <dsp:cNvSpPr/>
      </dsp:nvSpPr>
      <dsp:spPr>
        <a:xfrm>
          <a:off x="9852475" y="3145506"/>
          <a:ext cx="91440" cy="5378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7838"/>
              </a:lnTo>
              <a:lnTo>
                <a:pt x="114673" y="5378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6FF372-371B-4C62-8A8C-F1946D2CB6EB}">
      <dsp:nvSpPr>
        <dsp:cNvPr id="0" name=""/>
        <dsp:cNvSpPr/>
      </dsp:nvSpPr>
      <dsp:spPr>
        <a:xfrm>
          <a:off x="9852475" y="3145506"/>
          <a:ext cx="91440" cy="2114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1457"/>
              </a:lnTo>
              <a:lnTo>
                <a:pt x="114673" y="2114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9F9D4A-CC37-49D0-8B64-1F17CAB9D7D5}">
      <dsp:nvSpPr>
        <dsp:cNvPr id="0" name=""/>
        <dsp:cNvSpPr/>
      </dsp:nvSpPr>
      <dsp:spPr>
        <a:xfrm>
          <a:off x="10082072" y="2819125"/>
          <a:ext cx="278112" cy="96535"/>
        </a:xfrm>
        <a:custGeom>
          <a:avLst/>
          <a:gdLst/>
          <a:ahLst/>
          <a:cxnLst/>
          <a:rect l="0" t="0" r="0" b="0"/>
          <a:pathLst>
            <a:path>
              <a:moveTo>
                <a:pt x="278112" y="0"/>
              </a:moveTo>
              <a:lnTo>
                <a:pt x="278112" y="48267"/>
              </a:lnTo>
              <a:lnTo>
                <a:pt x="0" y="48267"/>
              </a:lnTo>
              <a:lnTo>
                <a:pt x="0" y="965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B01F50-925E-419C-B9C5-60EE20F9C446}">
      <dsp:nvSpPr>
        <dsp:cNvPr id="0" name=""/>
        <dsp:cNvSpPr/>
      </dsp:nvSpPr>
      <dsp:spPr>
        <a:xfrm>
          <a:off x="10360185" y="2492745"/>
          <a:ext cx="417169" cy="96535"/>
        </a:xfrm>
        <a:custGeom>
          <a:avLst/>
          <a:gdLst/>
          <a:ahLst/>
          <a:cxnLst/>
          <a:rect l="0" t="0" r="0" b="0"/>
          <a:pathLst>
            <a:path>
              <a:moveTo>
                <a:pt x="417169" y="0"/>
              </a:moveTo>
              <a:lnTo>
                <a:pt x="417169" y="48267"/>
              </a:lnTo>
              <a:lnTo>
                <a:pt x="0" y="48267"/>
              </a:lnTo>
              <a:lnTo>
                <a:pt x="0" y="965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52E092-073D-41AB-97BD-9E0C4E6DFDCE}">
      <dsp:nvSpPr>
        <dsp:cNvPr id="0" name=""/>
        <dsp:cNvSpPr/>
      </dsp:nvSpPr>
      <dsp:spPr>
        <a:xfrm>
          <a:off x="8914457" y="2166364"/>
          <a:ext cx="1862897" cy="96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67"/>
              </a:lnTo>
              <a:lnTo>
                <a:pt x="1862897" y="48267"/>
              </a:lnTo>
              <a:lnTo>
                <a:pt x="1862897" y="965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75435F-EEC7-4C93-AFE0-27C77714DEB9}">
      <dsp:nvSpPr>
        <dsp:cNvPr id="0" name=""/>
        <dsp:cNvSpPr/>
      </dsp:nvSpPr>
      <dsp:spPr>
        <a:xfrm>
          <a:off x="9296250" y="3471886"/>
          <a:ext cx="91440" cy="5378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7838"/>
              </a:lnTo>
              <a:lnTo>
                <a:pt x="114673" y="5378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8A16E9-87E3-4087-8FC6-BD970143F00F}">
      <dsp:nvSpPr>
        <dsp:cNvPr id="0" name=""/>
        <dsp:cNvSpPr/>
      </dsp:nvSpPr>
      <dsp:spPr>
        <a:xfrm>
          <a:off x="9296250" y="3471886"/>
          <a:ext cx="91440" cy="2114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1457"/>
              </a:lnTo>
              <a:lnTo>
                <a:pt x="114673" y="2114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0D8EF8-DD2A-4DF8-B093-54D0002A393B}">
      <dsp:nvSpPr>
        <dsp:cNvPr id="0" name=""/>
        <dsp:cNvSpPr/>
      </dsp:nvSpPr>
      <dsp:spPr>
        <a:xfrm>
          <a:off x="9247733" y="3145506"/>
          <a:ext cx="278112" cy="96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67"/>
              </a:lnTo>
              <a:lnTo>
                <a:pt x="278112" y="48267"/>
              </a:lnTo>
              <a:lnTo>
                <a:pt x="278112" y="965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CA38C6-E90B-4FD3-BEC8-B3C48085F7B6}">
      <dsp:nvSpPr>
        <dsp:cNvPr id="0" name=""/>
        <dsp:cNvSpPr/>
      </dsp:nvSpPr>
      <dsp:spPr>
        <a:xfrm>
          <a:off x="8740024" y="3471886"/>
          <a:ext cx="91440" cy="5378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7838"/>
              </a:lnTo>
              <a:lnTo>
                <a:pt x="114673" y="5378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2777E1-CBE2-4E32-AE6B-B5E24066E27A}">
      <dsp:nvSpPr>
        <dsp:cNvPr id="0" name=""/>
        <dsp:cNvSpPr/>
      </dsp:nvSpPr>
      <dsp:spPr>
        <a:xfrm>
          <a:off x="8740024" y="3471886"/>
          <a:ext cx="91440" cy="2114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1457"/>
              </a:lnTo>
              <a:lnTo>
                <a:pt x="114673" y="2114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08103F-987D-4546-9E55-D97894C2D7DB}">
      <dsp:nvSpPr>
        <dsp:cNvPr id="0" name=""/>
        <dsp:cNvSpPr/>
      </dsp:nvSpPr>
      <dsp:spPr>
        <a:xfrm>
          <a:off x="8969620" y="3145506"/>
          <a:ext cx="278112" cy="96535"/>
        </a:xfrm>
        <a:custGeom>
          <a:avLst/>
          <a:gdLst/>
          <a:ahLst/>
          <a:cxnLst/>
          <a:rect l="0" t="0" r="0" b="0"/>
          <a:pathLst>
            <a:path>
              <a:moveTo>
                <a:pt x="278112" y="0"/>
              </a:moveTo>
              <a:lnTo>
                <a:pt x="278112" y="48267"/>
              </a:lnTo>
              <a:lnTo>
                <a:pt x="0" y="48267"/>
              </a:lnTo>
              <a:lnTo>
                <a:pt x="0" y="965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724933-68C4-4F4E-B9E9-7D0AF499AA2A}">
      <dsp:nvSpPr>
        <dsp:cNvPr id="0" name=""/>
        <dsp:cNvSpPr/>
      </dsp:nvSpPr>
      <dsp:spPr>
        <a:xfrm>
          <a:off x="8691507" y="2819125"/>
          <a:ext cx="556225" cy="96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67"/>
              </a:lnTo>
              <a:lnTo>
                <a:pt x="556225" y="48267"/>
              </a:lnTo>
              <a:lnTo>
                <a:pt x="556225" y="965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B65F13-7716-4EDD-A53E-EF4CAF8F4BF2}">
      <dsp:nvSpPr>
        <dsp:cNvPr id="0" name=""/>
        <dsp:cNvSpPr/>
      </dsp:nvSpPr>
      <dsp:spPr>
        <a:xfrm>
          <a:off x="8183798" y="3471886"/>
          <a:ext cx="91440" cy="5378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7838"/>
              </a:lnTo>
              <a:lnTo>
                <a:pt x="114673" y="5378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67DB80-7906-43B1-AAC9-43083AB6C577}">
      <dsp:nvSpPr>
        <dsp:cNvPr id="0" name=""/>
        <dsp:cNvSpPr/>
      </dsp:nvSpPr>
      <dsp:spPr>
        <a:xfrm>
          <a:off x="8183798" y="3471886"/>
          <a:ext cx="91440" cy="2114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1457"/>
              </a:lnTo>
              <a:lnTo>
                <a:pt x="114673" y="2114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0120FF-1E2F-4CBA-9230-61C41F26F902}">
      <dsp:nvSpPr>
        <dsp:cNvPr id="0" name=""/>
        <dsp:cNvSpPr/>
      </dsp:nvSpPr>
      <dsp:spPr>
        <a:xfrm>
          <a:off x="8135281" y="3145506"/>
          <a:ext cx="278112" cy="96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67"/>
              </a:lnTo>
              <a:lnTo>
                <a:pt x="278112" y="48267"/>
              </a:lnTo>
              <a:lnTo>
                <a:pt x="278112" y="965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DA02F7-E326-4F54-B9C7-DAE275A9590E}">
      <dsp:nvSpPr>
        <dsp:cNvPr id="0" name=""/>
        <dsp:cNvSpPr/>
      </dsp:nvSpPr>
      <dsp:spPr>
        <a:xfrm>
          <a:off x="7627572" y="3471886"/>
          <a:ext cx="91440" cy="5378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7838"/>
              </a:lnTo>
              <a:lnTo>
                <a:pt x="114673" y="5378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316DBE-6121-4B86-AE27-39CBF283A78E}">
      <dsp:nvSpPr>
        <dsp:cNvPr id="0" name=""/>
        <dsp:cNvSpPr/>
      </dsp:nvSpPr>
      <dsp:spPr>
        <a:xfrm>
          <a:off x="7627572" y="3471886"/>
          <a:ext cx="91440" cy="2114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1457"/>
              </a:lnTo>
              <a:lnTo>
                <a:pt x="114673" y="2114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FF8EF6-7FFA-4915-9F06-B76A71CD908F}">
      <dsp:nvSpPr>
        <dsp:cNvPr id="0" name=""/>
        <dsp:cNvSpPr/>
      </dsp:nvSpPr>
      <dsp:spPr>
        <a:xfrm>
          <a:off x="7857168" y="3145506"/>
          <a:ext cx="278112" cy="96535"/>
        </a:xfrm>
        <a:custGeom>
          <a:avLst/>
          <a:gdLst/>
          <a:ahLst/>
          <a:cxnLst/>
          <a:rect l="0" t="0" r="0" b="0"/>
          <a:pathLst>
            <a:path>
              <a:moveTo>
                <a:pt x="278112" y="0"/>
              </a:moveTo>
              <a:lnTo>
                <a:pt x="278112" y="48267"/>
              </a:lnTo>
              <a:lnTo>
                <a:pt x="0" y="48267"/>
              </a:lnTo>
              <a:lnTo>
                <a:pt x="0" y="965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E971F4-98EA-48D6-B8C2-E13B315F7904}">
      <dsp:nvSpPr>
        <dsp:cNvPr id="0" name=""/>
        <dsp:cNvSpPr/>
      </dsp:nvSpPr>
      <dsp:spPr>
        <a:xfrm>
          <a:off x="8135281" y="2819125"/>
          <a:ext cx="556225" cy="96535"/>
        </a:xfrm>
        <a:custGeom>
          <a:avLst/>
          <a:gdLst/>
          <a:ahLst/>
          <a:cxnLst/>
          <a:rect l="0" t="0" r="0" b="0"/>
          <a:pathLst>
            <a:path>
              <a:moveTo>
                <a:pt x="556225" y="0"/>
              </a:moveTo>
              <a:lnTo>
                <a:pt x="556225" y="48267"/>
              </a:lnTo>
              <a:lnTo>
                <a:pt x="0" y="48267"/>
              </a:lnTo>
              <a:lnTo>
                <a:pt x="0" y="965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9B2EE0-9C8B-4C37-BF54-F8D61D3CAA44}">
      <dsp:nvSpPr>
        <dsp:cNvPr id="0" name=""/>
        <dsp:cNvSpPr/>
      </dsp:nvSpPr>
      <dsp:spPr>
        <a:xfrm>
          <a:off x="7051560" y="2492745"/>
          <a:ext cx="1639947" cy="96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67"/>
              </a:lnTo>
              <a:lnTo>
                <a:pt x="1639947" y="48267"/>
              </a:lnTo>
              <a:lnTo>
                <a:pt x="1639947" y="965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CA75D0-5585-4DCD-9449-192EDB5330BE}">
      <dsp:nvSpPr>
        <dsp:cNvPr id="0" name=""/>
        <dsp:cNvSpPr/>
      </dsp:nvSpPr>
      <dsp:spPr>
        <a:xfrm>
          <a:off x="7186269" y="4124647"/>
          <a:ext cx="91440" cy="5378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7838"/>
              </a:lnTo>
              <a:lnTo>
                <a:pt x="114673" y="5378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879A43-3B06-4B12-B308-2610A07F7A42}">
      <dsp:nvSpPr>
        <dsp:cNvPr id="0" name=""/>
        <dsp:cNvSpPr/>
      </dsp:nvSpPr>
      <dsp:spPr>
        <a:xfrm>
          <a:off x="7186269" y="4124647"/>
          <a:ext cx="91440" cy="2114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1457"/>
              </a:lnTo>
              <a:lnTo>
                <a:pt x="114673" y="2114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9EF7BD-0AF6-4A64-A47D-01CC779977F8}">
      <dsp:nvSpPr>
        <dsp:cNvPr id="0" name=""/>
        <dsp:cNvSpPr/>
      </dsp:nvSpPr>
      <dsp:spPr>
        <a:xfrm>
          <a:off x="7137752" y="3798267"/>
          <a:ext cx="278112" cy="96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67"/>
              </a:lnTo>
              <a:lnTo>
                <a:pt x="278112" y="48267"/>
              </a:lnTo>
              <a:lnTo>
                <a:pt x="278112" y="965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F19A17-6AD7-4BE7-9F0B-40AD116EC953}">
      <dsp:nvSpPr>
        <dsp:cNvPr id="0" name=""/>
        <dsp:cNvSpPr/>
      </dsp:nvSpPr>
      <dsp:spPr>
        <a:xfrm>
          <a:off x="6630043" y="4124647"/>
          <a:ext cx="91440" cy="5378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7838"/>
              </a:lnTo>
              <a:lnTo>
                <a:pt x="114673" y="5378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A1B833-CAB8-4245-B974-423CCCC5103F}">
      <dsp:nvSpPr>
        <dsp:cNvPr id="0" name=""/>
        <dsp:cNvSpPr/>
      </dsp:nvSpPr>
      <dsp:spPr>
        <a:xfrm>
          <a:off x="6630043" y="4124647"/>
          <a:ext cx="91440" cy="2114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1457"/>
              </a:lnTo>
              <a:lnTo>
                <a:pt x="114673" y="2114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89578-0A09-46D6-ABE4-C4D80F1A9BDF}">
      <dsp:nvSpPr>
        <dsp:cNvPr id="0" name=""/>
        <dsp:cNvSpPr/>
      </dsp:nvSpPr>
      <dsp:spPr>
        <a:xfrm>
          <a:off x="6859639" y="3798267"/>
          <a:ext cx="278112" cy="96535"/>
        </a:xfrm>
        <a:custGeom>
          <a:avLst/>
          <a:gdLst/>
          <a:ahLst/>
          <a:cxnLst/>
          <a:rect l="0" t="0" r="0" b="0"/>
          <a:pathLst>
            <a:path>
              <a:moveTo>
                <a:pt x="278112" y="0"/>
              </a:moveTo>
              <a:lnTo>
                <a:pt x="278112" y="48267"/>
              </a:lnTo>
              <a:lnTo>
                <a:pt x="0" y="48267"/>
              </a:lnTo>
              <a:lnTo>
                <a:pt x="0" y="965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554064-014D-4762-BEBC-B9D2BAAC08FF}">
      <dsp:nvSpPr>
        <dsp:cNvPr id="0" name=""/>
        <dsp:cNvSpPr/>
      </dsp:nvSpPr>
      <dsp:spPr>
        <a:xfrm>
          <a:off x="6859639" y="3471886"/>
          <a:ext cx="278112" cy="96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67"/>
              </a:lnTo>
              <a:lnTo>
                <a:pt x="278112" y="48267"/>
              </a:lnTo>
              <a:lnTo>
                <a:pt x="278112" y="965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D7EB5B-113B-4E2E-9C0A-1E86B65ADF5E}">
      <dsp:nvSpPr>
        <dsp:cNvPr id="0" name=""/>
        <dsp:cNvSpPr/>
      </dsp:nvSpPr>
      <dsp:spPr>
        <a:xfrm>
          <a:off x="6581526" y="3471886"/>
          <a:ext cx="278112" cy="96535"/>
        </a:xfrm>
        <a:custGeom>
          <a:avLst/>
          <a:gdLst/>
          <a:ahLst/>
          <a:cxnLst/>
          <a:rect l="0" t="0" r="0" b="0"/>
          <a:pathLst>
            <a:path>
              <a:moveTo>
                <a:pt x="278112" y="0"/>
              </a:moveTo>
              <a:lnTo>
                <a:pt x="278112" y="48267"/>
              </a:lnTo>
              <a:lnTo>
                <a:pt x="0" y="48267"/>
              </a:lnTo>
              <a:lnTo>
                <a:pt x="0" y="965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F5859E-B504-4E3B-AC44-CE9CE572A254}">
      <dsp:nvSpPr>
        <dsp:cNvPr id="0" name=""/>
        <dsp:cNvSpPr/>
      </dsp:nvSpPr>
      <dsp:spPr>
        <a:xfrm>
          <a:off x="6303413" y="3145506"/>
          <a:ext cx="556225" cy="96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67"/>
              </a:lnTo>
              <a:lnTo>
                <a:pt x="556225" y="48267"/>
              </a:lnTo>
              <a:lnTo>
                <a:pt x="556225" y="965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565C75-C9D0-46EB-9913-6D6E9CFDA57B}">
      <dsp:nvSpPr>
        <dsp:cNvPr id="0" name=""/>
        <dsp:cNvSpPr/>
      </dsp:nvSpPr>
      <dsp:spPr>
        <a:xfrm>
          <a:off x="5795704" y="3798267"/>
          <a:ext cx="91440" cy="5378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7838"/>
              </a:lnTo>
              <a:lnTo>
                <a:pt x="114673" y="5378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77E28B-730D-42B2-8A76-A5D7E0303D7B}">
      <dsp:nvSpPr>
        <dsp:cNvPr id="0" name=""/>
        <dsp:cNvSpPr/>
      </dsp:nvSpPr>
      <dsp:spPr>
        <a:xfrm>
          <a:off x="5795704" y="3798267"/>
          <a:ext cx="91440" cy="2114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1457"/>
              </a:lnTo>
              <a:lnTo>
                <a:pt x="114673" y="2114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F1200C-1CF1-41A4-9CE9-F1B0B70BB937}">
      <dsp:nvSpPr>
        <dsp:cNvPr id="0" name=""/>
        <dsp:cNvSpPr/>
      </dsp:nvSpPr>
      <dsp:spPr>
        <a:xfrm>
          <a:off x="5747187" y="3471886"/>
          <a:ext cx="278112" cy="96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67"/>
              </a:lnTo>
              <a:lnTo>
                <a:pt x="278112" y="48267"/>
              </a:lnTo>
              <a:lnTo>
                <a:pt x="278112" y="965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86CDD0-3802-4C12-9053-635FC0E2803A}">
      <dsp:nvSpPr>
        <dsp:cNvPr id="0" name=""/>
        <dsp:cNvSpPr/>
      </dsp:nvSpPr>
      <dsp:spPr>
        <a:xfrm>
          <a:off x="5239478" y="3798267"/>
          <a:ext cx="91440" cy="5378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7838"/>
              </a:lnTo>
              <a:lnTo>
                <a:pt x="114673" y="5378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B84803-559A-4196-85CF-8C3F1AEE3F17}">
      <dsp:nvSpPr>
        <dsp:cNvPr id="0" name=""/>
        <dsp:cNvSpPr/>
      </dsp:nvSpPr>
      <dsp:spPr>
        <a:xfrm>
          <a:off x="5239478" y="3798267"/>
          <a:ext cx="91440" cy="2114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1457"/>
              </a:lnTo>
              <a:lnTo>
                <a:pt x="114673" y="2114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9EE0EF-236E-4194-B72E-9DEF8129B03D}">
      <dsp:nvSpPr>
        <dsp:cNvPr id="0" name=""/>
        <dsp:cNvSpPr/>
      </dsp:nvSpPr>
      <dsp:spPr>
        <a:xfrm>
          <a:off x="5469074" y="3471886"/>
          <a:ext cx="278112" cy="96535"/>
        </a:xfrm>
        <a:custGeom>
          <a:avLst/>
          <a:gdLst/>
          <a:ahLst/>
          <a:cxnLst/>
          <a:rect l="0" t="0" r="0" b="0"/>
          <a:pathLst>
            <a:path>
              <a:moveTo>
                <a:pt x="278112" y="0"/>
              </a:moveTo>
              <a:lnTo>
                <a:pt x="278112" y="48267"/>
              </a:lnTo>
              <a:lnTo>
                <a:pt x="0" y="48267"/>
              </a:lnTo>
              <a:lnTo>
                <a:pt x="0" y="965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8A9845-D0B4-43C1-A318-2FEFE86D9F0A}">
      <dsp:nvSpPr>
        <dsp:cNvPr id="0" name=""/>
        <dsp:cNvSpPr/>
      </dsp:nvSpPr>
      <dsp:spPr>
        <a:xfrm>
          <a:off x="5747187" y="3145506"/>
          <a:ext cx="556225" cy="96535"/>
        </a:xfrm>
        <a:custGeom>
          <a:avLst/>
          <a:gdLst/>
          <a:ahLst/>
          <a:cxnLst/>
          <a:rect l="0" t="0" r="0" b="0"/>
          <a:pathLst>
            <a:path>
              <a:moveTo>
                <a:pt x="556225" y="0"/>
              </a:moveTo>
              <a:lnTo>
                <a:pt x="556225" y="48267"/>
              </a:lnTo>
              <a:lnTo>
                <a:pt x="0" y="48267"/>
              </a:lnTo>
              <a:lnTo>
                <a:pt x="0" y="965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E78F26-57AB-4EC7-A365-EB10A9CC1416}">
      <dsp:nvSpPr>
        <dsp:cNvPr id="0" name=""/>
        <dsp:cNvSpPr/>
      </dsp:nvSpPr>
      <dsp:spPr>
        <a:xfrm>
          <a:off x="5411613" y="2819125"/>
          <a:ext cx="891800" cy="96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67"/>
              </a:lnTo>
              <a:lnTo>
                <a:pt x="891800" y="48267"/>
              </a:lnTo>
              <a:lnTo>
                <a:pt x="891800" y="965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4A3F7C-2C31-4726-A7E4-9BDD2043977E}">
      <dsp:nvSpPr>
        <dsp:cNvPr id="0" name=""/>
        <dsp:cNvSpPr/>
      </dsp:nvSpPr>
      <dsp:spPr>
        <a:xfrm>
          <a:off x="4568329" y="3471886"/>
          <a:ext cx="91440" cy="5378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7838"/>
              </a:lnTo>
              <a:lnTo>
                <a:pt x="114673" y="5378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F95A1B-B883-4BEE-8E3B-AC3EF6BE7895}">
      <dsp:nvSpPr>
        <dsp:cNvPr id="0" name=""/>
        <dsp:cNvSpPr/>
      </dsp:nvSpPr>
      <dsp:spPr>
        <a:xfrm>
          <a:off x="4568329" y="3471886"/>
          <a:ext cx="91440" cy="2114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1457"/>
              </a:lnTo>
              <a:lnTo>
                <a:pt x="114673" y="2114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F15402-5C21-4BDB-944C-51AF0E6B8333}">
      <dsp:nvSpPr>
        <dsp:cNvPr id="0" name=""/>
        <dsp:cNvSpPr/>
      </dsp:nvSpPr>
      <dsp:spPr>
        <a:xfrm>
          <a:off x="4519813" y="3145506"/>
          <a:ext cx="278112" cy="96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67"/>
              </a:lnTo>
              <a:lnTo>
                <a:pt x="278112" y="48267"/>
              </a:lnTo>
              <a:lnTo>
                <a:pt x="278112" y="965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1AD54C-6699-4948-8430-C05595DC2C84}">
      <dsp:nvSpPr>
        <dsp:cNvPr id="0" name=""/>
        <dsp:cNvSpPr/>
      </dsp:nvSpPr>
      <dsp:spPr>
        <a:xfrm>
          <a:off x="4012103" y="3471886"/>
          <a:ext cx="91440" cy="5378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7838"/>
              </a:lnTo>
              <a:lnTo>
                <a:pt x="114673" y="5378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5F3E96-9265-4B3B-BDB7-BA746C17DE12}">
      <dsp:nvSpPr>
        <dsp:cNvPr id="0" name=""/>
        <dsp:cNvSpPr/>
      </dsp:nvSpPr>
      <dsp:spPr>
        <a:xfrm>
          <a:off x="4012103" y="3471886"/>
          <a:ext cx="91440" cy="2114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1457"/>
              </a:lnTo>
              <a:lnTo>
                <a:pt x="114673" y="2114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CDD727-CDA5-4201-AB43-5A09A0793CC8}">
      <dsp:nvSpPr>
        <dsp:cNvPr id="0" name=""/>
        <dsp:cNvSpPr/>
      </dsp:nvSpPr>
      <dsp:spPr>
        <a:xfrm>
          <a:off x="4241700" y="3145506"/>
          <a:ext cx="278112" cy="96535"/>
        </a:xfrm>
        <a:custGeom>
          <a:avLst/>
          <a:gdLst/>
          <a:ahLst/>
          <a:cxnLst/>
          <a:rect l="0" t="0" r="0" b="0"/>
          <a:pathLst>
            <a:path>
              <a:moveTo>
                <a:pt x="278112" y="0"/>
              </a:moveTo>
              <a:lnTo>
                <a:pt x="278112" y="48267"/>
              </a:lnTo>
              <a:lnTo>
                <a:pt x="0" y="48267"/>
              </a:lnTo>
              <a:lnTo>
                <a:pt x="0" y="965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12A92A-0D6D-4C8B-AFF0-4854ACDCAD82}">
      <dsp:nvSpPr>
        <dsp:cNvPr id="0" name=""/>
        <dsp:cNvSpPr/>
      </dsp:nvSpPr>
      <dsp:spPr>
        <a:xfrm>
          <a:off x="4519813" y="2819125"/>
          <a:ext cx="891800" cy="96535"/>
        </a:xfrm>
        <a:custGeom>
          <a:avLst/>
          <a:gdLst/>
          <a:ahLst/>
          <a:cxnLst/>
          <a:rect l="0" t="0" r="0" b="0"/>
          <a:pathLst>
            <a:path>
              <a:moveTo>
                <a:pt x="891800" y="0"/>
              </a:moveTo>
              <a:lnTo>
                <a:pt x="891800" y="48267"/>
              </a:lnTo>
              <a:lnTo>
                <a:pt x="0" y="48267"/>
              </a:lnTo>
              <a:lnTo>
                <a:pt x="0" y="965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3372C2-71A1-4D75-AD77-8989B3A79468}">
      <dsp:nvSpPr>
        <dsp:cNvPr id="0" name=""/>
        <dsp:cNvSpPr/>
      </dsp:nvSpPr>
      <dsp:spPr>
        <a:xfrm>
          <a:off x="5411613" y="2492745"/>
          <a:ext cx="1639947" cy="96535"/>
        </a:xfrm>
        <a:custGeom>
          <a:avLst/>
          <a:gdLst/>
          <a:ahLst/>
          <a:cxnLst/>
          <a:rect l="0" t="0" r="0" b="0"/>
          <a:pathLst>
            <a:path>
              <a:moveTo>
                <a:pt x="1639947" y="0"/>
              </a:moveTo>
              <a:lnTo>
                <a:pt x="1639947" y="48267"/>
              </a:lnTo>
              <a:lnTo>
                <a:pt x="0" y="48267"/>
              </a:lnTo>
              <a:lnTo>
                <a:pt x="0" y="965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AD5B88-C29D-4D66-B295-985608373B0B}">
      <dsp:nvSpPr>
        <dsp:cNvPr id="0" name=""/>
        <dsp:cNvSpPr/>
      </dsp:nvSpPr>
      <dsp:spPr>
        <a:xfrm>
          <a:off x="7051560" y="2166364"/>
          <a:ext cx="1862897" cy="96535"/>
        </a:xfrm>
        <a:custGeom>
          <a:avLst/>
          <a:gdLst/>
          <a:ahLst/>
          <a:cxnLst/>
          <a:rect l="0" t="0" r="0" b="0"/>
          <a:pathLst>
            <a:path>
              <a:moveTo>
                <a:pt x="1862897" y="0"/>
              </a:moveTo>
              <a:lnTo>
                <a:pt x="1862897" y="48267"/>
              </a:lnTo>
              <a:lnTo>
                <a:pt x="0" y="48267"/>
              </a:lnTo>
              <a:lnTo>
                <a:pt x="0" y="965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125B49-DEC6-4934-B49F-AEAAE36ACE2F}">
      <dsp:nvSpPr>
        <dsp:cNvPr id="0" name=""/>
        <dsp:cNvSpPr/>
      </dsp:nvSpPr>
      <dsp:spPr>
        <a:xfrm>
          <a:off x="5804936" y="1839984"/>
          <a:ext cx="3109521" cy="96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67"/>
              </a:lnTo>
              <a:lnTo>
                <a:pt x="3109521" y="48267"/>
              </a:lnTo>
              <a:lnTo>
                <a:pt x="3109521" y="965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D34C5A-D716-47C9-82D3-FA3C7BF26EF0}">
      <dsp:nvSpPr>
        <dsp:cNvPr id="0" name=""/>
        <dsp:cNvSpPr/>
      </dsp:nvSpPr>
      <dsp:spPr>
        <a:xfrm>
          <a:off x="3619068" y="2492745"/>
          <a:ext cx="91440" cy="5378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7838"/>
              </a:lnTo>
              <a:lnTo>
                <a:pt x="114673" y="5378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25487F-DCBB-4015-99F5-F902F6621757}">
      <dsp:nvSpPr>
        <dsp:cNvPr id="0" name=""/>
        <dsp:cNvSpPr/>
      </dsp:nvSpPr>
      <dsp:spPr>
        <a:xfrm>
          <a:off x="3619068" y="2492745"/>
          <a:ext cx="91440" cy="2114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1457"/>
              </a:lnTo>
              <a:lnTo>
                <a:pt x="114673" y="2114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B108DD-0189-4FCB-8A2E-98F6A8CFBE70}">
      <dsp:nvSpPr>
        <dsp:cNvPr id="0" name=""/>
        <dsp:cNvSpPr/>
      </dsp:nvSpPr>
      <dsp:spPr>
        <a:xfrm>
          <a:off x="2695415" y="2166364"/>
          <a:ext cx="1153249" cy="96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67"/>
              </a:lnTo>
              <a:lnTo>
                <a:pt x="1153249" y="48267"/>
              </a:lnTo>
              <a:lnTo>
                <a:pt x="1153249" y="965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7F5757-B244-4E01-A512-303B29857F90}">
      <dsp:nvSpPr>
        <dsp:cNvPr id="0" name=""/>
        <dsp:cNvSpPr/>
      </dsp:nvSpPr>
      <dsp:spPr>
        <a:xfrm>
          <a:off x="3407361" y="3145506"/>
          <a:ext cx="278112" cy="96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67"/>
              </a:lnTo>
              <a:lnTo>
                <a:pt x="278112" y="48267"/>
              </a:lnTo>
              <a:lnTo>
                <a:pt x="278112" y="965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D87BAC-D828-499C-9E58-132552060642}">
      <dsp:nvSpPr>
        <dsp:cNvPr id="0" name=""/>
        <dsp:cNvSpPr/>
      </dsp:nvSpPr>
      <dsp:spPr>
        <a:xfrm>
          <a:off x="3129248" y="3471886"/>
          <a:ext cx="278112" cy="96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67"/>
              </a:lnTo>
              <a:lnTo>
                <a:pt x="278112" y="48267"/>
              </a:lnTo>
              <a:lnTo>
                <a:pt x="278112" y="965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2C1534-0C72-49E5-A693-0BEADF13B287}">
      <dsp:nvSpPr>
        <dsp:cNvPr id="0" name=""/>
        <dsp:cNvSpPr/>
      </dsp:nvSpPr>
      <dsp:spPr>
        <a:xfrm>
          <a:off x="2621539" y="3798267"/>
          <a:ext cx="91440" cy="5378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7838"/>
              </a:lnTo>
              <a:lnTo>
                <a:pt x="114673" y="5378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DE4735-4A77-4501-8A95-65C84C9BB610}">
      <dsp:nvSpPr>
        <dsp:cNvPr id="0" name=""/>
        <dsp:cNvSpPr/>
      </dsp:nvSpPr>
      <dsp:spPr>
        <a:xfrm>
          <a:off x="2621539" y="3798267"/>
          <a:ext cx="91440" cy="2114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1457"/>
              </a:lnTo>
              <a:lnTo>
                <a:pt x="114673" y="2114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11694E-83EB-46C9-AEDD-412C4EA7A555}">
      <dsp:nvSpPr>
        <dsp:cNvPr id="0" name=""/>
        <dsp:cNvSpPr/>
      </dsp:nvSpPr>
      <dsp:spPr>
        <a:xfrm>
          <a:off x="2851135" y="3471886"/>
          <a:ext cx="278112" cy="96535"/>
        </a:xfrm>
        <a:custGeom>
          <a:avLst/>
          <a:gdLst/>
          <a:ahLst/>
          <a:cxnLst/>
          <a:rect l="0" t="0" r="0" b="0"/>
          <a:pathLst>
            <a:path>
              <a:moveTo>
                <a:pt x="278112" y="0"/>
              </a:moveTo>
              <a:lnTo>
                <a:pt x="278112" y="48267"/>
              </a:lnTo>
              <a:lnTo>
                <a:pt x="0" y="48267"/>
              </a:lnTo>
              <a:lnTo>
                <a:pt x="0" y="965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04AF5B-4888-42A3-B478-A237C9515A1E}">
      <dsp:nvSpPr>
        <dsp:cNvPr id="0" name=""/>
        <dsp:cNvSpPr/>
      </dsp:nvSpPr>
      <dsp:spPr>
        <a:xfrm>
          <a:off x="3129248" y="3145506"/>
          <a:ext cx="278112" cy="96535"/>
        </a:xfrm>
        <a:custGeom>
          <a:avLst/>
          <a:gdLst/>
          <a:ahLst/>
          <a:cxnLst/>
          <a:rect l="0" t="0" r="0" b="0"/>
          <a:pathLst>
            <a:path>
              <a:moveTo>
                <a:pt x="278112" y="0"/>
              </a:moveTo>
              <a:lnTo>
                <a:pt x="278112" y="48267"/>
              </a:lnTo>
              <a:lnTo>
                <a:pt x="0" y="48267"/>
              </a:lnTo>
              <a:lnTo>
                <a:pt x="0" y="965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D8282E-4879-444D-80B9-85E028EDD18E}">
      <dsp:nvSpPr>
        <dsp:cNvPr id="0" name=""/>
        <dsp:cNvSpPr/>
      </dsp:nvSpPr>
      <dsp:spPr>
        <a:xfrm>
          <a:off x="2573022" y="2819125"/>
          <a:ext cx="834338" cy="96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67"/>
              </a:lnTo>
              <a:lnTo>
                <a:pt x="834338" y="48267"/>
              </a:lnTo>
              <a:lnTo>
                <a:pt x="834338" y="965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CA8E8-1544-4F13-B8A6-A08C7CC6B936}">
      <dsp:nvSpPr>
        <dsp:cNvPr id="0" name=""/>
        <dsp:cNvSpPr/>
      </dsp:nvSpPr>
      <dsp:spPr>
        <a:xfrm>
          <a:off x="2065313" y="3798267"/>
          <a:ext cx="91440" cy="5378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7838"/>
              </a:lnTo>
              <a:lnTo>
                <a:pt x="114673" y="5378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00AC45-5307-47B3-A4B6-6DF19A6A2D2E}">
      <dsp:nvSpPr>
        <dsp:cNvPr id="0" name=""/>
        <dsp:cNvSpPr/>
      </dsp:nvSpPr>
      <dsp:spPr>
        <a:xfrm>
          <a:off x="2065313" y="3798267"/>
          <a:ext cx="91440" cy="2114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1457"/>
              </a:lnTo>
              <a:lnTo>
                <a:pt x="114673" y="2114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E1A8F-6E56-42D0-BEA3-CAACDE14F0AD}">
      <dsp:nvSpPr>
        <dsp:cNvPr id="0" name=""/>
        <dsp:cNvSpPr/>
      </dsp:nvSpPr>
      <dsp:spPr>
        <a:xfrm>
          <a:off x="2016796" y="3471886"/>
          <a:ext cx="278112" cy="96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67"/>
              </a:lnTo>
              <a:lnTo>
                <a:pt x="278112" y="48267"/>
              </a:lnTo>
              <a:lnTo>
                <a:pt x="278112" y="965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C0B1F-21C3-4B98-B703-43E139A85B62}">
      <dsp:nvSpPr>
        <dsp:cNvPr id="0" name=""/>
        <dsp:cNvSpPr/>
      </dsp:nvSpPr>
      <dsp:spPr>
        <a:xfrm>
          <a:off x="1738683" y="3471886"/>
          <a:ext cx="278112" cy="96535"/>
        </a:xfrm>
        <a:custGeom>
          <a:avLst/>
          <a:gdLst/>
          <a:ahLst/>
          <a:cxnLst/>
          <a:rect l="0" t="0" r="0" b="0"/>
          <a:pathLst>
            <a:path>
              <a:moveTo>
                <a:pt x="278112" y="0"/>
              </a:moveTo>
              <a:lnTo>
                <a:pt x="278112" y="48267"/>
              </a:lnTo>
              <a:lnTo>
                <a:pt x="0" y="48267"/>
              </a:lnTo>
              <a:lnTo>
                <a:pt x="0" y="965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867A3-CD4B-45C1-B2E4-70B3FBDC93DD}">
      <dsp:nvSpPr>
        <dsp:cNvPr id="0" name=""/>
        <dsp:cNvSpPr/>
      </dsp:nvSpPr>
      <dsp:spPr>
        <a:xfrm>
          <a:off x="1738683" y="3145506"/>
          <a:ext cx="278112" cy="96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67"/>
              </a:lnTo>
              <a:lnTo>
                <a:pt x="278112" y="48267"/>
              </a:lnTo>
              <a:lnTo>
                <a:pt x="278112" y="965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5EBEA-2263-4570-BE8E-687EE6D573F4}">
      <dsp:nvSpPr>
        <dsp:cNvPr id="0" name=""/>
        <dsp:cNvSpPr/>
      </dsp:nvSpPr>
      <dsp:spPr>
        <a:xfrm>
          <a:off x="1460570" y="3145506"/>
          <a:ext cx="278112" cy="96535"/>
        </a:xfrm>
        <a:custGeom>
          <a:avLst/>
          <a:gdLst/>
          <a:ahLst/>
          <a:cxnLst/>
          <a:rect l="0" t="0" r="0" b="0"/>
          <a:pathLst>
            <a:path>
              <a:moveTo>
                <a:pt x="278112" y="0"/>
              </a:moveTo>
              <a:lnTo>
                <a:pt x="278112" y="48267"/>
              </a:lnTo>
              <a:lnTo>
                <a:pt x="0" y="48267"/>
              </a:lnTo>
              <a:lnTo>
                <a:pt x="0" y="965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C642B6-ECAF-4302-A8BC-D62AAA13EDBD}">
      <dsp:nvSpPr>
        <dsp:cNvPr id="0" name=""/>
        <dsp:cNvSpPr/>
      </dsp:nvSpPr>
      <dsp:spPr>
        <a:xfrm>
          <a:off x="1738683" y="2819125"/>
          <a:ext cx="834338" cy="96535"/>
        </a:xfrm>
        <a:custGeom>
          <a:avLst/>
          <a:gdLst/>
          <a:ahLst/>
          <a:cxnLst/>
          <a:rect l="0" t="0" r="0" b="0"/>
          <a:pathLst>
            <a:path>
              <a:moveTo>
                <a:pt x="834338" y="0"/>
              </a:moveTo>
              <a:lnTo>
                <a:pt x="834338" y="48267"/>
              </a:lnTo>
              <a:lnTo>
                <a:pt x="0" y="48267"/>
              </a:lnTo>
              <a:lnTo>
                <a:pt x="0" y="965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98ABB0-C5A3-4A88-84A9-7F3077226AC1}">
      <dsp:nvSpPr>
        <dsp:cNvPr id="0" name=""/>
        <dsp:cNvSpPr/>
      </dsp:nvSpPr>
      <dsp:spPr>
        <a:xfrm>
          <a:off x="1542165" y="2492745"/>
          <a:ext cx="1030856" cy="96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67"/>
              </a:lnTo>
              <a:lnTo>
                <a:pt x="1030856" y="48267"/>
              </a:lnTo>
              <a:lnTo>
                <a:pt x="1030856" y="965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14605D-62A3-4789-9A1B-09A817F0703A}">
      <dsp:nvSpPr>
        <dsp:cNvPr id="0" name=""/>
        <dsp:cNvSpPr/>
      </dsp:nvSpPr>
      <dsp:spPr>
        <a:xfrm>
          <a:off x="559825" y="3145506"/>
          <a:ext cx="91440" cy="5378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7838"/>
              </a:lnTo>
              <a:lnTo>
                <a:pt x="114673" y="5378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A6F00D-29F1-4C21-A7CB-25159BEE01D6}">
      <dsp:nvSpPr>
        <dsp:cNvPr id="0" name=""/>
        <dsp:cNvSpPr/>
      </dsp:nvSpPr>
      <dsp:spPr>
        <a:xfrm>
          <a:off x="559825" y="3145506"/>
          <a:ext cx="91440" cy="2114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1457"/>
              </a:lnTo>
              <a:lnTo>
                <a:pt x="114673" y="2114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0DA46-194F-4E1A-855F-42E684CFE72D}">
      <dsp:nvSpPr>
        <dsp:cNvPr id="0" name=""/>
        <dsp:cNvSpPr/>
      </dsp:nvSpPr>
      <dsp:spPr>
        <a:xfrm>
          <a:off x="511309" y="2819125"/>
          <a:ext cx="278112" cy="96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67"/>
              </a:lnTo>
              <a:lnTo>
                <a:pt x="278112" y="48267"/>
              </a:lnTo>
              <a:lnTo>
                <a:pt x="278112" y="965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B93E21-1A7F-4E00-A54A-78CC53F46CF6}">
      <dsp:nvSpPr>
        <dsp:cNvPr id="0" name=""/>
        <dsp:cNvSpPr/>
      </dsp:nvSpPr>
      <dsp:spPr>
        <a:xfrm>
          <a:off x="3599" y="3145506"/>
          <a:ext cx="91440" cy="5378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7838"/>
              </a:lnTo>
              <a:lnTo>
                <a:pt x="114673" y="5378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9025C1-24F1-4462-9FDA-C6B74B1CDA62}">
      <dsp:nvSpPr>
        <dsp:cNvPr id="0" name=""/>
        <dsp:cNvSpPr/>
      </dsp:nvSpPr>
      <dsp:spPr>
        <a:xfrm>
          <a:off x="3599" y="3145506"/>
          <a:ext cx="91440" cy="2114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1457"/>
              </a:lnTo>
              <a:lnTo>
                <a:pt x="114673" y="2114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06AF9-D0A8-41A3-BB8F-21C4CCA2C16D}">
      <dsp:nvSpPr>
        <dsp:cNvPr id="0" name=""/>
        <dsp:cNvSpPr/>
      </dsp:nvSpPr>
      <dsp:spPr>
        <a:xfrm>
          <a:off x="233196" y="2819125"/>
          <a:ext cx="278112" cy="96535"/>
        </a:xfrm>
        <a:custGeom>
          <a:avLst/>
          <a:gdLst/>
          <a:ahLst/>
          <a:cxnLst/>
          <a:rect l="0" t="0" r="0" b="0"/>
          <a:pathLst>
            <a:path>
              <a:moveTo>
                <a:pt x="278112" y="0"/>
              </a:moveTo>
              <a:lnTo>
                <a:pt x="278112" y="48267"/>
              </a:lnTo>
              <a:lnTo>
                <a:pt x="0" y="48267"/>
              </a:lnTo>
              <a:lnTo>
                <a:pt x="0" y="965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33EC63-7C27-4EB6-8397-A114A290783D}">
      <dsp:nvSpPr>
        <dsp:cNvPr id="0" name=""/>
        <dsp:cNvSpPr/>
      </dsp:nvSpPr>
      <dsp:spPr>
        <a:xfrm>
          <a:off x="511309" y="2492745"/>
          <a:ext cx="1030856" cy="96535"/>
        </a:xfrm>
        <a:custGeom>
          <a:avLst/>
          <a:gdLst/>
          <a:ahLst/>
          <a:cxnLst/>
          <a:rect l="0" t="0" r="0" b="0"/>
          <a:pathLst>
            <a:path>
              <a:moveTo>
                <a:pt x="1030856" y="0"/>
              </a:moveTo>
              <a:lnTo>
                <a:pt x="1030856" y="48267"/>
              </a:lnTo>
              <a:lnTo>
                <a:pt x="0" y="48267"/>
              </a:lnTo>
              <a:lnTo>
                <a:pt x="0" y="965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7F22A6-F067-4DBA-A742-71BF05D1EE65}">
      <dsp:nvSpPr>
        <dsp:cNvPr id="0" name=""/>
        <dsp:cNvSpPr/>
      </dsp:nvSpPr>
      <dsp:spPr>
        <a:xfrm>
          <a:off x="1542165" y="2166364"/>
          <a:ext cx="1153249" cy="96535"/>
        </a:xfrm>
        <a:custGeom>
          <a:avLst/>
          <a:gdLst/>
          <a:ahLst/>
          <a:cxnLst/>
          <a:rect l="0" t="0" r="0" b="0"/>
          <a:pathLst>
            <a:path>
              <a:moveTo>
                <a:pt x="1153249" y="0"/>
              </a:moveTo>
              <a:lnTo>
                <a:pt x="1153249" y="48267"/>
              </a:lnTo>
              <a:lnTo>
                <a:pt x="0" y="48267"/>
              </a:lnTo>
              <a:lnTo>
                <a:pt x="0" y="965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DA5B44-E144-483F-A94B-75454264636E}">
      <dsp:nvSpPr>
        <dsp:cNvPr id="0" name=""/>
        <dsp:cNvSpPr/>
      </dsp:nvSpPr>
      <dsp:spPr>
        <a:xfrm>
          <a:off x="2695415" y="1839984"/>
          <a:ext cx="3109521" cy="96535"/>
        </a:xfrm>
        <a:custGeom>
          <a:avLst/>
          <a:gdLst/>
          <a:ahLst/>
          <a:cxnLst/>
          <a:rect l="0" t="0" r="0" b="0"/>
          <a:pathLst>
            <a:path>
              <a:moveTo>
                <a:pt x="3109521" y="0"/>
              </a:moveTo>
              <a:lnTo>
                <a:pt x="3109521" y="48267"/>
              </a:lnTo>
              <a:lnTo>
                <a:pt x="0" y="48267"/>
              </a:lnTo>
              <a:lnTo>
                <a:pt x="0" y="965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9A3FA1-416B-4DB0-A18E-84100409D353}">
      <dsp:nvSpPr>
        <dsp:cNvPr id="0" name=""/>
        <dsp:cNvSpPr/>
      </dsp:nvSpPr>
      <dsp:spPr>
        <a:xfrm>
          <a:off x="5575090" y="1610139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/>
            <a:t>ARBOL</a:t>
          </a:r>
          <a:endParaRPr lang="es-CO" sz="700" kern="1200" dirty="0"/>
        </a:p>
      </dsp:txBody>
      <dsp:txXfrm>
        <a:off x="5575090" y="1610139"/>
        <a:ext cx="459690" cy="229845"/>
      </dsp:txXfrm>
    </dsp:sp>
    <dsp:sp modelId="{271D93F7-8BD3-46D5-B7F0-D0E830BCBA81}">
      <dsp:nvSpPr>
        <dsp:cNvPr id="0" name=""/>
        <dsp:cNvSpPr/>
      </dsp:nvSpPr>
      <dsp:spPr>
        <a:xfrm>
          <a:off x="2465569" y="1936519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hour</a:t>
          </a:r>
          <a:r>
            <a:rPr lang="es-ES" sz="700" kern="1200" dirty="0"/>
            <a:t>&lt;7</a:t>
          </a:r>
          <a:endParaRPr lang="es-CO" sz="700" kern="1200" dirty="0"/>
        </a:p>
      </dsp:txBody>
      <dsp:txXfrm>
        <a:off x="2465569" y="1936519"/>
        <a:ext cx="459690" cy="229845"/>
      </dsp:txXfrm>
    </dsp:sp>
    <dsp:sp modelId="{79ABB073-DAB5-4C72-80DE-C0C70FBF2EB5}">
      <dsp:nvSpPr>
        <dsp:cNvPr id="0" name=""/>
        <dsp:cNvSpPr/>
      </dsp:nvSpPr>
      <dsp:spPr>
        <a:xfrm>
          <a:off x="1312320" y="2262900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hour</a:t>
          </a:r>
          <a:r>
            <a:rPr lang="es-ES" sz="700" kern="1200" dirty="0"/>
            <a:t>&lt;6</a:t>
          </a:r>
          <a:endParaRPr lang="es-CO" sz="700" kern="1200" dirty="0"/>
        </a:p>
      </dsp:txBody>
      <dsp:txXfrm>
        <a:off x="1312320" y="2262900"/>
        <a:ext cx="459690" cy="229845"/>
      </dsp:txXfrm>
    </dsp:sp>
    <dsp:sp modelId="{33D4E810-6E83-45BA-BC35-EAAA0FC023FC}">
      <dsp:nvSpPr>
        <dsp:cNvPr id="0" name=""/>
        <dsp:cNvSpPr/>
      </dsp:nvSpPr>
      <dsp:spPr>
        <a:xfrm>
          <a:off x="281463" y="2589280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hour</a:t>
          </a:r>
          <a:r>
            <a:rPr lang="es-ES" sz="700" kern="1200" dirty="0"/>
            <a:t>&lt;2</a:t>
          </a:r>
          <a:endParaRPr lang="es-CO" sz="700" kern="1200" dirty="0"/>
        </a:p>
      </dsp:txBody>
      <dsp:txXfrm>
        <a:off x="281463" y="2589280"/>
        <a:ext cx="459690" cy="229845"/>
      </dsp:txXfrm>
    </dsp:sp>
    <dsp:sp modelId="{01DFEAC7-059A-4854-9F01-F4A9CC5A6182}">
      <dsp:nvSpPr>
        <dsp:cNvPr id="0" name=""/>
        <dsp:cNvSpPr/>
      </dsp:nvSpPr>
      <dsp:spPr>
        <a:xfrm>
          <a:off x="3350" y="2915661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Workingday</a:t>
          </a:r>
          <a:r>
            <a:rPr lang="es-ES" sz="700" kern="1200" dirty="0"/>
            <a:t>=0</a:t>
          </a:r>
          <a:endParaRPr lang="es-CO" sz="700" kern="1200" dirty="0"/>
        </a:p>
      </dsp:txBody>
      <dsp:txXfrm>
        <a:off x="3350" y="2915661"/>
        <a:ext cx="459690" cy="229845"/>
      </dsp:txXfrm>
    </dsp:sp>
    <dsp:sp modelId="{AAFE0345-D9AD-4083-8A66-D4C662A532E5}">
      <dsp:nvSpPr>
        <dsp:cNvPr id="0" name=""/>
        <dsp:cNvSpPr/>
      </dsp:nvSpPr>
      <dsp:spPr>
        <a:xfrm>
          <a:off x="118273" y="3242041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hour</a:t>
          </a:r>
          <a:r>
            <a:rPr lang="es-ES" sz="700" kern="1200" dirty="0"/>
            <a:t>=0</a:t>
          </a:r>
          <a:endParaRPr lang="es-CO" sz="700" kern="1200" dirty="0"/>
        </a:p>
      </dsp:txBody>
      <dsp:txXfrm>
        <a:off x="118273" y="3242041"/>
        <a:ext cx="459690" cy="229845"/>
      </dsp:txXfrm>
    </dsp:sp>
    <dsp:sp modelId="{79CACCB7-D9F9-4C2B-9B91-D5C3DCB81CD1}">
      <dsp:nvSpPr>
        <dsp:cNvPr id="0" name=""/>
        <dsp:cNvSpPr/>
      </dsp:nvSpPr>
      <dsp:spPr>
        <a:xfrm>
          <a:off x="118273" y="3568422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hour</a:t>
          </a:r>
          <a:r>
            <a:rPr lang="es-ES" sz="700" kern="1200" dirty="0"/>
            <a:t>=1</a:t>
          </a:r>
          <a:endParaRPr lang="es-CO" sz="700" kern="1200" dirty="0"/>
        </a:p>
      </dsp:txBody>
      <dsp:txXfrm>
        <a:off x="118273" y="3568422"/>
        <a:ext cx="459690" cy="229845"/>
      </dsp:txXfrm>
    </dsp:sp>
    <dsp:sp modelId="{30C53C49-D8D1-4CB4-AE87-8B396ECA04AD}">
      <dsp:nvSpPr>
        <dsp:cNvPr id="0" name=""/>
        <dsp:cNvSpPr/>
      </dsp:nvSpPr>
      <dsp:spPr>
        <a:xfrm>
          <a:off x="559576" y="2915661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Workingday</a:t>
          </a:r>
          <a:r>
            <a:rPr lang="es-ES" sz="700" kern="1200" dirty="0"/>
            <a:t>=1</a:t>
          </a:r>
          <a:endParaRPr lang="es-CO" sz="700" kern="1200" dirty="0"/>
        </a:p>
      </dsp:txBody>
      <dsp:txXfrm>
        <a:off x="559576" y="2915661"/>
        <a:ext cx="459690" cy="229845"/>
      </dsp:txXfrm>
    </dsp:sp>
    <dsp:sp modelId="{D31C97CF-D21E-45FF-98CF-06F608090262}">
      <dsp:nvSpPr>
        <dsp:cNvPr id="0" name=""/>
        <dsp:cNvSpPr/>
      </dsp:nvSpPr>
      <dsp:spPr>
        <a:xfrm>
          <a:off x="674499" y="3242041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hour</a:t>
          </a:r>
          <a:r>
            <a:rPr lang="es-ES" sz="700" kern="1200" dirty="0"/>
            <a:t>=0</a:t>
          </a:r>
          <a:endParaRPr lang="es-CO" sz="700" kern="1200" dirty="0"/>
        </a:p>
      </dsp:txBody>
      <dsp:txXfrm>
        <a:off x="674499" y="3242041"/>
        <a:ext cx="459690" cy="229845"/>
      </dsp:txXfrm>
    </dsp:sp>
    <dsp:sp modelId="{9CE3D8FE-0AA6-452A-A491-3EB7356980D6}">
      <dsp:nvSpPr>
        <dsp:cNvPr id="0" name=""/>
        <dsp:cNvSpPr/>
      </dsp:nvSpPr>
      <dsp:spPr>
        <a:xfrm>
          <a:off x="674499" y="3568422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hour</a:t>
          </a:r>
          <a:r>
            <a:rPr lang="es-ES" sz="700" kern="1200" dirty="0"/>
            <a:t>=1</a:t>
          </a:r>
          <a:endParaRPr lang="es-CO" sz="700" kern="1200" dirty="0"/>
        </a:p>
      </dsp:txBody>
      <dsp:txXfrm>
        <a:off x="674499" y="3568422"/>
        <a:ext cx="459690" cy="229845"/>
      </dsp:txXfrm>
    </dsp:sp>
    <dsp:sp modelId="{F0A55F72-1495-46FC-B6C7-44C425A26526}">
      <dsp:nvSpPr>
        <dsp:cNvPr id="0" name=""/>
        <dsp:cNvSpPr/>
      </dsp:nvSpPr>
      <dsp:spPr>
        <a:xfrm>
          <a:off x="2343177" y="2589280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Hour</a:t>
          </a:r>
          <a:r>
            <a:rPr lang="es-ES" sz="700" kern="1200" dirty="0"/>
            <a:t>&gt;=2</a:t>
          </a:r>
          <a:endParaRPr lang="es-CO" sz="700" kern="1200" dirty="0"/>
        </a:p>
      </dsp:txBody>
      <dsp:txXfrm>
        <a:off x="2343177" y="2589280"/>
        <a:ext cx="459690" cy="229845"/>
      </dsp:txXfrm>
    </dsp:sp>
    <dsp:sp modelId="{C98BEBC7-0CCE-4869-8D88-24FCC34E3269}">
      <dsp:nvSpPr>
        <dsp:cNvPr id="0" name=""/>
        <dsp:cNvSpPr/>
      </dsp:nvSpPr>
      <dsp:spPr>
        <a:xfrm>
          <a:off x="1508838" y="2915661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Workingday</a:t>
          </a:r>
          <a:r>
            <a:rPr lang="es-ES" sz="700" kern="1200" dirty="0"/>
            <a:t>=0</a:t>
          </a:r>
          <a:endParaRPr lang="es-CO" sz="700" kern="1200" dirty="0"/>
        </a:p>
      </dsp:txBody>
      <dsp:txXfrm>
        <a:off x="1508838" y="2915661"/>
        <a:ext cx="459690" cy="229845"/>
      </dsp:txXfrm>
    </dsp:sp>
    <dsp:sp modelId="{928E9066-478A-4431-A84C-1737F9F8991C}">
      <dsp:nvSpPr>
        <dsp:cNvPr id="0" name=""/>
        <dsp:cNvSpPr/>
      </dsp:nvSpPr>
      <dsp:spPr>
        <a:xfrm>
          <a:off x="1230725" y="3242041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Hour</a:t>
          </a:r>
          <a:r>
            <a:rPr lang="es-ES" sz="700" kern="1200" dirty="0"/>
            <a:t>=2</a:t>
          </a:r>
          <a:endParaRPr lang="es-CO" sz="700" kern="1200" dirty="0"/>
        </a:p>
      </dsp:txBody>
      <dsp:txXfrm>
        <a:off x="1230725" y="3242041"/>
        <a:ext cx="459690" cy="229845"/>
      </dsp:txXfrm>
    </dsp:sp>
    <dsp:sp modelId="{E872FCFD-FF74-481D-86BF-8AC64EB4F129}">
      <dsp:nvSpPr>
        <dsp:cNvPr id="0" name=""/>
        <dsp:cNvSpPr/>
      </dsp:nvSpPr>
      <dsp:spPr>
        <a:xfrm>
          <a:off x="1786951" y="3242041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Hour</a:t>
          </a:r>
          <a:r>
            <a:rPr lang="es-ES" sz="700" kern="1200" dirty="0"/>
            <a:t>&gt;=3</a:t>
          </a:r>
          <a:endParaRPr lang="es-CO" sz="700" kern="1200" dirty="0"/>
        </a:p>
      </dsp:txBody>
      <dsp:txXfrm>
        <a:off x="1786951" y="3242041"/>
        <a:ext cx="459690" cy="229845"/>
      </dsp:txXfrm>
    </dsp:sp>
    <dsp:sp modelId="{1A651EE8-8C05-4F62-9CC6-D669FF00DD74}">
      <dsp:nvSpPr>
        <dsp:cNvPr id="0" name=""/>
        <dsp:cNvSpPr/>
      </dsp:nvSpPr>
      <dsp:spPr>
        <a:xfrm>
          <a:off x="1508838" y="3568422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Hour</a:t>
          </a:r>
          <a:r>
            <a:rPr lang="es-ES" sz="700" kern="1200" dirty="0"/>
            <a:t>=3</a:t>
          </a:r>
          <a:endParaRPr lang="es-CO" sz="700" kern="1200" dirty="0"/>
        </a:p>
      </dsp:txBody>
      <dsp:txXfrm>
        <a:off x="1508838" y="3568422"/>
        <a:ext cx="459690" cy="229845"/>
      </dsp:txXfrm>
    </dsp:sp>
    <dsp:sp modelId="{66004887-18B9-428C-A5EA-ED0F80D566A2}">
      <dsp:nvSpPr>
        <dsp:cNvPr id="0" name=""/>
        <dsp:cNvSpPr/>
      </dsp:nvSpPr>
      <dsp:spPr>
        <a:xfrm>
          <a:off x="2065064" y="3568422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Hour</a:t>
          </a:r>
          <a:r>
            <a:rPr lang="es-ES" sz="700" kern="1200" dirty="0"/>
            <a:t>&gt;=4</a:t>
          </a:r>
          <a:endParaRPr lang="es-CO" sz="700" kern="1200" dirty="0"/>
        </a:p>
      </dsp:txBody>
      <dsp:txXfrm>
        <a:off x="2065064" y="3568422"/>
        <a:ext cx="459690" cy="229845"/>
      </dsp:txXfrm>
    </dsp:sp>
    <dsp:sp modelId="{23C46A3C-EAD7-42BA-81AF-15E18117F619}">
      <dsp:nvSpPr>
        <dsp:cNvPr id="0" name=""/>
        <dsp:cNvSpPr/>
      </dsp:nvSpPr>
      <dsp:spPr>
        <a:xfrm>
          <a:off x="2179986" y="3894802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Hour</a:t>
          </a:r>
          <a:r>
            <a:rPr lang="es-ES" sz="700" kern="1200" dirty="0"/>
            <a:t>=4</a:t>
          </a:r>
          <a:endParaRPr lang="es-CO" sz="700" kern="1200" dirty="0"/>
        </a:p>
      </dsp:txBody>
      <dsp:txXfrm>
        <a:off x="2179986" y="3894802"/>
        <a:ext cx="459690" cy="229845"/>
      </dsp:txXfrm>
    </dsp:sp>
    <dsp:sp modelId="{8E54AF67-DF72-4367-A445-D31E1CEC4EFA}">
      <dsp:nvSpPr>
        <dsp:cNvPr id="0" name=""/>
        <dsp:cNvSpPr/>
      </dsp:nvSpPr>
      <dsp:spPr>
        <a:xfrm>
          <a:off x="2179986" y="4221183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Hour</a:t>
          </a:r>
          <a:r>
            <a:rPr lang="es-ES" sz="700" kern="1200" dirty="0"/>
            <a:t>=5</a:t>
          </a:r>
          <a:endParaRPr lang="es-CO" sz="700" kern="1200" dirty="0"/>
        </a:p>
      </dsp:txBody>
      <dsp:txXfrm>
        <a:off x="2179986" y="4221183"/>
        <a:ext cx="459690" cy="229845"/>
      </dsp:txXfrm>
    </dsp:sp>
    <dsp:sp modelId="{5B01FF2D-6CFA-4B2F-BCA9-290B2207B4C0}">
      <dsp:nvSpPr>
        <dsp:cNvPr id="0" name=""/>
        <dsp:cNvSpPr/>
      </dsp:nvSpPr>
      <dsp:spPr>
        <a:xfrm>
          <a:off x="3177515" y="2915661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Workingday</a:t>
          </a:r>
          <a:r>
            <a:rPr lang="es-ES" sz="700" kern="1200" dirty="0"/>
            <a:t>=1</a:t>
          </a:r>
          <a:endParaRPr lang="es-CO" sz="700" kern="1200" dirty="0"/>
        </a:p>
      </dsp:txBody>
      <dsp:txXfrm>
        <a:off x="3177515" y="2915661"/>
        <a:ext cx="459690" cy="229845"/>
      </dsp:txXfrm>
    </dsp:sp>
    <dsp:sp modelId="{FA660652-2FFD-44A4-B1F8-BAE903D62583}">
      <dsp:nvSpPr>
        <dsp:cNvPr id="0" name=""/>
        <dsp:cNvSpPr/>
      </dsp:nvSpPr>
      <dsp:spPr>
        <a:xfrm>
          <a:off x="2899403" y="3242041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Hour</a:t>
          </a:r>
          <a:r>
            <a:rPr lang="es-ES" sz="700" kern="1200" dirty="0"/>
            <a:t>&lt;5</a:t>
          </a:r>
          <a:endParaRPr lang="es-CO" sz="700" kern="1200" dirty="0"/>
        </a:p>
      </dsp:txBody>
      <dsp:txXfrm>
        <a:off x="2899403" y="3242041"/>
        <a:ext cx="459690" cy="229845"/>
      </dsp:txXfrm>
    </dsp:sp>
    <dsp:sp modelId="{1C91368F-E599-40EC-B0FB-0606104C788B}">
      <dsp:nvSpPr>
        <dsp:cNvPr id="0" name=""/>
        <dsp:cNvSpPr/>
      </dsp:nvSpPr>
      <dsp:spPr>
        <a:xfrm>
          <a:off x="2621290" y="3568422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Hour</a:t>
          </a:r>
          <a:r>
            <a:rPr lang="es-ES" sz="700" kern="1200" dirty="0"/>
            <a:t>&lt;4</a:t>
          </a:r>
          <a:endParaRPr lang="es-CO" sz="700" kern="1200" dirty="0"/>
        </a:p>
      </dsp:txBody>
      <dsp:txXfrm>
        <a:off x="2621290" y="3568422"/>
        <a:ext cx="459690" cy="229845"/>
      </dsp:txXfrm>
    </dsp:sp>
    <dsp:sp modelId="{A1F4DA4D-377E-4A20-AE55-590FE5473FC0}">
      <dsp:nvSpPr>
        <dsp:cNvPr id="0" name=""/>
        <dsp:cNvSpPr/>
      </dsp:nvSpPr>
      <dsp:spPr>
        <a:xfrm>
          <a:off x="2736212" y="3894802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Hour</a:t>
          </a:r>
          <a:r>
            <a:rPr lang="es-ES" sz="700" kern="1200" dirty="0"/>
            <a:t>=2</a:t>
          </a:r>
          <a:endParaRPr lang="es-CO" sz="700" kern="1200" dirty="0"/>
        </a:p>
      </dsp:txBody>
      <dsp:txXfrm>
        <a:off x="2736212" y="3894802"/>
        <a:ext cx="459690" cy="229845"/>
      </dsp:txXfrm>
    </dsp:sp>
    <dsp:sp modelId="{B245D0CA-DA7F-48C9-B2F3-9E589B0781C1}">
      <dsp:nvSpPr>
        <dsp:cNvPr id="0" name=""/>
        <dsp:cNvSpPr/>
      </dsp:nvSpPr>
      <dsp:spPr>
        <a:xfrm>
          <a:off x="2736212" y="4221183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Hour</a:t>
          </a:r>
          <a:r>
            <a:rPr lang="es-ES" sz="700" kern="1200" dirty="0"/>
            <a:t>=3</a:t>
          </a:r>
          <a:endParaRPr lang="es-CO" sz="700" kern="1200" dirty="0"/>
        </a:p>
      </dsp:txBody>
      <dsp:txXfrm>
        <a:off x="2736212" y="4221183"/>
        <a:ext cx="459690" cy="229845"/>
      </dsp:txXfrm>
    </dsp:sp>
    <dsp:sp modelId="{208619CC-71BF-4AA9-BD31-7840C057BA81}">
      <dsp:nvSpPr>
        <dsp:cNvPr id="0" name=""/>
        <dsp:cNvSpPr/>
      </dsp:nvSpPr>
      <dsp:spPr>
        <a:xfrm>
          <a:off x="3177515" y="3568422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Hour</a:t>
          </a:r>
          <a:r>
            <a:rPr lang="es-ES" sz="700" kern="1200" dirty="0"/>
            <a:t>=4</a:t>
          </a:r>
          <a:endParaRPr lang="es-CO" sz="700" kern="1200" dirty="0"/>
        </a:p>
      </dsp:txBody>
      <dsp:txXfrm>
        <a:off x="3177515" y="3568422"/>
        <a:ext cx="459690" cy="229845"/>
      </dsp:txXfrm>
    </dsp:sp>
    <dsp:sp modelId="{D254BFC1-002C-436C-8548-D5A885B60D8F}">
      <dsp:nvSpPr>
        <dsp:cNvPr id="0" name=""/>
        <dsp:cNvSpPr/>
      </dsp:nvSpPr>
      <dsp:spPr>
        <a:xfrm>
          <a:off x="3455628" y="3242041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Hour</a:t>
          </a:r>
          <a:r>
            <a:rPr lang="es-ES" sz="700" kern="1200" dirty="0"/>
            <a:t>=5</a:t>
          </a:r>
          <a:endParaRPr lang="es-CO" sz="700" kern="1200" dirty="0"/>
        </a:p>
      </dsp:txBody>
      <dsp:txXfrm>
        <a:off x="3455628" y="3242041"/>
        <a:ext cx="459690" cy="229845"/>
      </dsp:txXfrm>
    </dsp:sp>
    <dsp:sp modelId="{1D7F456E-0AF7-4678-AFEC-EC59078602BA}">
      <dsp:nvSpPr>
        <dsp:cNvPr id="0" name=""/>
        <dsp:cNvSpPr/>
      </dsp:nvSpPr>
      <dsp:spPr>
        <a:xfrm>
          <a:off x="3618819" y="2262900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Hour</a:t>
          </a:r>
          <a:r>
            <a:rPr lang="es-ES" sz="700" kern="1200" dirty="0"/>
            <a:t>=6</a:t>
          </a:r>
          <a:endParaRPr lang="es-CO" sz="700" kern="1200" dirty="0"/>
        </a:p>
      </dsp:txBody>
      <dsp:txXfrm>
        <a:off x="3618819" y="2262900"/>
        <a:ext cx="459690" cy="229845"/>
      </dsp:txXfrm>
    </dsp:sp>
    <dsp:sp modelId="{089496A2-7E44-437C-84A0-3721EFD6C4D2}">
      <dsp:nvSpPr>
        <dsp:cNvPr id="0" name=""/>
        <dsp:cNvSpPr/>
      </dsp:nvSpPr>
      <dsp:spPr>
        <a:xfrm>
          <a:off x="3733741" y="2589280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Workingday</a:t>
          </a:r>
          <a:r>
            <a:rPr lang="es-ES" sz="700" kern="1200" dirty="0"/>
            <a:t>=0</a:t>
          </a:r>
          <a:endParaRPr lang="es-CO" sz="700" kern="1200" dirty="0"/>
        </a:p>
      </dsp:txBody>
      <dsp:txXfrm>
        <a:off x="3733741" y="2589280"/>
        <a:ext cx="459690" cy="229845"/>
      </dsp:txXfrm>
    </dsp:sp>
    <dsp:sp modelId="{D6929B60-C47D-44E3-AED9-2A5DF83D54A6}">
      <dsp:nvSpPr>
        <dsp:cNvPr id="0" name=""/>
        <dsp:cNvSpPr/>
      </dsp:nvSpPr>
      <dsp:spPr>
        <a:xfrm>
          <a:off x="3733741" y="2915661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Workingday</a:t>
          </a:r>
          <a:r>
            <a:rPr lang="es-ES" sz="700" kern="1200" dirty="0"/>
            <a:t>=1</a:t>
          </a:r>
          <a:endParaRPr lang="es-CO" sz="700" kern="1200" dirty="0"/>
        </a:p>
      </dsp:txBody>
      <dsp:txXfrm>
        <a:off x="3733741" y="2915661"/>
        <a:ext cx="459690" cy="229845"/>
      </dsp:txXfrm>
    </dsp:sp>
    <dsp:sp modelId="{A166A2D4-2B43-4D77-8AD1-2AEF2246E5BD}">
      <dsp:nvSpPr>
        <dsp:cNvPr id="0" name=""/>
        <dsp:cNvSpPr/>
      </dsp:nvSpPr>
      <dsp:spPr>
        <a:xfrm>
          <a:off x="8684612" y="1936519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Hour</a:t>
          </a:r>
          <a:r>
            <a:rPr lang="es-ES" sz="700" kern="1200" dirty="0"/>
            <a:t>&gt;=7</a:t>
          </a:r>
          <a:endParaRPr lang="es-CO" sz="700" kern="1200" dirty="0"/>
        </a:p>
      </dsp:txBody>
      <dsp:txXfrm>
        <a:off x="8684612" y="1936519"/>
        <a:ext cx="459690" cy="229845"/>
      </dsp:txXfrm>
    </dsp:sp>
    <dsp:sp modelId="{8D555EA8-7F0C-4220-BF28-77A1354CA100}">
      <dsp:nvSpPr>
        <dsp:cNvPr id="0" name=""/>
        <dsp:cNvSpPr/>
      </dsp:nvSpPr>
      <dsp:spPr>
        <a:xfrm>
          <a:off x="6821715" y="2262900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Hour</a:t>
          </a:r>
          <a:r>
            <a:rPr lang="es-ES" sz="700" kern="1200" dirty="0"/>
            <a:t>&lt;21</a:t>
          </a:r>
          <a:endParaRPr lang="es-CO" sz="700" kern="1200" dirty="0"/>
        </a:p>
      </dsp:txBody>
      <dsp:txXfrm>
        <a:off x="6821715" y="2262900"/>
        <a:ext cx="459690" cy="229845"/>
      </dsp:txXfrm>
    </dsp:sp>
    <dsp:sp modelId="{790E2EEB-363A-4F46-BC6B-7A1B56DBCA34}">
      <dsp:nvSpPr>
        <dsp:cNvPr id="0" name=""/>
        <dsp:cNvSpPr/>
      </dsp:nvSpPr>
      <dsp:spPr>
        <a:xfrm>
          <a:off x="5181768" y="2589280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Hour</a:t>
          </a:r>
          <a:r>
            <a:rPr lang="es-ES" sz="700" kern="1200" dirty="0"/>
            <a:t> &lt;16</a:t>
          </a:r>
          <a:endParaRPr lang="es-CO" sz="700" kern="1200" dirty="0"/>
        </a:p>
      </dsp:txBody>
      <dsp:txXfrm>
        <a:off x="5181768" y="2589280"/>
        <a:ext cx="459690" cy="229845"/>
      </dsp:txXfrm>
    </dsp:sp>
    <dsp:sp modelId="{5D014AEF-F5F5-4D9F-8303-05C353642030}">
      <dsp:nvSpPr>
        <dsp:cNvPr id="0" name=""/>
        <dsp:cNvSpPr/>
      </dsp:nvSpPr>
      <dsp:spPr>
        <a:xfrm>
          <a:off x="4289967" y="2915661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Hour</a:t>
          </a:r>
          <a:r>
            <a:rPr lang="es-ES" sz="700" kern="1200" dirty="0"/>
            <a:t>&lt;9</a:t>
          </a:r>
          <a:endParaRPr lang="es-CO" sz="700" kern="1200" dirty="0"/>
        </a:p>
      </dsp:txBody>
      <dsp:txXfrm>
        <a:off x="4289967" y="2915661"/>
        <a:ext cx="459690" cy="229845"/>
      </dsp:txXfrm>
    </dsp:sp>
    <dsp:sp modelId="{0A5FDBF6-0B73-4023-8332-79BAF198F8EE}">
      <dsp:nvSpPr>
        <dsp:cNvPr id="0" name=""/>
        <dsp:cNvSpPr/>
      </dsp:nvSpPr>
      <dsp:spPr>
        <a:xfrm>
          <a:off x="4011854" y="3242041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WorkingDay</a:t>
          </a:r>
          <a:r>
            <a:rPr lang="es-ES" sz="700" kern="1200" dirty="0"/>
            <a:t>=0</a:t>
          </a:r>
          <a:endParaRPr lang="es-CO" sz="700" kern="1200" dirty="0"/>
        </a:p>
      </dsp:txBody>
      <dsp:txXfrm>
        <a:off x="4011854" y="3242041"/>
        <a:ext cx="459690" cy="229845"/>
      </dsp:txXfrm>
    </dsp:sp>
    <dsp:sp modelId="{F1534DD6-8499-4270-AA15-30D37B095656}">
      <dsp:nvSpPr>
        <dsp:cNvPr id="0" name=""/>
        <dsp:cNvSpPr/>
      </dsp:nvSpPr>
      <dsp:spPr>
        <a:xfrm>
          <a:off x="4126777" y="3568422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Hour</a:t>
          </a:r>
          <a:r>
            <a:rPr lang="es-ES" sz="700" kern="1200" dirty="0"/>
            <a:t>=7</a:t>
          </a:r>
          <a:endParaRPr lang="es-CO" sz="700" kern="1200" dirty="0"/>
        </a:p>
      </dsp:txBody>
      <dsp:txXfrm>
        <a:off x="4126777" y="3568422"/>
        <a:ext cx="459690" cy="229845"/>
      </dsp:txXfrm>
    </dsp:sp>
    <dsp:sp modelId="{7D6AAD5F-2D96-494A-AD9F-C36987D57240}">
      <dsp:nvSpPr>
        <dsp:cNvPr id="0" name=""/>
        <dsp:cNvSpPr/>
      </dsp:nvSpPr>
      <dsp:spPr>
        <a:xfrm>
          <a:off x="4126777" y="3894802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Hour</a:t>
          </a:r>
          <a:r>
            <a:rPr lang="es-ES" sz="700" kern="1200" dirty="0"/>
            <a:t>=8</a:t>
          </a:r>
          <a:endParaRPr lang="es-CO" sz="700" kern="1200" dirty="0"/>
        </a:p>
      </dsp:txBody>
      <dsp:txXfrm>
        <a:off x="4126777" y="3894802"/>
        <a:ext cx="459690" cy="229845"/>
      </dsp:txXfrm>
    </dsp:sp>
    <dsp:sp modelId="{BA171F7C-78F3-46B6-940B-B2CA437206C5}">
      <dsp:nvSpPr>
        <dsp:cNvPr id="0" name=""/>
        <dsp:cNvSpPr/>
      </dsp:nvSpPr>
      <dsp:spPr>
        <a:xfrm>
          <a:off x="4568080" y="3242041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Workingday</a:t>
          </a:r>
          <a:r>
            <a:rPr lang="es-ES" sz="700" kern="1200" dirty="0"/>
            <a:t>=1</a:t>
          </a:r>
          <a:endParaRPr lang="es-CO" sz="700" kern="1200" dirty="0"/>
        </a:p>
      </dsp:txBody>
      <dsp:txXfrm>
        <a:off x="4568080" y="3242041"/>
        <a:ext cx="459690" cy="229845"/>
      </dsp:txXfrm>
    </dsp:sp>
    <dsp:sp modelId="{A52246BA-EE02-466B-B663-18379E50EACE}">
      <dsp:nvSpPr>
        <dsp:cNvPr id="0" name=""/>
        <dsp:cNvSpPr/>
      </dsp:nvSpPr>
      <dsp:spPr>
        <a:xfrm>
          <a:off x="4683003" y="3568422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Hour</a:t>
          </a:r>
          <a:r>
            <a:rPr lang="es-ES" sz="700" kern="1200" dirty="0"/>
            <a:t>=7</a:t>
          </a:r>
          <a:endParaRPr lang="es-CO" sz="700" kern="1200" dirty="0"/>
        </a:p>
      </dsp:txBody>
      <dsp:txXfrm>
        <a:off x="4683003" y="3568422"/>
        <a:ext cx="459690" cy="229845"/>
      </dsp:txXfrm>
    </dsp:sp>
    <dsp:sp modelId="{511FBB6A-D0D0-4DDF-8766-0352EEDB4070}">
      <dsp:nvSpPr>
        <dsp:cNvPr id="0" name=""/>
        <dsp:cNvSpPr/>
      </dsp:nvSpPr>
      <dsp:spPr>
        <a:xfrm>
          <a:off x="4683003" y="3894802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Hour</a:t>
          </a:r>
          <a:r>
            <a:rPr lang="es-ES" sz="700" kern="1200" dirty="0"/>
            <a:t>=8</a:t>
          </a:r>
          <a:endParaRPr lang="es-CO" sz="700" kern="1200" dirty="0"/>
        </a:p>
      </dsp:txBody>
      <dsp:txXfrm>
        <a:off x="4683003" y="3894802"/>
        <a:ext cx="459690" cy="229845"/>
      </dsp:txXfrm>
    </dsp:sp>
    <dsp:sp modelId="{92E5CBE2-F076-4382-8267-2A4FDA759373}">
      <dsp:nvSpPr>
        <dsp:cNvPr id="0" name=""/>
        <dsp:cNvSpPr/>
      </dsp:nvSpPr>
      <dsp:spPr>
        <a:xfrm>
          <a:off x="6073568" y="2915661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Hour</a:t>
          </a:r>
          <a:r>
            <a:rPr lang="es-ES" sz="700" kern="1200" dirty="0"/>
            <a:t>&gt;=9</a:t>
          </a:r>
          <a:endParaRPr lang="es-CO" sz="700" kern="1200" dirty="0"/>
        </a:p>
      </dsp:txBody>
      <dsp:txXfrm>
        <a:off x="6073568" y="2915661"/>
        <a:ext cx="459690" cy="229845"/>
      </dsp:txXfrm>
    </dsp:sp>
    <dsp:sp modelId="{A7D959FD-4F32-48D2-A1E3-599F9282EC63}">
      <dsp:nvSpPr>
        <dsp:cNvPr id="0" name=""/>
        <dsp:cNvSpPr/>
      </dsp:nvSpPr>
      <dsp:spPr>
        <a:xfrm>
          <a:off x="5517342" y="3242041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Wrorkingday</a:t>
          </a:r>
          <a:r>
            <a:rPr lang="es-ES" sz="700" kern="1200" dirty="0"/>
            <a:t>=0</a:t>
          </a:r>
          <a:endParaRPr lang="es-CO" sz="700" kern="1200" dirty="0"/>
        </a:p>
      </dsp:txBody>
      <dsp:txXfrm>
        <a:off x="5517342" y="3242041"/>
        <a:ext cx="459690" cy="229845"/>
      </dsp:txXfrm>
    </dsp:sp>
    <dsp:sp modelId="{44FCDDDC-3875-4FFB-9710-834BE934FFAF}">
      <dsp:nvSpPr>
        <dsp:cNvPr id="0" name=""/>
        <dsp:cNvSpPr/>
      </dsp:nvSpPr>
      <dsp:spPr>
        <a:xfrm>
          <a:off x="5239229" y="3568422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hour</a:t>
          </a:r>
          <a:r>
            <a:rPr lang="es-ES" sz="700" kern="1200" dirty="0"/>
            <a:t>&lt;11</a:t>
          </a:r>
          <a:endParaRPr lang="es-CO" sz="700" kern="1200" dirty="0"/>
        </a:p>
      </dsp:txBody>
      <dsp:txXfrm>
        <a:off x="5239229" y="3568422"/>
        <a:ext cx="459690" cy="229845"/>
      </dsp:txXfrm>
    </dsp:sp>
    <dsp:sp modelId="{82515A5A-C584-48A0-942E-D28A6E671BD5}">
      <dsp:nvSpPr>
        <dsp:cNvPr id="0" name=""/>
        <dsp:cNvSpPr/>
      </dsp:nvSpPr>
      <dsp:spPr>
        <a:xfrm>
          <a:off x="5354152" y="3894802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Hour</a:t>
          </a:r>
          <a:r>
            <a:rPr lang="es-ES" sz="700" kern="1200" dirty="0"/>
            <a:t>=9</a:t>
          </a:r>
          <a:endParaRPr lang="es-CO" sz="700" kern="1200" dirty="0"/>
        </a:p>
      </dsp:txBody>
      <dsp:txXfrm>
        <a:off x="5354152" y="3894802"/>
        <a:ext cx="459690" cy="229845"/>
      </dsp:txXfrm>
    </dsp:sp>
    <dsp:sp modelId="{01840A71-E53B-430B-8FC1-51870FF6DAE0}">
      <dsp:nvSpPr>
        <dsp:cNvPr id="0" name=""/>
        <dsp:cNvSpPr/>
      </dsp:nvSpPr>
      <dsp:spPr>
        <a:xfrm>
          <a:off x="5354152" y="4221183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Hour</a:t>
          </a:r>
          <a:r>
            <a:rPr lang="es-ES" sz="700" kern="1200" dirty="0"/>
            <a:t>=10</a:t>
          </a:r>
          <a:endParaRPr lang="es-CO" sz="700" kern="1200" dirty="0"/>
        </a:p>
      </dsp:txBody>
      <dsp:txXfrm>
        <a:off x="5354152" y="4221183"/>
        <a:ext cx="459690" cy="229845"/>
      </dsp:txXfrm>
    </dsp:sp>
    <dsp:sp modelId="{8CF0F84D-3816-402D-AE68-388E4CC1C327}">
      <dsp:nvSpPr>
        <dsp:cNvPr id="0" name=""/>
        <dsp:cNvSpPr/>
      </dsp:nvSpPr>
      <dsp:spPr>
        <a:xfrm>
          <a:off x="5795455" y="3568422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Hour</a:t>
          </a:r>
          <a:r>
            <a:rPr lang="es-ES" sz="700" kern="1200" dirty="0"/>
            <a:t>&gt;=11</a:t>
          </a:r>
          <a:endParaRPr lang="es-CO" sz="700" kern="1200" dirty="0"/>
        </a:p>
      </dsp:txBody>
      <dsp:txXfrm>
        <a:off x="5795455" y="3568422"/>
        <a:ext cx="459690" cy="229845"/>
      </dsp:txXfrm>
    </dsp:sp>
    <dsp:sp modelId="{C69838CB-9E90-4770-927C-5254788BDAD1}">
      <dsp:nvSpPr>
        <dsp:cNvPr id="0" name=""/>
        <dsp:cNvSpPr/>
      </dsp:nvSpPr>
      <dsp:spPr>
        <a:xfrm>
          <a:off x="5910377" y="3894802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Hour</a:t>
          </a:r>
          <a:r>
            <a:rPr lang="es-ES" sz="700" kern="1200" dirty="0"/>
            <a:t>=11</a:t>
          </a:r>
          <a:endParaRPr lang="es-CO" sz="700" kern="1200" dirty="0"/>
        </a:p>
      </dsp:txBody>
      <dsp:txXfrm>
        <a:off x="5910377" y="3894802"/>
        <a:ext cx="459690" cy="229845"/>
      </dsp:txXfrm>
    </dsp:sp>
    <dsp:sp modelId="{C2003FD1-52B9-4A4A-AEAA-7E87840984A6}">
      <dsp:nvSpPr>
        <dsp:cNvPr id="0" name=""/>
        <dsp:cNvSpPr/>
      </dsp:nvSpPr>
      <dsp:spPr>
        <a:xfrm>
          <a:off x="5910377" y="4221183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Hour</a:t>
          </a:r>
          <a:r>
            <a:rPr lang="es-ES" sz="700" kern="1200" dirty="0"/>
            <a:t>&gt;=12</a:t>
          </a:r>
          <a:endParaRPr lang="es-CO" sz="700" kern="1200" dirty="0"/>
        </a:p>
      </dsp:txBody>
      <dsp:txXfrm>
        <a:off x="5910377" y="4221183"/>
        <a:ext cx="459690" cy="229845"/>
      </dsp:txXfrm>
    </dsp:sp>
    <dsp:sp modelId="{0771F50B-ADDB-48A3-A6B5-861678537ACA}">
      <dsp:nvSpPr>
        <dsp:cNvPr id="0" name=""/>
        <dsp:cNvSpPr/>
      </dsp:nvSpPr>
      <dsp:spPr>
        <a:xfrm>
          <a:off x="6629794" y="3242041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Workingday</a:t>
          </a:r>
          <a:r>
            <a:rPr lang="es-ES" sz="700" kern="1200" dirty="0"/>
            <a:t>=1</a:t>
          </a:r>
          <a:endParaRPr lang="es-CO" sz="700" kern="1200" dirty="0"/>
        </a:p>
      </dsp:txBody>
      <dsp:txXfrm>
        <a:off x="6629794" y="3242041"/>
        <a:ext cx="459690" cy="229845"/>
      </dsp:txXfrm>
    </dsp:sp>
    <dsp:sp modelId="{9BDDCC90-9C57-460B-8173-26DB20DB514E}">
      <dsp:nvSpPr>
        <dsp:cNvPr id="0" name=""/>
        <dsp:cNvSpPr/>
      </dsp:nvSpPr>
      <dsp:spPr>
        <a:xfrm>
          <a:off x="6351681" y="3568422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Hour</a:t>
          </a:r>
          <a:r>
            <a:rPr lang="es-ES" sz="700" kern="1200" dirty="0"/>
            <a:t>=9</a:t>
          </a:r>
          <a:endParaRPr lang="es-CO" sz="700" kern="1200" dirty="0"/>
        </a:p>
      </dsp:txBody>
      <dsp:txXfrm>
        <a:off x="6351681" y="3568422"/>
        <a:ext cx="459690" cy="229845"/>
      </dsp:txXfrm>
    </dsp:sp>
    <dsp:sp modelId="{1EE13AD6-7EE0-460C-A144-181215D5C4B9}">
      <dsp:nvSpPr>
        <dsp:cNvPr id="0" name=""/>
        <dsp:cNvSpPr/>
      </dsp:nvSpPr>
      <dsp:spPr>
        <a:xfrm>
          <a:off x="6907907" y="3568422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Hour</a:t>
          </a:r>
          <a:r>
            <a:rPr lang="es-ES" sz="700" kern="1200" dirty="0"/>
            <a:t>&gt;=10</a:t>
          </a:r>
          <a:endParaRPr lang="es-CO" sz="700" kern="1200" dirty="0"/>
        </a:p>
      </dsp:txBody>
      <dsp:txXfrm>
        <a:off x="6907907" y="3568422"/>
        <a:ext cx="459690" cy="229845"/>
      </dsp:txXfrm>
    </dsp:sp>
    <dsp:sp modelId="{456FEC22-7CA7-49BF-9E7E-D62220A2BBD7}">
      <dsp:nvSpPr>
        <dsp:cNvPr id="0" name=""/>
        <dsp:cNvSpPr/>
      </dsp:nvSpPr>
      <dsp:spPr>
        <a:xfrm>
          <a:off x="6629794" y="3894802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Hour</a:t>
          </a:r>
          <a:r>
            <a:rPr lang="es-ES" sz="700" kern="1200" dirty="0"/>
            <a:t>&lt;12</a:t>
          </a:r>
          <a:endParaRPr lang="es-CO" sz="700" kern="1200" dirty="0"/>
        </a:p>
      </dsp:txBody>
      <dsp:txXfrm>
        <a:off x="6629794" y="3894802"/>
        <a:ext cx="459690" cy="229845"/>
      </dsp:txXfrm>
    </dsp:sp>
    <dsp:sp modelId="{12CA3439-BF23-4659-AB3E-5354024AD422}">
      <dsp:nvSpPr>
        <dsp:cNvPr id="0" name=""/>
        <dsp:cNvSpPr/>
      </dsp:nvSpPr>
      <dsp:spPr>
        <a:xfrm>
          <a:off x="6744716" y="4221183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Hour</a:t>
          </a:r>
          <a:r>
            <a:rPr lang="es-ES" sz="700" kern="1200" dirty="0"/>
            <a:t>=10</a:t>
          </a:r>
          <a:endParaRPr lang="es-CO" sz="700" kern="1200" dirty="0"/>
        </a:p>
      </dsp:txBody>
      <dsp:txXfrm>
        <a:off x="6744716" y="4221183"/>
        <a:ext cx="459690" cy="229845"/>
      </dsp:txXfrm>
    </dsp:sp>
    <dsp:sp modelId="{CADD337A-A731-41CE-BBB6-3E4DF9187F2B}">
      <dsp:nvSpPr>
        <dsp:cNvPr id="0" name=""/>
        <dsp:cNvSpPr/>
      </dsp:nvSpPr>
      <dsp:spPr>
        <a:xfrm>
          <a:off x="6744716" y="4547563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Hour</a:t>
          </a:r>
          <a:r>
            <a:rPr lang="es-ES" sz="700" kern="1200" dirty="0"/>
            <a:t>=11</a:t>
          </a:r>
          <a:endParaRPr lang="es-CO" sz="700" kern="1200" dirty="0"/>
        </a:p>
      </dsp:txBody>
      <dsp:txXfrm>
        <a:off x="6744716" y="4547563"/>
        <a:ext cx="459690" cy="229845"/>
      </dsp:txXfrm>
    </dsp:sp>
    <dsp:sp modelId="{8D94F45A-A4FC-4D49-B4DF-28DDC6F22BEB}">
      <dsp:nvSpPr>
        <dsp:cNvPr id="0" name=""/>
        <dsp:cNvSpPr/>
      </dsp:nvSpPr>
      <dsp:spPr>
        <a:xfrm>
          <a:off x="7186020" y="3894802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Hour</a:t>
          </a:r>
          <a:r>
            <a:rPr lang="es-ES" sz="700" kern="1200" dirty="0"/>
            <a:t>&gt;=12</a:t>
          </a:r>
          <a:endParaRPr lang="es-CO" sz="700" kern="1200" dirty="0"/>
        </a:p>
      </dsp:txBody>
      <dsp:txXfrm>
        <a:off x="7186020" y="3894802"/>
        <a:ext cx="459690" cy="229845"/>
      </dsp:txXfrm>
    </dsp:sp>
    <dsp:sp modelId="{00C2406B-3E3A-465F-92EA-687B09B71DB1}">
      <dsp:nvSpPr>
        <dsp:cNvPr id="0" name=""/>
        <dsp:cNvSpPr/>
      </dsp:nvSpPr>
      <dsp:spPr>
        <a:xfrm>
          <a:off x="7300942" y="4221183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Hour</a:t>
          </a:r>
          <a:r>
            <a:rPr lang="es-ES" sz="700" kern="1200" dirty="0"/>
            <a:t>&lt;14</a:t>
          </a:r>
          <a:endParaRPr lang="es-CO" sz="700" kern="1200" dirty="0"/>
        </a:p>
      </dsp:txBody>
      <dsp:txXfrm>
        <a:off x="7300942" y="4221183"/>
        <a:ext cx="459690" cy="229845"/>
      </dsp:txXfrm>
    </dsp:sp>
    <dsp:sp modelId="{C51BD971-3898-4893-B7A7-14093D85D459}">
      <dsp:nvSpPr>
        <dsp:cNvPr id="0" name=""/>
        <dsp:cNvSpPr/>
      </dsp:nvSpPr>
      <dsp:spPr>
        <a:xfrm>
          <a:off x="7300942" y="4547563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Hour</a:t>
          </a:r>
          <a:r>
            <a:rPr lang="es-ES" sz="700" kern="1200" dirty="0"/>
            <a:t>&gt;=14</a:t>
          </a:r>
          <a:endParaRPr lang="es-CO" sz="700" kern="1200" dirty="0"/>
        </a:p>
      </dsp:txBody>
      <dsp:txXfrm>
        <a:off x="7300942" y="4547563"/>
        <a:ext cx="459690" cy="229845"/>
      </dsp:txXfrm>
    </dsp:sp>
    <dsp:sp modelId="{E89BB4C6-452F-453A-B6F2-36757146F835}">
      <dsp:nvSpPr>
        <dsp:cNvPr id="0" name=""/>
        <dsp:cNvSpPr/>
      </dsp:nvSpPr>
      <dsp:spPr>
        <a:xfrm>
          <a:off x="8461662" y="2589280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Hour</a:t>
          </a:r>
          <a:r>
            <a:rPr lang="es-ES" sz="700" kern="1200" dirty="0"/>
            <a:t>&gt;=16</a:t>
          </a:r>
          <a:endParaRPr lang="es-CO" sz="700" kern="1200" dirty="0"/>
        </a:p>
      </dsp:txBody>
      <dsp:txXfrm>
        <a:off x="8461662" y="2589280"/>
        <a:ext cx="459690" cy="229845"/>
      </dsp:txXfrm>
    </dsp:sp>
    <dsp:sp modelId="{2F601346-7370-42F0-A041-4F8ACBC00B6D}">
      <dsp:nvSpPr>
        <dsp:cNvPr id="0" name=""/>
        <dsp:cNvSpPr/>
      </dsp:nvSpPr>
      <dsp:spPr>
        <a:xfrm>
          <a:off x="7905436" y="2915661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Hour</a:t>
          </a:r>
          <a:r>
            <a:rPr lang="es-ES" sz="700" kern="1200" dirty="0"/>
            <a:t>&lt;19</a:t>
          </a:r>
          <a:endParaRPr lang="es-CO" sz="700" kern="1200" dirty="0"/>
        </a:p>
      </dsp:txBody>
      <dsp:txXfrm>
        <a:off x="7905436" y="2915661"/>
        <a:ext cx="459690" cy="229845"/>
      </dsp:txXfrm>
    </dsp:sp>
    <dsp:sp modelId="{FC1BB6B4-2C5A-4A59-9E0D-CCA44BAFB7A9}">
      <dsp:nvSpPr>
        <dsp:cNvPr id="0" name=""/>
        <dsp:cNvSpPr/>
      </dsp:nvSpPr>
      <dsp:spPr>
        <a:xfrm>
          <a:off x="7627323" y="3242041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Hour</a:t>
          </a:r>
          <a:r>
            <a:rPr lang="es-ES" sz="700" kern="1200" dirty="0"/>
            <a:t>=16</a:t>
          </a:r>
          <a:endParaRPr lang="es-CO" sz="700" kern="1200" dirty="0"/>
        </a:p>
      </dsp:txBody>
      <dsp:txXfrm>
        <a:off x="7627323" y="3242041"/>
        <a:ext cx="459690" cy="229845"/>
      </dsp:txXfrm>
    </dsp:sp>
    <dsp:sp modelId="{0757DBAE-91E1-470D-B20D-16B9367C45CD}">
      <dsp:nvSpPr>
        <dsp:cNvPr id="0" name=""/>
        <dsp:cNvSpPr/>
      </dsp:nvSpPr>
      <dsp:spPr>
        <a:xfrm>
          <a:off x="7742245" y="3568422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Woringday</a:t>
          </a:r>
          <a:r>
            <a:rPr lang="es-ES" sz="700" kern="1200" dirty="0"/>
            <a:t>=0</a:t>
          </a:r>
          <a:endParaRPr lang="es-CO" sz="700" kern="1200" dirty="0"/>
        </a:p>
      </dsp:txBody>
      <dsp:txXfrm>
        <a:off x="7742245" y="3568422"/>
        <a:ext cx="459690" cy="229845"/>
      </dsp:txXfrm>
    </dsp:sp>
    <dsp:sp modelId="{2E973895-2F66-42DC-9D14-256EA4ED2504}">
      <dsp:nvSpPr>
        <dsp:cNvPr id="0" name=""/>
        <dsp:cNvSpPr/>
      </dsp:nvSpPr>
      <dsp:spPr>
        <a:xfrm>
          <a:off x="7742245" y="3894802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WorkingDay</a:t>
          </a:r>
          <a:r>
            <a:rPr lang="es-ES" sz="700" kern="1200" dirty="0"/>
            <a:t>=1</a:t>
          </a:r>
          <a:endParaRPr lang="es-CO" sz="700" kern="1200" dirty="0"/>
        </a:p>
      </dsp:txBody>
      <dsp:txXfrm>
        <a:off x="7742245" y="3894802"/>
        <a:ext cx="459690" cy="229845"/>
      </dsp:txXfrm>
    </dsp:sp>
    <dsp:sp modelId="{CDD9C011-0823-4B77-B21F-A2589A09F1A6}">
      <dsp:nvSpPr>
        <dsp:cNvPr id="0" name=""/>
        <dsp:cNvSpPr/>
      </dsp:nvSpPr>
      <dsp:spPr>
        <a:xfrm>
          <a:off x="8183549" y="3242041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Hour</a:t>
          </a:r>
          <a:r>
            <a:rPr lang="es-ES" sz="700" kern="1200" dirty="0"/>
            <a:t>&gt;=17</a:t>
          </a:r>
          <a:endParaRPr lang="es-CO" sz="700" kern="1200" dirty="0"/>
        </a:p>
      </dsp:txBody>
      <dsp:txXfrm>
        <a:off x="8183549" y="3242041"/>
        <a:ext cx="459690" cy="229845"/>
      </dsp:txXfrm>
    </dsp:sp>
    <dsp:sp modelId="{95F645CA-0915-4AE1-8F89-B0C80C312C98}">
      <dsp:nvSpPr>
        <dsp:cNvPr id="0" name=""/>
        <dsp:cNvSpPr/>
      </dsp:nvSpPr>
      <dsp:spPr>
        <a:xfrm>
          <a:off x="8298471" y="3568422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Woringday</a:t>
          </a:r>
          <a:r>
            <a:rPr lang="es-ES" sz="700" kern="1200" dirty="0"/>
            <a:t>=0</a:t>
          </a:r>
          <a:endParaRPr lang="es-CO" sz="700" kern="1200" dirty="0"/>
        </a:p>
      </dsp:txBody>
      <dsp:txXfrm>
        <a:off x="8298471" y="3568422"/>
        <a:ext cx="459690" cy="229845"/>
      </dsp:txXfrm>
    </dsp:sp>
    <dsp:sp modelId="{24BA9FF2-8CBB-426E-8AA0-369439535B27}">
      <dsp:nvSpPr>
        <dsp:cNvPr id="0" name=""/>
        <dsp:cNvSpPr/>
      </dsp:nvSpPr>
      <dsp:spPr>
        <a:xfrm>
          <a:off x="8298471" y="3894802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WorkingDay</a:t>
          </a:r>
          <a:r>
            <a:rPr lang="es-ES" sz="700" kern="1200" dirty="0"/>
            <a:t>=1</a:t>
          </a:r>
          <a:endParaRPr lang="es-CO" sz="700" kern="1200" dirty="0"/>
        </a:p>
      </dsp:txBody>
      <dsp:txXfrm>
        <a:off x="8298471" y="3894802"/>
        <a:ext cx="459690" cy="229845"/>
      </dsp:txXfrm>
    </dsp:sp>
    <dsp:sp modelId="{19D8D247-18E5-46F3-A229-951777490955}">
      <dsp:nvSpPr>
        <dsp:cNvPr id="0" name=""/>
        <dsp:cNvSpPr/>
      </dsp:nvSpPr>
      <dsp:spPr>
        <a:xfrm>
          <a:off x="9017887" y="2915661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Hour</a:t>
          </a:r>
          <a:r>
            <a:rPr lang="es-ES" sz="700" kern="1200" dirty="0"/>
            <a:t>&gt;=19</a:t>
          </a:r>
          <a:endParaRPr lang="es-CO" sz="700" kern="1200" dirty="0"/>
        </a:p>
      </dsp:txBody>
      <dsp:txXfrm>
        <a:off x="9017887" y="2915661"/>
        <a:ext cx="459690" cy="229845"/>
      </dsp:txXfrm>
    </dsp:sp>
    <dsp:sp modelId="{2DF71F6C-9555-4065-AFA8-C99E598C3BEB}">
      <dsp:nvSpPr>
        <dsp:cNvPr id="0" name=""/>
        <dsp:cNvSpPr/>
      </dsp:nvSpPr>
      <dsp:spPr>
        <a:xfrm>
          <a:off x="8739775" y="3242041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Hour</a:t>
          </a:r>
          <a:r>
            <a:rPr lang="es-ES" sz="700" kern="1200" dirty="0"/>
            <a:t>=19</a:t>
          </a:r>
          <a:endParaRPr lang="es-CO" sz="700" kern="1200" dirty="0"/>
        </a:p>
      </dsp:txBody>
      <dsp:txXfrm>
        <a:off x="8739775" y="3242041"/>
        <a:ext cx="459690" cy="229845"/>
      </dsp:txXfrm>
    </dsp:sp>
    <dsp:sp modelId="{CA1A1675-618E-4C11-AEBF-B45663D0E7F7}">
      <dsp:nvSpPr>
        <dsp:cNvPr id="0" name=""/>
        <dsp:cNvSpPr/>
      </dsp:nvSpPr>
      <dsp:spPr>
        <a:xfrm>
          <a:off x="8854697" y="3568422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/>
            <a:t>Woringday=0</a:t>
          </a:r>
          <a:endParaRPr lang="es-CO" sz="700" kern="1200" dirty="0"/>
        </a:p>
      </dsp:txBody>
      <dsp:txXfrm>
        <a:off x="8854697" y="3568422"/>
        <a:ext cx="459690" cy="229845"/>
      </dsp:txXfrm>
    </dsp:sp>
    <dsp:sp modelId="{2BEE455B-F807-4386-9A92-4722ECEA0F6D}">
      <dsp:nvSpPr>
        <dsp:cNvPr id="0" name=""/>
        <dsp:cNvSpPr/>
      </dsp:nvSpPr>
      <dsp:spPr>
        <a:xfrm>
          <a:off x="8854697" y="3894802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WorkingDay</a:t>
          </a:r>
          <a:r>
            <a:rPr lang="es-ES" sz="700" kern="1200" dirty="0"/>
            <a:t>=1</a:t>
          </a:r>
          <a:endParaRPr lang="es-CO" sz="700" kern="1200" dirty="0"/>
        </a:p>
      </dsp:txBody>
      <dsp:txXfrm>
        <a:off x="8854697" y="3894802"/>
        <a:ext cx="459690" cy="229845"/>
      </dsp:txXfrm>
    </dsp:sp>
    <dsp:sp modelId="{D7E38AAF-B79F-4E91-B4F3-8C65457C0387}">
      <dsp:nvSpPr>
        <dsp:cNvPr id="0" name=""/>
        <dsp:cNvSpPr/>
      </dsp:nvSpPr>
      <dsp:spPr>
        <a:xfrm>
          <a:off x="9296000" y="3242041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Hour</a:t>
          </a:r>
          <a:r>
            <a:rPr lang="es-ES" sz="700" kern="1200" dirty="0"/>
            <a:t>=20</a:t>
          </a:r>
          <a:endParaRPr lang="es-CO" sz="700" kern="1200" dirty="0"/>
        </a:p>
      </dsp:txBody>
      <dsp:txXfrm>
        <a:off x="9296000" y="3242041"/>
        <a:ext cx="459690" cy="229845"/>
      </dsp:txXfrm>
    </dsp:sp>
    <dsp:sp modelId="{81E6FD48-0CC1-4453-8391-0C000FA93BA6}">
      <dsp:nvSpPr>
        <dsp:cNvPr id="0" name=""/>
        <dsp:cNvSpPr/>
      </dsp:nvSpPr>
      <dsp:spPr>
        <a:xfrm>
          <a:off x="9410923" y="3568422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Woringday</a:t>
          </a:r>
          <a:r>
            <a:rPr lang="es-ES" sz="700" kern="1200" dirty="0"/>
            <a:t>=0</a:t>
          </a:r>
          <a:endParaRPr lang="es-CO" sz="700" kern="1200" dirty="0"/>
        </a:p>
      </dsp:txBody>
      <dsp:txXfrm>
        <a:off x="9410923" y="3568422"/>
        <a:ext cx="459690" cy="229845"/>
      </dsp:txXfrm>
    </dsp:sp>
    <dsp:sp modelId="{25660AB6-8E1F-41FD-A172-E2E3A130B631}">
      <dsp:nvSpPr>
        <dsp:cNvPr id="0" name=""/>
        <dsp:cNvSpPr/>
      </dsp:nvSpPr>
      <dsp:spPr>
        <a:xfrm>
          <a:off x="9410923" y="3894802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WorkingDay</a:t>
          </a:r>
          <a:r>
            <a:rPr lang="es-ES" sz="700" kern="1200" dirty="0"/>
            <a:t>=1</a:t>
          </a:r>
          <a:endParaRPr lang="es-CO" sz="700" kern="1200" dirty="0"/>
        </a:p>
      </dsp:txBody>
      <dsp:txXfrm>
        <a:off x="9410923" y="3894802"/>
        <a:ext cx="459690" cy="229845"/>
      </dsp:txXfrm>
    </dsp:sp>
    <dsp:sp modelId="{DEA6AB7C-1304-46F4-BBEC-59067491EC2E}">
      <dsp:nvSpPr>
        <dsp:cNvPr id="0" name=""/>
        <dsp:cNvSpPr/>
      </dsp:nvSpPr>
      <dsp:spPr>
        <a:xfrm>
          <a:off x="10547509" y="2262900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Hour</a:t>
          </a:r>
          <a:r>
            <a:rPr lang="es-ES" sz="700" kern="1200" dirty="0"/>
            <a:t>&gt;=21</a:t>
          </a:r>
          <a:endParaRPr lang="es-CO" sz="700" kern="1200" dirty="0"/>
        </a:p>
      </dsp:txBody>
      <dsp:txXfrm>
        <a:off x="10547509" y="2262900"/>
        <a:ext cx="459690" cy="229845"/>
      </dsp:txXfrm>
    </dsp:sp>
    <dsp:sp modelId="{ED8EBE10-45DF-4164-945E-E24910BBBBED}">
      <dsp:nvSpPr>
        <dsp:cNvPr id="0" name=""/>
        <dsp:cNvSpPr/>
      </dsp:nvSpPr>
      <dsp:spPr>
        <a:xfrm>
          <a:off x="10130339" y="2589280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Hour</a:t>
          </a:r>
          <a:r>
            <a:rPr lang="es-ES" sz="700" kern="1200" dirty="0"/>
            <a:t>&lt;23</a:t>
          </a:r>
          <a:endParaRPr lang="es-CO" sz="700" kern="1200" dirty="0"/>
        </a:p>
      </dsp:txBody>
      <dsp:txXfrm>
        <a:off x="10130339" y="2589280"/>
        <a:ext cx="459690" cy="229845"/>
      </dsp:txXfrm>
    </dsp:sp>
    <dsp:sp modelId="{619D11CD-9BCF-4D1F-84D1-4611AA7DBD07}">
      <dsp:nvSpPr>
        <dsp:cNvPr id="0" name=""/>
        <dsp:cNvSpPr/>
      </dsp:nvSpPr>
      <dsp:spPr>
        <a:xfrm>
          <a:off x="9852226" y="2915661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Hour</a:t>
          </a:r>
          <a:r>
            <a:rPr lang="es-ES" sz="700" kern="1200" dirty="0"/>
            <a:t>=21</a:t>
          </a:r>
          <a:endParaRPr lang="es-CO" sz="700" kern="1200" dirty="0"/>
        </a:p>
      </dsp:txBody>
      <dsp:txXfrm>
        <a:off x="9852226" y="2915661"/>
        <a:ext cx="459690" cy="229845"/>
      </dsp:txXfrm>
    </dsp:sp>
    <dsp:sp modelId="{67DF4EC6-5309-4C29-800B-BEDE5F9AA3FD}">
      <dsp:nvSpPr>
        <dsp:cNvPr id="0" name=""/>
        <dsp:cNvSpPr/>
      </dsp:nvSpPr>
      <dsp:spPr>
        <a:xfrm>
          <a:off x="9967149" y="3242041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/>
            <a:t>Woringday=0</a:t>
          </a:r>
          <a:endParaRPr lang="es-CO" sz="700" kern="1200" dirty="0"/>
        </a:p>
      </dsp:txBody>
      <dsp:txXfrm>
        <a:off x="9967149" y="3242041"/>
        <a:ext cx="459690" cy="229845"/>
      </dsp:txXfrm>
    </dsp:sp>
    <dsp:sp modelId="{299BDD96-D60A-4EB1-90F0-11F22F887323}">
      <dsp:nvSpPr>
        <dsp:cNvPr id="0" name=""/>
        <dsp:cNvSpPr/>
      </dsp:nvSpPr>
      <dsp:spPr>
        <a:xfrm>
          <a:off x="9967149" y="3568422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WorkingDay</a:t>
          </a:r>
          <a:r>
            <a:rPr lang="es-ES" sz="700" kern="1200" dirty="0"/>
            <a:t>=1</a:t>
          </a:r>
          <a:endParaRPr lang="es-CO" sz="700" kern="1200" dirty="0"/>
        </a:p>
      </dsp:txBody>
      <dsp:txXfrm>
        <a:off x="9967149" y="3568422"/>
        <a:ext cx="459690" cy="229845"/>
      </dsp:txXfrm>
    </dsp:sp>
    <dsp:sp modelId="{B36F0CED-2D7F-47C3-A41B-2CEE9EF07B38}">
      <dsp:nvSpPr>
        <dsp:cNvPr id="0" name=""/>
        <dsp:cNvSpPr/>
      </dsp:nvSpPr>
      <dsp:spPr>
        <a:xfrm>
          <a:off x="10408452" y="2915661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Hour</a:t>
          </a:r>
          <a:r>
            <a:rPr lang="es-ES" sz="700" kern="1200" dirty="0"/>
            <a:t>=22</a:t>
          </a:r>
          <a:endParaRPr lang="es-CO" sz="700" kern="1200" dirty="0"/>
        </a:p>
      </dsp:txBody>
      <dsp:txXfrm>
        <a:off x="10408452" y="2915661"/>
        <a:ext cx="459690" cy="229845"/>
      </dsp:txXfrm>
    </dsp:sp>
    <dsp:sp modelId="{BE469312-8703-4B24-80A5-8B2A27FEFCC6}">
      <dsp:nvSpPr>
        <dsp:cNvPr id="0" name=""/>
        <dsp:cNvSpPr/>
      </dsp:nvSpPr>
      <dsp:spPr>
        <a:xfrm>
          <a:off x="10523375" y="3242041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Woringday</a:t>
          </a:r>
          <a:r>
            <a:rPr lang="es-ES" sz="700" kern="1200" dirty="0"/>
            <a:t>=0</a:t>
          </a:r>
          <a:endParaRPr lang="es-CO" sz="700" kern="1200" dirty="0"/>
        </a:p>
      </dsp:txBody>
      <dsp:txXfrm>
        <a:off x="10523375" y="3242041"/>
        <a:ext cx="459690" cy="229845"/>
      </dsp:txXfrm>
    </dsp:sp>
    <dsp:sp modelId="{13E13590-42C2-4A32-A05D-F37A77CD3235}">
      <dsp:nvSpPr>
        <dsp:cNvPr id="0" name=""/>
        <dsp:cNvSpPr/>
      </dsp:nvSpPr>
      <dsp:spPr>
        <a:xfrm>
          <a:off x="10523375" y="3568422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WorkingDay</a:t>
          </a:r>
          <a:r>
            <a:rPr lang="es-ES" sz="700" kern="1200" dirty="0"/>
            <a:t>=1</a:t>
          </a:r>
          <a:endParaRPr lang="es-CO" sz="700" kern="1200" dirty="0"/>
        </a:p>
      </dsp:txBody>
      <dsp:txXfrm>
        <a:off x="10523375" y="3568422"/>
        <a:ext cx="459690" cy="229845"/>
      </dsp:txXfrm>
    </dsp:sp>
    <dsp:sp modelId="{EB2644A2-D610-400A-904D-CDBED1FF5A5D}">
      <dsp:nvSpPr>
        <dsp:cNvPr id="0" name=""/>
        <dsp:cNvSpPr/>
      </dsp:nvSpPr>
      <dsp:spPr>
        <a:xfrm>
          <a:off x="10964678" y="2589280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Hour</a:t>
          </a:r>
          <a:r>
            <a:rPr lang="es-ES" sz="700" kern="1200" dirty="0"/>
            <a:t>=23</a:t>
          </a:r>
          <a:endParaRPr lang="es-CO" sz="700" kern="1200" dirty="0"/>
        </a:p>
      </dsp:txBody>
      <dsp:txXfrm>
        <a:off x="10964678" y="2589280"/>
        <a:ext cx="459690" cy="229845"/>
      </dsp:txXfrm>
    </dsp:sp>
    <dsp:sp modelId="{D9ECEBF8-E17D-4772-B461-D1B280F81A9C}">
      <dsp:nvSpPr>
        <dsp:cNvPr id="0" name=""/>
        <dsp:cNvSpPr/>
      </dsp:nvSpPr>
      <dsp:spPr>
        <a:xfrm>
          <a:off x="11079601" y="2915661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/>
            <a:t>Woringday=0</a:t>
          </a:r>
          <a:endParaRPr lang="es-CO" sz="700" kern="1200" dirty="0"/>
        </a:p>
      </dsp:txBody>
      <dsp:txXfrm>
        <a:off x="11079601" y="2915661"/>
        <a:ext cx="459690" cy="229845"/>
      </dsp:txXfrm>
    </dsp:sp>
    <dsp:sp modelId="{2D3272F1-0F07-435B-9499-58886F6032F5}">
      <dsp:nvSpPr>
        <dsp:cNvPr id="0" name=""/>
        <dsp:cNvSpPr/>
      </dsp:nvSpPr>
      <dsp:spPr>
        <a:xfrm>
          <a:off x="11079601" y="3242041"/>
          <a:ext cx="459690" cy="22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 err="1"/>
            <a:t>WorkingDay</a:t>
          </a:r>
          <a:r>
            <a:rPr lang="es-ES" sz="700" kern="1200" dirty="0"/>
            <a:t>=1</a:t>
          </a:r>
          <a:endParaRPr lang="es-CO" sz="700" kern="1200" dirty="0"/>
        </a:p>
      </dsp:txBody>
      <dsp:txXfrm>
        <a:off x="11079601" y="3242041"/>
        <a:ext cx="459690" cy="2298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56D38-5BCB-4CF8-B357-07055441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957379-B948-4311-B3E3-DFD4D5D0D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A69BA7-355C-4BED-8F33-4135E341C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5EED-ECDE-4A0B-9922-D9F054FC5E4F}" type="datetimeFigureOut">
              <a:rPr lang="es-CO" smtClean="0"/>
              <a:t>18/02/2019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742E3F-176B-44DE-B005-96C4BB6D8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582EB1-7E9C-4950-8A77-C4B5092B5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3230-6CE3-40AB-819E-50D98D726F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7412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194D1-F405-49C1-82B9-B07594C04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FFB40CF-85A1-4DE6-B7E1-5F481A6F3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27F3AB-1EA7-4A6A-9C21-964C5A30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5EED-ECDE-4A0B-9922-D9F054FC5E4F}" type="datetimeFigureOut">
              <a:rPr lang="es-CO" smtClean="0"/>
              <a:t>18/02/2019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639FCE-2F8A-451A-8FFE-1EEADA55D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B04ECF-EE8C-4F5B-AFED-12B4C06E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3230-6CE3-40AB-819E-50D98D726F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41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966CCE8-4C38-46E6-9224-98F2D5822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8BAA1D8-3EAB-4C67-90F2-2C6D87330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F5FC08-1CC5-40A5-8D2B-BF48F471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5EED-ECDE-4A0B-9922-D9F054FC5E4F}" type="datetimeFigureOut">
              <a:rPr lang="es-CO" smtClean="0"/>
              <a:t>18/02/2019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8949AF-0532-4164-8A25-2E3D9614A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6CDC55-BE46-4E01-B2C5-27BA20942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3230-6CE3-40AB-819E-50D98D726F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64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7F2A6-6773-4001-8123-B44703F0B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0ABB8E-89E8-4DFF-8C17-7C48E1169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CDFEBD-094F-47B4-84D7-45EB27F97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5EED-ECDE-4A0B-9922-D9F054FC5E4F}" type="datetimeFigureOut">
              <a:rPr lang="es-CO" smtClean="0"/>
              <a:t>18/02/2019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66A484-69C5-4232-99E4-853FB0304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5E0A0F-74B1-4B6B-856B-587FF748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3230-6CE3-40AB-819E-50D98D726F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985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3AE70-F3A2-40C7-A633-744848CC4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722B80-A0F0-4B8E-B14C-6D397A039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7AFFC1-2543-45C3-A128-B2B922AC8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5EED-ECDE-4A0B-9922-D9F054FC5E4F}" type="datetimeFigureOut">
              <a:rPr lang="es-CO" smtClean="0"/>
              <a:t>18/02/2019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8CF037-3030-4831-9839-DA434973A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A02526-8EEE-4D04-B190-969FE65B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3230-6CE3-40AB-819E-50D98D726F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2784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668250-9598-454F-928A-6922CF55C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36234E-08A1-4CAB-8A95-9DC50BBAC6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F602E2-9BB1-40FE-9710-7F9BB62D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F0A67B-8BBB-477B-B023-2FB3FDED0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5EED-ECDE-4A0B-9922-D9F054FC5E4F}" type="datetimeFigureOut">
              <a:rPr lang="es-CO" smtClean="0"/>
              <a:t>18/02/2019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57AE3F-A639-47AE-A33E-2DF833FA8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649359-1912-4E39-81B8-26A2A6377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3230-6CE3-40AB-819E-50D98D726F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119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ADE9B-3DAB-40C0-BD2F-FD4114F75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41A154-845B-40DD-8BA7-D3AC85A02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11E4FF-AB28-4C62-AB64-C202CB2C9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94F1E26-3E71-4ADF-9CCA-324F37012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175F3A2-4432-4FC0-BBCE-964C0ECA9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E8D9319-F0DC-41FB-821A-DB25EDDE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5EED-ECDE-4A0B-9922-D9F054FC5E4F}" type="datetimeFigureOut">
              <a:rPr lang="es-CO" smtClean="0"/>
              <a:t>18/02/2019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DA8D183-8D02-43B3-91F9-E599EF2AA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D4FB769-28F7-4047-8579-100C76E15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3230-6CE3-40AB-819E-50D98D726F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8944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C96D7-3779-404E-BF04-C0D1DF28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BE1C1F9-961E-4A21-BC44-0BA0E83C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5EED-ECDE-4A0B-9922-D9F054FC5E4F}" type="datetimeFigureOut">
              <a:rPr lang="es-CO" smtClean="0"/>
              <a:t>18/02/2019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9BCE2-2957-4A13-AF8C-97B79D570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743EF01-2DED-44DE-B588-80CDE24A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3230-6CE3-40AB-819E-50D98D726F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511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8C04BFE-752D-4811-865E-9293FCB19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5EED-ECDE-4A0B-9922-D9F054FC5E4F}" type="datetimeFigureOut">
              <a:rPr lang="es-CO" smtClean="0"/>
              <a:t>18/02/2019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2EC92A0-595E-4DE8-8BBD-5D5684298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362A18-4F7A-4085-854E-ACDE8C5F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3230-6CE3-40AB-819E-50D98D726F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482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F143E-B761-46BF-8236-AD1B4BAC2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A9FBE5-123B-4604-868A-4E17EAD35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89F8D8-99C6-4B1C-947B-A3C6A3E34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883FEC-B1FB-40FF-AF24-57EB7330B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5EED-ECDE-4A0B-9922-D9F054FC5E4F}" type="datetimeFigureOut">
              <a:rPr lang="es-CO" smtClean="0"/>
              <a:t>18/02/2019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63BAF0-65FD-4890-8160-0D75BE42D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74904E-5372-49D1-96B0-2478A882C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3230-6CE3-40AB-819E-50D98D726F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7935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214ED-40B8-4220-BCDC-1B50D8F62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2409B96-FBE8-4C32-BE5C-5E7FAA55F4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43D6CA-4664-46B4-9A41-71C220A02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D9E1B1-24FE-48AC-B99B-A4E5A251E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5EED-ECDE-4A0B-9922-D9F054FC5E4F}" type="datetimeFigureOut">
              <a:rPr lang="es-CO" smtClean="0"/>
              <a:t>18/02/2019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DAB507-3505-42CF-9396-B4BF4B8F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A35D19-CA1D-45B7-B267-C593AD95F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3230-6CE3-40AB-819E-50D98D726F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071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B1E9828-5280-4A07-9EA7-FA1F94C41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958366-86D8-4BFC-B288-2C4DE3AF8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BFF04E-12AE-43F0-9CE3-A0F415CBA0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E5EED-ECDE-4A0B-9922-D9F054FC5E4F}" type="datetimeFigureOut">
              <a:rPr lang="es-CO" smtClean="0"/>
              <a:t>18/02/2019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D1D1B6-38DF-4FDC-9325-A78B6C53F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CC0C7C-121D-4332-8523-DF49CA255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B3230-6CE3-40AB-819E-50D98D726F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537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BBBC6E3E-B3C8-4195-B20D-9B08BA7B4D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6125153"/>
              </p:ext>
            </p:extLst>
          </p:nvPr>
        </p:nvGraphicFramePr>
        <p:xfrm>
          <a:off x="0" y="291548"/>
          <a:ext cx="11542643" cy="6387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52776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241</Words>
  <Application>Microsoft Office PowerPoint</Application>
  <PresentationFormat>Panorámica</PresentationFormat>
  <Paragraphs>81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ML-109330</dc:creator>
  <cp:lastModifiedBy>ML-109330</cp:lastModifiedBy>
  <cp:revision>7</cp:revision>
  <dcterms:created xsi:type="dcterms:W3CDTF">2019-02-18T14:51:43Z</dcterms:created>
  <dcterms:modified xsi:type="dcterms:W3CDTF">2019-02-18T15:53:06Z</dcterms:modified>
</cp:coreProperties>
</file>