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4/24/2020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6000" dirty="0" err="1" smtClean="0"/>
              <a:t>Opening</a:t>
            </a:r>
            <a:r>
              <a:rPr lang="es-MX" sz="6000" dirty="0" smtClean="0"/>
              <a:t> a new restaurant in North York, Ontario.</a:t>
            </a:r>
            <a:endParaRPr lang="es-MX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188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problem</a:t>
            </a:r>
            <a:r>
              <a:rPr lang="es-MX" dirty="0" smtClean="0"/>
              <a:t>: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2093976"/>
            <a:ext cx="6123959" cy="409167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36176" y="2326341"/>
            <a:ext cx="56743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objective of this presentation is to share my discoveries when analyzing which could be the best neighborhood in which to open a new restaurant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We will see </a:t>
            </a:r>
            <a:r>
              <a:rPr lang="en-US" sz="2000" dirty="0"/>
              <a:t>the two different </a:t>
            </a:r>
            <a:r>
              <a:rPr lang="en-US" sz="2000" dirty="0" smtClean="0"/>
              <a:t>approaches I thought this problem can be solved.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9446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How</a:t>
            </a:r>
            <a:r>
              <a:rPr lang="es-MX" dirty="0" smtClean="0"/>
              <a:t> are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going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solve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5922623" cy="4050792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We</a:t>
            </a:r>
            <a:r>
              <a:rPr lang="es-MX" dirty="0" smtClean="0"/>
              <a:t> are </a:t>
            </a:r>
            <a:r>
              <a:rPr lang="es-MX" dirty="0" err="1" smtClean="0"/>
              <a:t>going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use a </a:t>
            </a:r>
            <a:r>
              <a:rPr lang="es-MX" dirty="0" err="1" smtClean="0"/>
              <a:t>python</a:t>
            </a:r>
            <a:r>
              <a:rPr lang="es-MX" dirty="0" smtClean="0"/>
              <a:t> notebook and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Foursquare</a:t>
            </a:r>
            <a:r>
              <a:rPr lang="es-MX" dirty="0" smtClean="0"/>
              <a:t> API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count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number</a:t>
            </a:r>
            <a:r>
              <a:rPr lang="es-MX" dirty="0" smtClean="0"/>
              <a:t> of </a:t>
            </a:r>
            <a:r>
              <a:rPr lang="es-MX" dirty="0" err="1" smtClean="0"/>
              <a:t>alredy</a:t>
            </a:r>
            <a:r>
              <a:rPr lang="es-MX" dirty="0" smtClean="0"/>
              <a:t> </a:t>
            </a:r>
            <a:r>
              <a:rPr lang="es-MX" dirty="0" err="1" smtClean="0"/>
              <a:t>opened</a:t>
            </a:r>
            <a:r>
              <a:rPr lang="es-MX" dirty="0" smtClean="0"/>
              <a:t> restaurant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North </a:t>
            </a:r>
            <a:r>
              <a:rPr lang="es-MX" dirty="0" err="1" smtClean="0"/>
              <a:t>York’s</a:t>
            </a:r>
            <a:r>
              <a:rPr lang="es-MX" dirty="0" smtClean="0"/>
              <a:t> </a:t>
            </a:r>
            <a:r>
              <a:rPr lang="es-MX" dirty="0" err="1" smtClean="0"/>
              <a:t>neighborhoods</a:t>
            </a:r>
            <a:r>
              <a:rPr lang="es-MX" dirty="0" smtClean="0"/>
              <a:t>. 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 smtClean="0"/>
              <a:t>Then</a:t>
            </a:r>
            <a:r>
              <a:rPr lang="es-MX" dirty="0" smtClean="0"/>
              <a:t>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will</a:t>
            </a:r>
            <a:r>
              <a:rPr lang="es-MX" dirty="0" smtClean="0"/>
              <a:t> use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information</a:t>
            </a:r>
            <a:r>
              <a:rPr lang="es-MX" dirty="0" smtClean="0"/>
              <a:t> </a:t>
            </a:r>
            <a:r>
              <a:rPr lang="es-MX" dirty="0" err="1" smtClean="0"/>
              <a:t>found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analize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/>
              <a:t> </a:t>
            </a:r>
            <a:r>
              <a:rPr lang="es-MX" dirty="0" err="1" smtClean="0"/>
              <a:t>approaches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1" y="2093977"/>
            <a:ext cx="5203752" cy="347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-53248"/>
            <a:ext cx="10058400" cy="1609344"/>
          </a:xfrm>
        </p:spPr>
        <p:txBody>
          <a:bodyPr/>
          <a:lstStyle/>
          <a:p>
            <a:r>
              <a:rPr lang="es-MX" dirty="0" err="1" smtClean="0"/>
              <a:t>Results</a:t>
            </a:r>
            <a:r>
              <a:rPr lang="es-MX" dirty="0" smtClean="0"/>
              <a:t>: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04586"/>
            <a:ext cx="7745804" cy="555341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530353" y="860612"/>
            <a:ext cx="434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graph</a:t>
            </a:r>
            <a:r>
              <a:rPr lang="es-MX" dirty="0" smtClean="0"/>
              <a:t> shows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number</a:t>
            </a:r>
            <a:r>
              <a:rPr lang="es-MX" dirty="0" smtClean="0"/>
              <a:t> of </a:t>
            </a:r>
            <a:r>
              <a:rPr lang="es-MX" dirty="0" err="1" smtClean="0"/>
              <a:t>existeng</a:t>
            </a:r>
            <a:r>
              <a:rPr lang="es-MX" dirty="0" smtClean="0"/>
              <a:t> restaurants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área, </a:t>
            </a:r>
            <a:r>
              <a:rPr lang="es-MX" dirty="0" err="1" smtClean="0"/>
              <a:t>the</a:t>
            </a:r>
            <a:r>
              <a:rPr lang="es-MX" dirty="0" smtClean="0"/>
              <a:t> X axis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postal </a:t>
            </a:r>
            <a:r>
              <a:rPr lang="es-MX" dirty="0" err="1" smtClean="0"/>
              <a:t>code</a:t>
            </a:r>
            <a:r>
              <a:rPr lang="es-MX" dirty="0" smtClean="0"/>
              <a:t> of </a:t>
            </a:r>
            <a:r>
              <a:rPr lang="es-MX" dirty="0" err="1" smtClean="0"/>
              <a:t>any</a:t>
            </a:r>
            <a:r>
              <a:rPr lang="es-MX" dirty="0" smtClean="0"/>
              <a:t> </a:t>
            </a:r>
            <a:r>
              <a:rPr lang="es-MX" dirty="0" err="1" smtClean="0"/>
              <a:t>neighborhood</a:t>
            </a:r>
            <a:r>
              <a:rPr lang="es-MX" dirty="0" smtClean="0"/>
              <a:t>, and </a:t>
            </a:r>
            <a:r>
              <a:rPr lang="es-MX" dirty="0" err="1" smtClean="0"/>
              <a:t>the</a:t>
            </a:r>
            <a:r>
              <a:rPr lang="es-MX" dirty="0" smtClean="0"/>
              <a:t> Y axis </a:t>
            </a:r>
            <a:r>
              <a:rPr lang="es-MX" dirty="0" err="1" smtClean="0"/>
              <a:t>represents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ammount</a:t>
            </a:r>
            <a:r>
              <a:rPr lang="es-MX" dirty="0" smtClean="0"/>
              <a:t> of </a:t>
            </a:r>
            <a:r>
              <a:rPr lang="es-MX" dirty="0" err="1" smtClean="0"/>
              <a:t>existing</a:t>
            </a:r>
            <a:r>
              <a:rPr lang="es-MX" dirty="0" smtClean="0"/>
              <a:t> restaurants </a:t>
            </a:r>
            <a:r>
              <a:rPr lang="es-MX" dirty="0" err="1" smtClean="0"/>
              <a:t>within</a:t>
            </a:r>
            <a:r>
              <a:rPr lang="es-MX" dirty="0" smtClean="0"/>
              <a:t> 1500 </a:t>
            </a:r>
            <a:r>
              <a:rPr lang="es-MX" dirty="0" err="1" smtClean="0"/>
              <a:t>meters</a:t>
            </a:r>
            <a:r>
              <a:rPr lang="es-MX" dirty="0" smtClean="0"/>
              <a:t> </a:t>
            </a:r>
            <a:r>
              <a:rPr lang="es-MX" dirty="0" err="1" smtClean="0"/>
              <a:t>around</a:t>
            </a:r>
            <a:r>
              <a:rPr lang="es-MX" dirty="0" smtClean="0"/>
              <a:t>.</a:t>
            </a:r>
          </a:p>
          <a:p>
            <a:pPr algn="just"/>
            <a:endParaRPr lang="es-MX" dirty="0"/>
          </a:p>
          <a:p>
            <a:pPr algn="just"/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M3L área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corresponds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Downsview</a:t>
            </a:r>
            <a:r>
              <a:rPr lang="es-MX" dirty="0" smtClean="0"/>
              <a:t> has </a:t>
            </a:r>
            <a:r>
              <a:rPr lang="es-MX" dirty="0" err="1" smtClean="0"/>
              <a:t>only</a:t>
            </a:r>
            <a:r>
              <a:rPr lang="es-MX" dirty="0" smtClean="0"/>
              <a:t>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existing</a:t>
            </a:r>
            <a:r>
              <a:rPr lang="es-MX" dirty="0" smtClean="0"/>
              <a:t> restaurant.</a:t>
            </a:r>
          </a:p>
          <a:p>
            <a:pPr algn="just"/>
            <a:endParaRPr lang="es-MX" dirty="0"/>
          </a:p>
          <a:p>
            <a:pPr algn="just"/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also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área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postal </a:t>
            </a:r>
            <a:r>
              <a:rPr lang="es-MX" dirty="0" err="1" smtClean="0"/>
              <a:t>code</a:t>
            </a:r>
            <a:r>
              <a:rPr lang="es-MX" dirty="0" smtClean="0"/>
              <a:t> M2M and </a:t>
            </a:r>
            <a:r>
              <a:rPr lang="es-MX" dirty="0" err="1" smtClean="0"/>
              <a:t>corresponds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Willowdale</a:t>
            </a:r>
            <a:r>
              <a:rPr lang="es-MX" dirty="0"/>
              <a:t> </a:t>
            </a:r>
            <a:r>
              <a:rPr lang="es-MX" dirty="0" smtClean="0"/>
              <a:t>and </a:t>
            </a:r>
            <a:r>
              <a:rPr lang="es-MX" dirty="0" err="1" smtClean="0"/>
              <a:t>Newtonbrook</a:t>
            </a:r>
            <a:r>
              <a:rPr lang="es-MX" dirty="0" smtClean="0"/>
              <a:t> </a:t>
            </a:r>
            <a:r>
              <a:rPr lang="es-MX" dirty="0" err="1" smtClean="0"/>
              <a:t>Neighborhoods</a:t>
            </a:r>
            <a:r>
              <a:rPr lang="es-MX" dirty="0" smtClean="0"/>
              <a:t> has 34 restaurants.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39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First</a:t>
            </a:r>
            <a:r>
              <a:rPr lang="es-MX" dirty="0" smtClean="0"/>
              <a:t> </a:t>
            </a:r>
            <a:r>
              <a:rPr lang="es-MX" dirty="0" err="1" smtClean="0"/>
              <a:t>Approach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9418858" cy="40507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 smtClean="0"/>
              <a:t>As </a:t>
            </a:r>
            <a:r>
              <a:rPr lang="es-MX" sz="2400" dirty="0" err="1" smtClean="0"/>
              <a:t>is</a:t>
            </a:r>
            <a:r>
              <a:rPr lang="es-MX" sz="2400" dirty="0" smtClean="0"/>
              <a:t> </a:t>
            </a:r>
            <a:r>
              <a:rPr lang="es-MX" sz="2400" dirty="0" err="1" smtClean="0"/>
              <a:t>easy</a:t>
            </a:r>
            <a:r>
              <a:rPr lang="es-MX" sz="2400" dirty="0" smtClean="0"/>
              <a:t> </a:t>
            </a:r>
            <a:r>
              <a:rPr lang="es-MX" sz="2400" dirty="0" err="1" smtClean="0"/>
              <a:t>to</a:t>
            </a:r>
            <a:r>
              <a:rPr lang="es-MX" sz="2400" dirty="0" smtClean="0"/>
              <a:t> imagine, </a:t>
            </a:r>
            <a:r>
              <a:rPr lang="es-MX" sz="2400" dirty="0" err="1" smtClean="0"/>
              <a:t>an</a:t>
            </a:r>
            <a:r>
              <a:rPr lang="es-MX" sz="2400" dirty="0" smtClean="0"/>
              <a:t> </a:t>
            </a:r>
            <a:r>
              <a:rPr lang="es-MX" sz="2400" dirty="0" err="1" smtClean="0"/>
              <a:t>interesting</a:t>
            </a:r>
            <a:r>
              <a:rPr lang="es-MX" sz="2400" dirty="0" smtClean="0"/>
              <a:t> </a:t>
            </a:r>
            <a:r>
              <a:rPr lang="es-MX" sz="2400" dirty="0" err="1" smtClean="0"/>
              <a:t>approach</a:t>
            </a:r>
            <a:r>
              <a:rPr lang="es-MX" sz="2400" dirty="0" smtClean="0"/>
              <a:t> </a:t>
            </a:r>
            <a:r>
              <a:rPr lang="es-MX" sz="2400" dirty="0" err="1" smtClean="0"/>
              <a:t>to</a:t>
            </a:r>
            <a:r>
              <a:rPr lang="es-MX" sz="2400" dirty="0" smtClean="0"/>
              <a:t> </a:t>
            </a:r>
            <a:r>
              <a:rPr lang="es-MX" sz="2400" dirty="0" err="1" smtClean="0"/>
              <a:t>solve</a:t>
            </a:r>
            <a:r>
              <a:rPr lang="es-MX" sz="2400" dirty="0" smtClean="0"/>
              <a:t> </a:t>
            </a:r>
            <a:r>
              <a:rPr lang="es-MX" sz="2400" dirty="0" err="1" smtClean="0"/>
              <a:t>this</a:t>
            </a:r>
            <a:r>
              <a:rPr lang="es-MX" sz="2400" dirty="0" smtClean="0"/>
              <a:t> </a:t>
            </a:r>
            <a:r>
              <a:rPr lang="es-MX" sz="2400" dirty="0" err="1" smtClean="0"/>
              <a:t>problem</a:t>
            </a:r>
            <a:r>
              <a:rPr lang="es-MX" sz="2400" dirty="0" smtClean="0"/>
              <a:t> </a:t>
            </a:r>
            <a:r>
              <a:rPr lang="es-MX" sz="2400" dirty="0" err="1" smtClean="0"/>
              <a:t>could</a:t>
            </a:r>
            <a:r>
              <a:rPr lang="es-MX" sz="2400" dirty="0" smtClean="0"/>
              <a:t> be </a:t>
            </a:r>
            <a:r>
              <a:rPr lang="es-MX" sz="2400" dirty="0" err="1" smtClean="0"/>
              <a:t>by</a:t>
            </a:r>
            <a:r>
              <a:rPr lang="es-MX" sz="2400" dirty="0" smtClean="0"/>
              <a:t> </a:t>
            </a:r>
            <a:r>
              <a:rPr lang="es-MX" sz="2400" dirty="0" err="1" smtClean="0"/>
              <a:t>finding</a:t>
            </a:r>
            <a:r>
              <a:rPr lang="es-MX" sz="2400" dirty="0" smtClean="0"/>
              <a:t> </a:t>
            </a:r>
            <a:r>
              <a:rPr lang="es-MX" sz="2400" dirty="0" err="1" smtClean="0"/>
              <a:t>the</a:t>
            </a:r>
            <a:r>
              <a:rPr lang="es-MX" sz="2400" dirty="0" smtClean="0"/>
              <a:t> área </a:t>
            </a:r>
            <a:r>
              <a:rPr lang="es-MX" sz="2400" dirty="0" err="1" smtClean="0"/>
              <a:t>with</a:t>
            </a:r>
            <a:r>
              <a:rPr lang="es-MX" sz="2400" dirty="0" smtClean="0"/>
              <a:t>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least</a:t>
            </a:r>
            <a:r>
              <a:rPr lang="es-MX" sz="2400" dirty="0" smtClean="0"/>
              <a:t> restaurants.</a:t>
            </a:r>
          </a:p>
          <a:p>
            <a:pPr marL="0" indent="0" algn="just">
              <a:buNone/>
            </a:pPr>
            <a:r>
              <a:rPr lang="es-MX" sz="2400" dirty="0" smtClean="0"/>
              <a:t>So, </a:t>
            </a:r>
            <a:r>
              <a:rPr lang="es-MX" sz="2400" dirty="0" err="1" smtClean="0"/>
              <a:t>following</a:t>
            </a:r>
            <a:r>
              <a:rPr lang="es-MX" sz="2400" dirty="0" smtClean="0"/>
              <a:t>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information</a:t>
            </a:r>
            <a:r>
              <a:rPr lang="es-MX" sz="2400" dirty="0" smtClean="0"/>
              <a:t> </a:t>
            </a:r>
            <a:r>
              <a:rPr lang="es-MX" sz="2400" dirty="0" err="1" smtClean="0"/>
              <a:t>we</a:t>
            </a:r>
            <a:r>
              <a:rPr lang="es-MX" sz="2400" dirty="0" smtClean="0"/>
              <a:t> </a:t>
            </a:r>
            <a:r>
              <a:rPr lang="es-MX" sz="2400" dirty="0" err="1" smtClean="0"/>
              <a:t>found</a:t>
            </a:r>
            <a:r>
              <a:rPr lang="es-MX" sz="2400" dirty="0" smtClean="0"/>
              <a:t>,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best</a:t>
            </a:r>
            <a:r>
              <a:rPr lang="es-MX" sz="2400" dirty="0" smtClean="0"/>
              <a:t> área </a:t>
            </a:r>
            <a:r>
              <a:rPr lang="es-MX" sz="2400" dirty="0" err="1" smtClean="0"/>
              <a:t>to</a:t>
            </a:r>
            <a:r>
              <a:rPr lang="es-MX" sz="2400" dirty="0" smtClean="0"/>
              <a:t> open a new restaurant in </a:t>
            </a:r>
            <a:r>
              <a:rPr lang="es-MX" sz="2400" dirty="0" err="1" smtClean="0"/>
              <a:t>the</a:t>
            </a:r>
            <a:r>
              <a:rPr lang="es-MX" sz="2400" dirty="0" smtClean="0"/>
              <a:t> North York </a:t>
            </a:r>
            <a:r>
              <a:rPr lang="es-MX" sz="2400" dirty="0" err="1" smtClean="0"/>
              <a:t>Borough</a:t>
            </a:r>
            <a:r>
              <a:rPr lang="es-MX" sz="2400" dirty="0" smtClean="0"/>
              <a:t> </a:t>
            </a:r>
            <a:r>
              <a:rPr lang="es-MX" sz="2400" dirty="0" err="1" smtClean="0"/>
              <a:t>is</a:t>
            </a:r>
            <a:r>
              <a:rPr lang="es-MX" sz="2400" dirty="0" smtClean="0"/>
              <a:t> in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Downsview</a:t>
            </a:r>
            <a:r>
              <a:rPr lang="es-MX" sz="2400" dirty="0" smtClean="0"/>
              <a:t> </a:t>
            </a:r>
            <a:r>
              <a:rPr lang="es-MX" sz="2400" dirty="0" err="1" smtClean="0"/>
              <a:t>Neighborhood</a:t>
            </a:r>
            <a:r>
              <a:rPr lang="es-MX" sz="2400" dirty="0" smtClean="0"/>
              <a:t>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6277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Second</a:t>
            </a:r>
            <a:r>
              <a:rPr lang="es-MX" dirty="0" smtClean="0"/>
              <a:t> </a:t>
            </a:r>
            <a:r>
              <a:rPr lang="es-MX" dirty="0" err="1" smtClean="0"/>
              <a:t>Approach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8517905" cy="40507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 err="1" smtClean="0"/>
              <a:t>Another</a:t>
            </a:r>
            <a:r>
              <a:rPr lang="es-MX" sz="2400" dirty="0" smtClean="0"/>
              <a:t> </a:t>
            </a:r>
            <a:r>
              <a:rPr lang="es-MX" sz="2400" dirty="0" err="1" smtClean="0"/>
              <a:t>interesting</a:t>
            </a:r>
            <a:r>
              <a:rPr lang="es-MX" sz="2400" dirty="0" smtClean="0"/>
              <a:t> </a:t>
            </a:r>
            <a:r>
              <a:rPr lang="es-MX" sz="2400" dirty="0" err="1" smtClean="0"/>
              <a:t>way</a:t>
            </a:r>
            <a:r>
              <a:rPr lang="es-MX" sz="2400" dirty="0" smtClean="0"/>
              <a:t> </a:t>
            </a:r>
            <a:r>
              <a:rPr lang="es-MX" sz="2400" dirty="0" err="1" smtClean="0"/>
              <a:t>to</a:t>
            </a:r>
            <a:r>
              <a:rPr lang="es-MX" sz="2400" dirty="0" smtClean="0"/>
              <a:t> </a:t>
            </a:r>
            <a:r>
              <a:rPr lang="es-MX" sz="2400" dirty="0" err="1" smtClean="0"/>
              <a:t>solve</a:t>
            </a:r>
            <a:r>
              <a:rPr lang="es-MX" sz="2400" dirty="0" smtClean="0"/>
              <a:t>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problem</a:t>
            </a:r>
            <a:r>
              <a:rPr lang="es-MX" sz="2400" dirty="0" smtClean="0"/>
              <a:t> </a:t>
            </a:r>
            <a:r>
              <a:rPr lang="es-MX" sz="2400" dirty="0" err="1" smtClean="0"/>
              <a:t>is</a:t>
            </a:r>
            <a:r>
              <a:rPr lang="es-MX" sz="2400" dirty="0" smtClean="0"/>
              <a:t> </a:t>
            </a:r>
            <a:r>
              <a:rPr lang="es-MX" sz="2400" dirty="0" err="1" smtClean="0"/>
              <a:t>by</a:t>
            </a:r>
            <a:r>
              <a:rPr lang="es-MX" sz="2400" dirty="0" smtClean="0"/>
              <a:t> </a:t>
            </a:r>
            <a:r>
              <a:rPr lang="es-MX" sz="2400" dirty="0" err="1" smtClean="0"/>
              <a:t>finding</a:t>
            </a:r>
            <a:r>
              <a:rPr lang="es-MX" sz="2400" dirty="0" smtClean="0"/>
              <a:t>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neighborhood</a:t>
            </a:r>
            <a:r>
              <a:rPr lang="es-MX" sz="2400" dirty="0" smtClean="0"/>
              <a:t> </a:t>
            </a:r>
            <a:r>
              <a:rPr lang="es-MX" sz="2400" dirty="0" err="1" smtClean="0"/>
              <a:t>that</a:t>
            </a:r>
            <a:r>
              <a:rPr lang="es-MX" sz="2400" dirty="0" smtClean="0"/>
              <a:t> has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most</a:t>
            </a:r>
            <a:r>
              <a:rPr lang="es-MX" sz="2400" dirty="0" smtClean="0"/>
              <a:t> </a:t>
            </a:r>
            <a:r>
              <a:rPr lang="es-MX" sz="2400" dirty="0" err="1" smtClean="0"/>
              <a:t>opened</a:t>
            </a:r>
            <a:r>
              <a:rPr lang="es-MX" sz="2400" dirty="0" smtClean="0"/>
              <a:t> </a:t>
            </a:r>
            <a:r>
              <a:rPr lang="es-MX" sz="2400" dirty="0" err="1" smtClean="0"/>
              <a:t>reataurants</a:t>
            </a:r>
            <a:r>
              <a:rPr lang="es-MX" sz="2400" dirty="0" smtClean="0"/>
              <a:t> </a:t>
            </a:r>
            <a:r>
              <a:rPr lang="es-MX" sz="2400" dirty="0" err="1" smtClean="0"/>
              <a:t>near</a:t>
            </a:r>
            <a:r>
              <a:rPr lang="es-MX" sz="2400" dirty="0" smtClean="0"/>
              <a:t>, so </a:t>
            </a:r>
            <a:r>
              <a:rPr lang="es-MX" sz="2400" dirty="0" err="1" smtClean="0"/>
              <a:t>we</a:t>
            </a:r>
            <a:r>
              <a:rPr lang="es-MX" sz="2400" dirty="0" smtClean="0"/>
              <a:t> can </a:t>
            </a:r>
            <a:r>
              <a:rPr lang="es-MX" sz="2400" dirty="0" err="1" smtClean="0"/>
              <a:t>consider</a:t>
            </a:r>
            <a:r>
              <a:rPr lang="es-MX" sz="2400" dirty="0" smtClean="0"/>
              <a:t> </a:t>
            </a:r>
            <a:r>
              <a:rPr lang="es-MX" sz="2400" dirty="0" err="1" smtClean="0"/>
              <a:t>it</a:t>
            </a:r>
            <a:r>
              <a:rPr lang="es-MX" sz="2400" dirty="0" smtClean="0"/>
              <a:t> as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most</a:t>
            </a:r>
            <a:r>
              <a:rPr lang="es-MX" sz="2400" dirty="0" smtClean="0"/>
              <a:t> </a:t>
            </a:r>
            <a:r>
              <a:rPr lang="es-MX" sz="2400" dirty="0" err="1" smtClean="0"/>
              <a:t>economic</a:t>
            </a:r>
            <a:r>
              <a:rPr lang="es-MX" sz="2400" dirty="0" smtClean="0"/>
              <a:t> active área of North York.</a:t>
            </a:r>
          </a:p>
          <a:p>
            <a:pPr marL="0" indent="0" algn="just">
              <a:buNone/>
            </a:pPr>
            <a:r>
              <a:rPr lang="es-MX" sz="2400" dirty="0" err="1" smtClean="0"/>
              <a:t>If</a:t>
            </a:r>
            <a:r>
              <a:rPr lang="es-MX" sz="2400" dirty="0" smtClean="0"/>
              <a:t> </a:t>
            </a:r>
            <a:r>
              <a:rPr lang="es-MX" sz="2400" dirty="0" err="1" smtClean="0"/>
              <a:t>we</a:t>
            </a:r>
            <a:r>
              <a:rPr lang="es-MX" sz="2400" dirty="0" smtClean="0"/>
              <a:t> </a:t>
            </a:r>
            <a:r>
              <a:rPr lang="es-MX" sz="2400" dirty="0" err="1" smtClean="0"/>
              <a:t>consider</a:t>
            </a:r>
            <a:r>
              <a:rPr lang="es-MX" sz="2400" dirty="0" smtClean="0"/>
              <a:t> </a:t>
            </a:r>
            <a:r>
              <a:rPr lang="es-MX" sz="2400" dirty="0" err="1" smtClean="0"/>
              <a:t>that</a:t>
            </a:r>
            <a:r>
              <a:rPr lang="es-MX" sz="2400" dirty="0" smtClean="0"/>
              <a:t> as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way</a:t>
            </a:r>
            <a:r>
              <a:rPr lang="es-MX" sz="2400" dirty="0" smtClean="0"/>
              <a:t> t </a:t>
            </a:r>
            <a:r>
              <a:rPr lang="es-MX" sz="2400" dirty="0" err="1" smtClean="0"/>
              <a:t>solve</a:t>
            </a:r>
            <a:r>
              <a:rPr lang="es-MX" sz="2400" dirty="0" smtClean="0"/>
              <a:t>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problem</a:t>
            </a:r>
            <a:r>
              <a:rPr lang="es-MX" sz="2400" dirty="0" smtClean="0"/>
              <a:t>, </a:t>
            </a:r>
            <a:r>
              <a:rPr lang="es-MX" sz="2400" dirty="0" err="1" smtClean="0"/>
              <a:t>we</a:t>
            </a:r>
            <a:r>
              <a:rPr lang="es-MX" sz="2400" dirty="0" smtClean="0"/>
              <a:t> </a:t>
            </a:r>
            <a:r>
              <a:rPr lang="es-MX" sz="2400" dirty="0" err="1" smtClean="0"/>
              <a:t>would</a:t>
            </a:r>
            <a:r>
              <a:rPr lang="es-MX" sz="2400" dirty="0" smtClean="0"/>
              <a:t> </a:t>
            </a:r>
            <a:r>
              <a:rPr lang="es-MX" sz="2400" dirty="0" err="1" smtClean="0"/>
              <a:t>find</a:t>
            </a:r>
            <a:r>
              <a:rPr lang="es-MX" sz="2400" dirty="0" smtClean="0"/>
              <a:t> </a:t>
            </a:r>
            <a:r>
              <a:rPr lang="es-MX" sz="2400" dirty="0" err="1" smtClean="0"/>
              <a:t>that</a:t>
            </a:r>
            <a:r>
              <a:rPr lang="es-MX" sz="2400" dirty="0" smtClean="0"/>
              <a:t>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best</a:t>
            </a:r>
            <a:r>
              <a:rPr lang="es-MX" sz="2400" dirty="0" smtClean="0"/>
              <a:t> área </a:t>
            </a:r>
            <a:r>
              <a:rPr lang="es-MX" sz="2400" dirty="0" err="1" smtClean="0"/>
              <a:t>to</a:t>
            </a:r>
            <a:r>
              <a:rPr lang="es-MX" sz="2400" dirty="0" smtClean="0"/>
              <a:t> open a new restaurant </a:t>
            </a:r>
            <a:r>
              <a:rPr lang="es-MX" sz="2400" dirty="0" err="1" smtClean="0"/>
              <a:t>is</a:t>
            </a:r>
            <a:r>
              <a:rPr lang="es-MX" sz="2400" dirty="0" smtClean="0"/>
              <a:t> in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Willowdale</a:t>
            </a:r>
            <a:r>
              <a:rPr lang="es-MX" sz="2400" dirty="0"/>
              <a:t> and </a:t>
            </a:r>
            <a:r>
              <a:rPr lang="es-MX" sz="2400" dirty="0" err="1"/>
              <a:t>Newtonbrook</a:t>
            </a:r>
            <a:r>
              <a:rPr lang="es-MX" sz="2400" dirty="0"/>
              <a:t> </a:t>
            </a:r>
            <a:r>
              <a:rPr lang="es-MX" sz="2400" dirty="0" err="1" smtClean="0"/>
              <a:t>Neighborhoods</a:t>
            </a:r>
            <a:r>
              <a:rPr lang="es-MX" sz="2400" dirty="0" smtClean="0"/>
              <a:t>, </a:t>
            </a:r>
            <a:r>
              <a:rPr lang="es-MX" sz="2400" dirty="0" err="1" smtClean="0"/>
              <a:t>because</a:t>
            </a:r>
            <a:r>
              <a:rPr lang="es-MX" sz="2400" dirty="0" smtClean="0"/>
              <a:t> </a:t>
            </a:r>
            <a:r>
              <a:rPr lang="es-MX" sz="2400" dirty="0" err="1" smtClean="0"/>
              <a:t>there</a:t>
            </a:r>
            <a:r>
              <a:rPr lang="es-MX" sz="2400" dirty="0" smtClean="0"/>
              <a:t> are 34 restaurants </a:t>
            </a:r>
            <a:r>
              <a:rPr lang="es-MX" sz="2400" dirty="0" err="1" smtClean="0"/>
              <a:t>near</a:t>
            </a:r>
            <a:r>
              <a:rPr lang="es-MX" sz="2400" dirty="0" smtClean="0"/>
              <a:t>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9876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Letras en madera</Template>
  <TotalTime>45</TotalTime>
  <Words>318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Rockwell</vt:lpstr>
      <vt:lpstr>Rockwell Condensed</vt:lpstr>
      <vt:lpstr>Wingdings</vt:lpstr>
      <vt:lpstr>Tipo de madera</vt:lpstr>
      <vt:lpstr>Opening a new restaurant in North York, Ontario.</vt:lpstr>
      <vt:lpstr>The problem:</vt:lpstr>
      <vt:lpstr>How are we going to solve it:</vt:lpstr>
      <vt:lpstr>Results:</vt:lpstr>
      <vt:lpstr>First Approach:</vt:lpstr>
      <vt:lpstr>Second Approach: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new restaurant in North York, Ontario.</dc:title>
  <dc:creator>Carmelita</dc:creator>
  <cp:lastModifiedBy>Carmelita</cp:lastModifiedBy>
  <cp:revision>6</cp:revision>
  <dcterms:created xsi:type="dcterms:W3CDTF">2020-04-25T04:38:49Z</dcterms:created>
  <dcterms:modified xsi:type="dcterms:W3CDTF">2020-04-25T05:23:59Z</dcterms:modified>
</cp:coreProperties>
</file>