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que não compraram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Forma de pagamento</c:v>
                </c:pt>
                <c:pt idx="1">
                  <c:v>Falta de interesse</c:v>
                </c:pt>
                <c:pt idx="2">
                  <c:v>Falta de produto</c:v>
                </c:pt>
                <c:pt idx="3">
                  <c:v>Outros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</c:v>
                </c:pt>
                <c:pt idx="1">
                  <c:v>16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E-48A2-B209-A1A0D55C41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04855643044622"/>
          <c:y val="6.0611111111111123E-2"/>
          <c:w val="0.47686122047244095"/>
          <c:h val="0.14530358705161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Utilizaram o produto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Já utilizaram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17 anos</c:v>
                </c:pt>
                <c:pt idx="1">
                  <c:v>18 anos</c:v>
                </c:pt>
                <c:pt idx="2">
                  <c:v>19 ou mais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4FEA-84C9-9598F622BCC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Nunca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17 anos</c:v>
                </c:pt>
                <c:pt idx="1">
                  <c:v>18 anos</c:v>
                </c:pt>
                <c:pt idx="2">
                  <c:v>19 ou mais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17</c:v>
                </c:pt>
                <c:pt idx="1">
                  <c:v>14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4FEA-84C9-9598F622B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842063"/>
        <c:axId val="1567809519"/>
      </c:barChart>
      <c:catAx>
        <c:axId val="157584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7809519"/>
        <c:crosses val="autoZero"/>
        <c:auto val="1"/>
        <c:lblAlgn val="ctr"/>
        <c:lblOffset val="100"/>
        <c:noMultiLvlLbl val="0"/>
      </c:catAx>
      <c:valAx>
        <c:axId val="156780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584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Produtos</a:t>
            </a:r>
            <a:r>
              <a:rPr lang="en-US" dirty="0"/>
              <a:t> de interesse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Planilha1!$A$2:$A$12</c:f>
              <c:strCache>
                <c:ptCount val="11"/>
                <c:pt idx="0">
                  <c:v>Açai</c:v>
                </c:pt>
                <c:pt idx="1">
                  <c:v>Barrinha de cereal</c:v>
                </c:pt>
                <c:pt idx="2">
                  <c:v>Café</c:v>
                </c:pt>
                <c:pt idx="3">
                  <c:v>Doce</c:v>
                </c:pt>
                <c:pt idx="4">
                  <c:v>Sorvete</c:v>
                </c:pt>
                <c:pt idx="5">
                  <c:v>Energético</c:v>
                </c:pt>
                <c:pt idx="6">
                  <c:v>Guaranaviton</c:v>
                </c:pt>
                <c:pt idx="7">
                  <c:v>Hambuerguer</c:v>
                </c:pt>
                <c:pt idx="8">
                  <c:v>Salgadinho</c:v>
                </c:pt>
                <c:pt idx="9">
                  <c:v>Pizza</c:v>
                </c:pt>
                <c:pt idx="10">
                  <c:v>Outros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  <c:pt idx="4">
                  <c:v>6</c:v>
                </c:pt>
                <c:pt idx="5">
                  <c:v>13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2-40A4-8EC2-D80EFA83C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6B81B-893B-4EFA-A59B-E6D39536A9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26EE05-426B-4272-896B-BF420C9A6C49}">
      <dgm:prSet/>
      <dgm:spPr/>
      <dgm:t>
        <a:bodyPr/>
        <a:lstStyle/>
        <a:p>
          <a:r>
            <a:rPr lang="pt-BR"/>
            <a:t>Tudo começou com uma conversa perto da geladeira Soulfit e seus funcionamentos. Quando um fomos comprar algo e não conseguimos comprar o que queríamos pela falta do produto, então pensamos como sera que isso acontece apenas com a gente.</a:t>
          </a:r>
          <a:endParaRPr lang="en-US"/>
        </a:p>
      </dgm:t>
    </dgm:pt>
    <dgm:pt modelId="{C1DFEDF9-922B-45B9-B084-1596B0A408FB}" type="parTrans" cxnId="{E77156AF-7936-417F-BBD0-0F3319472F81}">
      <dgm:prSet/>
      <dgm:spPr/>
      <dgm:t>
        <a:bodyPr/>
        <a:lstStyle/>
        <a:p>
          <a:endParaRPr lang="en-US"/>
        </a:p>
      </dgm:t>
    </dgm:pt>
    <dgm:pt modelId="{7235EA83-AF27-4016-88F5-742D0C78DB51}" type="sibTrans" cxnId="{E77156AF-7936-417F-BBD0-0F3319472F81}">
      <dgm:prSet/>
      <dgm:spPr/>
      <dgm:t>
        <a:bodyPr/>
        <a:lstStyle/>
        <a:p>
          <a:endParaRPr lang="en-US"/>
        </a:p>
      </dgm:t>
    </dgm:pt>
    <dgm:pt modelId="{CD4B695F-275C-4E00-8CA6-9AA54BBE10FC}">
      <dgm:prSet/>
      <dgm:spPr/>
      <dgm:t>
        <a:bodyPr/>
        <a:lstStyle/>
        <a:p>
          <a:r>
            <a:rPr lang="pt-BR"/>
            <a:t>Decidimos então fazermos uma pesquisa sobre o produto oferecido e conseguimos essas informações:</a:t>
          </a:r>
          <a:endParaRPr lang="en-US"/>
        </a:p>
      </dgm:t>
    </dgm:pt>
    <dgm:pt modelId="{C33BB0F0-59B2-4135-AAC6-8A66F442C867}" type="parTrans" cxnId="{370AEC3E-EFEC-4AE9-9E06-84057C5B27D8}">
      <dgm:prSet/>
      <dgm:spPr/>
      <dgm:t>
        <a:bodyPr/>
        <a:lstStyle/>
        <a:p>
          <a:endParaRPr lang="en-US"/>
        </a:p>
      </dgm:t>
    </dgm:pt>
    <dgm:pt modelId="{040906BA-DA38-4FBC-AC90-7FC639E7C545}" type="sibTrans" cxnId="{370AEC3E-EFEC-4AE9-9E06-84057C5B27D8}">
      <dgm:prSet/>
      <dgm:spPr/>
      <dgm:t>
        <a:bodyPr/>
        <a:lstStyle/>
        <a:p>
          <a:endParaRPr lang="en-US"/>
        </a:p>
      </dgm:t>
    </dgm:pt>
    <dgm:pt modelId="{8E6DD7E7-79AB-4E4B-B0FA-45B284A5712E}" type="pres">
      <dgm:prSet presAssocID="{CB46B81B-893B-4EFA-A59B-E6D39536A9C5}" presName="root" presStyleCnt="0">
        <dgm:presLayoutVars>
          <dgm:dir/>
          <dgm:resizeHandles val="exact"/>
        </dgm:presLayoutVars>
      </dgm:prSet>
      <dgm:spPr/>
    </dgm:pt>
    <dgm:pt modelId="{AAB84745-D8B1-4B88-9B0C-C0E7986D5B57}" type="pres">
      <dgm:prSet presAssocID="{3326EE05-426B-4272-896B-BF420C9A6C49}" presName="compNode" presStyleCnt="0"/>
      <dgm:spPr/>
    </dgm:pt>
    <dgm:pt modelId="{73681446-A1E3-4A81-8390-F28FDF8F555F}" type="pres">
      <dgm:prSet presAssocID="{3326EE05-426B-4272-896B-BF420C9A6C49}" presName="bgRect" presStyleLbl="bgShp" presStyleIdx="0" presStyleCnt="2"/>
      <dgm:spPr/>
    </dgm:pt>
    <dgm:pt modelId="{9596792E-F221-41BB-82A4-22DECDB7E918}" type="pres">
      <dgm:prSet presAssocID="{3326EE05-426B-4272-896B-BF420C9A6C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0996306D-27E6-4DFE-B174-B27185A28D8D}" type="pres">
      <dgm:prSet presAssocID="{3326EE05-426B-4272-896B-BF420C9A6C49}" presName="spaceRect" presStyleCnt="0"/>
      <dgm:spPr/>
    </dgm:pt>
    <dgm:pt modelId="{E2987975-4942-4CF1-9A9B-17C3F2B68A04}" type="pres">
      <dgm:prSet presAssocID="{3326EE05-426B-4272-896B-BF420C9A6C49}" presName="parTx" presStyleLbl="revTx" presStyleIdx="0" presStyleCnt="2">
        <dgm:presLayoutVars>
          <dgm:chMax val="0"/>
          <dgm:chPref val="0"/>
        </dgm:presLayoutVars>
      </dgm:prSet>
      <dgm:spPr/>
    </dgm:pt>
    <dgm:pt modelId="{C78AB9F6-99E5-402E-83EA-8BA2750F50BD}" type="pres">
      <dgm:prSet presAssocID="{7235EA83-AF27-4016-88F5-742D0C78DB51}" presName="sibTrans" presStyleCnt="0"/>
      <dgm:spPr/>
    </dgm:pt>
    <dgm:pt modelId="{D32EBDBF-0A12-40BE-9DF5-CE7227E2727C}" type="pres">
      <dgm:prSet presAssocID="{CD4B695F-275C-4E00-8CA6-9AA54BBE10FC}" presName="compNode" presStyleCnt="0"/>
      <dgm:spPr/>
    </dgm:pt>
    <dgm:pt modelId="{81C142DF-55EE-41E4-9A1F-A86FD20879F2}" type="pres">
      <dgm:prSet presAssocID="{CD4B695F-275C-4E00-8CA6-9AA54BBE10FC}" presName="bgRect" presStyleLbl="bgShp" presStyleIdx="1" presStyleCnt="2"/>
      <dgm:spPr/>
    </dgm:pt>
    <dgm:pt modelId="{F9815324-436E-4B7A-8009-E2DF0D7EBE91}" type="pres">
      <dgm:prSet presAssocID="{CD4B695F-275C-4E00-8CA6-9AA54BBE1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73C8E9-ECAD-41CD-907A-FE99CE2379B8}" type="pres">
      <dgm:prSet presAssocID="{CD4B695F-275C-4E00-8CA6-9AA54BBE10FC}" presName="spaceRect" presStyleCnt="0"/>
      <dgm:spPr/>
    </dgm:pt>
    <dgm:pt modelId="{0651E54B-195C-4F4C-A34C-0431431F994D}" type="pres">
      <dgm:prSet presAssocID="{CD4B695F-275C-4E00-8CA6-9AA54BBE10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37500C-DBBE-447C-85B0-2D3C23DFC9CE}" type="presOf" srcId="{3326EE05-426B-4272-896B-BF420C9A6C49}" destId="{E2987975-4942-4CF1-9A9B-17C3F2B68A04}" srcOrd="0" destOrd="0" presId="urn:microsoft.com/office/officeart/2018/2/layout/IconVerticalSolidList"/>
    <dgm:cxn modelId="{370AEC3E-EFEC-4AE9-9E06-84057C5B27D8}" srcId="{CB46B81B-893B-4EFA-A59B-E6D39536A9C5}" destId="{CD4B695F-275C-4E00-8CA6-9AA54BBE10FC}" srcOrd="1" destOrd="0" parTransId="{C33BB0F0-59B2-4135-AAC6-8A66F442C867}" sibTransId="{040906BA-DA38-4FBC-AC90-7FC639E7C545}"/>
    <dgm:cxn modelId="{E77156AF-7936-417F-BBD0-0F3319472F81}" srcId="{CB46B81B-893B-4EFA-A59B-E6D39536A9C5}" destId="{3326EE05-426B-4272-896B-BF420C9A6C49}" srcOrd="0" destOrd="0" parTransId="{C1DFEDF9-922B-45B9-B084-1596B0A408FB}" sibTransId="{7235EA83-AF27-4016-88F5-742D0C78DB51}"/>
    <dgm:cxn modelId="{66ADD6B9-C39E-44AD-9472-AE61C9F9AA5D}" type="presOf" srcId="{CB46B81B-893B-4EFA-A59B-E6D39536A9C5}" destId="{8E6DD7E7-79AB-4E4B-B0FA-45B284A5712E}" srcOrd="0" destOrd="0" presId="urn:microsoft.com/office/officeart/2018/2/layout/IconVerticalSolidList"/>
    <dgm:cxn modelId="{4A841CF5-5664-4C52-BD11-70D8C82B5024}" type="presOf" srcId="{CD4B695F-275C-4E00-8CA6-9AA54BBE10FC}" destId="{0651E54B-195C-4F4C-A34C-0431431F994D}" srcOrd="0" destOrd="0" presId="urn:microsoft.com/office/officeart/2018/2/layout/IconVerticalSolidList"/>
    <dgm:cxn modelId="{B373ADF6-543A-4B38-9DCE-98F9CE2EA679}" type="presParOf" srcId="{8E6DD7E7-79AB-4E4B-B0FA-45B284A5712E}" destId="{AAB84745-D8B1-4B88-9B0C-C0E7986D5B57}" srcOrd="0" destOrd="0" presId="urn:microsoft.com/office/officeart/2018/2/layout/IconVerticalSolidList"/>
    <dgm:cxn modelId="{3BBB9EA3-B2F1-4E18-A018-91B48BEF25F3}" type="presParOf" srcId="{AAB84745-D8B1-4B88-9B0C-C0E7986D5B57}" destId="{73681446-A1E3-4A81-8390-F28FDF8F555F}" srcOrd="0" destOrd="0" presId="urn:microsoft.com/office/officeart/2018/2/layout/IconVerticalSolidList"/>
    <dgm:cxn modelId="{F69BF249-EFAA-4F24-A5E0-17F88A320039}" type="presParOf" srcId="{AAB84745-D8B1-4B88-9B0C-C0E7986D5B57}" destId="{9596792E-F221-41BB-82A4-22DECDB7E918}" srcOrd="1" destOrd="0" presId="urn:microsoft.com/office/officeart/2018/2/layout/IconVerticalSolidList"/>
    <dgm:cxn modelId="{FDDA3726-8A91-428A-96DA-26BD7A744B85}" type="presParOf" srcId="{AAB84745-D8B1-4B88-9B0C-C0E7986D5B57}" destId="{0996306D-27E6-4DFE-B174-B27185A28D8D}" srcOrd="2" destOrd="0" presId="urn:microsoft.com/office/officeart/2018/2/layout/IconVerticalSolidList"/>
    <dgm:cxn modelId="{C40215A5-F249-4F3A-8036-6DFE463C8D77}" type="presParOf" srcId="{AAB84745-D8B1-4B88-9B0C-C0E7986D5B57}" destId="{E2987975-4942-4CF1-9A9B-17C3F2B68A04}" srcOrd="3" destOrd="0" presId="urn:microsoft.com/office/officeart/2018/2/layout/IconVerticalSolidList"/>
    <dgm:cxn modelId="{3A566087-5E7F-4D98-BC71-5213A2A5804F}" type="presParOf" srcId="{8E6DD7E7-79AB-4E4B-B0FA-45B284A5712E}" destId="{C78AB9F6-99E5-402E-83EA-8BA2750F50BD}" srcOrd="1" destOrd="0" presId="urn:microsoft.com/office/officeart/2018/2/layout/IconVerticalSolidList"/>
    <dgm:cxn modelId="{8F1D6F71-3FF7-4A76-8CDC-B3181EB9E796}" type="presParOf" srcId="{8E6DD7E7-79AB-4E4B-B0FA-45B284A5712E}" destId="{D32EBDBF-0A12-40BE-9DF5-CE7227E2727C}" srcOrd="2" destOrd="0" presId="urn:microsoft.com/office/officeart/2018/2/layout/IconVerticalSolidList"/>
    <dgm:cxn modelId="{93DBE751-ECDA-4077-AB3C-D1434A824202}" type="presParOf" srcId="{D32EBDBF-0A12-40BE-9DF5-CE7227E2727C}" destId="{81C142DF-55EE-41E4-9A1F-A86FD20879F2}" srcOrd="0" destOrd="0" presId="urn:microsoft.com/office/officeart/2018/2/layout/IconVerticalSolidList"/>
    <dgm:cxn modelId="{15F60E58-55E4-429E-9B8B-5CE234DC8FA4}" type="presParOf" srcId="{D32EBDBF-0A12-40BE-9DF5-CE7227E2727C}" destId="{F9815324-436E-4B7A-8009-E2DF0D7EBE91}" srcOrd="1" destOrd="0" presId="urn:microsoft.com/office/officeart/2018/2/layout/IconVerticalSolidList"/>
    <dgm:cxn modelId="{C17F3703-7588-40E4-8C8B-D4E9751D890C}" type="presParOf" srcId="{D32EBDBF-0A12-40BE-9DF5-CE7227E2727C}" destId="{DA73C8E9-ECAD-41CD-907A-FE99CE2379B8}" srcOrd="2" destOrd="0" presId="urn:microsoft.com/office/officeart/2018/2/layout/IconVerticalSolidList"/>
    <dgm:cxn modelId="{8C1568D9-F353-48FB-A583-E5C5D565D4D0}" type="presParOf" srcId="{D32EBDBF-0A12-40BE-9DF5-CE7227E2727C}" destId="{0651E54B-195C-4F4C-A34C-0431431F99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81446-A1E3-4A81-8390-F28FDF8F555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792E-F221-41BB-82A4-22DECDB7E91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7975-4942-4CF1-9A9B-17C3F2B68A0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Tudo começou com uma conversa perto da geladeira Soulfit e seus funcionamentos. Quando um fomos comprar algo e não conseguimos comprar o que queríamos pela falta do produto, então pensamos como sera que isso acontece apenas com a gente.</a:t>
          </a:r>
          <a:endParaRPr lang="en-US" sz="1600" kern="1200"/>
        </a:p>
      </dsp:txBody>
      <dsp:txXfrm>
        <a:off x="2039300" y="956381"/>
        <a:ext cx="4474303" cy="1765627"/>
      </dsp:txXfrm>
    </dsp:sp>
    <dsp:sp modelId="{81C142DF-55EE-41E4-9A1F-A86FD20879F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15324-436E-4B7A-8009-E2DF0D7EBE9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1E54B-195C-4F4C-A34C-0431431F994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Decidimos então fazermos uma pesquisa sobre o produto oferecido e conseguimos essas informações:</a:t>
          </a:r>
          <a:endParaRPr lang="en-US" sz="16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D64E-49E0-4AB1-8543-0F4E5529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10242F-FB5F-419C-AA19-956D883A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65006-ACC5-40A3-9A5C-E25C3630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60C9C-B8CE-492E-8459-AC260680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8E0D4-F7AE-423E-9127-34A093C4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D5529-4B1E-4604-A00B-154B5EB5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72DD21-3D8D-454C-B132-21ABC9DA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BE185-870A-4929-BB3E-243EEE64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84D61-69E5-4DB6-9F98-8A069428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FBC6A-858C-40F3-AD7B-8A71C5C4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1FE5B-86C8-4475-9746-7132BC34B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A92D18-DEDF-4B1A-BFAF-45465207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BC0F3-AFCF-4AA2-9B49-6D72C2C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558F9-5346-48C7-B460-B49910D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37024-0F10-43D7-A0AB-CB6EF9C4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4DD11-92E4-4BAE-9FA5-9BCCDFAD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B0056-D59C-4BA6-B133-920FBEC7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4DC98-1DDF-48FB-B9AC-362F84B2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47580-D6F7-490E-8C48-8F05D4DC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400F8-D632-4609-9CAF-9AEB171A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8C78-5BD4-4C52-AB6C-766858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D20F8-3E32-44F9-A906-02972A91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415BF-56A8-4818-8FC4-FDA51580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FDD4B-2250-4A71-A94A-E0299E92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730BA-60A1-4F7E-8404-874583D9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2484-38B5-4BEF-B634-29D5FA0C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30551-14C8-4048-8FAB-80189AEA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2F213F-74C7-4F67-BCF8-AF627D6C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1ACEC-7271-4E50-A144-DA5F4917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73FEF-CF1D-4BF3-AEC3-53B111B4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27E53-5244-472B-8CC4-49C7D7C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48234-E477-4859-A9DF-5B6CB3F2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16815-F8BA-4E77-8051-8A325682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74CF23-63F3-4A41-B116-721FB464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D23009-D7DE-49EA-82D1-6C63CB3C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0D3DE6-418E-496D-A6B4-F5F1BAB5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C702F2-AE09-425B-9E7E-7E4B6842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7B5C76-FB74-4FC5-8B4F-93A2C09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3EA505-19B3-4056-94AE-0394F4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5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86BB-DEF1-4E65-A26F-0CC4915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4B5D0-814B-439E-8CFB-25288A38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B26A39-4C30-43DA-A731-7A7B4915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F19D66-3352-4A55-8542-EF040C9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C67632-673A-4B2D-8957-BE543371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AFD170-8DD4-40F0-92F6-CCE26AF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BD1ED-2708-4CA0-8662-D6B83AF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8F75-EE1A-4A5F-B974-2C69A968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8D62D-6776-4F7F-9E14-D45C4BE4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8EF0DA-4DA0-4CC9-96CC-A439A76F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F6F4B5-1D4C-4A2B-A86F-A649A52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0416C-D0B5-4960-8AB0-46B2919C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437E7-1951-4974-8A11-2F5046B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2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E5DB7-C7A6-488B-9867-7686DE67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2BA65-9034-436B-8177-B2B63A7D5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8F7E9-DA1F-4418-AF95-CCA73035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73110-17FE-4B54-A41B-7170D15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DBE8D6-5DA4-40BE-B250-3479D7D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A6664-DD50-4631-9B5C-28C5F92F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FC496C-0B07-411D-B1D2-81FE169F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E4A19-2802-4B46-8331-AB05E277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DA202-CFAF-4E26-951B-FAA40ED6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EDEF-C070-4F1D-B134-0FA632C2F342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04258-C773-4631-B9D4-B8DA12C8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AC99E-030D-4D4A-97A4-A5A8ECC3B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050C-0AB8-462A-B959-981F4F4D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A27A9-190C-419D-BDD7-586337FE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Como começou?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C761271-9301-4DD3-AF0A-3302B83DB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42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26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C912735-3BDA-4D19-AB64-D9E7393EC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9229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Zoom de Slide 7">
                <a:extLst>
                  <a:ext uri="{FF2B5EF4-FFF2-40B4-BE49-F238E27FC236}">
                    <a16:creationId xmlns:a16="http://schemas.microsoft.com/office/drawing/2014/main" id="{C6905B78-EE67-426C-B816-1DAA0978A8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846999"/>
                  </p:ext>
                </p:extLst>
              </p:nvPr>
            </p:nvGraphicFramePr>
            <p:xfrm>
              <a:off x="6527723" y="1769125"/>
              <a:ext cx="699342" cy="699342"/>
            </p:xfrm>
            <a:graphic>
              <a:graphicData uri="http://schemas.microsoft.com/office/powerpoint/2016/slidezoom">
                <pslz:sldZm>
                  <pslz:sldZmObj sldId="257" cId="2592146605">
                    <pslz:zmPr id="{3B061F60-3817-4B14-9F74-BCDFA5C414A2}" imageType="cover" transitionDur="5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9342" cy="69934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Zoom de Slide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6905B78-EE67-426C-B816-1DAA0978A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27723" y="1769125"/>
                <a:ext cx="699342" cy="69934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Zoom de Slide 9">
                <a:extLst>
                  <a:ext uri="{FF2B5EF4-FFF2-40B4-BE49-F238E27FC236}">
                    <a16:creationId xmlns:a16="http://schemas.microsoft.com/office/drawing/2014/main" id="{E5AB102B-FC3E-427D-A0C3-A3716C330B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428976"/>
                  </p:ext>
                </p:extLst>
              </p:nvPr>
            </p:nvGraphicFramePr>
            <p:xfrm>
              <a:off x="7227065" y="4554787"/>
              <a:ext cx="857250" cy="857250"/>
            </p:xfrm>
            <a:graphic>
              <a:graphicData uri="http://schemas.microsoft.com/office/powerpoint/2016/slidezoom">
                <pslz:sldZm>
                  <pslz:sldZmObj sldId="258" cId="1684671906">
                    <pslz:zmPr id="{6A61CF12-06B5-4964-9063-90BEBD8DB762}" imageType="cover" transitionDur="5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7250" cy="85725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Zoom de Slide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5AB102B-FC3E-427D-A0C3-A3716C330B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7065" y="4554787"/>
                <a:ext cx="857250" cy="85725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Zoom de Slide 11">
                <a:extLst>
                  <a:ext uri="{FF2B5EF4-FFF2-40B4-BE49-F238E27FC236}">
                    <a16:creationId xmlns:a16="http://schemas.microsoft.com/office/drawing/2014/main" id="{789453F4-EBBA-4A4D-AC19-30370F6D19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5597070"/>
                  </p:ext>
                </p:extLst>
              </p:nvPr>
            </p:nvGraphicFramePr>
            <p:xfrm>
              <a:off x="4099655" y="3493008"/>
              <a:ext cx="578930" cy="578930"/>
            </p:xfrm>
            <a:graphic>
              <a:graphicData uri="http://schemas.microsoft.com/office/powerpoint/2016/slidezoom">
                <pslz:sldZm>
                  <pslz:sldZmObj sldId="259" cId="15343779">
                    <pslz:zmPr id="{B64BD660-B5D3-4585-A2C2-EB3DADEE1CB9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8930" cy="578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Zoom de Slide 1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89453F4-EBBA-4A4D-AC19-30370F6D19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99655" y="3493008"/>
                <a:ext cx="578930" cy="578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0CFE-0C03-4E3E-843F-16FD6430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pagamento: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6E589CAD-F2A8-40F0-AC0B-EB5D2B3B5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95558"/>
              </p:ext>
            </p:extLst>
          </p:nvPr>
        </p:nvGraphicFramePr>
        <p:xfrm>
          <a:off x="536154" y="1653295"/>
          <a:ext cx="10817646" cy="483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Resultado de imagem para Cartão desenho">
            <a:extLst>
              <a:ext uri="{FF2B5EF4-FFF2-40B4-BE49-F238E27FC236}">
                <a16:creationId xmlns:a16="http://schemas.microsoft.com/office/drawing/2014/main" id="{6FA0B33A-B52D-49E9-854A-AF7FEBC9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8495"/>
            <a:ext cx="1277957" cy="12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ibido dinheiro">
            <a:extLst>
              <a:ext uri="{FF2B5EF4-FFF2-40B4-BE49-F238E27FC236}">
                <a16:creationId xmlns:a16="http://schemas.microsoft.com/office/drawing/2014/main" id="{D373DBED-BC1B-439F-979A-94C81D52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73" y="240784"/>
            <a:ext cx="1455741" cy="15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AF5E39-54B6-4C91-A0E4-68D8144CF4D0}"/>
              </a:ext>
            </a:extLst>
          </p:cNvPr>
          <p:cNvSpPr txBox="1"/>
          <p:nvPr/>
        </p:nvSpPr>
        <p:spPr>
          <a:xfrm>
            <a:off x="7513503" y="154949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Apenas cartão</a:t>
            </a:r>
          </a:p>
        </p:txBody>
      </p:sp>
    </p:spTree>
    <p:extLst>
      <p:ext uri="{BB962C8B-B14F-4D97-AF65-F5344CB8AC3E}">
        <p14:creationId xmlns:p14="http://schemas.microsoft.com/office/powerpoint/2010/main" val="25921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6FB1-EAC4-4FC0-96CA-3E27EB2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Falta de interesse:</a:t>
            </a:r>
          </a:p>
        </p:txBody>
      </p:sp>
      <p:pic>
        <p:nvPicPr>
          <p:cNvPr id="2050" name="Picture 2" descr="Resultado de imagem para marmita">
            <a:extLst>
              <a:ext uri="{FF2B5EF4-FFF2-40B4-BE49-F238E27FC236}">
                <a16:creationId xmlns:a16="http://schemas.microsoft.com/office/drawing/2014/main" id="{0CA81BDE-79E6-4D3B-A773-71CFB110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21" y="2666320"/>
            <a:ext cx="2808659" cy="21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953F9D-3A52-48FD-A4CF-046CE5092213}"/>
              </a:ext>
            </a:extLst>
          </p:cNvPr>
          <p:cNvSpPr txBox="1"/>
          <p:nvPr/>
        </p:nvSpPr>
        <p:spPr>
          <a:xfrm>
            <a:off x="6213513" y="843240"/>
            <a:ext cx="403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 não possuir o produto de interesse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D7001D-12A0-4B91-8CD2-13C5F65CDFB6}"/>
              </a:ext>
            </a:extLst>
          </p:cNvPr>
          <p:cNvSpPr txBox="1"/>
          <p:nvPr/>
        </p:nvSpPr>
        <p:spPr>
          <a:xfrm>
            <a:off x="1008639" y="2159465"/>
            <a:ext cx="34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Muitos trazem algo de casa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D31EE74-A31A-4F60-B71F-CADC2BC2A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398313"/>
              </p:ext>
            </p:extLst>
          </p:nvPr>
        </p:nvGraphicFramePr>
        <p:xfrm>
          <a:off x="3922279" y="1498295"/>
          <a:ext cx="8130173" cy="5038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6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130E-9100-420C-B8D9-9DA85965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Falta de produto: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A09D4-489B-4691-9AA3-CF65258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Muitos consumidores tiveram sla problema q n encontraram o produto desejado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Resultado de imagem para geladiera vazia desenh">
            <a:extLst>
              <a:ext uri="{FF2B5EF4-FFF2-40B4-BE49-F238E27FC236}">
                <a16:creationId xmlns:a16="http://schemas.microsoft.com/office/drawing/2014/main" id="{D76EA1F0-BCEC-4502-8F72-770900E57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5" r="15731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78757-83D7-4ED6-9532-4FD94608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Ai começa tudo.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8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Como começou? </vt:lpstr>
      <vt:lpstr>Apresentação do PowerPoint</vt:lpstr>
      <vt:lpstr>Forma de pagamento:</vt:lpstr>
      <vt:lpstr>Falta de interesse:</vt:lpstr>
      <vt:lpstr>Falta de produto:</vt:lpstr>
      <vt:lpstr>Ai começa tudo.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começou?</dc:title>
  <dc:creator>Tomaru Thiago</dc:creator>
  <cp:lastModifiedBy>Tomaru Thiago</cp:lastModifiedBy>
  <cp:revision>4</cp:revision>
  <dcterms:created xsi:type="dcterms:W3CDTF">2020-03-01T16:37:01Z</dcterms:created>
  <dcterms:modified xsi:type="dcterms:W3CDTF">2020-03-01T17:57:27Z</dcterms:modified>
</cp:coreProperties>
</file>