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412F-1D59-4B2F-A991-8FC5D4CD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9C4085-8D43-4842-9C21-1AFAD677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A11049-35F7-43EE-B4AD-1D48D43E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7358B-AACA-4ABF-8D05-E474D144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CF0F8-7F32-4EA9-A94C-9F7E3091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6A69E-C23C-4D80-8A5C-45486424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459DE8-4BB7-4CB9-ADE1-6BF165F11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44CE67-D9D9-43FD-9FA6-341AA177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31B4A8-C553-486C-8619-D774D196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65296-7B6C-4876-8BEF-B706A81C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5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F95C9A-40AD-43B1-BED5-FE0B5089F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910F79-912E-43C8-B18C-17258644E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DC57E-458F-43FE-9FD8-3FDBA69D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2E400-3F0F-45F9-9298-27BC74B7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275E2-D850-4144-B39D-24B7E0BE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03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D182D-064A-4E85-AD40-1097F645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19C79-5843-45D7-A405-25BD4B99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B2B553-8344-4F49-93EA-A35A96E6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8F4B8-B965-4252-9C21-C2CCD78A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D94B0B-6F16-4534-85EB-A775D14A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2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5385B-F65B-4168-93C8-7BE8F295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9199E8-DD64-4BFB-A51B-4888E359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AC065-B523-4115-89EC-0058165C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C2C18-BC35-4D4D-8581-F2DE38C6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8CC71-5B2B-4D38-A7DF-244F975B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01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A6EA8-A252-4521-A915-CED6780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651EA-AD36-4193-96B9-F6BC48972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DD400D-CFF9-4307-9A1C-73AEE5E2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383E2-D10A-4916-87F3-F3F269E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33B452-C9DD-4E62-B414-E2E3432F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D042E5-67CD-4C9D-9765-95569C94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13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70411-6B5B-4527-AC05-575CC729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F44CE0-B73F-4F18-A250-86E92AB3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4123B5-DBF3-4AB5-A452-EDF5F2B58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7965A8-A69E-48EC-A171-E2AB8778D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95BCAB-81D5-4440-8746-FB6EFA15B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E13BA8-2BCE-46F5-9887-24681841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F014F0-4244-4D62-9D8C-F0B0447B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039F43-F717-4B0C-8CA7-CDF092E1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67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61CE0-3981-489E-83D1-87C7DE33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DBEE3E-E5F3-4A81-8B7F-197AB416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8274B-FE6C-451A-8BBE-A25734E1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3E25B-B4FF-487B-B6E6-1CC31C40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E36943-C24A-4A75-BDFA-78E864F1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CC6E96-B4C1-469D-BFCB-144449AA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D4C9E-701D-45A7-83E0-BACA201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57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0280-24EF-4042-999B-4455F4F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3001E-4D40-47E9-82A5-9F0C3D81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AAB295-36E4-4539-8854-98AB13E4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FC867-BDD9-4A74-91A3-FC90960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9CAD74-E9E0-4A9E-AC2C-C2896710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4B1760-20F4-421E-913B-9E3C6BAD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7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272A1-D3BC-4A78-9EBB-04B0433A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279606-EAA3-4FF8-B058-AC6D43C0A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0459FF-26C7-43CD-91E1-0A56966A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07831-B62A-4D8A-8C86-B6279FBD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64340-365B-47E3-BF54-760EA60A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76A7B-2028-4C50-BECB-07602594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8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F4E933-1594-421C-AEFC-86BBFC21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AC46E-65FE-4FA3-B11B-C8BA04383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CAFA44-7D55-4910-A3EC-0E24CF01F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2060-4A07-4891-878E-626DA066987A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8297F-D5D6-4E8C-8984-09F79DA5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2E56C-56E3-49EF-9BA6-433587CC9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1318-3073-49FA-827F-0E9157952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62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>
            <a:extLst>
              <a:ext uri="{FF2B5EF4-FFF2-40B4-BE49-F238E27FC236}">
                <a16:creationId xmlns:a16="http://schemas.microsoft.com/office/drawing/2014/main" id="{BEBDF8DB-9ED1-4366-BC76-00471BF4ED06}"/>
              </a:ext>
            </a:extLst>
          </p:cNvPr>
          <p:cNvSpPr txBox="1"/>
          <p:nvPr/>
        </p:nvSpPr>
        <p:spPr>
          <a:xfrm>
            <a:off x="9087428" y="4949282"/>
            <a:ext cx="219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Satisfação do consumidor e empresa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B91BA2B-5B6D-47FA-A4D7-4342E5602F39}"/>
              </a:ext>
            </a:extLst>
          </p:cNvPr>
          <p:cNvSpPr txBox="1"/>
          <p:nvPr/>
        </p:nvSpPr>
        <p:spPr>
          <a:xfrm>
            <a:off x="6706912" y="2077933"/>
            <a:ext cx="219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Leitura dos dados e disponibilidade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02CF1A6-251F-4F03-8A12-0CF4866DA22D}"/>
              </a:ext>
            </a:extLst>
          </p:cNvPr>
          <p:cNvSpPr txBox="1"/>
          <p:nvPr/>
        </p:nvSpPr>
        <p:spPr>
          <a:xfrm>
            <a:off x="4483943" y="5234207"/>
            <a:ext cx="172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Leitura dos sensores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CAE744-52EC-4F81-A5F8-2C1CB1FF7D15}"/>
              </a:ext>
            </a:extLst>
          </p:cNvPr>
          <p:cNvSpPr txBox="1"/>
          <p:nvPr/>
        </p:nvSpPr>
        <p:spPr>
          <a:xfrm>
            <a:off x="1840832" y="1867913"/>
            <a:ext cx="72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01</a:t>
            </a:r>
          </a:p>
        </p:txBody>
      </p:sp>
      <p:pic>
        <p:nvPicPr>
          <p:cNvPr id="1028" name="Picture 4" descr="Resultado de imagem para coin png">
            <a:extLst>
              <a:ext uri="{FF2B5EF4-FFF2-40B4-BE49-F238E27FC236}">
                <a16:creationId xmlns:a16="http://schemas.microsoft.com/office/drawing/2014/main" id="{9E3E5023-40E0-4AD7-B50E-A5E60BF5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4" b="95508" l="10000" r="90000">
                        <a14:foregroundMark x1="23407" y1="50000" x2="33407" y2="30469"/>
                        <a14:foregroundMark x1="23077" y1="47461" x2="33846" y2="18750"/>
                        <a14:foregroundMark x1="33846" y1="18750" x2="44396" y2="7422"/>
                        <a14:foregroundMark x1="44396" y1="7422" x2="50330" y2="3516"/>
                        <a14:foregroundMark x1="50330" y1="3516" x2="56044" y2="4102"/>
                        <a14:foregroundMark x1="56044" y1="4102" x2="61429" y2="8203"/>
                        <a14:foregroundMark x1="61429" y1="8203" x2="73187" y2="33594"/>
                        <a14:foregroundMark x1="73187" y1="33594" x2="75165" y2="54883"/>
                        <a14:foregroundMark x1="75165" y1="54883" x2="67473" y2="85352"/>
                        <a14:foregroundMark x1="67473" y1="85352" x2="62967" y2="92188"/>
                        <a14:foregroundMark x1="62967" y1="92188" x2="57582" y2="95898"/>
                        <a14:foregroundMark x1="57582" y1="95898" x2="44505" y2="95508"/>
                        <a14:foregroundMark x1="44505" y1="95508" x2="33956" y2="84570"/>
                        <a14:foregroundMark x1="33956" y1="84570" x2="27363" y2="67383"/>
                        <a14:foregroundMark x1="27363" y1="67383" x2="25055" y2="57813"/>
                        <a14:foregroundMark x1="25055" y1="57813" x2="25165" y2="42578"/>
                        <a14:foregroundMark x1="59011" y1="11328" x2="52967" y2="5664"/>
                        <a14:foregroundMark x1="52967" y1="5664" x2="50879" y2="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27" y="58790"/>
            <a:ext cx="3140801" cy="17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coin png">
            <a:extLst>
              <a:ext uri="{FF2B5EF4-FFF2-40B4-BE49-F238E27FC236}">
                <a16:creationId xmlns:a16="http://schemas.microsoft.com/office/drawing/2014/main" id="{1CFF0428-BB09-4120-ADE8-4E0CBAFD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4" b="95508" l="10000" r="90000">
                        <a14:foregroundMark x1="23407" y1="50000" x2="33407" y2="30469"/>
                        <a14:foregroundMark x1="23077" y1="47461" x2="33846" y2="18750"/>
                        <a14:foregroundMark x1="33846" y1="18750" x2="44396" y2="7422"/>
                        <a14:foregroundMark x1="44396" y1="7422" x2="50330" y2="3516"/>
                        <a14:foregroundMark x1="50330" y1="3516" x2="56044" y2="4102"/>
                        <a14:foregroundMark x1="56044" y1="4102" x2="61429" y2="8203"/>
                        <a14:foregroundMark x1="61429" y1="8203" x2="73187" y2="33594"/>
                        <a14:foregroundMark x1="73187" y1="33594" x2="75165" y2="54883"/>
                        <a14:foregroundMark x1="75165" y1="54883" x2="67473" y2="85352"/>
                        <a14:foregroundMark x1="67473" y1="85352" x2="62967" y2="92188"/>
                        <a14:foregroundMark x1="62967" y1="92188" x2="57582" y2="95898"/>
                        <a14:foregroundMark x1="57582" y1="95898" x2="44505" y2="95508"/>
                        <a14:foregroundMark x1="44505" y1="95508" x2="33956" y2="84570"/>
                        <a14:foregroundMark x1="33956" y1="84570" x2="27363" y2="67383"/>
                        <a14:foregroundMark x1="27363" y1="67383" x2="25055" y2="57813"/>
                        <a14:foregroundMark x1="25055" y1="57813" x2="25165" y2="42578"/>
                        <a14:foregroundMark x1="59011" y1="11328" x2="52967" y2="5664"/>
                        <a14:foregroundMark x1="52967" y1="5664" x2="50879" y2="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091" y="877533"/>
            <a:ext cx="2265879" cy="127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82B24F3-C80B-4757-991D-D07D933F3EC9}"/>
              </a:ext>
            </a:extLst>
          </p:cNvPr>
          <p:cNvCxnSpPr>
            <a:cxnSpLocks/>
          </p:cNvCxnSpPr>
          <p:nvPr/>
        </p:nvCxnSpPr>
        <p:spPr>
          <a:xfrm>
            <a:off x="8512650" y="5942093"/>
            <a:ext cx="22887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4702153-C410-43E8-980C-9FE87F0F7F97}"/>
              </a:ext>
            </a:extLst>
          </p:cNvPr>
          <p:cNvCxnSpPr>
            <a:cxnSpLocks/>
          </p:cNvCxnSpPr>
          <p:nvPr/>
        </p:nvCxnSpPr>
        <p:spPr>
          <a:xfrm>
            <a:off x="3724275" y="5942093"/>
            <a:ext cx="21717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203239B-4F2E-4708-AF91-A1DC9466FF1F}"/>
              </a:ext>
            </a:extLst>
          </p:cNvPr>
          <p:cNvCxnSpPr>
            <a:cxnSpLocks/>
          </p:cNvCxnSpPr>
          <p:nvPr/>
        </p:nvCxnSpPr>
        <p:spPr>
          <a:xfrm>
            <a:off x="1578698" y="2760246"/>
            <a:ext cx="2212252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31EF2E4-8565-4B59-AF94-CA1114343836}"/>
              </a:ext>
            </a:extLst>
          </p:cNvPr>
          <p:cNvCxnSpPr>
            <a:cxnSpLocks/>
          </p:cNvCxnSpPr>
          <p:nvPr/>
        </p:nvCxnSpPr>
        <p:spPr>
          <a:xfrm>
            <a:off x="5817824" y="2760246"/>
            <a:ext cx="2809794" cy="25573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80081B59-33AA-48CD-82B0-55B401E80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61" y="1065796"/>
            <a:ext cx="917909" cy="2173211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0C4A81CA-CB8D-425B-AA47-C35E576D3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1" y="1065796"/>
            <a:ext cx="1261690" cy="2082301"/>
          </a:xfrm>
          <a:prstGeom prst="rect">
            <a:avLst/>
          </a:prstGeom>
        </p:spPr>
      </p:pic>
      <p:pic>
        <p:nvPicPr>
          <p:cNvPr id="14" name="Imagem 13" descr="Uma imagem contendo lego, desenho&#10;&#10;Descrição gerada automaticamente">
            <a:extLst>
              <a:ext uri="{FF2B5EF4-FFF2-40B4-BE49-F238E27FC236}">
                <a16:creationId xmlns:a16="http://schemas.microsoft.com/office/drawing/2014/main" id="{1F46F4E1-6B58-4F66-AC49-5A11118EE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99" y="4097108"/>
            <a:ext cx="1496783" cy="2085039"/>
          </a:xfrm>
          <a:prstGeom prst="rect">
            <a:avLst/>
          </a:prstGeom>
        </p:spPr>
      </p:pic>
      <p:pic>
        <p:nvPicPr>
          <p:cNvPr id="20" name="Imagem 19" descr="Uma imagem contendo brinquedo, boneca&#10;&#10;Descrição gerada automaticamente">
            <a:extLst>
              <a:ext uri="{FF2B5EF4-FFF2-40B4-BE49-F238E27FC236}">
                <a16:creationId xmlns:a16="http://schemas.microsoft.com/office/drawing/2014/main" id="{87287B86-FC73-4AED-B51E-64103A8A3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35" y="4097754"/>
            <a:ext cx="1743743" cy="2261758"/>
          </a:xfrm>
          <a:prstGeom prst="rect">
            <a:avLst/>
          </a:prstGeom>
        </p:spPr>
      </p:pic>
      <p:pic>
        <p:nvPicPr>
          <p:cNvPr id="1030" name="Picture 6" descr="Resultado de imagem para right sign png">
            <a:extLst>
              <a:ext uri="{FF2B5EF4-FFF2-40B4-BE49-F238E27FC236}">
                <a16:creationId xmlns:a16="http://schemas.microsoft.com/office/drawing/2014/main" id="{EBA46799-B76C-4021-90AD-8C0717EB0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4331">
            <a:off x="2567896" y="4779905"/>
            <a:ext cx="356313" cy="4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wifi png">
            <a:extLst>
              <a:ext uri="{FF2B5EF4-FFF2-40B4-BE49-F238E27FC236}">
                <a16:creationId xmlns:a16="http://schemas.microsoft.com/office/drawing/2014/main" id="{E3CC2398-9052-45C7-9BA3-9559BFCA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17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9024" y1="45726" x2="39024" y2="45726"/>
                        <a14:foregroundMark x1="48537" y1="60109" x2="48537" y2="60109"/>
                        <a14:foregroundMark x1="50366" y1="76662" x2="50366" y2="76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2288">
            <a:off x="3891067" y="3119836"/>
            <a:ext cx="1514869" cy="13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16EF1F7-62D9-4BB3-8684-3C33629DD440}"/>
              </a:ext>
            </a:extLst>
          </p:cNvPr>
          <p:cNvSpPr txBox="1"/>
          <p:nvPr/>
        </p:nvSpPr>
        <p:spPr>
          <a:xfrm>
            <a:off x="3897562" y="5057812"/>
            <a:ext cx="893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CDA97D7-8C36-4698-9F16-29D02927DDD4}"/>
              </a:ext>
            </a:extLst>
          </p:cNvPr>
          <p:cNvSpPr txBox="1"/>
          <p:nvPr/>
        </p:nvSpPr>
        <p:spPr>
          <a:xfrm>
            <a:off x="5989469" y="1905506"/>
            <a:ext cx="162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BEBFFE-E929-45A8-85C1-99EDF215B839}"/>
              </a:ext>
            </a:extLst>
          </p:cNvPr>
          <p:cNvSpPr txBox="1"/>
          <p:nvPr/>
        </p:nvSpPr>
        <p:spPr>
          <a:xfrm>
            <a:off x="8627618" y="5057811"/>
            <a:ext cx="162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A25E61A-9579-45E2-864D-64D9FC0E86FE}"/>
              </a:ext>
            </a:extLst>
          </p:cNvPr>
          <p:cNvSpPr txBox="1"/>
          <p:nvPr/>
        </p:nvSpPr>
        <p:spPr>
          <a:xfrm>
            <a:off x="2466644" y="2059394"/>
            <a:ext cx="172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Instalação dos sensores</a:t>
            </a:r>
          </a:p>
        </p:txBody>
      </p:sp>
    </p:spTree>
    <p:extLst>
      <p:ext uri="{BB962C8B-B14F-4D97-AF65-F5344CB8AC3E}">
        <p14:creationId xmlns:p14="http://schemas.microsoft.com/office/powerpoint/2010/main" val="239620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Agency FB</vt:lpstr>
      <vt:lpstr>Arial</vt:lpstr>
      <vt:lpstr>Berlin Sans FB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Tomaru Thiago</dc:creator>
  <cp:lastModifiedBy>Tomaru Thiago</cp:lastModifiedBy>
  <cp:revision>8</cp:revision>
  <dcterms:created xsi:type="dcterms:W3CDTF">2020-03-08T01:00:24Z</dcterms:created>
  <dcterms:modified xsi:type="dcterms:W3CDTF">2020-03-08T05:46:44Z</dcterms:modified>
</cp:coreProperties>
</file>