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191F4-4628-4451-9500-0FC89152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2EFA0-E2B2-4E97-82FE-9B9152167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A5AAA-0C01-4403-B466-BD5BA567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95432-7CD9-442E-ADAF-88780ECF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24590E-5A13-4F80-9313-A026F50A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7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920BB-A8F4-4F41-B743-7D04995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A5FEB1-8523-4C1B-AF2C-C09C4DE93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5C756-1836-4687-B41E-89EA5C10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77142-649A-4EC0-918C-21BB9C2A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50622-6C25-4FE2-B92D-04C340B0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80355-69C9-4CC8-9301-DFA513F18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6552C8-DF3F-4350-BF0F-C6FDF596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40CCE-A266-422A-AA40-20E6FE71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6CE22-AB40-45FD-93A0-3F477B04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51867-F4A2-4218-9163-69A4FDE4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78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01A1B-7B1A-4976-8F45-0021B34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F758BA-4D74-4BAE-AAE6-133A82E6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91D23D-D2C5-4E05-A052-ADEF20B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1302D-6E03-46B4-B230-5FD0DE5B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DC93C7-8CDA-4E17-AE45-CAABF45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403BD-A8BB-4C1E-8901-8C8129D0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2D5454-3D20-44A1-94E5-90B061E5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FCD9D-D5D7-4EF8-B1BD-2666A78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85A4C-2570-4846-9B7E-FEBA9E8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067525-FFF5-4E01-9E55-5A7B11BA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E71BB-A9C2-4674-983B-1971AD0C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B35370-932E-4213-8E8A-3BB58A84A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985A6-C037-42F9-B741-E11BDAB9E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16F178-538B-4394-9A5B-50863DC1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377283-B68D-425A-9221-FD3ECDC5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216E61-4E58-4DE1-9D45-B4B7DF1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7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C7733-FB45-4C6C-8B78-7ACFC595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44D17-C0B8-4BD1-98C9-D05F6DA9C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B26AD3-FFB3-499B-B6BF-9D92585A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BD786B-75CB-421B-805D-D94044E11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BB39F3-05B2-4B02-A977-06D4671F1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EFAEDC-9641-40BF-8ACB-9520B035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3C2B80-E514-4BF1-AF23-11F66C9E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0E1074-CB68-4E3C-A0A9-1DBC28DA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57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BCFED-FEB3-4463-8BDF-62B3E3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678C20-26B6-4C8A-9B24-EE872C58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288B46-3219-4DF9-B97E-8830595C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2C245C-CDF5-4201-9D97-0842E0F0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8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459F0B-00A1-4221-9756-A1D59358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010754-83FE-4FCA-AA7D-4C5DFF76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55D80B-3E6F-4837-BF10-462BC8E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90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2115-C5F2-4461-9A28-62ED2734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1B5B6D-0EB7-4ED5-B6F6-8F8E9BC6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C3558D-8253-4C45-AFD2-D2BC8775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6F0F84-77D1-4058-A626-3EAD0679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AFAAC6-534A-488D-AEC3-A38D6008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495F3E-364F-4550-925E-251D77EF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7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94E5B-D9CC-49DF-9EE1-151E7AB3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DB3408-D153-48BB-A299-C48C0DC72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8BE80-1F0D-4A4E-BE2C-EED49852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2377E0-86C4-442F-8DD1-30A14D8A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631093-8D67-446B-8B3E-9154EDC3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EEA96-6E4C-4EEB-8C7D-7B0719C1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6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7F8EBA-6559-4AF4-B5AB-0B46AEB2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A55EF-FEE0-4C75-993D-789792C7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91B73A-6DE8-4257-AC67-7881F541E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0F0C-5824-4E36-B19B-E65E2B98DE5E}" type="datetimeFigureOut">
              <a:rPr lang="pt-BR" smtClean="0"/>
              <a:t>04/04/2020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09637-8CC6-4116-9CAA-9DF35FACF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DE5F1-32B2-4BC2-B7C2-2247680C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3164-9244-441A-8FD7-55CC480A98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1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BDF8DB-9ED1-4366-BC76-00471BF4ED06}"/>
              </a:ext>
            </a:extLst>
          </p:cNvPr>
          <p:cNvSpPr txBox="1"/>
          <p:nvPr/>
        </p:nvSpPr>
        <p:spPr>
          <a:xfrm>
            <a:off x="9087428" y="4949282"/>
            <a:ext cx="2194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Satisfação do consumidor e empresa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B91BA2B-5B6D-47FA-A4D7-4342E5602F39}"/>
              </a:ext>
            </a:extLst>
          </p:cNvPr>
          <p:cNvSpPr txBox="1"/>
          <p:nvPr/>
        </p:nvSpPr>
        <p:spPr>
          <a:xfrm>
            <a:off x="6706912" y="2077933"/>
            <a:ext cx="219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dados e disponibilidade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02CF1A6-251F-4F03-8A12-0CF4866DA22D}"/>
              </a:ext>
            </a:extLst>
          </p:cNvPr>
          <p:cNvSpPr txBox="1"/>
          <p:nvPr/>
        </p:nvSpPr>
        <p:spPr>
          <a:xfrm>
            <a:off x="4483943" y="5234207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Leitura dos sensores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CAE744-52EC-4F81-A5F8-2C1CB1FF7D15}"/>
              </a:ext>
            </a:extLst>
          </p:cNvPr>
          <p:cNvSpPr txBox="1"/>
          <p:nvPr/>
        </p:nvSpPr>
        <p:spPr>
          <a:xfrm>
            <a:off x="1840832" y="1867913"/>
            <a:ext cx="72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01</a:t>
            </a:r>
          </a:p>
        </p:txBody>
      </p:sp>
      <p:pic>
        <p:nvPicPr>
          <p:cNvPr id="1028" name="Picture 4" descr="Resultado de imagem para coin png">
            <a:extLst>
              <a:ext uri="{FF2B5EF4-FFF2-40B4-BE49-F238E27FC236}">
                <a16:creationId xmlns:a16="http://schemas.microsoft.com/office/drawing/2014/main" id="{9E3E5023-40E0-4AD7-B50E-A5E60BF5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27" y="58790"/>
            <a:ext cx="3140801" cy="17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coin png">
            <a:extLst>
              <a:ext uri="{FF2B5EF4-FFF2-40B4-BE49-F238E27FC236}">
                <a16:creationId xmlns:a16="http://schemas.microsoft.com/office/drawing/2014/main" id="{1CFF0428-BB09-4120-ADE8-4E0CBAFD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64" b="95508" l="10000" r="90000">
                        <a14:foregroundMark x1="23407" y1="50000" x2="33407" y2="30469"/>
                        <a14:foregroundMark x1="23077" y1="47461" x2="33846" y2="18750"/>
                        <a14:foregroundMark x1="33846" y1="18750" x2="44396" y2="7422"/>
                        <a14:foregroundMark x1="44396" y1="7422" x2="50330" y2="3516"/>
                        <a14:foregroundMark x1="50330" y1="3516" x2="56044" y2="4102"/>
                        <a14:foregroundMark x1="56044" y1="4102" x2="61429" y2="8203"/>
                        <a14:foregroundMark x1="61429" y1="8203" x2="73187" y2="33594"/>
                        <a14:foregroundMark x1="73187" y1="33594" x2="75165" y2="54883"/>
                        <a14:foregroundMark x1="75165" y1="54883" x2="67473" y2="85352"/>
                        <a14:foregroundMark x1="67473" y1="85352" x2="62967" y2="92188"/>
                        <a14:foregroundMark x1="62967" y1="92188" x2="57582" y2="95898"/>
                        <a14:foregroundMark x1="57582" y1="95898" x2="44505" y2="95508"/>
                        <a14:foregroundMark x1="44505" y1="95508" x2="33956" y2="84570"/>
                        <a14:foregroundMark x1="33956" y1="84570" x2="27363" y2="67383"/>
                        <a14:foregroundMark x1="27363" y1="67383" x2="25055" y2="57813"/>
                        <a14:foregroundMark x1="25055" y1="57813" x2="25165" y2="42578"/>
                        <a14:foregroundMark x1="59011" y1="11328" x2="52967" y2="5664"/>
                        <a14:foregroundMark x1="52967" y1="5664" x2="50879" y2="9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91" y="877533"/>
            <a:ext cx="2265879" cy="127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82B24F3-C80B-4757-991D-D07D933F3EC9}"/>
              </a:ext>
            </a:extLst>
          </p:cNvPr>
          <p:cNvCxnSpPr>
            <a:cxnSpLocks/>
          </p:cNvCxnSpPr>
          <p:nvPr/>
        </p:nvCxnSpPr>
        <p:spPr>
          <a:xfrm>
            <a:off x="8512650" y="5942093"/>
            <a:ext cx="2288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4702153-C410-43E8-980C-9FE87F0F7F97}"/>
              </a:ext>
            </a:extLst>
          </p:cNvPr>
          <p:cNvCxnSpPr>
            <a:cxnSpLocks/>
          </p:cNvCxnSpPr>
          <p:nvPr/>
        </p:nvCxnSpPr>
        <p:spPr>
          <a:xfrm>
            <a:off x="3724275" y="5942093"/>
            <a:ext cx="21717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203239B-4F2E-4708-AF91-A1DC9466FF1F}"/>
              </a:ext>
            </a:extLst>
          </p:cNvPr>
          <p:cNvCxnSpPr>
            <a:cxnSpLocks/>
          </p:cNvCxnSpPr>
          <p:nvPr/>
        </p:nvCxnSpPr>
        <p:spPr>
          <a:xfrm>
            <a:off x="1578698" y="2760246"/>
            <a:ext cx="2212252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31EF2E4-8565-4B59-AF94-CA1114343836}"/>
              </a:ext>
            </a:extLst>
          </p:cNvPr>
          <p:cNvCxnSpPr>
            <a:cxnSpLocks/>
          </p:cNvCxnSpPr>
          <p:nvPr/>
        </p:nvCxnSpPr>
        <p:spPr>
          <a:xfrm>
            <a:off x="5817824" y="2760246"/>
            <a:ext cx="2809794" cy="25573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80081B59-33AA-48CD-82B0-55B401E8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61" y="1065796"/>
            <a:ext cx="917909" cy="2173211"/>
          </a:xfrm>
          <a:prstGeom prst="rect">
            <a:avLst/>
          </a:prstGeom>
        </p:spPr>
      </p:pic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0C4A81CA-CB8D-425B-AA47-C35E576D3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41" y="1065796"/>
            <a:ext cx="1261690" cy="2082301"/>
          </a:xfrm>
          <a:prstGeom prst="rect">
            <a:avLst/>
          </a:prstGeom>
        </p:spPr>
      </p:pic>
      <p:pic>
        <p:nvPicPr>
          <p:cNvPr id="14" name="Imagem 13" descr="Uma imagem contendo lego, desenho&#10;&#10;Descrição gerada automaticamente">
            <a:extLst>
              <a:ext uri="{FF2B5EF4-FFF2-40B4-BE49-F238E27FC236}">
                <a16:creationId xmlns:a16="http://schemas.microsoft.com/office/drawing/2014/main" id="{1F46F4E1-6B58-4F66-AC49-5A11118EE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40899" y="4097108"/>
            <a:ext cx="1496783" cy="2085039"/>
          </a:xfrm>
          <a:prstGeom prst="rect">
            <a:avLst/>
          </a:prstGeom>
        </p:spPr>
      </p:pic>
      <p:pic>
        <p:nvPicPr>
          <p:cNvPr id="20" name="Imagem 19" descr="Uma imagem contendo brinquedo, boneca&#10;&#10;Descrição gerada automaticamente">
            <a:extLst>
              <a:ext uri="{FF2B5EF4-FFF2-40B4-BE49-F238E27FC236}">
                <a16:creationId xmlns:a16="http://schemas.microsoft.com/office/drawing/2014/main" id="{87287B86-FC73-4AED-B51E-64103A8A3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135" y="4097754"/>
            <a:ext cx="1743743" cy="2261758"/>
          </a:xfrm>
          <a:prstGeom prst="rect">
            <a:avLst/>
          </a:prstGeom>
        </p:spPr>
      </p:pic>
      <p:pic>
        <p:nvPicPr>
          <p:cNvPr id="1030" name="Picture 6" descr="Resultado de imagem para right sign png">
            <a:extLst>
              <a:ext uri="{FF2B5EF4-FFF2-40B4-BE49-F238E27FC236}">
                <a16:creationId xmlns:a16="http://schemas.microsoft.com/office/drawing/2014/main" id="{EBA46799-B76C-4021-90AD-8C0717EB0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4331">
            <a:off x="2567896" y="4779905"/>
            <a:ext cx="356313" cy="4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wifi png">
            <a:extLst>
              <a:ext uri="{FF2B5EF4-FFF2-40B4-BE49-F238E27FC236}">
                <a16:creationId xmlns:a16="http://schemas.microsoft.com/office/drawing/2014/main" id="{E3CC2398-9052-45C7-9BA3-9559BFCA9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17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9024" y1="45726" x2="39024" y2="45726"/>
                        <a14:foregroundMark x1="48537" y1="60109" x2="48537" y2="60109"/>
                        <a14:foregroundMark x1="50366" y1="76662" x2="50366" y2="76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2288">
            <a:off x="3891067" y="3119836"/>
            <a:ext cx="1514869" cy="13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6EF1F7-62D9-4BB3-8684-3C33629DD440}"/>
              </a:ext>
            </a:extLst>
          </p:cNvPr>
          <p:cNvSpPr txBox="1"/>
          <p:nvPr/>
        </p:nvSpPr>
        <p:spPr>
          <a:xfrm>
            <a:off x="3897562" y="5057812"/>
            <a:ext cx="8935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CDA97D7-8C36-4698-9F16-29D02927DDD4}"/>
              </a:ext>
            </a:extLst>
          </p:cNvPr>
          <p:cNvSpPr txBox="1"/>
          <p:nvPr/>
        </p:nvSpPr>
        <p:spPr>
          <a:xfrm>
            <a:off x="5989469" y="1905506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3BEBFFE-E929-45A8-85C1-99EDF215B839}"/>
              </a:ext>
            </a:extLst>
          </p:cNvPr>
          <p:cNvSpPr txBox="1"/>
          <p:nvPr/>
        </p:nvSpPr>
        <p:spPr>
          <a:xfrm>
            <a:off x="8627618" y="5057811"/>
            <a:ext cx="1628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accent2"/>
                </a:solidFill>
                <a:latin typeface="Agency FB" panose="020B0503020202020204" pitchFamily="34" charset="0"/>
              </a:rPr>
              <a:t>04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A25E61A-9579-45E2-864D-64D9FC0E86FE}"/>
              </a:ext>
            </a:extLst>
          </p:cNvPr>
          <p:cNvSpPr txBox="1"/>
          <p:nvPr/>
        </p:nvSpPr>
        <p:spPr>
          <a:xfrm>
            <a:off x="2466644" y="2059394"/>
            <a:ext cx="1726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B0F0"/>
                </a:solidFill>
                <a:latin typeface="Berlin Sans FB" panose="020E0602020502020306" pitchFamily="34" charset="0"/>
              </a:rPr>
              <a:t>Instalação dos sensores</a:t>
            </a:r>
          </a:p>
        </p:txBody>
      </p:sp>
    </p:spTree>
    <p:extLst>
      <p:ext uri="{BB962C8B-B14F-4D97-AF65-F5344CB8AC3E}">
        <p14:creationId xmlns:p14="http://schemas.microsoft.com/office/powerpoint/2010/main" val="23962069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Agency FB</vt:lpstr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Tomaru Thiago</dc:creator>
  <cp:lastModifiedBy>Tomaru Thiago</cp:lastModifiedBy>
  <cp:revision>1</cp:revision>
  <dcterms:created xsi:type="dcterms:W3CDTF">2020-04-05T00:24:36Z</dcterms:created>
  <dcterms:modified xsi:type="dcterms:W3CDTF">2020-04-05T00:24:50Z</dcterms:modified>
</cp:coreProperties>
</file>