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84" r:id="rId3"/>
    <p:sldId id="288" r:id="rId4"/>
    <p:sldId id="286" r:id="rId5"/>
    <p:sldId id="289" r:id="rId6"/>
    <p:sldId id="290" r:id="rId7"/>
    <p:sldId id="282" r:id="rId8"/>
    <p:sldId id="283" r:id="rId9"/>
    <p:sldId id="298" r:id="rId10"/>
    <p:sldId id="299" r:id="rId11"/>
    <p:sldId id="293" r:id="rId12"/>
    <p:sldId id="294" r:id="rId13"/>
    <p:sldId id="266" r:id="rId14"/>
    <p:sldId id="300" r:id="rId15"/>
    <p:sldId id="287" r:id="rId16"/>
    <p:sldId id="297" r:id="rId17"/>
    <p:sldId id="281" r:id="rId18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4"/>
    <p:restoredTop sz="94682"/>
  </p:normalViewPr>
  <p:slideViewPr>
    <p:cSldViewPr snapToGrid="0">
      <p:cViewPr varScale="1">
        <p:scale>
          <a:sx n="96" d="100"/>
          <a:sy n="96" d="100"/>
        </p:scale>
        <p:origin x="2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221E1A-3E17-4EAD-8822-E5DAFFCD6536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EB1F0BC-8803-4EF3-ABB9-6500E0495594}">
      <dgm:prSet custT="1"/>
      <dgm:spPr/>
      <dgm:t>
        <a:bodyPr/>
        <a:lstStyle/>
        <a:p>
          <a:r>
            <a:rPr lang="en-US" sz="3000" b="1" dirty="0"/>
            <a:t>HISTORICAL EFFECTS OF AUTOMATION</a:t>
          </a:r>
        </a:p>
      </dgm:t>
    </dgm:pt>
    <dgm:pt modelId="{66D43A1C-464A-4823-B7C4-16A47BA3727B}" type="parTrans" cxnId="{76C28995-9D15-4F08-B13B-8E7354531221}">
      <dgm:prSet/>
      <dgm:spPr/>
      <dgm:t>
        <a:bodyPr/>
        <a:lstStyle/>
        <a:p>
          <a:endParaRPr lang="en-US"/>
        </a:p>
      </dgm:t>
    </dgm:pt>
    <dgm:pt modelId="{799FEB62-6786-49A1-8CD5-41A9FDB7DE13}" type="sibTrans" cxnId="{76C28995-9D15-4F08-B13B-8E7354531221}">
      <dgm:prSet/>
      <dgm:spPr/>
      <dgm:t>
        <a:bodyPr/>
        <a:lstStyle/>
        <a:p>
          <a:endParaRPr lang="en-US"/>
        </a:p>
      </dgm:t>
    </dgm:pt>
    <dgm:pt modelId="{78BB1E35-15C0-4A2E-B292-FB27D8010F15}">
      <dgm:prSet custT="1"/>
      <dgm:spPr/>
      <dgm:t>
        <a:bodyPr/>
        <a:lstStyle/>
        <a:p>
          <a:r>
            <a:rPr lang="en-US" sz="3000" b="1" dirty="0" err="1"/>
            <a:t>Will </a:t>
          </a:r>
          <a:r>
            <a:rPr lang="en-US" sz="3000" b="1" dirty="0"/>
            <a:t>artificial </a:t>
          </a:r>
          <a:r>
            <a:rPr lang="en-US" sz="3000" b="1" dirty="0" err="1"/>
            <a:t>intelligence follow </a:t>
          </a:r>
          <a:r>
            <a:rPr lang="en-US" sz="3000" b="1" dirty="0"/>
            <a:t>a similar </a:t>
          </a:r>
          <a:r>
            <a:rPr lang="en-US" sz="3000" b="1" dirty="0" err="1"/>
            <a:t>pattern </a:t>
          </a:r>
          <a:r>
            <a:rPr lang="en-US" sz="3000" b="1" dirty="0"/>
            <a:t>to </a:t>
          </a:r>
          <a:r>
            <a:rPr lang="en-US" sz="3000" b="1" dirty="0" err="1"/>
            <a:t>that</a:t>
          </a:r>
          <a:r>
            <a:rPr lang="en-US" sz="3000" b="1" dirty="0"/>
            <a:t> of </a:t>
          </a:r>
          <a:r>
            <a:rPr lang="en-US" sz="3000" b="1" dirty="0" err="1"/>
            <a:t>technological advances </a:t>
          </a:r>
          <a:r>
            <a:rPr lang="en-US" sz="3000" b="1" dirty="0"/>
            <a:t>in </a:t>
          </a:r>
          <a:r>
            <a:rPr lang="en-US" sz="3000" b="1" dirty="0" err="1"/>
            <a:t>the past</a:t>
          </a:r>
          <a:r>
            <a:rPr lang="en-US" sz="3000" b="1" dirty="0"/>
            <a:t>?</a:t>
          </a:r>
          <a:endParaRPr lang="en-US" sz="3000" dirty="0"/>
        </a:p>
      </dgm:t>
    </dgm:pt>
    <dgm:pt modelId="{87A4F30E-7ED0-4A13-A89A-1383EF5FCCDD}" type="parTrans" cxnId="{59F0D69E-0A83-40CD-A481-621C1CCDBBB0}">
      <dgm:prSet/>
      <dgm:spPr/>
      <dgm:t>
        <a:bodyPr/>
        <a:lstStyle/>
        <a:p>
          <a:endParaRPr lang="en-US"/>
        </a:p>
      </dgm:t>
    </dgm:pt>
    <dgm:pt modelId="{C55CBFEA-494B-40C6-BFAE-BE64B33775FB}" type="sibTrans" cxnId="{59F0D69E-0A83-40CD-A481-621C1CCDBBB0}">
      <dgm:prSet/>
      <dgm:spPr/>
      <dgm:t>
        <a:bodyPr/>
        <a:lstStyle/>
        <a:p>
          <a:endParaRPr lang="en-US"/>
        </a:p>
      </dgm:t>
    </dgm:pt>
    <dgm:pt modelId="{A2A63EDA-ADC2-684C-8CDA-1C8843448C17}" type="pres">
      <dgm:prSet presAssocID="{2E221E1A-3E17-4EAD-8822-E5DAFFCD653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663D9A4-D002-DB45-9F38-E30BBF96734A}" type="pres">
      <dgm:prSet presAssocID="{DEB1F0BC-8803-4EF3-ABB9-6500E0495594}" presName="hierRoot1" presStyleCnt="0"/>
      <dgm:spPr/>
    </dgm:pt>
    <dgm:pt modelId="{2671130C-9AC8-F84D-B7AD-ECAB9E584973}" type="pres">
      <dgm:prSet presAssocID="{DEB1F0BC-8803-4EF3-ABB9-6500E0495594}" presName="composite" presStyleCnt="0"/>
      <dgm:spPr/>
    </dgm:pt>
    <dgm:pt modelId="{0B2430E9-2C5B-C741-A36B-A79269ED05AD}" type="pres">
      <dgm:prSet presAssocID="{DEB1F0BC-8803-4EF3-ABB9-6500E0495594}" presName="background" presStyleLbl="node0" presStyleIdx="0" presStyleCnt="2"/>
      <dgm:spPr/>
    </dgm:pt>
    <dgm:pt modelId="{E9165AB4-5BA7-214F-B0B3-8ED8E05E7AF0}" type="pres">
      <dgm:prSet presAssocID="{DEB1F0BC-8803-4EF3-ABB9-6500E0495594}" presName="text" presStyleLbl="fgAcc0" presStyleIdx="0" presStyleCnt="2">
        <dgm:presLayoutVars>
          <dgm:chPref val="3"/>
        </dgm:presLayoutVars>
      </dgm:prSet>
      <dgm:spPr/>
    </dgm:pt>
    <dgm:pt modelId="{42DC159F-E9D0-C243-ACB1-1E1085E7101E}" type="pres">
      <dgm:prSet presAssocID="{DEB1F0BC-8803-4EF3-ABB9-6500E0495594}" presName="hierChild2" presStyleCnt="0"/>
      <dgm:spPr/>
    </dgm:pt>
    <dgm:pt modelId="{B29346CD-2CA6-0C46-A337-F92195967D73}" type="pres">
      <dgm:prSet presAssocID="{78BB1E35-15C0-4A2E-B292-FB27D8010F15}" presName="hierRoot1" presStyleCnt="0"/>
      <dgm:spPr/>
    </dgm:pt>
    <dgm:pt modelId="{FFA9BA05-DB14-1746-95CA-D98512296C2C}" type="pres">
      <dgm:prSet presAssocID="{78BB1E35-15C0-4A2E-B292-FB27D8010F15}" presName="composite" presStyleCnt="0"/>
      <dgm:spPr/>
    </dgm:pt>
    <dgm:pt modelId="{FD15B5C6-EEFF-F746-B895-3D47DD76CDDF}" type="pres">
      <dgm:prSet presAssocID="{78BB1E35-15C0-4A2E-B292-FB27D8010F15}" presName="background" presStyleLbl="node0" presStyleIdx="1" presStyleCnt="2"/>
      <dgm:spPr/>
    </dgm:pt>
    <dgm:pt modelId="{3BE4AD21-74C3-5743-B594-B8A213797F70}" type="pres">
      <dgm:prSet presAssocID="{78BB1E35-15C0-4A2E-B292-FB27D8010F15}" presName="text" presStyleLbl="fgAcc0" presStyleIdx="1" presStyleCnt="2">
        <dgm:presLayoutVars>
          <dgm:chPref val="3"/>
        </dgm:presLayoutVars>
      </dgm:prSet>
      <dgm:spPr/>
    </dgm:pt>
    <dgm:pt modelId="{5F80B03C-D287-C543-B044-C870E724A050}" type="pres">
      <dgm:prSet presAssocID="{78BB1E35-15C0-4A2E-B292-FB27D8010F15}" presName="hierChild2" presStyleCnt="0"/>
      <dgm:spPr/>
    </dgm:pt>
  </dgm:ptLst>
  <dgm:cxnLst>
    <dgm:cxn modelId="{8DDFC162-E13B-784F-A6AC-DC1DE26D0E8F}" type="presOf" srcId="{DEB1F0BC-8803-4EF3-ABB9-6500E0495594}" destId="{E9165AB4-5BA7-214F-B0B3-8ED8E05E7AF0}" srcOrd="0" destOrd="0" presId="urn:microsoft.com/office/officeart/2005/8/layout/hierarchy1"/>
    <dgm:cxn modelId="{76C28995-9D15-4F08-B13B-8E7354531221}" srcId="{2E221E1A-3E17-4EAD-8822-E5DAFFCD6536}" destId="{DEB1F0BC-8803-4EF3-ABB9-6500E0495594}" srcOrd="0" destOrd="0" parTransId="{66D43A1C-464A-4823-B7C4-16A47BA3727B}" sibTransId="{799FEB62-6786-49A1-8CD5-41A9FDB7DE13}"/>
    <dgm:cxn modelId="{59F0D69E-0A83-40CD-A481-621C1CCDBBB0}" srcId="{2E221E1A-3E17-4EAD-8822-E5DAFFCD6536}" destId="{78BB1E35-15C0-4A2E-B292-FB27D8010F15}" srcOrd="1" destOrd="0" parTransId="{87A4F30E-7ED0-4A13-A89A-1383EF5FCCDD}" sibTransId="{C55CBFEA-494B-40C6-BFAE-BE64B33775FB}"/>
    <dgm:cxn modelId="{81BB27D1-9F15-884F-AFF9-CA81F328E70A}" type="presOf" srcId="{2E221E1A-3E17-4EAD-8822-E5DAFFCD6536}" destId="{A2A63EDA-ADC2-684C-8CDA-1C8843448C17}" srcOrd="0" destOrd="0" presId="urn:microsoft.com/office/officeart/2005/8/layout/hierarchy1"/>
    <dgm:cxn modelId="{BCAA0AEF-AC19-E345-B561-BD8DFAD7B39F}" type="presOf" srcId="{78BB1E35-15C0-4A2E-B292-FB27D8010F15}" destId="{3BE4AD21-74C3-5743-B594-B8A213797F70}" srcOrd="0" destOrd="0" presId="urn:microsoft.com/office/officeart/2005/8/layout/hierarchy1"/>
    <dgm:cxn modelId="{BE687EBC-BC92-7040-B9B2-3C6E6A9E7C67}" type="presParOf" srcId="{A2A63EDA-ADC2-684C-8CDA-1C8843448C17}" destId="{C663D9A4-D002-DB45-9F38-E30BBF96734A}" srcOrd="0" destOrd="0" presId="urn:microsoft.com/office/officeart/2005/8/layout/hierarchy1"/>
    <dgm:cxn modelId="{7E7E23B7-D631-4B46-BA2B-A12A9AFF07B2}" type="presParOf" srcId="{C663D9A4-D002-DB45-9F38-E30BBF96734A}" destId="{2671130C-9AC8-F84D-B7AD-ECAB9E584973}" srcOrd="0" destOrd="0" presId="urn:microsoft.com/office/officeart/2005/8/layout/hierarchy1"/>
    <dgm:cxn modelId="{8D5C77BD-1060-7B47-9AA9-E871460ACF9B}" type="presParOf" srcId="{2671130C-9AC8-F84D-B7AD-ECAB9E584973}" destId="{0B2430E9-2C5B-C741-A36B-A79269ED05AD}" srcOrd="0" destOrd="0" presId="urn:microsoft.com/office/officeart/2005/8/layout/hierarchy1"/>
    <dgm:cxn modelId="{F5479892-BA7F-A14A-A0AF-AC1B0426D721}" type="presParOf" srcId="{2671130C-9AC8-F84D-B7AD-ECAB9E584973}" destId="{E9165AB4-5BA7-214F-B0B3-8ED8E05E7AF0}" srcOrd="1" destOrd="0" presId="urn:microsoft.com/office/officeart/2005/8/layout/hierarchy1"/>
    <dgm:cxn modelId="{08E56933-ED6A-B54C-83C8-506AA2DED122}" type="presParOf" srcId="{C663D9A4-D002-DB45-9F38-E30BBF96734A}" destId="{42DC159F-E9D0-C243-ACB1-1E1085E7101E}" srcOrd="1" destOrd="0" presId="urn:microsoft.com/office/officeart/2005/8/layout/hierarchy1"/>
    <dgm:cxn modelId="{9CE79215-0516-624E-A5E1-49A4A13DEBAE}" type="presParOf" srcId="{A2A63EDA-ADC2-684C-8CDA-1C8843448C17}" destId="{B29346CD-2CA6-0C46-A337-F92195967D73}" srcOrd="1" destOrd="0" presId="urn:microsoft.com/office/officeart/2005/8/layout/hierarchy1"/>
    <dgm:cxn modelId="{EFC7EAFF-4639-F742-96A6-549A584784B8}" type="presParOf" srcId="{B29346CD-2CA6-0C46-A337-F92195967D73}" destId="{FFA9BA05-DB14-1746-95CA-D98512296C2C}" srcOrd="0" destOrd="0" presId="urn:microsoft.com/office/officeart/2005/8/layout/hierarchy1"/>
    <dgm:cxn modelId="{0C0793F9-F59A-D843-81E5-CA7D4632B563}" type="presParOf" srcId="{FFA9BA05-DB14-1746-95CA-D98512296C2C}" destId="{FD15B5C6-EEFF-F746-B895-3D47DD76CDDF}" srcOrd="0" destOrd="0" presId="urn:microsoft.com/office/officeart/2005/8/layout/hierarchy1"/>
    <dgm:cxn modelId="{51B22515-3D8A-364E-A349-A0A3EFBD47A2}" type="presParOf" srcId="{FFA9BA05-DB14-1746-95CA-D98512296C2C}" destId="{3BE4AD21-74C3-5743-B594-B8A213797F70}" srcOrd="1" destOrd="0" presId="urn:microsoft.com/office/officeart/2005/8/layout/hierarchy1"/>
    <dgm:cxn modelId="{D5F79313-34F8-ED43-8B9E-80477F459EA8}" type="presParOf" srcId="{B29346CD-2CA6-0C46-A337-F92195967D73}" destId="{5F80B03C-D287-C543-B044-C870E724A05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F97CCC-AE9A-4313-92F4-6392EC14F76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B1A3E0-4C61-4FA7-9DA3-8640A3842E3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 err="1"/>
            <a:t>Objective</a:t>
          </a:r>
          <a:r>
            <a:rPr lang="en-GB" b="1" dirty="0"/>
            <a:t>: </a:t>
          </a:r>
          <a:r>
            <a:rPr lang="en-GB" b="0" dirty="0" err="1"/>
            <a:t>To analyse how </a:t>
          </a:r>
          <a:r>
            <a:rPr lang="en-GB" b="0" dirty="0"/>
            <a:t>the </a:t>
          </a:r>
          <a:r>
            <a:rPr lang="en-GB" b="0" dirty="0" err="1"/>
            <a:t>adoption </a:t>
          </a:r>
          <a:r>
            <a:rPr lang="en-GB" b="0" dirty="0"/>
            <a:t>of AI </a:t>
          </a:r>
          <a:r>
            <a:rPr lang="en-GB" b="0" dirty="0" err="1"/>
            <a:t>by businesses </a:t>
          </a:r>
          <a:r>
            <a:rPr lang="en-GB" b="0" dirty="0"/>
            <a:t>affects the </a:t>
          </a:r>
          <a:r>
            <a:rPr lang="en-GB" b="0" dirty="0" err="1"/>
            <a:t>relative distribution </a:t>
          </a:r>
          <a:r>
            <a:rPr lang="en-GB" b="0" dirty="0"/>
            <a:t>of </a:t>
          </a:r>
          <a:r>
            <a:rPr lang="en-GB" b="0" dirty="0" err="1"/>
            <a:t>employment </a:t>
          </a:r>
          <a:r>
            <a:rPr lang="en-GB" b="0" dirty="0"/>
            <a:t>across NACE </a:t>
          </a:r>
          <a:r>
            <a:rPr lang="en-GB" b="0" dirty="0" err="1"/>
            <a:t>sectors </a:t>
          </a:r>
          <a:r>
            <a:rPr lang="en-GB" b="0" dirty="0"/>
            <a:t>and ISCO </a:t>
          </a:r>
          <a:r>
            <a:rPr lang="en-GB" b="0" dirty="0" err="1"/>
            <a:t>occupations in </a:t>
          </a:r>
          <a:r>
            <a:rPr lang="en-GB" b="0" dirty="0"/>
            <a:t>Europe </a:t>
          </a:r>
          <a:r>
            <a:rPr lang="en-GB" b="0" dirty="0" err="1"/>
            <a:t>in recent years</a:t>
          </a:r>
          <a:endParaRPr lang="en-US" b="0" dirty="0"/>
        </a:p>
      </dgm:t>
    </dgm:pt>
    <dgm:pt modelId="{2BCFAC52-5A50-4006-B33E-309B312C0E26}" type="parTrans" cxnId="{9B32ADF2-9F86-4071-AF9B-703D06897B0D}">
      <dgm:prSet/>
      <dgm:spPr/>
      <dgm:t>
        <a:bodyPr/>
        <a:lstStyle/>
        <a:p>
          <a:endParaRPr lang="en-US"/>
        </a:p>
      </dgm:t>
    </dgm:pt>
    <dgm:pt modelId="{A9F4C8A7-A329-4F42-BEF5-439E0F6F2A54}" type="sibTrans" cxnId="{9B32ADF2-9F86-4071-AF9B-703D06897B0D}">
      <dgm:prSet/>
      <dgm:spPr/>
      <dgm:t>
        <a:bodyPr/>
        <a:lstStyle/>
        <a:p>
          <a:endParaRPr lang="en-US"/>
        </a:p>
      </dgm:t>
    </dgm:pt>
    <dgm:pt modelId="{26D1752B-1E38-418F-86F9-B57CBAC2C2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Main </a:t>
          </a:r>
          <a:r>
            <a:rPr lang="en-US" b="1" dirty="0" err="1"/>
            <a:t>hypothesis</a:t>
          </a:r>
          <a:r>
            <a:rPr lang="en-US" b="1" dirty="0"/>
            <a:t>: </a:t>
          </a:r>
          <a:r>
            <a:rPr lang="en-US" dirty="0"/>
            <a:t>The </a:t>
          </a:r>
          <a:r>
            <a:rPr lang="en-US" dirty="0" err="1"/>
            <a:t>adoption </a:t>
          </a:r>
          <a:r>
            <a:rPr lang="en-US" dirty="0"/>
            <a:t>of AI </a:t>
          </a:r>
          <a:r>
            <a:rPr lang="en-US" dirty="0" err="1"/>
            <a:t>will have </a:t>
          </a:r>
          <a:r>
            <a:rPr lang="en-US" dirty="0"/>
            <a:t>a </a:t>
          </a:r>
          <a:r>
            <a:rPr lang="en-US" dirty="0" err="1"/>
            <a:t>heterogeneous effect on employment depending on the type </a:t>
          </a:r>
          <a:r>
            <a:rPr lang="en-US" dirty="0"/>
            <a:t>of </a:t>
          </a:r>
          <a:r>
            <a:rPr lang="en-US" dirty="0" err="1"/>
            <a:t>predominant tasks</a:t>
          </a:r>
          <a:r>
            <a:rPr lang="en-US" dirty="0"/>
            <a:t>.</a:t>
          </a:r>
        </a:p>
      </dgm:t>
    </dgm:pt>
    <dgm:pt modelId="{FC29FA76-8858-4BAD-B15E-2C512EB4A550}" type="parTrans" cxnId="{3D154394-C7BF-4BFE-A56F-4499A991CDC7}">
      <dgm:prSet/>
      <dgm:spPr/>
      <dgm:t>
        <a:bodyPr/>
        <a:lstStyle/>
        <a:p>
          <a:endParaRPr lang="en-US"/>
        </a:p>
      </dgm:t>
    </dgm:pt>
    <dgm:pt modelId="{56794B3A-00B8-4D55-9EF7-BC6196A56818}" type="sibTrans" cxnId="{3D154394-C7BF-4BFE-A56F-4499A991CDC7}">
      <dgm:prSet/>
      <dgm:spPr/>
      <dgm:t>
        <a:bodyPr/>
        <a:lstStyle/>
        <a:p>
          <a:endParaRPr lang="en-US"/>
        </a:p>
      </dgm:t>
    </dgm:pt>
    <dgm:pt modelId="{67FB6821-5765-4095-9BF3-4FDDA61FF747}" type="pres">
      <dgm:prSet presAssocID="{C0F97CCC-AE9A-4313-92F4-6392EC14F760}" presName="root" presStyleCnt="0">
        <dgm:presLayoutVars>
          <dgm:dir/>
          <dgm:resizeHandles val="exact"/>
        </dgm:presLayoutVars>
      </dgm:prSet>
      <dgm:spPr/>
    </dgm:pt>
    <dgm:pt modelId="{614852DA-F6AC-47A7-B9A3-2DFE87F8030B}" type="pres">
      <dgm:prSet presAssocID="{68B1A3E0-4C61-4FA7-9DA3-8640A3842E36}" presName="compNode" presStyleCnt="0"/>
      <dgm:spPr/>
    </dgm:pt>
    <dgm:pt modelId="{AA8AEBE4-CEAE-4AB2-BF06-CB1F12D5F365}" type="pres">
      <dgm:prSet presAssocID="{68B1A3E0-4C61-4FA7-9DA3-8640A3842E36}" presName="bgRect" presStyleLbl="bgShp" presStyleIdx="0" presStyleCnt="2"/>
      <dgm:spPr/>
    </dgm:pt>
    <dgm:pt modelId="{465F4BF1-C232-4D66-8F0F-69F734023DAE}" type="pres">
      <dgm:prSet presAssocID="{68B1A3E0-4C61-4FA7-9DA3-8640A3842E3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082165EA-551C-44A3-AB8B-2ECBA13463F3}" type="pres">
      <dgm:prSet presAssocID="{68B1A3E0-4C61-4FA7-9DA3-8640A3842E36}" presName="spaceRect" presStyleCnt="0"/>
      <dgm:spPr/>
    </dgm:pt>
    <dgm:pt modelId="{1ED21845-5B93-41C0-8B7C-5734EC1179BD}" type="pres">
      <dgm:prSet presAssocID="{68B1A3E0-4C61-4FA7-9DA3-8640A3842E36}" presName="parTx" presStyleLbl="revTx" presStyleIdx="0" presStyleCnt="2">
        <dgm:presLayoutVars>
          <dgm:chMax val="0"/>
          <dgm:chPref val="0"/>
        </dgm:presLayoutVars>
      </dgm:prSet>
      <dgm:spPr/>
    </dgm:pt>
    <dgm:pt modelId="{17F7B284-ADDF-40D2-9463-116487C8CD35}" type="pres">
      <dgm:prSet presAssocID="{A9F4C8A7-A329-4F42-BEF5-439E0F6F2A54}" presName="sibTrans" presStyleCnt="0"/>
      <dgm:spPr/>
    </dgm:pt>
    <dgm:pt modelId="{A7148CE5-2885-4FC2-A51C-3ABB50A6BAF6}" type="pres">
      <dgm:prSet presAssocID="{26D1752B-1E38-418F-86F9-B57CBAC2C24C}" presName="compNode" presStyleCnt="0"/>
      <dgm:spPr/>
    </dgm:pt>
    <dgm:pt modelId="{BBCB6FFA-7F1C-4B4D-B237-9339D526F353}" type="pres">
      <dgm:prSet presAssocID="{26D1752B-1E38-418F-86F9-B57CBAC2C24C}" presName="bgRect" presStyleLbl="bgShp" presStyleIdx="1" presStyleCnt="2"/>
      <dgm:spPr/>
    </dgm:pt>
    <dgm:pt modelId="{920BEB13-4F0C-429B-924F-FEFABF60861C}" type="pres">
      <dgm:prSet presAssocID="{26D1752B-1E38-418F-86F9-B57CBAC2C24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F105693-4EEF-4EDD-AD27-A6B9E481F31C}" type="pres">
      <dgm:prSet presAssocID="{26D1752B-1E38-418F-86F9-B57CBAC2C24C}" presName="spaceRect" presStyleCnt="0"/>
      <dgm:spPr/>
    </dgm:pt>
    <dgm:pt modelId="{DAF749F4-C037-4A8A-93B3-CC85B7492B51}" type="pres">
      <dgm:prSet presAssocID="{26D1752B-1E38-418F-86F9-B57CBAC2C24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3766C2B-DBB4-40F7-BE72-1262F1E1D006}" type="presOf" srcId="{68B1A3E0-4C61-4FA7-9DA3-8640A3842E36}" destId="{1ED21845-5B93-41C0-8B7C-5734EC1179BD}" srcOrd="0" destOrd="0" presId="urn:microsoft.com/office/officeart/2018/2/layout/IconVerticalSolidList"/>
    <dgm:cxn modelId="{AD95984F-8FAF-4858-87C3-9D33DE765A41}" type="presOf" srcId="{C0F97CCC-AE9A-4313-92F4-6392EC14F760}" destId="{67FB6821-5765-4095-9BF3-4FDDA61FF747}" srcOrd="0" destOrd="0" presId="urn:microsoft.com/office/officeart/2018/2/layout/IconVerticalSolidList"/>
    <dgm:cxn modelId="{3D154394-C7BF-4BFE-A56F-4499A991CDC7}" srcId="{C0F97CCC-AE9A-4313-92F4-6392EC14F760}" destId="{26D1752B-1E38-418F-86F9-B57CBAC2C24C}" srcOrd="1" destOrd="0" parTransId="{FC29FA76-8858-4BAD-B15E-2C512EB4A550}" sibTransId="{56794B3A-00B8-4D55-9EF7-BC6196A56818}"/>
    <dgm:cxn modelId="{E7EAC4D8-0889-4194-8A23-2F09DBCA4855}" type="presOf" srcId="{26D1752B-1E38-418F-86F9-B57CBAC2C24C}" destId="{DAF749F4-C037-4A8A-93B3-CC85B7492B51}" srcOrd="0" destOrd="0" presId="urn:microsoft.com/office/officeart/2018/2/layout/IconVerticalSolidList"/>
    <dgm:cxn modelId="{9B32ADF2-9F86-4071-AF9B-703D06897B0D}" srcId="{C0F97CCC-AE9A-4313-92F4-6392EC14F760}" destId="{68B1A3E0-4C61-4FA7-9DA3-8640A3842E36}" srcOrd="0" destOrd="0" parTransId="{2BCFAC52-5A50-4006-B33E-309B312C0E26}" sibTransId="{A9F4C8A7-A329-4F42-BEF5-439E0F6F2A54}"/>
    <dgm:cxn modelId="{40F4507C-B4C4-49A0-83BF-1DE4513C463A}" type="presParOf" srcId="{67FB6821-5765-4095-9BF3-4FDDA61FF747}" destId="{614852DA-F6AC-47A7-B9A3-2DFE87F8030B}" srcOrd="0" destOrd="0" presId="urn:microsoft.com/office/officeart/2018/2/layout/IconVerticalSolidList"/>
    <dgm:cxn modelId="{118FFDE7-D890-47D5-B548-C4990B048AAB}" type="presParOf" srcId="{614852DA-F6AC-47A7-B9A3-2DFE87F8030B}" destId="{AA8AEBE4-CEAE-4AB2-BF06-CB1F12D5F365}" srcOrd="0" destOrd="0" presId="urn:microsoft.com/office/officeart/2018/2/layout/IconVerticalSolidList"/>
    <dgm:cxn modelId="{6FF1DEBD-773D-4E17-B325-4CDF411DE7B5}" type="presParOf" srcId="{614852DA-F6AC-47A7-B9A3-2DFE87F8030B}" destId="{465F4BF1-C232-4D66-8F0F-69F734023DAE}" srcOrd="1" destOrd="0" presId="urn:microsoft.com/office/officeart/2018/2/layout/IconVerticalSolidList"/>
    <dgm:cxn modelId="{FC2C13A2-87FE-445A-AA3D-8EBC51AEA170}" type="presParOf" srcId="{614852DA-F6AC-47A7-B9A3-2DFE87F8030B}" destId="{082165EA-551C-44A3-AB8B-2ECBA13463F3}" srcOrd="2" destOrd="0" presId="urn:microsoft.com/office/officeart/2018/2/layout/IconVerticalSolidList"/>
    <dgm:cxn modelId="{FAB1705D-E4C7-4369-8472-F42A1602DEE3}" type="presParOf" srcId="{614852DA-F6AC-47A7-B9A3-2DFE87F8030B}" destId="{1ED21845-5B93-41C0-8B7C-5734EC1179BD}" srcOrd="3" destOrd="0" presId="urn:microsoft.com/office/officeart/2018/2/layout/IconVerticalSolidList"/>
    <dgm:cxn modelId="{5514BE87-C3C6-4AD8-99ED-4778FC1E2321}" type="presParOf" srcId="{67FB6821-5765-4095-9BF3-4FDDA61FF747}" destId="{17F7B284-ADDF-40D2-9463-116487C8CD35}" srcOrd="1" destOrd="0" presId="urn:microsoft.com/office/officeart/2018/2/layout/IconVerticalSolidList"/>
    <dgm:cxn modelId="{E604B743-D018-4D40-800C-BD65C1E73928}" type="presParOf" srcId="{67FB6821-5765-4095-9BF3-4FDDA61FF747}" destId="{A7148CE5-2885-4FC2-A51C-3ABB50A6BAF6}" srcOrd="2" destOrd="0" presId="urn:microsoft.com/office/officeart/2018/2/layout/IconVerticalSolidList"/>
    <dgm:cxn modelId="{BA1263B1-4DF5-4711-867C-205AFBAEF439}" type="presParOf" srcId="{A7148CE5-2885-4FC2-A51C-3ABB50A6BAF6}" destId="{BBCB6FFA-7F1C-4B4D-B237-9339D526F353}" srcOrd="0" destOrd="0" presId="urn:microsoft.com/office/officeart/2018/2/layout/IconVerticalSolidList"/>
    <dgm:cxn modelId="{FE9B9B3F-7BCC-4DDB-BAF7-17F33D26B620}" type="presParOf" srcId="{A7148CE5-2885-4FC2-A51C-3ABB50A6BAF6}" destId="{920BEB13-4F0C-429B-924F-FEFABF60861C}" srcOrd="1" destOrd="0" presId="urn:microsoft.com/office/officeart/2018/2/layout/IconVerticalSolidList"/>
    <dgm:cxn modelId="{8C2E8542-3161-4BF4-9EEB-0AC70C871B22}" type="presParOf" srcId="{A7148CE5-2885-4FC2-A51C-3ABB50A6BAF6}" destId="{4F105693-4EEF-4EDD-AD27-A6B9E481F31C}" srcOrd="2" destOrd="0" presId="urn:microsoft.com/office/officeart/2018/2/layout/IconVerticalSolidList"/>
    <dgm:cxn modelId="{24FB97EA-7C07-42FC-AC0D-3C4359E1B98F}" type="presParOf" srcId="{A7148CE5-2885-4FC2-A51C-3ABB50A6BAF6}" destId="{DAF749F4-C037-4A8A-93B3-CC85B7492B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52DE29-FAA2-4ED8-A5D5-CA907E103580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5BB9C8A-8D4F-478F-BE8F-9177FB15A927}">
      <dgm:prSet/>
      <dgm:spPr/>
      <dgm:t>
        <a:bodyPr/>
        <a:lstStyle/>
        <a:p>
          <a:r>
            <a:rPr lang="en-US" b="1" dirty="0" err="1"/>
            <a:t>Gaps </a:t>
          </a:r>
          <a:r>
            <a:rPr lang="en-US" b="1" dirty="0"/>
            <a:t>in current </a:t>
          </a:r>
          <a:r>
            <a:rPr lang="en-US" b="1" dirty="0" err="1"/>
            <a:t>empirical evidence</a:t>
          </a:r>
          <a:endParaRPr lang="en-US" dirty="0"/>
        </a:p>
      </dgm:t>
    </dgm:pt>
    <dgm:pt modelId="{41A788B5-1BC5-4EF6-B98F-B3E2FD98F577}" type="parTrans" cxnId="{A4B5EC4F-861E-4CFD-A8AA-6B33E4762FD6}">
      <dgm:prSet/>
      <dgm:spPr/>
      <dgm:t>
        <a:bodyPr/>
        <a:lstStyle/>
        <a:p>
          <a:endParaRPr lang="en-US"/>
        </a:p>
      </dgm:t>
    </dgm:pt>
    <dgm:pt modelId="{5F4C6AD1-DA26-4507-9053-C0676180ABEC}" type="sibTrans" cxnId="{A4B5EC4F-861E-4CFD-A8AA-6B33E4762FD6}">
      <dgm:prSet/>
      <dgm:spPr/>
      <dgm:t>
        <a:bodyPr/>
        <a:lstStyle/>
        <a:p>
          <a:endParaRPr lang="en-US"/>
        </a:p>
      </dgm:t>
    </dgm:pt>
    <dgm:pt modelId="{B113CF93-9D66-4D18-B267-B6204542E704}">
      <dgm:prSet/>
      <dgm:spPr/>
      <dgm:t>
        <a:bodyPr/>
        <a:lstStyle/>
        <a:p>
          <a:r>
            <a:rPr lang="en-US" b="1" dirty="0"/>
            <a:t>Lack of actual </a:t>
          </a:r>
          <a:r>
            <a:rPr lang="en-US" b="1" dirty="0" err="1"/>
            <a:t>adoption data</a:t>
          </a:r>
          <a:endParaRPr lang="en-US" dirty="0"/>
        </a:p>
      </dgm:t>
    </dgm:pt>
    <dgm:pt modelId="{86AC31C9-ECD1-483B-A0A2-82F6375AA695}" type="parTrans" cxnId="{EC435772-E417-4760-87DF-B75B0C300CC7}">
      <dgm:prSet/>
      <dgm:spPr/>
      <dgm:t>
        <a:bodyPr/>
        <a:lstStyle/>
        <a:p>
          <a:endParaRPr lang="en-US"/>
        </a:p>
      </dgm:t>
    </dgm:pt>
    <dgm:pt modelId="{3562F822-2356-40DA-9DD4-89DE7B8D8C28}" type="sibTrans" cxnId="{EC435772-E417-4760-87DF-B75B0C300CC7}">
      <dgm:prSet/>
      <dgm:spPr/>
      <dgm:t>
        <a:bodyPr/>
        <a:lstStyle/>
        <a:p>
          <a:endParaRPr lang="en-US"/>
        </a:p>
      </dgm:t>
    </dgm:pt>
    <dgm:pt modelId="{B1BEED85-57A6-4FB1-98B0-03BD28C87F3A}">
      <dgm:prSet/>
      <dgm:spPr/>
      <dgm:t>
        <a:bodyPr/>
        <a:lstStyle/>
        <a:p>
          <a:r>
            <a:rPr lang="en-US" b="1" dirty="0" err="1"/>
            <a:t>European context</a:t>
          </a:r>
          <a:endParaRPr lang="en-US" dirty="0"/>
        </a:p>
      </dgm:t>
    </dgm:pt>
    <dgm:pt modelId="{E1CFBC42-E17E-4539-A725-886C92F7765F}" type="parTrans" cxnId="{FB126154-6149-409D-92CF-58975621D726}">
      <dgm:prSet/>
      <dgm:spPr/>
      <dgm:t>
        <a:bodyPr/>
        <a:lstStyle/>
        <a:p>
          <a:endParaRPr lang="en-US"/>
        </a:p>
      </dgm:t>
    </dgm:pt>
    <dgm:pt modelId="{0EA66A3D-BC78-4BA4-A8D2-17F3F5B30672}" type="sibTrans" cxnId="{FB126154-6149-409D-92CF-58975621D726}">
      <dgm:prSet/>
      <dgm:spPr/>
      <dgm:t>
        <a:bodyPr/>
        <a:lstStyle/>
        <a:p>
          <a:endParaRPr lang="en-US"/>
        </a:p>
      </dgm:t>
    </dgm:pt>
    <dgm:pt modelId="{3329B78F-F2E5-43AF-B9B0-FA65E9B67103}">
      <dgm:prSet/>
      <dgm:spPr/>
      <dgm:t>
        <a:bodyPr/>
        <a:lstStyle/>
        <a:p>
          <a:r>
            <a:rPr lang="en-US" b="1"/>
            <a:t>Contribution of the study</a:t>
          </a:r>
          <a:endParaRPr lang="en-US"/>
        </a:p>
      </dgm:t>
    </dgm:pt>
    <dgm:pt modelId="{1D857C30-166A-4F05-A1EF-397B9BFBA6A0}" type="parTrans" cxnId="{35768CA0-8CC9-443D-8357-4339D7A59EA8}">
      <dgm:prSet/>
      <dgm:spPr/>
      <dgm:t>
        <a:bodyPr/>
        <a:lstStyle/>
        <a:p>
          <a:endParaRPr lang="en-US"/>
        </a:p>
      </dgm:t>
    </dgm:pt>
    <dgm:pt modelId="{3974288E-8E7C-43AA-89E8-A35A91AE1795}" type="sibTrans" cxnId="{35768CA0-8CC9-443D-8357-4339D7A59EA8}">
      <dgm:prSet/>
      <dgm:spPr/>
      <dgm:t>
        <a:bodyPr/>
        <a:lstStyle/>
        <a:p>
          <a:endParaRPr lang="en-US"/>
        </a:p>
      </dgm:t>
    </dgm:pt>
    <dgm:pt modelId="{99558C61-F1B2-EC4E-84BC-78A22F0B94DC}" type="pres">
      <dgm:prSet presAssocID="{7A52DE29-FAA2-4ED8-A5D5-CA907E10358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C88651-143F-514A-9D0A-44882DA12912}" type="pres">
      <dgm:prSet presAssocID="{D5BB9C8A-8D4F-478F-BE8F-9177FB15A927}" presName="hierRoot1" presStyleCnt="0"/>
      <dgm:spPr/>
    </dgm:pt>
    <dgm:pt modelId="{4B09A6B3-C5A9-8A4B-B269-9B269F6C54BC}" type="pres">
      <dgm:prSet presAssocID="{D5BB9C8A-8D4F-478F-BE8F-9177FB15A927}" presName="composite" presStyleCnt="0"/>
      <dgm:spPr/>
    </dgm:pt>
    <dgm:pt modelId="{DF2C67CF-6B54-584E-973A-923FB7D4859C}" type="pres">
      <dgm:prSet presAssocID="{D5BB9C8A-8D4F-478F-BE8F-9177FB15A927}" presName="background" presStyleLbl="node0" presStyleIdx="0" presStyleCnt="4"/>
      <dgm:spPr/>
    </dgm:pt>
    <dgm:pt modelId="{C14B16DA-1043-B64E-A07E-582D19B8A933}" type="pres">
      <dgm:prSet presAssocID="{D5BB9C8A-8D4F-478F-BE8F-9177FB15A927}" presName="text" presStyleLbl="fgAcc0" presStyleIdx="0" presStyleCnt="4">
        <dgm:presLayoutVars>
          <dgm:chPref val="3"/>
        </dgm:presLayoutVars>
      </dgm:prSet>
      <dgm:spPr/>
    </dgm:pt>
    <dgm:pt modelId="{BC4DA11B-83E7-094F-83D9-38B2D4A87FD5}" type="pres">
      <dgm:prSet presAssocID="{D5BB9C8A-8D4F-478F-BE8F-9177FB15A927}" presName="hierChild2" presStyleCnt="0"/>
      <dgm:spPr/>
    </dgm:pt>
    <dgm:pt modelId="{C402D2D4-2B09-7B4B-81BF-72FB43BA269F}" type="pres">
      <dgm:prSet presAssocID="{B113CF93-9D66-4D18-B267-B6204542E704}" presName="hierRoot1" presStyleCnt="0"/>
      <dgm:spPr/>
    </dgm:pt>
    <dgm:pt modelId="{D35E7970-8572-7D41-930D-4E0D98EFA96F}" type="pres">
      <dgm:prSet presAssocID="{B113CF93-9D66-4D18-B267-B6204542E704}" presName="composite" presStyleCnt="0"/>
      <dgm:spPr/>
    </dgm:pt>
    <dgm:pt modelId="{275E971B-D1E8-4A45-9A2B-AE7AFB773636}" type="pres">
      <dgm:prSet presAssocID="{B113CF93-9D66-4D18-B267-B6204542E704}" presName="background" presStyleLbl="node0" presStyleIdx="1" presStyleCnt="4"/>
      <dgm:spPr/>
    </dgm:pt>
    <dgm:pt modelId="{F6E23CC9-FF73-2F46-BBF9-AFE4227D8432}" type="pres">
      <dgm:prSet presAssocID="{B113CF93-9D66-4D18-B267-B6204542E704}" presName="text" presStyleLbl="fgAcc0" presStyleIdx="1" presStyleCnt="4">
        <dgm:presLayoutVars>
          <dgm:chPref val="3"/>
        </dgm:presLayoutVars>
      </dgm:prSet>
      <dgm:spPr/>
    </dgm:pt>
    <dgm:pt modelId="{E33B8486-167D-EE42-A920-7F7E075AE0A0}" type="pres">
      <dgm:prSet presAssocID="{B113CF93-9D66-4D18-B267-B6204542E704}" presName="hierChild2" presStyleCnt="0"/>
      <dgm:spPr/>
    </dgm:pt>
    <dgm:pt modelId="{D03664B3-FD3E-D94D-AC40-F228EB2EDEF1}" type="pres">
      <dgm:prSet presAssocID="{B1BEED85-57A6-4FB1-98B0-03BD28C87F3A}" presName="hierRoot1" presStyleCnt="0"/>
      <dgm:spPr/>
    </dgm:pt>
    <dgm:pt modelId="{7A27EDDD-51D1-F342-99B1-EE69DFE3B6C8}" type="pres">
      <dgm:prSet presAssocID="{B1BEED85-57A6-4FB1-98B0-03BD28C87F3A}" presName="composite" presStyleCnt="0"/>
      <dgm:spPr/>
    </dgm:pt>
    <dgm:pt modelId="{2EFAD37C-3F02-EF41-BF7B-DEBE9A366870}" type="pres">
      <dgm:prSet presAssocID="{B1BEED85-57A6-4FB1-98B0-03BD28C87F3A}" presName="background" presStyleLbl="node0" presStyleIdx="2" presStyleCnt="4"/>
      <dgm:spPr/>
    </dgm:pt>
    <dgm:pt modelId="{FFA52613-A9F0-A846-9BBA-F1E9F828772C}" type="pres">
      <dgm:prSet presAssocID="{B1BEED85-57A6-4FB1-98B0-03BD28C87F3A}" presName="text" presStyleLbl="fgAcc0" presStyleIdx="2" presStyleCnt="4">
        <dgm:presLayoutVars>
          <dgm:chPref val="3"/>
        </dgm:presLayoutVars>
      </dgm:prSet>
      <dgm:spPr/>
    </dgm:pt>
    <dgm:pt modelId="{C03FE8E0-F3A3-5247-B37E-EA4E08919527}" type="pres">
      <dgm:prSet presAssocID="{B1BEED85-57A6-4FB1-98B0-03BD28C87F3A}" presName="hierChild2" presStyleCnt="0"/>
      <dgm:spPr/>
    </dgm:pt>
    <dgm:pt modelId="{E8949655-8CD7-F240-AA4A-2193AEEC704C}" type="pres">
      <dgm:prSet presAssocID="{3329B78F-F2E5-43AF-B9B0-FA65E9B67103}" presName="hierRoot1" presStyleCnt="0"/>
      <dgm:spPr/>
    </dgm:pt>
    <dgm:pt modelId="{F0135B33-FE81-6240-9929-718E21A65C28}" type="pres">
      <dgm:prSet presAssocID="{3329B78F-F2E5-43AF-B9B0-FA65E9B67103}" presName="composite" presStyleCnt="0"/>
      <dgm:spPr/>
    </dgm:pt>
    <dgm:pt modelId="{417D4A2D-0D7A-4340-8151-1D6D76A1F7D6}" type="pres">
      <dgm:prSet presAssocID="{3329B78F-F2E5-43AF-B9B0-FA65E9B67103}" presName="background" presStyleLbl="node0" presStyleIdx="3" presStyleCnt="4"/>
      <dgm:spPr/>
    </dgm:pt>
    <dgm:pt modelId="{6A328290-A6D5-5749-B205-837CDB1A387B}" type="pres">
      <dgm:prSet presAssocID="{3329B78F-F2E5-43AF-B9B0-FA65E9B67103}" presName="text" presStyleLbl="fgAcc0" presStyleIdx="3" presStyleCnt="4">
        <dgm:presLayoutVars>
          <dgm:chPref val="3"/>
        </dgm:presLayoutVars>
      </dgm:prSet>
      <dgm:spPr/>
    </dgm:pt>
    <dgm:pt modelId="{ADC37695-FAB2-ED41-8439-145DE9CA0F41}" type="pres">
      <dgm:prSet presAssocID="{3329B78F-F2E5-43AF-B9B0-FA65E9B67103}" presName="hierChild2" presStyleCnt="0"/>
      <dgm:spPr/>
    </dgm:pt>
  </dgm:ptLst>
  <dgm:cxnLst>
    <dgm:cxn modelId="{71E11F02-0729-164D-B082-92C01BEA1A1E}" type="presOf" srcId="{B113CF93-9D66-4D18-B267-B6204542E704}" destId="{F6E23CC9-FF73-2F46-BBF9-AFE4227D8432}" srcOrd="0" destOrd="0" presId="urn:microsoft.com/office/officeart/2005/8/layout/hierarchy1"/>
    <dgm:cxn modelId="{6936CF22-7891-5B43-A11C-82B2952D5936}" type="presOf" srcId="{7A52DE29-FAA2-4ED8-A5D5-CA907E103580}" destId="{99558C61-F1B2-EC4E-84BC-78A22F0B94DC}" srcOrd="0" destOrd="0" presId="urn:microsoft.com/office/officeart/2005/8/layout/hierarchy1"/>
    <dgm:cxn modelId="{13C0462E-C35D-7C46-A00E-A4AC65451C62}" type="presOf" srcId="{3329B78F-F2E5-43AF-B9B0-FA65E9B67103}" destId="{6A328290-A6D5-5749-B205-837CDB1A387B}" srcOrd="0" destOrd="0" presId="urn:microsoft.com/office/officeart/2005/8/layout/hierarchy1"/>
    <dgm:cxn modelId="{A4B5EC4F-861E-4CFD-A8AA-6B33E4762FD6}" srcId="{7A52DE29-FAA2-4ED8-A5D5-CA907E103580}" destId="{D5BB9C8A-8D4F-478F-BE8F-9177FB15A927}" srcOrd="0" destOrd="0" parTransId="{41A788B5-1BC5-4EF6-B98F-B3E2FD98F577}" sibTransId="{5F4C6AD1-DA26-4507-9053-C0676180ABEC}"/>
    <dgm:cxn modelId="{FB126154-6149-409D-92CF-58975621D726}" srcId="{7A52DE29-FAA2-4ED8-A5D5-CA907E103580}" destId="{B1BEED85-57A6-4FB1-98B0-03BD28C87F3A}" srcOrd="2" destOrd="0" parTransId="{E1CFBC42-E17E-4539-A725-886C92F7765F}" sibTransId="{0EA66A3D-BC78-4BA4-A8D2-17F3F5B30672}"/>
    <dgm:cxn modelId="{1065E055-34A1-1841-AD07-451DD2272010}" type="presOf" srcId="{D5BB9C8A-8D4F-478F-BE8F-9177FB15A927}" destId="{C14B16DA-1043-B64E-A07E-582D19B8A933}" srcOrd="0" destOrd="0" presId="urn:microsoft.com/office/officeart/2005/8/layout/hierarchy1"/>
    <dgm:cxn modelId="{EC435772-E417-4760-87DF-B75B0C300CC7}" srcId="{7A52DE29-FAA2-4ED8-A5D5-CA907E103580}" destId="{B113CF93-9D66-4D18-B267-B6204542E704}" srcOrd="1" destOrd="0" parTransId="{86AC31C9-ECD1-483B-A0A2-82F6375AA695}" sibTransId="{3562F822-2356-40DA-9DD4-89DE7B8D8C28}"/>
    <dgm:cxn modelId="{35768CA0-8CC9-443D-8357-4339D7A59EA8}" srcId="{7A52DE29-FAA2-4ED8-A5D5-CA907E103580}" destId="{3329B78F-F2E5-43AF-B9B0-FA65E9B67103}" srcOrd="3" destOrd="0" parTransId="{1D857C30-166A-4F05-A1EF-397B9BFBA6A0}" sibTransId="{3974288E-8E7C-43AA-89E8-A35A91AE1795}"/>
    <dgm:cxn modelId="{3ACC54BE-FF61-424D-BCE5-A306775C6874}" type="presOf" srcId="{B1BEED85-57A6-4FB1-98B0-03BD28C87F3A}" destId="{FFA52613-A9F0-A846-9BBA-F1E9F828772C}" srcOrd="0" destOrd="0" presId="urn:microsoft.com/office/officeart/2005/8/layout/hierarchy1"/>
    <dgm:cxn modelId="{302B5D6F-517E-A044-91C9-33DB51E80B96}" type="presParOf" srcId="{99558C61-F1B2-EC4E-84BC-78A22F0B94DC}" destId="{EEC88651-143F-514A-9D0A-44882DA12912}" srcOrd="0" destOrd="0" presId="urn:microsoft.com/office/officeart/2005/8/layout/hierarchy1"/>
    <dgm:cxn modelId="{14B1E31A-7BB7-AF4E-94EC-A6F276EE109F}" type="presParOf" srcId="{EEC88651-143F-514A-9D0A-44882DA12912}" destId="{4B09A6B3-C5A9-8A4B-B269-9B269F6C54BC}" srcOrd="0" destOrd="0" presId="urn:microsoft.com/office/officeart/2005/8/layout/hierarchy1"/>
    <dgm:cxn modelId="{B4AF8606-503C-434B-807C-8559B058A8DF}" type="presParOf" srcId="{4B09A6B3-C5A9-8A4B-B269-9B269F6C54BC}" destId="{DF2C67CF-6B54-584E-973A-923FB7D4859C}" srcOrd="0" destOrd="0" presId="urn:microsoft.com/office/officeart/2005/8/layout/hierarchy1"/>
    <dgm:cxn modelId="{89F9C332-D20E-6A49-A9EE-AD575C0091AC}" type="presParOf" srcId="{4B09A6B3-C5A9-8A4B-B269-9B269F6C54BC}" destId="{C14B16DA-1043-B64E-A07E-582D19B8A933}" srcOrd="1" destOrd="0" presId="urn:microsoft.com/office/officeart/2005/8/layout/hierarchy1"/>
    <dgm:cxn modelId="{831E657E-5DD6-4643-90CC-08E9ABDF5D59}" type="presParOf" srcId="{EEC88651-143F-514A-9D0A-44882DA12912}" destId="{BC4DA11B-83E7-094F-83D9-38B2D4A87FD5}" srcOrd="1" destOrd="0" presId="urn:microsoft.com/office/officeart/2005/8/layout/hierarchy1"/>
    <dgm:cxn modelId="{B7E26CDF-8F6F-554E-AA58-D8896C35231F}" type="presParOf" srcId="{99558C61-F1B2-EC4E-84BC-78A22F0B94DC}" destId="{C402D2D4-2B09-7B4B-81BF-72FB43BA269F}" srcOrd="1" destOrd="0" presId="urn:microsoft.com/office/officeart/2005/8/layout/hierarchy1"/>
    <dgm:cxn modelId="{E858289D-4B13-3847-95F7-54A0D4F20625}" type="presParOf" srcId="{C402D2D4-2B09-7B4B-81BF-72FB43BA269F}" destId="{D35E7970-8572-7D41-930D-4E0D98EFA96F}" srcOrd="0" destOrd="0" presId="urn:microsoft.com/office/officeart/2005/8/layout/hierarchy1"/>
    <dgm:cxn modelId="{CCFFCB75-AFA3-FD45-A036-D5CA753F44DD}" type="presParOf" srcId="{D35E7970-8572-7D41-930D-4E0D98EFA96F}" destId="{275E971B-D1E8-4A45-9A2B-AE7AFB773636}" srcOrd="0" destOrd="0" presId="urn:microsoft.com/office/officeart/2005/8/layout/hierarchy1"/>
    <dgm:cxn modelId="{21920EDE-BF74-9049-A377-1DBAEB6C10B1}" type="presParOf" srcId="{D35E7970-8572-7D41-930D-4E0D98EFA96F}" destId="{F6E23CC9-FF73-2F46-BBF9-AFE4227D8432}" srcOrd="1" destOrd="0" presId="urn:microsoft.com/office/officeart/2005/8/layout/hierarchy1"/>
    <dgm:cxn modelId="{C0EE4B6D-4E5B-C242-996A-8E364DA8D38B}" type="presParOf" srcId="{C402D2D4-2B09-7B4B-81BF-72FB43BA269F}" destId="{E33B8486-167D-EE42-A920-7F7E075AE0A0}" srcOrd="1" destOrd="0" presId="urn:microsoft.com/office/officeart/2005/8/layout/hierarchy1"/>
    <dgm:cxn modelId="{8002D866-2EAD-4643-9C9B-C48DDEC98B95}" type="presParOf" srcId="{99558C61-F1B2-EC4E-84BC-78A22F0B94DC}" destId="{D03664B3-FD3E-D94D-AC40-F228EB2EDEF1}" srcOrd="2" destOrd="0" presId="urn:microsoft.com/office/officeart/2005/8/layout/hierarchy1"/>
    <dgm:cxn modelId="{81D33961-CDE6-C34B-8585-A2B4FC8833C3}" type="presParOf" srcId="{D03664B3-FD3E-D94D-AC40-F228EB2EDEF1}" destId="{7A27EDDD-51D1-F342-99B1-EE69DFE3B6C8}" srcOrd="0" destOrd="0" presId="urn:microsoft.com/office/officeart/2005/8/layout/hierarchy1"/>
    <dgm:cxn modelId="{5CD6AF8F-CAD4-764C-81BC-54C2CEA0F3AD}" type="presParOf" srcId="{7A27EDDD-51D1-F342-99B1-EE69DFE3B6C8}" destId="{2EFAD37C-3F02-EF41-BF7B-DEBE9A366870}" srcOrd="0" destOrd="0" presId="urn:microsoft.com/office/officeart/2005/8/layout/hierarchy1"/>
    <dgm:cxn modelId="{C078A060-6686-EB4B-BD36-C204D8AB2CE2}" type="presParOf" srcId="{7A27EDDD-51D1-F342-99B1-EE69DFE3B6C8}" destId="{FFA52613-A9F0-A846-9BBA-F1E9F828772C}" srcOrd="1" destOrd="0" presId="urn:microsoft.com/office/officeart/2005/8/layout/hierarchy1"/>
    <dgm:cxn modelId="{1EF0D88D-C3A2-1746-B715-C1218284BC56}" type="presParOf" srcId="{D03664B3-FD3E-D94D-AC40-F228EB2EDEF1}" destId="{C03FE8E0-F3A3-5247-B37E-EA4E08919527}" srcOrd="1" destOrd="0" presId="urn:microsoft.com/office/officeart/2005/8/layout/hierarchy1"/>
    <dgm:cxn modelId="{40EED50B-7E68-0545-9D2B-5FF3DC56CA7F}" type="presParOf" srcId="{99558C61-F1B2-EC4E-84BC-78A22F0B94DC}" destId="{E8949655-8CD7-F240-AA4A-2193AEEC704C}" srcOrd="3" destOrd="0" presId="urn:microsoft.com/office/officeart/2005/8/layout/hierarchy1"/>
    <dgm:cxn modelId="{656559DA-1260-5D41-9C46-B481658C642F}" type="presParOf" srcId="{E8949655-8CD7-F240-AA4A-2193AEEC704C}" destId="{F0135B33-FE81-6240-9929-718E21A65C28}" srcOrd="0" destOrd="0" presId="urn:microsoft.com/office/officeart/2005/8/layout/hierarchy1"/>
    <dgm:cxn modelId="{D1E7D0D7-E6D0-6445-833A-D83765535F10}" type="presParOf" srcId="{F0135B33-FE81-6240-9929-718E21A65C28}" destId="{417D4A2D-0D7A-4340-8151-1D6D76A1F7D6}" srcOrd="0" destOrd="0" presId="urn:microsoft.com/office/officeart/2005/8/layout/hierarchy1"/>
    <dgm:cxn modelId="{0D1C6D0C-CFB8-2740-8396-0E4FE97BB3DD}" type="presParOf" srcId="{F0135B33-FE81-6240-9929-718E21A65C28}" destId="{6A328290-A6D5-5749-B205-837CDB1A387B}" srcOrd="1" destOrd="0" presId="urn:microsoft.com/office/officeart/2005/8/layout/hierarchy1"/>
    <dgm:cxn modelId="{A8A86267-AF22-0245-8717-8D4B673FFA64}" type="presParOf" srcId="{E8949655-8CD7-F240-AA4A-2193AEEC704C}" destId="{ADC37695-FAB2-ED41-8439-145DE9CA0F4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52DE29-FAA2-4ED8-A5D5-CA907E10358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5BB9C8A-8D4F-478F-BE8F-9177FB15A927}">
      <dgm:prSet/>
      <dgm:spPr/>
      <dgm:t>
        <a:bodyPr/>
        <a:lstStyle/>
        <a:p>
          <a:r>
            <a:rPr lang="en-GB" b="1" dirty="0"/>
            <a:t>Short-term window (2023–24)</a:t>
          </a:r>
          <a:endParaRPr lang="en-US" dirty="0"/>
        </a:p>
      </dgm:t>
    </dgm:pt>
    <dgm:pt modelId="{41A788B5-1BC5-4EF6-B98F-B3E2FD98F577}" type="parTrans" cxnId="{A4B5EC4F-861E-4CFD-A8AA-6B33E4762FD6}">
      <dgm:prSet/>
      <dgm:spPr/>
      <dgm:t>
        <a:bodyPr/>
        <a:lstStyle/>
        <a:p>
          <a:endParaRPr lang="en-US"/>
        </a:p>
      </dgm:t>
    </dgm:pt>
    <dgm:pt modelId="{5F4C6AD1-DA26-4507-9053-C0676180ABEC}" type="sibTrans" cxnId="{A4B5EC4F-861E-4CFD-A8AA-6B33E4762FD6}">
      <dgm:prSet/>
      <dgm:spPr/>
      <dgm:t>
        <a:bodyPr/>
        <a:lstStyle/>
        <a:p>
          <a:endParaRPr lang="en-US"/>
        </a:p>
      </dgm:t>
    </dgm:pt>
    <dgm:pt modelId="{B113CF93-9D66-4D18-B267-B6204542E704}">
      <dgm:prSet/>
      <dgm:spPr/>
      <dgm:t>
        <a:bodyPr/>
        <a:lstStyle/>
        <a:p>
          <a:r>
            <a:rPr lang="en-GB" b="1" dirty="0" err="1"/>
            <a:t>Aggregate</a:t>
          </a:r>
          <a:r>
            <a:rPr lang="en-GB" b="1" dirty="0"/>
            <a:t> data</a:t>
          </a:r>
          <a:endParaRPr lang="en-US" dirty="0"/>
        </a:p>
      </dgm:t>
    </dgm:pt>
    <dgm:pt modelId="{86AC31C9-ECD1-483B-A0A2-82F6375AA695}" type="parTrans" cxnId="{EC435772-E417-4760-87DF-B75B0C300CC7}">
      <dgm:prSet/>
      <dgm:spPr/>
      <dgm:t>
        <a:bodyPr/>
        <a:lstStyle/>
        <a:p>
          <a:endParaRPr lang="en-US"/>
        </a:p>
      </dgm:t>
    </dgm:pt>
    <dgm:pt modelId="{3562F822-2356-40DA-9DD4-89DE7B8D8C28}" type="sibTrans" cxnId="{EC435772-E417-4760-87DF-B75B0C300CC7}">
      <dgm:prSet/>
      <dgm:spPr/>
      <dgm:t>
        <a:bodyPr/>
        <a:lstStyle/>
        <a:p>
          <a:endParaRPr lang="en-US"/>
        </a:p>
      </dgm:t>
    </dgm:pt>
    <dgm:pt modelId="{B1BEED85-57A6-4FB1-98B0-03BD28C87F3A}">
      <dgm:prSet/>
      <dgm:spPr/>
      <dgm:t>
        <a:bodyPr/>
        <a:lstStyle/>
        <a:p>
          <a:r>
            <a:rPr lang="en-GB" b="1" dirty="0" err="1"/>
            <a:t>Limited</a:t>
          </a:r>
          <a:r>
            <a:rPr lang="en-GB" b="1" dirty="0"/>
            <a:t> AI </a:t>
          </a:r>
          <a:r>
            <a:rPr lang="en-GB" b="1" dirty="0" err="1"/>
            <a:t>measurement</a:t>
          </a:r>
          <a:endParaRPr lang="en-US" dirty="0"/>
        </a:p>
      </dgm:t>
    </dgm:pt>
    <dgm:pt modelId="{E1CFBC42-E17E-4539-A725-886C92F7765F}" type="parTrans" cxnId="{FB126154-6149-409D-92CF-58975621D726}">
      <dgm:prSet/>
      <dgm:spPr/>
      <dgm:t>
        <a:bodyPr/>
        <a:lstStyle/>
        <a:p>
          <a:endParaRPr lang="en-US"/>
        </a:p>
      </dgm:t>
    </dgm:pt>
    <dgm:pt modelId="{0EA66A3D-BC78-4BA4-A8D2-17F3F5B30672}" type="sibTrans" cxnId="{FB126154-6149-409D-92CF-58975621D726}">
      <dgm:prSet/>
      <dgm:spPr/>
      <dgm:t>
        <a:bodyPr/>
        <a:lstStyle/>
        <a:p>
          <a:endParaRPr lang="en-US"/>
        </a:p>
      </dgm:t>
    </dgm:pt>
    <dgm:pt modelId="{3329B78F-F2E5-43AF-B9B0-FA65E9B67103}">
      <dgm:prSet/>
      <dgm:spPr/>
      <dgm:t>
        <a:bodyPr/>
        <a:lstStyle/>
        <a:p>
          <a:r>
            <a:rPr lang="en-GB" b="1" dirty="0" err="1"/>
            <a:t>Sectors not included</a:t>
          </a:r>
          <a:endParaRPr lang="en-US" dirty="0"/>
        </a:p>
      </dgm:t>
    </dgm:pt>
    <dgm:pt modelId="{1D857C30-166A-4F05-A1EF-397B9BFBA6A0}" type="parTrans" cxnId="{35768CA0-8CC9-443D-8357-4339D7A59EA8}">
      <dgm:prSet/>
      <dgm:spPr/>
      <dgm:t>
        <a:bodyPr/>
        <a:lstStyle/>
        <a:p>
          <a:endParaRPr lang="en-US"/>
        </a:p>
      </dgm:t>
    </dgm:pt>
    <dgm:pt modelId="{3974288E-8E7C-43AA-89E8-A35A91AE1795}" type="sibTrans" cxnId="{35768CA0-8CC9-443D-8357-4339D7A59EA8}">
      <dgm:prSet/>
      <dgm:spPr/>
      <dgm:t>
        <a:bodyPr/>
        <a:lstStyle/>
        <a:p>
          <a:endParaRPr lang="en-US"/>
        </a:p>
      </dgm:t>
    </dgm:pt>
    <dgm:pt modelId="{F57A8E07-84EB-8843-A888-8C9FF0BA27FF}" type="pres">
      <dgm:prSet presAssocID="{7A52DE29-FAA2-4ED8-A5D5-CA907E10358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B8083F-7C77-6C41-9BE4-4C39BEBBE70D}" type="pres">
      <dgm:prSet presAssocID="{D5BB9C8A-8D4F-478F-BE8F-9177FB15A927}" presName="hierRoot1" presStyleCnt="0"/>
      <dgm:spPr/>
    </dgm:pt>
    <dgm:pt modelId="{49CC381A-3E38-3342-91F1-0F41775DBF43}" type="pres">
      <dgm:prSet presAssocID="{D5BB9C8A-8D4F-478F-BE8F-9177FB15A927}" presName="composite" presStyleCnt="0"/>
      <dgm:spPr/>
    </dgm:pt>
    <dgm:pt modelId="{2CEBE6EA-9B58-A446-90C5-1C037BD729B9}" type="pres">
      <dgm:prSet presAssocID="{D5BB9C8A-8D4F-478F-BE8F-9177FB15A927}" presName="background" presStyleLbl="node0" presStyleIdx="0" presStyleCnt="4"/>
      <dgm:spPr/>
    </dgm:pt>
    <dgm:pt modelId="{5424820B-CC9F-564B-B7F6-17C7752E4B5D}" type="pres">
      <dgm:prSet presAssocID="{D5BB9C8A-8D4F-478F-BE8F-9177FB15A927}" presName="text" presStyleLbl="fgAcc0" presStyleIdx="0" presStyleCnt="4">
        <dgm:presLayoutVars>
          <dgm:chPref val="3"/>
        </dgm:presLayoutVars>
      </dgm:prSet>
      <dgm:spPr/>
    </dgm:pt>
    <dgm:pt modelId="{5DCD40B5-DAF4-7D4A-B528-240DA2B2EE7C}" type="pres">
      <dgm:prSet presAssocID="{D5BB9C8A-8D4F-478F-BE8F-9177FB15A927}" presName="hierChild2" presStyleCnt="0"/>
      <dgm:spPr/>
    </dgm:pt>
    <dgm:pt modelId="{BB8B9FD0-87BD-6341-B0DC-5689D75C785F}" type="pres">
      <dgm:prSet presAssocID="{B113CF93-9D66-4D18-B267-B6204542E704}" presName="hierRoot1" presStyleCnt="0"/>
      <dgm:spPr/>
    </dgm:pt>
    <dgm:pt modelId="{4F496D3B-1600-7F45-8283-D9947E254F75}" type="pres">
      <dgm:prSet presAssocID="{B113CF93-9D66-4D18-B267-B6204542E704}" presName="composite" presStyleCnt="0"/>
      <dgm:spPr/>
    </dgm:pt>
    <dgm:pt modelId="{B4B576CD-D7C0-CF47-95A7-D74E5136428E}" type="pres">
      <dgm:prSet presAssocID="{B113CF93-9D66-4D18-B267-B6204542E704}" presName="background" presStyleLbl="node0" presStyleIdx="1" presStyleCnt="4"/>
      <dgm:spPr/>
    </dgm:pt>
    <dgm:pt modelId="{415E8BF7-B318-CC4B-9631-153FCDB2247B}" type="pres">
      <dgm:prSet presAssocID="{B113CF93-9D66-4D18-B267-B6204542E704}" presName="text" presStyleLbl="fgAcc0" presStyleIdx="1" presStyleCnt="4">
        <dgm:presLayoutVars>
          <dgm:chPref val="3"/>
        </dgm:presLayoutVars>
      </dgm:prSet>
      <dgm:spPr/>
    </dgm:pt>
    <dgm:pt modelId="{2630FB72-F238-0D45-A510-988DD81BC79B}" type="pres">
      <dgm:prSet presAssocID="{B113CF93-9D66-4D18-B267-B6204542E704}" presName="hierChild2" presStyleCnt="0"/>
      <dgm:spPr/>
    </dgm:pt>
    <dgm:pt modelId="{55F693B8-E2C6-664F-BFFD-6ACA92FC40B3}" type="pres">
      <dgm:prSet presAssocID="{B1BEED85-57A6-4FB1-98B0-03BD28C87F3A}" presName="hierRoot1" presStyleCnt="0"/>
      <dgm:spPr/>
    </dgm:pt>
    <dgm:pt modelId="{8AF69334-BC9C-A045-8DC3-3ECACAE2D718}" type="pres">
      <dgm:prSet presAssocID="{B1BEED85-57A6-4FB1-98B0-03BD28C87F3A}" presName="composite" presStyleCnt="0"/>
      <dgm:spPr/>
    </dgm:pt>
    <dgm:pt modelId="{14BCD873-C694-0B47-89FA-32C6EB728352}" type="pres">
      <dgm:prSet presAssocID="{B1BEED85-57A6-4FB1-98B0-03BD28C87F3A}" presName="background" presStyleLbl="node0" presStyleIdx="2" presStyleCnt="4"/>
      <dgm:spPr/>
    </dgm:pt>
    <dgm:pt modelId="{45837AF6-B2A9-7542-A19F-A90610DE4471}" type="pres">
      <dgm:prSet presAssocID="{B1BEED85-57A6-4FB1-98B0-03BD28C87F3A}" presName="text" presStyleLbl="fgAcc0" presStyleIdx="2" presStyleCnt="4">
        <dgm:presLayoutVars>
          <dgm:chPref val="3"/>
        </dgm:presLayoutVars>
      </dgm:prSet>
      <dgm:spPr/>
    </dgm:pt>
    <dgm:pt modelId="{42A82412-F17E-5440-A987-B9F6B25AEB25}" type="pres">
      <dgm:prSet presAssocID="{B1BEED85-57A6-4FB1-98B0-03BD28C87F3A}" presName="hierChild2" presStyleCnt="0"/>
      <dgm:spPr/>
    </dgm:pt>
    <dgm:pt modelId="{2911EA86-BC9E-C14E-A8B5-0CD8215EAED8}" type="pres">
      <dgm:prSet presAssocID="{3329B78F-F2E5-43AF-B9B0-FA65E9B67103}" presName="hierRoot1" presStyleCnt="0"/>
      <dgm:spPr/>
    </dgm:pt>
    <dgm:pt modelId="{755834E0-98C1-B847-AE3F-872CEE90B40D}" type="pres">
      <dgm:prSet presAssocID="{3329B78F-F2E5-43AF-B9B0-FA65E9B67103}" presName="composite" presStyleCnt="0"/>
      <dgm:spPr/>
    </dgm:pt>
    <dgm:pt modelId="{A8C828C2-9174-A642-A3E4-85518DF2D627}" type="pres">
      <dgm:prSet presAssocID="{3329B78F-F2E5-43AF-B9B0-FA65E9B67103}" presName="background" presStyleLbl="node0" presStyleIdx="3" presStyleCnt="4"/>
      <dgm:spPr/>
    </dgm:pt>
    <dgm:pt modelId="{A168FC83-C682-9E44-BC3F-C94FF1F6C1E9}" type="pres">
      <dgm:prSet presAssocID="{3329B78F-F2E5-43AF-B9B0-FA65E9B67103}" presName="text" presStyleLbl="fgAcc0" presStyleIdx="3" presStyleCnt="4">
        <dgm:presLayoutVars>
          <dgm:chPref val="3"/>
        </dgm:presLayoutVars>
      </dgm:prSet>
      <dgm:spPr/>
    </dgm:pt>
    <dgm:pt modelId="{9E796893-F10F-4A49-B39A-A24C9A6B9E29}" type="pres">
      <dgm:prSet presAssocID="{3329B78F-F2E5-43AF-B9B0-FA65E9B67103}" presName="hierChild2" presStyleCnt="0"/>
      <dgm:spPr/>
    </dgm:pt>
  </dgm:ptLst>
  <dgm:cxnLst>
    <dgm:cxn modelId="{29F0B435-9338-174E-8231-154804A6B26F}" type="presOf" srcId="{B113CF93-9D66-4D18-B267-B6204542E704}" destId="{415E8BF7-B318-CC4B-9631-153FCDB2247B}" srcOrd="0" destOrd="0" presId="urn:microsoft.com/office/officeart/2005/8/layout/hierarchy1"/>
    <dgm:cxn modelId="{A4B5EC4F-861E-4CFD-A8AA-6B33E4762FD6}" srcId="{7A52DE29-FAA2-4ED8-A5D5-CA907E103580}" destId="{D5BB9C8A-8D4F-478F-BE8F-9177FB15A927}" srcOrd="0" destOrd="0" parTransId="{41A788B5-1BC5-4EF6-B98F-B3E2FD98F577}" sibTransId="{5F4C6AD1-DA26-4507-9053-C0676180ABEC}"/>
    <dgm:cxn modelId="{FB126154-6149-409D-92CF-58975621D726}" srcId="{7A52DE29-FAA2-4ED8-A5D5-CA907E103580}" destId="{B1BEED85-57A6-4FB1-98B0-03BD28C87F3A}" srcOrd="2" destOrd="0" parTransId="{E1CFBC42-E17E-4539-A725-886C92F7765F}" sibTransId="{0EA66A3D-BC78-4BA4-A8D2-17F3F5B30672}"/>
    <dgm:cxn modelId="{EC435772-E417-4760-87DF-B75B0C300CC7}" srcId="{7A52DE29-FAA2-4ED8-A5D5-CA907E103580}" destId="{B113CF93-9D66-4D18-B267-B6204542E704}" srcOrd="1" destOrd="0" parTransId="{86AC31C9-ECD1-483B-A0A2-82F6375AA695}" sibTransId="{3562F822-2356-40DA-9DD4-89DE7B8D8C28}"/>
    <dgm:cxn modelId="{ACC0CA75-BD38-AA4D-ACB8-BA31D1F492BA}" type="presOf" srcId="{B1BEED85-57A6-4FB1-98B0-03BD28C87F3A}" destId="{45837AF6-B2A9-7542-A19F-A90610DE4471}" srcOrd="0" destOrd="0" presId="urn:microsoft.com/office/officeart/2005/8/layout/hierarchy1"/>
    <dgm:cxn modelId="{35768CA0-8CC9-443D-8357-4339D7A59EA8}" srcId="{7A52DE29-FAA2-4ED8-A5D5-CA907E103580}" destId="{3329B78F-F2E5-43AF-B9B0-FA65E9B67103}" srcOrd="3" destOrd="0" parTransId="{1D857C30-166A-4F05-A1EF-397B9BFBA6A0}" sibTransId="{3974288E-8E7C-43AA-89E8-A35A91AE1795}"/>
    <dgm:cxn modelId="{5DCF00C9-EC35-D24A-8B83-D17B1F7ED8D2}" type="presOf" srcId="{7A52DE29-FAA2-4ED8-A5D5-CA907E103580}" destId="{F57A8E07-84EB-8843-A888-8C9FF0BA27FF}" srcOrd="0" destOrd="0" presId="urn:microsoft.com/office/officeart/2005/8/layout/hierarchy1"/>
    <dgm:cxn modelId="{BC569FD5-D983-7D44-BF9E-465E77B1D50E}" type="presOf" srcId="{D5BB9C8A-8D4F-478F-BE8F-9177FB15A927}" destId="{5424820B-CC9F-564B-B7F6-17C7752E4B5D}" srcOrd="0" destOrd="0" presId="urn:microsoft.com/office/officeart/2005/8/layout/hierarchy1"/>
    <dgm:cxn modelId="{392452F7-DFFB-174E-B6A2-2A7581E4BD95}" type="presOf" srcId="{3329B78F-F2E5-43AF-B9B0-FA65E9B67103}" destId="{A168FC83-C682-9E44-BC3F-C94FF1F6C1E9}" srcOrd="0" destOrd="0" presId="urn:microsoft.com/office/officeart/2005/8/layout/hierarchy1"/>
    <dgm:cxn modelId="{4BE732E4-CA11-4E46-80B1-839198ADF852}" type="presParOf" srcId="{F57A8E07-84EB-8843-A888-8C9FF0BA27FF}" destId="{57B8083F-7C77-6C41-9BE4-4C39BEBBE70D}" srcOrd="0" destOrd="0" presId="urn:microsoft.com/office/officeart/2005/8/layout/hierarchy1"/>
    <dgm:cxn modelId="{D543D6DC-68F2-CB47-8851-4FDD5676E739}" type="presParOf" srcId="{57B8083F-7C77-6C41-9BE4-4C39BEBBE70D}" destId="{49CC381A-3E38-3342-91F1-0F41775DBF43}" srcOrd="0" destOrd="0" presId="urn:microsoft.com/office/officeart/2005/8/layout/hierarchy1"/>
    <dgm:cxn modelId="{855756C1-703A-3843-8AA4-4A4131C3CD6B}" type="presParOf" srcId="{49CC381A-3E38-3342-91F1-0F41775DBF43}" destId="{2CEBE6EA-9B58-A446-90C5-1C037BD729B9}" srcOrd="0" destOrd="0" presId="urn:microsoft.com/office/officeart/2005/8/layout/hierarchy1"/>
    <dgm:cxn modelId="{984ABEE3-98D7-3B4B-AF62-6A6E081CA17B}" type="presParOf" srcId="{49CC381A-3E38-3342-91F1-0F41775DBF43}" destId="{5424820B-CC9F-564B-B7F6-17C7752E4B5D}" srcOrd="1" destOrd="0" presId="urn:microsoft.com/office/officeart/2005/8/layout/hierarchy1"/>
    <dgm:cxn modelId="{879126D7-C3CF-6F43-8676-F433294A4BC5}" type="presParOf" srcId="{57B8083F-7C77-6C41-9BE4-4C39BEBBE70D}" destId="{5DCD40B5-DAF4-7D4A-B528-240DA2B2EE7C}" srcOrd="1" destOrd="0" presId="urn:microsoft.com/office/officeart/2005/8/layout/hierarchy1"/>
    <dgm:cxn modelId="{BE20A077-436E-DA44-B47E-A472B32ED513}" type="presParOf" srcId="{F57A8E07-84EB-8843-A888-8C9FF0BA27FF}" destId="{BB8B9FD0-87BD-6341-B0DC-5689D75C785F}" srcOrd="1" destOrd="0" presId="urn:microsoft.com/office/officeart/2005/8/layout/hierarchy1"/>
    <dgm:cxn modelId="{FA4609E9-3E22-9544-8AF2-E541DD9E4E90}" type="presParOf" srcId="{BB8B9FD0-87BD-6341-B0DC-5689D75C785F}" destId="{4F496D3B-1600-7F45-8283-D9947E254F75}" srcOrd="0" destOrd="0" presId="urn:microsoft.com/office/officeart/2005/8/layout/hierarchy1"/>
    <dgm:cxn modelId="{1259CE00-01B9-1340-AA6C-BD0453F3FD29}" type="presParOf" srcId="{4F496D3B-1600-7F45-8283-D9947E254F75}" destId="{B4B576CD-D7C0-CF47-95A7-D74E5136428E}" srcOrd="0" destOrd="0" presId="urn:microsoft.com/office/officeart/2005/8/layout/hierarchy1"/>
    <dgm:cxn modelId="{1394F1BB-0C60-BB49-9623-004F1CC007B8}" type="presParOf" srcId="{4F496D3B-1600-7F45-8283-D9947E254F75}" destId="{415E8BF7-B318-CC4B-9631-153FCDB2247B}" srcOrd="1" destOrd="0" presId="urn:microsoft.com/office/officeart/2005/8/layout/hierarchy1"/>
    <dgm:cxn modelId="{EECB7D39-2E2D-2D4C-9086-B7E9F49D791E}" type="presParOf" srcId="{BB8B9FD0-87BD-6341-B0DC-5689D75C785F}" destId="{2630FB72-F238-0D45-A510-988DD81BC79B}" srcOrd="1" destOrd="0" presId="urn:microsoft.com/office/officeart/2005/8/layout/hierarchy1"/>
    <dgm:cxn modelId="{8E4D29CE-EE70-D743-A0B1-CECBC1A6E765}" type="presParOf" srcId="{F57A8E07-84EB-8843-A888-8C9FF0BA27FF}" destId="{55F693B8-E2C6-664F-BFFD-6ACA92FC40B3}" srcOrd="2" destOrd="0" presId="urn:microsoft.com/office/officeart/2005/8/layout/hierarchy1"/>
    <dgm:cxn modelId="{99D01180-657E-8D49-9C90-09328FA860F9}" type="presParOf" srcId="{55F693B8-E2C6-664F-BFFD-6ACA92FC40B3}" destId="{8AF69334-BC9C-A045-8DC3-3ECACAE2D718}" srcOrd="0" destOrd="0" presId="urn:microsoft.com/office/officeart/2005/8/layout/hierarchy1"/>
    <dgm:cxn modelId="{E285BA4C-7980-7F46-8EA8-CBFD66B036E2}" type="presParOf" srcId="{8AF69334-BC9C-A045-8DC3-3ECACAE2D718}" destId="{14BCD873-C694-0B47-89FA-32C6EB728352}" srcOrd="0" destOrd="0" presId="urn:microsoft.com/office/officeart/2005/8/layout/hierarchy1"/>
    <dgm:cxn modelId="{D6DF2F04-3D71-F84E-B72E-96BEAAFAC47D}" type="presParOf" srcId="{8AF69334-BC9C-A045-8DC3-3ECACAE2D718}" destId="{45837AF6-B2A9-7542-A19F-A90610DE4471}" srcOrd="1" destOrd="0" presId="urn:microsoft.com/office/officeart/2005/8/layout/hierarchy1"/>
    <dgm:cxn modelId="{B906E945-17AC-E146-9FB7-921D9C8258F3}" type="presParOf" srcId="{55F693B8-E2C6-664F-BFFD-6ACA92FC40B3}" destId="{42A82412-F17E-5440-A987-B9F6B25AEB25}" srcOrd="1" destOrd="0" presId="urn:microsoft.com/office/officeart/2005/8/layout/hierarchy1"/>
    <dgm:cxn modelId="{AAC6BA95-A022-EE49-A62D-D1A664E60B78}" type="presParOf" srcId="{F57A8E07-84EB-8843-A888-8C9FF0BA27FF}" destId="{2911EA86-BC9E-C14E-A8B5-0CD8215EAED8}" srcOrd="3" destOrd="0" presId="urn:microsoft.com/office/officeart/2005/8/layout/hierarchy1"/>
    <dgm:cxn modelId="{C0758AED-F7EF-314C-83FF-8CE5AB15D4F3}" type="presParOf" srcId="{2911EA86-BC9E-C14E-A8B5-0CD8215EAED8}" destId="{755834E0-98C1-B847-AE3F-872CEE90B40D}" srcOrd="0" destOrd="0" presId="urn:microsoft.com/office/officeart/2005/8/layout/hierarchy1"/>
    <dgm:cxn modelId="{DEC669E4-B96A-FB42-B135-BDB3500BA4EA}" type="presParOf" srcId="{755834E0-98C1-B847-AE3F-872CEE90B40D}" destId="{A8C828C2-9174-A642-A3E4-85518DF2D627}" srcOrd="0" destOrd="0" presId="urn:microsoft.com/office/officeart/2005/8/layout/hierarchy1"/>
    <dgm:cxn modelId="{8B6A92BC-3FF6-B942-BCFA-87B4CEE17683}" type="presParOf" srcId="{755834E0-98C1-B847-AE3F-872CEE90B40D}" destId="{A168FC83-C682-9E44-BC3F-C94FF1F6C1E9}" srcOrd="1" destOrd="0" presId="urn:microsoft.com/office/officeart/2005/8/layout/hierarchy1"/>
    <dgm:cxn modelId="{2C564CEA-26C8-1748-9AE2-686625DFA4F8}" type="presParOf" srcId="{2911EA86-BC9E-C14E-A8B5-0CD8215EAED8}" destId="{9E796893-F10F-4A49-B39A-A24C9A6B9E2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430E9-2C5B-C741-A36B-A79269ED05AD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65AB4-5BA7-214F-B0B3-8ED8E05E7AF0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HISTORICAL EFFECTS OF AUTOMATION</a:t>
          </a:r>
        </a:p>
      </dsp:txBody>
      <dsp:txXfrm>
        <a:off x="696297" y="538547"/>
        <a:ext cx="4171627" cy="2590157"/>
      </dsp:txXfrm>
    </dsp:sp>
    <dsp:sp modelId="{FD15B5C6-EEFF-F746-B895-3D47DD76CDDF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4AD21-74C3-5743-B594-B8A213797F70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 err="1"/>
            <a:t>Will </a:t>
          </a:r>
          <a:r>
            <a:rPr lang="en-US" sz="3000" b="1" kern="1200" dirty="0"/>
            <a:t>artificial </a:t>
          </a:r>
          <a:r>
            <a:rPr lang="en-US" sz="3000" b="1" kern="1200" dirty="0" err="1"/>
            <a:t>intelligence follow </a:t>
          </a:r>
          <a:r>
            <a:rPr lang="en-US" sz="3000" b="1" kern="1200" dirty="0"/>
            <a:t>a similar </a:t>
          </a:r>
          <a:r>
            <a:rPr lang="en-US" sz="3000" b="1" kern="1200" dirty="0" err="1"/>
            <a:t>pattern </a:t>
          </a:r>
          <a:r>
            <a:rPr lang="en-US" sz="3000" b="1" kern="1200" dirty="0"/>
            <a:t>to </a:t>
          </a:r>
          <a:r>
            <a:rPr lang="en-US" sz="3000" b="1" kern="1200" dirty="0" err="1"/>
            <a:t>that</a:t>
          </a:r>
          <a:r>
            <a:rPr lang="en-US" sz="3000" b="1" kern="1200" dirty="0"/>
            <a:t> of </a:t>
          </a:r>
          <a:r>
            <a:rPr lang="en-US" sz="3000" b="1" kern="1200" dirty="0" err="1"/>
            <a:t>technological advances </a:t>
          </a:r>
          <a:r>
            <a:rPr lang="en-US" sz="3000" b="1" kern="1200" dirty="0"/>
            <a:t>in </a:t>
          </a:r>
          <a:r>
            <a:rPr lang="en-US" sz="3000" b="1" kern="1200" dirty="0" err="1"/>
            <a:t>the past</a:t>
          </a:r>
          <a:r>
            <a:rPr lang="en-US" sz="3000" b="1" kern="1200" dirty="0"/>
            <a:t>?</a:t>
          </a:r>
          <a:endParaRPr lang="en-US" sz="3000" kern="1200" dirty="0"/>
        </a:p>
      </dsp:txBody>
      <dsp:txXfrm>
        <a:off x="5991936" y="538547"/>
        <a:ext cx="4171627" cy="2590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AEBE4-CEAE-4AB2-BF06-CB1F12D5F365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5F4BF1-C232-4D66-8F0F-69F734023DAE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21845-5B93-41C0-8B7C-5734EC1179BD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 err="1"/>
            <a:t>Objective</a:t>
          </a:r>
          <a:r>
            <a:rPr lang="en-GB" sz="2200" b="1" kern="1200" dirty="0"/>
            <a:t>: </a:t>
          </a:r>
          <a:r>
            <a:rPr lang="en-GB" sz="2200" b="0" kern="1200" dirty="0" err="1"/>
            <a:t>To analyse how </a:t>
          </a:r>
          <a:r>
            <a:rPr lang="en-GB" sz="2200" b="0" kern="1200" dirty="0"/>
            <a:t>the </a:t>
          </a:r>
          <a:r>
            <a:rPr lang="en-GB" sz="2200" b="0" kern="1200" dirty="0" err="1"/>
            <a:t>adoption </a:t>
          </a:r>
          <a:r>
            <a:rPr lang="en-GB" sz="2200" b="0" kern="1200" dirty="0"/>
            <a:t>of AI </a:t>
          </a:r>
          <a:r>
            <a:rPr lang="en-GB" sz="2200" b="0" kern="1200" dirty="0" err="1"/>
            <a:t>by businesses </a:t>
          </a:r>
          <a:r>
            <a:rPr lang="en-GB" sz="2200" b="0" kern="1200" dirty="0"/>
            <a:t>affects the </a:t>
          </a:r>
          <a:r>
            <a:rPr lang="en-GB" sz="2200" b="0" kern="1200" dirty="0" err="1"/>
            <a:t>relative distribution </a:t>
          </a:r>
          <a:r>
            <a:rPr lang="en-GB" sz="2200" b="0" kern="1200" dirty="0"/>
            <a:t>of </a:t>
          </a:r>
          <a:r>
            <a:rPr lang="en-GB" sz="2200" b="0" kern="1200" dirty="0" err="1"/>
            <a:t>employment </a:t>
          </a:r>
          <a:r>
            <a:rPr lang="en-GB" sz="2200" b="0" kern="1200" dirty="0"/>
            <a:t>across NACE </a:t>
          </a:r>
          <a:r>
            <a:rPr lang="en-GB" sz="2200" b="0" kern="1200" dirty="0" err="1"/>
            <a:t>sectors </a:t>
          </a:r>
          <a:r>
            <a:rPr lang="en-GB" sz="2200" b="0" kern="1200" dirty="0"/>
            <a:t>and ISCO </a:t>
          </a:r>
          <a:r>
            <a:rPr lang="en-GB" sz="2200" b="0" kern="1200" dirty="0" err="1"/>
            <a:t>occupations in </a:t>
          </a:r>
          <a:r>
            <a:rPr lang="en-GB" sz="2200" b="0" kern="1200" dirty="0"/>
            <a:t>Europe </a:t>
          </a:r>
          <a:r>
            <a:rPr lang="en-GB" sz="2200" b="0" kern="1200" dirty="0" err="1"/>
            <a:t>in recent years</a:t>
          </a:r>
          <a:endParaRPr lang="en-US" sz="2200" b="0" kern="1200" dirty="0"/>
        </a:p>
      </dsp:txBody>
      <dsp:txXfrm>
        <a:off x="1507738" y="707092"/>
        <a:ext cx="9007861" cy="1305401"/>
      </dsp:txXfrm>
    </dsp:sp>
    <dsp:sp modelId="{BBCB6FFA-7F1C-4B4D-B237-9339D526F353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BEB13-4F0C-429B-924F-FEFABF60861C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749F4-C037-4A8A-93B3-CC85B7492B51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Main </a:t>
          </a:r>
          <a:r>
            <a:rPr lang="en-US" sz="2200" b="1" kern="1200" dirty="0" err="1"/>
            <a:t>hypothesis</a:t>
          </a:r>
          <a:r>
            <a:rPr lang="en-US" sz="2200" b="1" kern="1200" dirty="0"/>
            <a:t>: </a:t>
          </a:r>
          <a:r>
            <a:rPr lang="en-US" sz="2200" kern="1200" dirty="0"/>
            <a:t>The </a:t>
          </a:r>
          <a:r>
            <a:rPr lang="en-US" sz="2200" kern="1200" dirty="0" err="1"/>
            <a:t>adoption </a:t>
          </a:r>
          <a:r>
            <a:rPr lang="en-US" sz="2200" kern="1200" dirty="0"/>
            <a:t>of AI </a:t>
          </a:r>
          <a:r>
            <a:rPr lang="en-US" sz="2200" kern="1200" dirty="0" err="1"/>
            <a:t>will have </a:t>
          </a:r>
          <a:r>
            <a:rPr lang="en-US" sz="2200" kern="1200" dirty="0"/>
            <a:t>a </a:t>
          </a:r>
          <a:r>
            <a:rPr lang="en-US" sz="2200" kern="1200" dirty="0" err="1"/>
            <a:t>heterogeneous effect on employment depending on the type </a:t>
          </a:r>
          <a:r>
            <a:rPr lang="en-US" sz="2200" kern="1200" dirty="0"/>
            <a:t>of </a:t>
          </a:r>
          <a:r>
            <a:rPr lang="en-US" sz="2200" kern="1200" dirty="0" err="1"/>
            <a:t>predominant tasks</a:t>
          </a:r>
          <a:r>
            <a:rPr lang="en-US" sz="2200" kern="1200" dirty="0"/>
            <a:t>.</a:t>
          </a:r>
        </a:p>
      </dsp:txBody>
      <dsp:txXfrm>
        <a:off x="1507738" y="2338844"/>
        <a:ext cx="9007861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C67CF-6B54-584E-973A-923FB7D4859C}">
      <dsp:nvSpPr>
        <dsp:cNvPr id="0" name=""/>
        <dsp:cNvSpPr/>
      </dsp:nvSpPr>
      <dsp:spPr>
        <a:xfrm>
          <a:off x="3040" y="801093"/>
          <a:ext cx="2170958" cy="1378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B16DA-1043-B64E-A07E-582D19B8A933}">
      <dsp:nvSpPr>
        <dsp:cNvPr id="0" name=""/>
        <dsp:cNvSpPr/>
      </dsp:nvSpPr>
      <dsp:spPr>
        <a:xfrm>
          <a:off x="244258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/>
            <a:t>Gaps </a:t>
          </a:r>
          <a:r>
            <a:rPr lang="en-US" sz="2100" b="1" kern="1200" dirty="0"/>
            <a:t>in current </a:t>
          </a:r>
          <a:r>
            <a:rPr lang="en-US" sz="2100" b="1" kern="1200" dirty="0" err="1"/>
            <a:t>empirical evidence</a:t>
          </a:r>
          <a:endParaRPr lang="en-US" sz="2100" kern="1200" dirty="0"/>
        </a:p>
      </dsp:txBody>
      <dsp:txXfrm>
        <a:off x="284635" y="1070626"/>
        <a:ext cx="2090204" cy="1297804"/>
      </dsp:txXfrm>
    </dsp:sp>
    <dsp:sp modelId="{275E971B-D1E8-4A45-9A2B-AE7AFB773636}">
      <dsp:nvSpPr>
        <dsp:cNvPr id="0" name=""/>
        <dsp:cNvSpPr/>
      </dsp:nvSpPr>
      <dsp:spPr>
        <a:xfrm>
          <a:off x="2656434" y="801093"/>
          <a:ext cx="2170958" cy="1378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23CC9-FF73-2F46-BBF9-AFE4227D8432}">
      <dsp:nvSpPr>
        <dsp:cNvPr id="0" name=""/>
        <dsp:cNvSpPr/>
      </dsp:nvSpPr>
      <dsp:spPr>
        <a:xfrm>
          <a:off x="2897652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Lack of actual </a:t>
          </a:r>
          <a:r>
            <a:rPr lang="en-US" sz="2100" b="1" kern="1200" dirty="0" err="1"/>
            <a:t>adoption data</a:t>
          </a:r>
          <a:endParaRPr lang="en-US" sz="2100" kern="1200" dirty="0"/>
        </a:p>
      </dsp:txBody>
      <dsp:txXfrm>
        <a:off x="2938029" y="1070626"/>
        <a:ext cx="2090204" cy="1297804"/>
      </dsp:txXfrm>
    </dsp:sp>
    <dsp:sp modelId="{2EFAD37C-3F02-EF41-BF7B-DEBE9A366870}">
      <dsp:nvSpPr>
        <dsp:cNvPr id="0" name=""/>
        <dsp:cNvSpPr/>
      </dsp:nvSpPr>
      <dsp:spPr>
        <a:xfrm>
          <a:off x="5309828" y="801093"/>
          <a:ext cx="2170958" cy="1378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52613-A9F0-A846-9BBA-F1E9F828772C}">
      <dsp:nvSpPr>
        <dsp:cNvPr id="0" name=""/>
        <dsp:cNvSpPr/>
      </dsp:nvSpPr>
      <dsp:spPr>
        <a:xfrm>
          <a:off x="5551046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/>
            <a:t>European context</a:t>
          </a:r>
          <a:endParaRPr lang="en-US" sz="2100" kern="1200" dirty="0"/>
        </a:p>
      </dsp:txBody>
      <dsp:txXfrm>
        <a:off x="5591423" y="1070626"/>
        <a:ext cx="2090204" cy="1297804"/>
      </dsp:txXfrm>
    </dsp:sp>
    <dsp:sp modelId="{417D4A2D-0D7A-4340-8151-1D6D76A1F7D6}">
      <dsp:nvSpPr>
        <dsp:cNvPr id="0" name=""/>
        <dsp:cNvSpPr/>
      </dsp:nvSpPr>
      <dsp:spPr>
        <a:xfrm>
          <a:off x="7963222" y="801093"/>
          <a:ext cx="2170958" cy="1378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28290-A6D5-5749-B205-837CDB1A387B}">
      <dsp:nvSpPr>
        <dsp:cNvPr id="0" name=""/>
        <dsp:cNvSpPr/>
      </dsp:nvSpPr>
      <dsp:spPr>
        <a:xfrm>
          <a:off x="8204440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Contribution of the study</a:t>
          </a:r>
          <a:endParaRPr lang="en-US" sz="2100" kern="1200"/>
        </a:p>
      </dsp:txBody>
      <dsp:txXfrm>
        <a:off x="8244817" y="1070626"/>
        <a:ext cx="2090204" cy="12978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BE6EA-9B58-A446-90C5-1C037BD729B9}">
      <dsp:nvSpPr>
        <dsp:cNvPr id="0" name=""/>
        <dsp:cNvSpPr/>
      </dsp:nvSpPr>
      <dsp:spPr>
        <a:xfrm>
          <a:off x="3080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4820B-CC9F-564B-B7F6-17C7752E4B5D}">
      <dsp:nvSpPr>
        <dsp:cNvPr id="0" name=""/>
        <dsp:cNvSpPr/>
      </dsp:nvSpPr>
      <dsp:spPr>
        <a:xfrm>
          <a:off x="247486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 dirty="0"/>
            <a:t>Short-term window (2023–24)</a:t>
          </a:r>
          <a:endParaRPr lang="en-US" sz="2300" kern="1200" dirty="0"/>
        </a:p>
      </dsp:txBody>
      <dsp:txXfrm>
        <a:off x="288396" y="1634282"/>
        <a:ext cx="2117829" cy="1314957"/>
      </dsp:txXfrm>
    </dsp:sp>
    <dsp:sp modelId="{B4B576CD-D7C0-CF47-95A7-D74E5136428E}">
      <dsp:nvSpPr>
        <dsp:cNvPr id="0" name=""/>
        <dsp:cNvSpPr/>
      </dsp:nvSpPr>
      <dsp:spPr>
        <a:xfrm>
          <a:off x="2691541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E8BF7-B318-CC4B-9631-153FCDB2247B}">
      <dsp:nvSpPr>
        <dsp:cNvPr id="0" name=""/>
        <dsp:cNvSpPr/>
      </dsp:nvSpPr>
      <dsp:spPr>
        <a:xfrm>
          <a:off x="2935947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 dirty="0" err="1"/>
            <a:t>Aggregate</a:t>
          </a:r>
          <a:r>
            <a:rPr lang="en-GB" sz="2300" b="1" kern="1200" dirty="0"/>
            <a:t> data</a:t>
          </a:r>
          <a:endParaRPr lang="en-US" sz="2300" kern="1200" dirty="0"/>
        </a:p>
      </dsp:txBody>
      <dsp:txXfrm>
        <a:off x="2976857" y="1634282"/>
        <a:ext cx="2117829" cy="1314957"/>
      </dsp:txXfrm>
    </dsp:sp>
    <dsp:sp modelId="{14BCD873-C694-0B47-89FA-32C6EB728352}">
      <dsp:nvSpPr>
        <dsp:cNvPr id="0" name=""/>
        <dsp:cNvSpPr/>
      </dsp:nvSpPr>
      <dsp:spPr>
        <a:xfrm>
          <a:off x="5380002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37AF6-B2A9-7542-A19F-A90610DE4471}">
      <dsp:nvSpPr>
        <dsp:cNvPr id="0" name=""/>
        <dsp:cNvSpPr/>
      </dsp:nvSpPr>
      <dsp:spPr>
        <a:xfrm>
          <a:off x="5624408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 dirty="0" err="1"/>
            <a:t>Limited</a:t>
          </a:r>
          <a:r>
            <a:rPr lang="en-GB" sz="2300" b="1" kern="1200" dirty="0"/>
            <a:t> AI </a:t>
          </a:r>
          <a:r>
            <a:rPr lang="en-GB" sz="2300" b="1" kern="1200" dirty="0" err="1"/>
            <a:t>measurement</a:t>
          </a:r>
          <a:endParaRPr lang="en-US" sz="2300" kern="1200" dirty="0"/>
        </a:p>
      </dsp:txBody>
      <dsp:txXfrm>
        <a:off x="5665318" y="1634282"/>
        <a:ext cx="2117829" cy="1314957"/>
      </dsp:txXfrm>
    </dsp:sp>
    <dsp:sp modelId="{A8C828C2-9174-A642-A3E4-85518DF2D627}">
      <dsp:nvSpPr>
        <dsp:cNvPr id="0" name=""/>
        <dsp:cNvSpPr/>
      </dsp:nvSpPr>
      <dsp:spPr>
        <a:xfrm>
          <a:off x="8068463" y="1361187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8FC83-C682-9E44-BC3F-C94FF1F6C1E9}">
      <dsp:nvSpPr>
        <dsp:cNvPr id="0" name=""/>
        <dsp:cNvSpPr/>
      </dsp:nvSpPr>
      <dsp:spPr>
        <a:xfrm>
          <a:off x="8312869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 dirty="0" err="1"/>
            <a:t>Sectors not included</a:t>
          </a:r>
          <a:endParaRPr lang="en-US" sz="2300" kern="1200" dirty="0"/>
        </a:p>
      </dsp:txBody>
      <dsp:txXfrm>
        <a:off x="8353779" y="1634282"/>
        <a:ext cx="2117829" cy="1314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2FEDC-C8A0-929F-AAE0-90B1D10C7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DAC02-18B8-07CB-752B-F150A8403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60054-5270-2B6E-6599-9C07F6A0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64FF-B477-7642-8045-488019F2FC7E}" type="datetimeFigureOut">
              <a:rPr lang="en-ES" smtClean="0"/>
              <a:t>6/10/25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A1D7F-8DE2-BE25-0E58-C174214B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D2488-C26B-DD9E-48BD-E4FE63C5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03BF-6A28-8947-BE77-D0BE0F70805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960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90D2-E532-E071-1BDC-5CD442C0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E4B80-FD51-9747-0826-60D6F2A12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E7A3D-8C22-674F-1514-63E24CC8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64FF-B477-7642-8045-488019F2FC7E}" type="datetimeFigureOut">
              <a:rPr lang="en-ES" smtClean="0"/>
              <a:t>6/10/25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E3F6D-514F-4DA4-20C8-C146153C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C4968-CB9F-2C4D-3ED3-49EDAAA5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03BF-6A28-8947-BE77-D0BE0F70805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5740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78589-805C-B3C4-1527-9F3DEA3C8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A5920-95E0-B25F-45BE-99DC45588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71641-9FA1-AAD0-13AE-CEA66EA66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64FF-B477-7642-8045-488019F2FC7E}" type="datetimeFigureOut">
              <a:rPr lang="en-ES" smtClean="0"/>
              <a:t>6/10/25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84CBC-8F17-4973-3ED8-CF404B00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8CC3C-5DF2-8AE0-95BA-B80BC902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03BF-6A28-8947-BE77-D0BE0F70805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3691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BA534-5396-817C-A02E-2BEF0AAA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10407-C02B-2DF2-F1A1-C9514F6BF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5E5A1-ABFD-C329-7B2F-E1D5327A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64FF-B477-7642-8045-488019F2FC7E}" type="datetimeFigureOut">
              <a:rPr lang="en-ES" smtClean="0"/>
              <a:t>6/10/25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585E0-6491-FBDC-818D-B9F28E76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0893A-7197-12AE-7696-88A4BBF6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03BF-6A28-8947-BE77-D0BE0F70805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6257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DB55-1972-32E7-01A1-2CE00424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1CA46-EF5C-1AB8-EAF1-D9D05DD67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D30C1-F6D7-0304-66D9-9781225C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64FF-B477-7642-8045-488019F2FC7E}" type="datetimeFigureOut">
              <a:rPr lang="en-ES" smtClean="0"/>
              <a:t>6/10/25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2D32B-74AC-776B-DB6E-E7EA0279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5778A-AC2D-16B9-8893-A71BC6D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03BF-6A28-8947-BE77-D0BE0F70805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3159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FFD56-FF44-B8C0-33F4-A502531B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A3C9C-E4AB-2F22-0347-004D2FAA1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84E89-438C-2D6F-9878-8D0CE8121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F7124-AC74-40FE-4A06-095CD0489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64FF-B477-7642-8045-488019F2FC7E}" type="datetimeFigureOut">
              <a:rPr lang="en-ES" smtClean="0"/>
              <a:t>6/10/25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F98AA-8AFA-FA4A-17B6-2CA0D57F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5C28E-C5BB-191A-FC17-E63872A1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03BF-6A28-8947-BE77-D0BE0F70805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5296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DD32-CAEE-3617-929D-99A11314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D672D-108E-7A72-F7DC-866E1DC49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E4E2F-B665-D61A-DED8-EB4450055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5C09D-EDCF-1C2D-867D-D86100C66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81F56-7DE6-91D3-178D-3AF130F39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7853B-03A9-187D-8FE7-C942817A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64FF-B477-7642-8045-488019F2FC7E}" type="datetimeFigureOut">
              <a:rPr lang="en-ES" smtClean="0"/>
              <a:t>6/10/25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2F6320-723C-7AEF-530F-5FBB3068A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A7C79-00DD-71ED-F43B-B3BA794F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03BF-6A28-8947-BE77-D0BE0F70805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67751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C1E1-4344-1140-5AEB-9EA848DB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6E9C04-24ED-A3B8-A3D0-EFFEBB439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64FF-B477-7642-8045-488019F2FC7E}" type="datetimeFigureOut">
              <a:rPr lang="en-ES" smtClean="0"/>
              <a:t>6/10/25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5747F-E237-DBBC-C25D-47B79A2B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7A28E-7328-BA10-451F-F47E1A5F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03BF-6A28-8947-BE77-D0BE0F70805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95430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DB253-3C7F-A6FD-9FAB-BE678228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64FF-B477-7642-8045-488019F2FC7E}" type="datetimeFigureOut">
              <a:rPr lang="en-ES" smtClean="0"/>
              <a:t>6/10/25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1D5E3-D9E7-FC6B-9EA7-93535C9B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DFD80-A395-2C1C-BCAB-82C28A26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03BF-6A28-8947-BE77-D0BE0F70805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9887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09E4-418A-2A0C-2BD9-2D1E9CC51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85694-C74E-D7E2-B61C-1B905050D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C23B2-B6FC-A580-72AA-83569A29D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BAAE8-EA57-0BBE-D07D-60EE05B5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64FF-B477-7642-8045-488019F2FC7E}" type="datetimeFigureOut">
              <a:rPr lang="en-ES" smtClean="0"/>
              <a:t>6/10/25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7EE1F-32F5-D2F6-DED5-273837562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DB67F-9CCB-B96E-D33B-DD53D132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03BF-6A28-8947-BE77-D0BE0F70805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2606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FF20-92CE-3612-894C-4FF2AA7D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EF677-1BA3-BB3A-17B5-737BF7D61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4387E-869F-289F-72A0-923633CCB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8C7B2-517B-B8F0-5DDA-8B8A543A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64FF-B477-7642-8045-488019F2FC7E}" type="datetimeFigureOut">
              <a:rPr lang="en-ES" smtClean="0"/>
              <a:t>6/10/25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8C2C2-EF91-4081-43DB-481CB866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CC34D-BF55-EE6F-CBEC-6A5580E1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703BF-6A28-8947-BE77-D0BE0F70805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97918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507F1-2311-DA82-C784-D64B85A8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D12A2-65B6-612B-5E09-9F4F5CF45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9D5B8-F471-99F0-EC82-6B88A6655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CF64FF-B477-7642-8045-488019F2FC7E}" type="datetimeFigureOut">
              <a:rPr lang="en-ES" smtClean="0"/>
              <a:t>6/10/25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BA9A4-0572-F8DC-FF3C-91AE302A92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0D4FE-7137-9D17-9DCB-7E98F9A34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6703BF-6A28-8947-BE77-D0BE0F70805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281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CA3A-58D8-F7F9-48CA-A16652D126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_tradnl" sz="3000" b="1" dirty="0"/>
              <a:t>IMPACT OF THE ADOPTION OF ARTIFICIAL INTELLIGENCE ON THE STRUCTURE OF EUROPEAN EMPLOYMENT (2023-2024): AN EMPIRICAL ANALYSIS BY SECTOR AND </a:t>
            </a:r>
            <a:r>
              <a:rPr lang="es-ES_tradnl" sz="3000" b="1" dirty="0">
                <a:effectLst/>
              </a:rPr>
              <a:t>OCCUPATION </a:t>
            </a:r>
            <a:endParaRPr lang="es-ES_tradnl" sz="3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32DFA-7B3D-DA27-7FB9-D8A2AF232E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endParaRPr lang="es-ES_tradnl" dirty="0"/>
          </a:p>
          <a:p>
            <a:r>
              <a:rPr lang="es-ES_tradnl" dirty="0"/>
              <a:t>Author: Eduardo Fernández Dionicio</a:t>
            </a:r>
          </a:p>
          <a:p>
            <a:r>
              <a:rPr lang="es-ES_tradnl" dirty="0"/>
              <a:t>Supervisor: Javier Fernández-Blanco</a:t>
            </a:r>
          </a:p>
          <a:p>
            <a:r>
              <a:rPr lang="es-ES_tradnl" dirty="0"/>
              <a:t>Degree: Economics</a:t>
            </a:r>
          </a:p>
          <a:p>
            <a:r>
              <a:rPr lang="es-ES_tradnl" dirty="0"/>
              <a:t>2 June 2025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EA8F48-5488-F3DD-31F8-191B35A70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57" y="0"/>
            <a:ext cx="28321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810A2-8D7A-B3A0-2736-433205A43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 descr="A graph with numbers and a bar&#10;&#10;AI-generated content may be incorrect.">
            <a:extLst>
              <a:ext uri="{FF2B5EF4-FFF2-40B4-BE49-F238E27FC236}">
                <a16:creationId xmlns:a16="http://schemas.microsoft.com/office/drawing/2014/main" id="{72BE3BB3-DB19-221F-8344-44FC119A3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-1025" r="-1"/>
          <a:stretch>
            <a:fillRect/>
          </a:stretch>
        </p:blipFill>
        <p:spPr>
          <a:xfrm>
            <a:off x="2142882" y="643466"/>
            <a:ext cx="790623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3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B7A0-E0AB-4FBB-62BA-5387DD75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br>
              <a:rPr lang="es-ES_tradnl" b="1" dirty="0"/>
            </a:br>
            <a:r>
              <a:rPr lang="es-ES_tradnl" b="1" dirty="0"/>
              <a:t>CONTRAST WITH THEORY:</a:t>
            </a:r>
            <a:br>
              <a:rPr lang="es-ES_tradnl" b="1" dirty="0"/>
            </a:br>
            <a:r>
              <a:rPr lang="es-ES_tradnl" b="1" dirty="0"/>
              <a:t>ROUTINE VS NON-ROUTINE TASKS</a:t>
            </a:r>
            <a:br>
              <a:rPr lang="es-ES_tradnl" b="1" dirty="0"/>
            </a:br>
            <a:endParaRPr lang="en-E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54B2A5-B79A-D136-D4AB-21D658EEA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248" y="2368076"/>
            <a:ext cx="10391503" cy="305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48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A5397-F1CC-698C-6819-5E3A3E302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EFA4D-3E43-9461-963E-AE7D298D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s-ES_tradnl" b="1" dirty="0"/>
              <a:t>CONTRAST WITH THEORY: SUB-TASKS</a:t>
            </a:r>
            <a:endParaRPr lang="en-E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43C331-1F91-A98F-1FE6-F61153783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633" y="2056448"/>
            <a:ext cx="9542734" cy="358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17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EB370-D2C0-6581-4895-1CF808B9F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76C26A-A5CC-3105-CB06-8F210A597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69" y="1147253"/>
            <a:ext cx="10725662" cy="456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22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with blue squares and red and blue text&#10;&#10;AI-generated content may be incorrect.">
            <a:extLst>
              <a:ext uri="{FF2B5EF4-FFF2-40B4-BE49-F238E27FC236}">
                <a16:creationId xmlns:a16="http://schemas.microsoft.com/office/drawing/2014/main" id="{67763ABD-DC3F-8248-53FB-C225A7940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995" y="643466"/>
            <a:ext cx="880801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44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7A0D3-57A0-2339-ADA1-1DABEBE07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0ADA-005A-52E1-CCBB-1C405009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84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DISCUSSION AND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274B2-CF86-98B3-91AA-BEE98E27B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626"/>
            <a:ext cx="5158427" cy="37304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dirty="0" err="1"/>
              <a:t>Heterogeneous effects </a:t>
            </a:r>
            <a:r>
              <a:rPr lang="en-US" sz="2000" b="1" dirty="0"/>
              <a:t>of AI (2023–24</a:t>
            </a:r>
            <a:r>
              <a:rPr lang="en-US" sz="2000" dirty="0"/>
              <a:t>) </a:t>
            </a:r>
          </a:p>
          <a:p>
            <a:r>
              <a:rPr lang="en-US" sz="2000" dirty="0"/>
              <a:t>Insufficient </a:t>
            </a:r>
            <a:r>
              <a:rPr lang="en-US" sz="2000" b="1" dirty="0" err="1"/>
              <a:t>task theory </a:t>
            </a:r>
          </a:p>
          <a:p>
            <a:r>
              <a:rPr lang="en-US" sz="2000" b="1" dirty="0" err="1"/>
              <a:t>Mechanisms still </a:t>
            </a:r>
            <a:r>
              <a:rPr lang="en-US" sz="2000" dirty="0"/>
              <a:t>unclear </a:t>
            </a:r>
          </a:p>
          <a:p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DF4194-60BB-29C9-3973-0B1F7E8E6E02}"/>
              </a:ext>
            </a:extLst>
          </p:cNvPr>
          <p:cNvSpPr txBox="1">
            <a:spLocks/>
          </p:cNvSpPr>
          <p:nvPr/>
        </p:nvSpPr>
        <p:spPr>
          <a:xfrm>
            <a:off x="6189154" y="2398626"/>
            <a:ext cx="5164645" cy="373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/>
          </a:p>
          <a:p>
            <a:r>
              <a:rPr lang="en-US" sz="2000" b="1" dirty="0"/>
              <a:t>Continuing education and </a:t>
            </a:r>
            <a:r>
              <a:rPr lang="en-US" sz="2000" dirty="0"/>
              <a:t>retraining </a:t>
            </a:r>
          </a:p>
          <a:p>
            <a:r>
              <a:rPr lang="en-US" sz="2000" b="1" dirty="0" err="1"/>
              <a:t>Incentives </a:t>
            </a:r>
            <a:r>
              <a:rPr lang="en-US" sz="2000" b="1" dirty="0"/>
              <a:t>for </a:t>
            </a:r>
            <a:r>
              <a:rPr lang="en-US" sz="2000" dirty="0"/>
              <a:t>sectoral </a:t>
            </a:r>
            <a:r>
              <a:rPr lang="en-US" sz="2000" b="1" dirty="0" err="1"/>
              <a:t>restructuring </a:t>
            </a:r>
          </a:p>
          <a:p>
            <a:r>
              <a:rPr lang="en-US" sz="2000" dirty="0"/>
              <a:t>Employment </a:t>
            </a:r>
            <a:r>
              <a:rPr lang="en-US" sz="2000" b="1" dirty="0" err="1"/>
              <a:t>protection </a:t>
            </a:r>
            <a:r>
              <a:rPr lang="en-US" sz="2000" b="1" dirty="0"/>
              <a:t>and </a:t>
            </a:r>
            <a:r>
              <a:rPr lang="en-US" sz="2000" b="1" dirty="0" err="1"/>
              <a:t>guidance </a:t>
            </a:r>
            <a:r>
              <a:rPr lang="en-US" sz="2000" b="1" dirty="0"/>
              <a:t>systems </a:t>
            </a:r>
          </a:p>
          <a:p>
            <a:pPr mar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6434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8DD61-6E6A-423A-88B2-71A955793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81CC-649F-2B30-08E6-F852FB87E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s-ES_tradnl" sz="5200" b="1"/>
              <a:t>CONCLUSIONS AND LIMITATIONS</a:t>
            </a:r>
            <a:endParaRPr lang="es-ES_tradnl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80D753-A92B-E82A-3ABE-F1D098B0B59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8235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F4149-2D24-0C14-3453-02ADBFBD2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30EFC-23DC-112E-5ABA-869C9596E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ES_tradnl" sz="5000" b="1" dirty="0"/>
          </a:p>
          <a:p>
            <a:pPr marL="0" indent="0" algn="ctr">
              <a:buNone/>
            </a:pPr>
            <a:endParaRPr lang="es-ES_tradnl" sz="5000" b="1" dirty="0"/>
          </a:p>
          <a:p>
            <a:pPr marL="0" indent="0" algn="ctr">
              <a:buNone/>
            </a:pPr>
            <a:r>
              <a:rPr lang="es-ES_tradnl" sz="5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3407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C5E17-1FF1-E0E3-315E-E6949009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s-ES_tradnl" b="1" dirty="0"/>
              <a:t>RESEARCH QUESTION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D8EDBD-B7DE-A0D0-901F-2B9F07CB05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892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1E23-0DEB-DA27-0D4A-AF897D3B6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ES" b="1" dirty="0"/>
              <a:t>OBJECTIVE &amp; HYPOTHESIS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C06CE6-F3ED-E850-3942-EA8F38A8A2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5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8E1AA-7C9A-8E1E-2616-EE6D388D1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9831-63C5-DB53-18AE-BDFE66B30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s-ES_tradnl" b="1" dirty="0"/>
              <a:t>MOTIVATION</a:t>
            </a:r>
            <a:endParaRPr lang="es-ES_tradn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EA6818-700C-B635-562E-0BDA4473AD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819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6F50-738B-D7A9-0DCF-297FC79F8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AND METHODOLOGY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3" descr="A map of europe with blue circles&#10;&#10;AI-generated content may be incorrect.">
            <a:extLst>
              <a:ext uri="{FF2B5EF4-FFF2-40B4-BE49-F238E27FC236}">
                <a16:creationId xmlns:a16="http://schemas.microsoft.com/office/drawing/2014/main" id="{42B463E1-BB78-EC65-3963-1C3D6E399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686" r="-2" b="-2"/>
          <a:stretch>
            <a:fillRect/>
          </a:stretch>
        </p:blipFill>
        <p:spPr>
          <a:xfrm>
            <a:off x="181234" y="2381119"/>
            <a:ext cx="5828261" cy="3907088"/>
          </a:xfrm>
          <a:prstGeom prst="rect">
            <a:avLst/>
          </a:prstGeom>
        </p:spPr>
      </p:pic>
      <p:pic>
        <p:nvPicPr>
          <p:cNvPr id="6" name="Picture 5" descr="A graph of adoption&#10;&#10;AI-generated content may be incorrect.">
            <a:extLst>
              <a:ext uri="{FF2B5EF4-FFF2-40B4-BE49-F238E27FC236}">
                <a16:creationId xmlns:a16="http://schemas.microsoft.com/office/drawing/2014/main" id="{19BA46ED-D753-67D9-5541-AF79AB993B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274" b="-2"/>
          <a:stretch>
            <a:fillRect/>
          </a:stretch>
        </p:blipFill>
        <p:spPr>
          <a:xfrm>
            <a:off x="6182505" y="2381124"/>
            <a:ext cx="5828261" cy="390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72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811F0-C2BA-3399-179F-DCBDD948D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A comparison of blue and white bars&#10;&#10;AI-generated content may be incorrect.">
            <a:extLst>
              <a:ext uri="{FF2B5EF4-FFF2-40B4-BE49-F238E27FC236}">
                <a16:creationId xmlns:a16="http://schemas.microsoft.com/office/drawing/2014/main" id="{5F525C19-467F-BFE2-FFFB-0F3D69971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16142"/>
            <a:ext cx="10905066" cy="422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7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4B462-4B77-8626-E023-CC500319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300" b="1" dirty="0"/>
              <a:t>Sectoral model (NACE Rev. 2 classification)</a:t>
            </a:r>
            <a:endParaRPr lang="es-ES_tradnl" sz="43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BCD80E-6568-54BA-F398-4670A6D75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6469"/>
          <a:stretch>
            <a:fillRect/>
          </a:stretch>
        </p:blipFill>
        <p:spPr>
          <a:xfrm>
            <a:off x="1803958" y="1929160"/>
            <a:ext cx="8584084" cy="346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6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FC83B-6101-E89B-B41C-A448FD441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FF63-00CF-5985-4985-CF18A7C9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300" b="1" dirty="0"/>
              <a:t>Occupational model (ISCO-08 classification)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936173-7292-8E93-DBF3-2E2C8203D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6469"/>
          <a:stretch>
            <a:fillRect/>
          </a:stretch>
        </p:blipFill>
        <p:spPr>
          <a:xfrm>
            <a:off x="1869578" y="1974172"/>
            <a:ext cx="8452844" cy="367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1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with numbers and a bar chart&#10;&#10;AI-generated content may be incorrect.">
            <a:extLst>
              <a:ext uri="{FF2B5EF4-FFF2-40B4-BE49-F238E27FC236}">
                <a16:creationId xmlns:a16="http://schemas.microsoft.com/office/drawing/2014/main" id="{87469BD4-9BD9-71E7-576A-BF51C59D4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403" y="643466"/>
            <a:ext cx="798719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6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211</Words>
  <Application>Microsoft Macintosh PowerPoint</Application>
  <PresentationFormat>Widescreen</PresentationFormat>
  <Paragraphs>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IMPACT OF THE ADOPTION OF ARTIFICIAL INTELLIGENCE ON THE STRUCTURE OF EUROPEAN EMPLOYMENT (2023-2024): AN EMPIRICAL ANALYSIS BY SECTOR AND OCCUPATION </vt:lpstr>
      <vt:lpstr>RESEARCH QUESTION</vt:lpstr>
      <vt:lpstr>OBJECTIVE &amp; HYPOTHESIS</vt:lpstr>
      <vt:lpstr>MOTIVATION</vt:lpstr>
      <vt:lpstr>DATA AND METHODOLOGY</vt:lpstr>
      <vt:lpstr>PowerPoint Presentation</vt:lpstr>
      <vt:lpstr>Sectoral model (NACE Rev. 2 classification)</vt:lpstr>
      <vt:lpstr>Occupational model (ISCO-08 classification)</vt:lpstr>
      <vt:lpstr>PowerPoint Presentation</vt:lpstr>
      <vt:lpstr>PowerPoint Presentation</vt:lpstr>
      <vt:lpstr> CONTRAST WITH THEORY: ROUTINE VS NON-ROUTINE TASKS </vt:lpstr>
      <vt:lpstr>CONTRAST WITH THEORY: SUB-TASKS</vt:lpstr>
      <vt:lpstr>PowerPoint Presentation</vt:lpstr>
      <vt:lpstr>PowerPoint Presentation</vt:lpstr>
      <vt:lpstr>DISCUSSION AND IMPLICATIONS</vt:lpstr>
      <vt:lpstr>CONCLUSIONS AND LIMITATIONS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Eduardo Fernández Dionicio</dc:creator>
  <cp:lastModifiedBy>Eduardo Fernández Dionicio</cp:lastModifiedBy>
  <cp:revision>1</cp:revision>
  <dcterms:created xsi:type="dcterms:W3CDTF">2025-10-06T20:52:42Z</dcterms:created>
  <dcterms:modified xsi:type="dcterms:W3CDTF">2025-10-06T20:55:05Z</dcterms:modified>
</cp:coreProperties>
</file>