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a69b4892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a69b4892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a69b4892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a69b4892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a69b4892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a69b4892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a69b4892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a69b4892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Assignment E2 - Zonal mean of precipitation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8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Eduardo Jimenez Hernandez, BE PhD student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ATMO555 Introduction to Atmospheric and Hydrologic Remote Sensing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Arizona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 2,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the data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91475" y="3046150"/>
            <a:ext cx="3685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GES DISC download GPCP Version 3.1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Expected plot (shown at right)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5" y="1375325"/>
            <a:ext cx="8839200" cy="893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825" y="2352950"/>
            <a:ext cx="3330251" cy="26191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data for 2019 (Apr-Dec) 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24" y="1347896"/>
            <a:ext cx="3882974" cy="37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3926" y="1647325"/>
            <a:ext cx="4138801" cy="28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4313425" y="4534825"/>
            <a:ext cx="4538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*Due to download </a:t>
            </a:r>
            <a:r>
              <a:rPr lang="en"/>
              <a:t>errors</a:t>
            </a:r>
            <a:r>
              <a:rPr lang="en"/>
              <a:t> only April-December files for 2019 were processed.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of the mean values for precipitation</a:t>
            </a:r>
            <a:endParaRPr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244250"/>
            <a:ext cx="6440602" cy="386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of the precipitation means by latitude</a:t>
            </a:r>
            <a:endParaRPr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500" y="1190525"/>
            <a:ext cx="5374949" cy="39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