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316071" cy="4687856"/>
            <a:chOff x="0" y="0"/>
            <a:chExt cx="13754762" cy="62504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4775"/>
              <a:ext cx="13754762" cy="4938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340"/>
                </a:lnSpc>
              </a:pPr>
              <a:r>
                <a:rPr lang="en-US" sz="12919" spc="-387">
                  <a:solidFill>
                    <a:srgbClr val="FFFFFF"/>
                  </a:solidFill>
                  <a:latin typeface="HK Grotesk Bold"/>
                </a:rPr>
                <a:t>Eduardo </a:t>
              </a:r>
            </a:p>
            <a:p>
              <a:pPr>
                <a:lnSpc>
                  <a:spcPts val="14340"/>
                </a:lnSpc>
              </a:pPr>
              <a:r>
                <a:rPr lang="en-US" sz="12919" spc="-387">
                  <a:solidFill>
                    <a:srgbClr val="FFFFFF"/>
                  </a:solidFill>
                  <a:latin typeface="HK Grotesk Bold"/>
                </a:rPr>
                <a:t>&amp; Vinicius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632057"/>
              <a:ext cx="7714532" cy="618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1"/>
                </a:lnSpc>
              </a:pPr>
              <a:r>
                <a:rPr lang="en-US" sz="3199">
                  <a:solidFill>
                    <a:srgbClr val="57FFDC"/>
                  </a:solidFill>
                  <a:latin typeface="HK Grotesk Light"/>
                </a:rPr>
                <a:t>DESENVOLVIMENTO WEB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30652" y="7061766"/>
            <a:ext cx="1928648" cy="2074442"/>
            <a:chOff x="0" y="0"/>
            <a:chExt cx="2571531" cy="2765923"/>
          </a:xfrm>
        </p:grpSpPr>
        <p:sp>
          <p:nvSpPr>
            <p:cNvPr name="AutoShape 7" id="7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2571531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7308">
            <a:off x="-6906184" y="-1872346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2" y="0"/>
                </a:lnTo>
                <a:lnTo>
                  <a:pt x="17016202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4960" y="4226689"/>
            <a:ext cx="6210300" cy="97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33"/>
              </a:lnSpc>
            </a:pPr>
            <a:r>
              <a:rPr lang="en-US" sz="6787" spc="-203">
                <a:solidFill>
                  <a:srgbClr val="FFFFFF"/>
                </a:solidFill>
                <a:latin typeface="HK Grotesk Bold"/>
              </a:rPr>
              <a:t>Contato: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811917" y="2807317"/>
            <a:ext cx="6244552" cy="1596487"/>
            <a:chOff x="0" y="0"/>
            <a:chExt cx="8326070" cy="212864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5569"/>
              <a:ext cx="8326070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E-MAIL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76956"/>
              <a:ext cx="8326070" cy="1238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Eduardo: duduramires2005@gmail.com</a:t>
              </a:r>
            </a:p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Vinicius: arrudavinicius283@gmail.com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811917" y="4960204"/>
            <a:ext cx="5377045" cy="1596487"/>
            <a:chOff x="0" y="0"/>
            <a:chExt cx="7169393" cy="212864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5569"/>
              <a:ext cx="7169393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TELEFONE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76956"/>
              <a:ext cx="7169393" cy="1238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Eduardo: </a:t>
              </a: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(55) 98124-7295</a:t>
              </a:r>
            </a:p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Vinicius: (55) 99984-9561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627308">
            <a:off x="5445209" y="7487829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10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9530862" y="2720091"/>
            <a:ext cx="1770940" cy="1770940"/>
            <a:chOff x="6705600" y="1371600"/>
            <a:chExt cx="10972800" cy="1097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9530862" y="4880552"/>
            <a:ext cx="1770940" cy="1770940"/>
            <a:chOff x="6705600" y="1371600"/>
            <a:chExt cx="10972800" cy="1097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9670851" y="5020541"/>
            <a:ext cx="1490962" cy="1490962"/>
          </a:xfrm>
          <a:custGeom>
            <a:avLst/>
            <a:gdLst/>
            <a:ahLst/>
            <a:cxnLst/>
            <a:rect r="r" b="b" t="t" l="l"/>
            <a:pathLst>
              <a:path h="1490962" w="1490962">
                <a:moveTo>
                  <a:pt x="0" y="0"/>
                </a:moveTo>
                <a:lnTo>
                  <a:pt x="1490961" y="0"/>
                </a:lnTo>
                <a:lnTo>
                  <a:pt x="1490961" y="1490962"/>
                </a:lnTo>
                <a:lnTo>
                  <a:pt x="0" y="149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670851" y="2860080"/>
            <a:ext cx="1490962" cy="1490962"/>
          </a:xfrm>
          <a:custGeom>
            <a:avLst/>
            <a:gdLst/>
            <a:ahLst/>
            <a:cxnLst/>
            <a:rect r="r" b="b" t="t" l="l"/>
            <a:pathLst>
              <a:path h="1490962" w="1490962">
                <a:moveTo>
                  <a:pt x="0" y="0"/>
                </a:moveTo>
                <a:lnTo>
                  <a:pt x="1490961" y="0"/>
                </a:lnTo>
                <a:lnTo>
                  <a:pt x="1490961" y="1490962"/>
                </a:lnTo>
                <a:lnTo>
                  <a:pt x="0" y="1490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349316" cy="3935734"/>
            <a:chOff x="0" y="0"/>
            <a:chExt cx="11132421" cy="524764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11132421" cy="154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cadastro UFN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93630"/>
              <a:ext cx="9268240" cy="2993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Para a execução deste trabalho optamos por fazer um site parecido com o da UFN ( ou pelo menos com o mesmo intuito), aonde teremos a nossa pagina principal (index) e 2 paginas com formulario, serão elas: CADASTRO E LOGIN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2228806">
            <a:off x="937623" y="2679825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6874465"/>
                </a:moveTo>
                <a:lnTo>
                  <a:pt x="21356206" y="6874465"/>
                </a:lnTo>
                <a:lnTo>
                  <a:pt x="21356206" y="0"/>
                </a:lnTo>
                <a:lnTo>
                  <a:pt x="0" y="0"/>
                </a:lnTo>
                <a:lnTo>
                  <a:pt x="0" y="68744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98767" y="8921341"/>
            <a:ext cx="4133850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3"/>
              </a:lnSpc>
            </a:pPr>
            <a:r>
              <a:rPr lang="en-US" sz="2399">
                <a:solidFill>
                  <a:srgbClr val="57FFDC"/>
                </a:solidFill>
                <a:latin typeface="HK Grotesk Bold"/>
              </a:rPr>
              <a:t>PORTFÓLIO CRIATIVO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8" id="8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3" id="3"/>
          <p:cNvSpPr/>
          <p:nvPr/>
        </p:nvSpPr>
        <p:spPr>
          <a:xfrm flipH="false" flipV="false" rot="-792178">
            <a:off x="-3184334" y="-1066126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8181612" y="2104217"/>
            <a:ext cx="9525" cy="6078566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984960" y="4513604"/>
            <a:ext cx="5910916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Ferramentas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144000" y="2553393"/>
            <a:ext cx="8115300" cy="1445007"/>
            <a:chOff x="0" y="0"/>
            <a:chExt cx="10820400" cy="192667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5569"/>
              <a:ext cx="10820400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HTML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43297"/>
              <a:ext cx="10820400" cy="913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99"/>
                </a:lnSpc>
              </a:pPr>
              <a:r>
                <a:rPr lang="en-US" sz="2153" spc="-43">
                  <a:solidFill>
                    <a:srgbClr val="FFFFFF"/>
                  </a:solidFill>
                  <a:latin typeface="HK Grotesk Light"/>
                </a:rPr>
                <a:t>(Linguagem de Marcação de HiperTexto) é o bloco de construção mais básico da web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44000" y="4329753"/>
            <a:ext cx="8115300" cy="1445007"/>
            <a:chOff x="0" y="0"/>
            <a:chExt cx="10820400" cy="192667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5569"/>
              <a:ext cx="10820400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CSS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43297"/>
              <a:ext cx="10820400" cy="913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99"/>
                </a:lnSpc>
              </a:pPr>
              <a:r>
                <a:rPr lang="en-US" sz="2153" spc="-43">
                  <a:solidFill>
                    <a:srgbClr val="FFFFFF"/>
                  </a:solidFill>
                  <a:latin typeface="HK Grotesk Light"/>
                </a:rPr>
                <a:t>Utilizado para estilizar elementos escritos em uma linguagem de marcação como HTML.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44000" y="6116516"/>
            <a:ext cx="8115300" cy="1794119"/>
            <a:chOff x="0" y="0"/>
            <a:chExt cx="10820400" cy="239215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5569"/>
              <a:ext cx="10820400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GITHUB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43297"/>
              <a:ext cx="10820400" cy="1379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99"/>
                </a:lnSpc>
              </a:pPr>
              <a:r>
                <a:rPr lang="en-US" sz="2153" spc="-43">
                  <a:solidFill>
                    <a:srgbClr val="FFFFFF"/>
                  </a:solidFill>
                  <a:latin typeface="HK Grotesk Light"/>
                </a:rPr>
                <a:t>O GitHub é uma plataforma de controle de versões que serve para gerir projetos e permite a colaboração entre uma grande comunidade de desenvolvedores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84960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3"/>
              </a:lnSpc>
            </a:pPr>
            <a:r>
              <a:rPr lang="en-US" sz="2399">
                <a:solidFill>
                  <a:srgbClr val="FFFFFF"/>
                </a:solidFill>
                <a:latin typeface="HK Grotesk Bold"/>
              </a:rPr>
              <a:t>03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979987" y="3090937"/>
            <a:ext cx="369918" cy="369918"/>
            <a:chOff x="6705600" y="1371600"/>
            <a:chExt cx="10972800" cy="1097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7979987" y="4867297"/>
            <a:ext cx="369918" cy="369918"/>
            <a:chOff x="6705600" y="1371600"/>
            <a:chExt cx="10972800" cy="1097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979987" y="6643658"/>
            <a:ext cx="369918" cy="369918"/>
            <a:chOff x="6705600" y="1371600"/>
            <a:chExt cx="10972800" cy="1097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04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274956" y="3656930"/>
            <a:ext cx="5984344" cy="5245361"/>
          </a:xfrm>
          <a:custGeom>
            <a:avLst/>
            <a:gdLst/>
            <a:ahLst/>
            <a:cxnLst/>
            <a:rect r="r" b="b" t="t" l="l"/>
            <a:pathLst>
              <a:path h="5245361" w="5984344">
                <a:moveTo>
                  <a:pt x="0" y="0"/>
                </a:moveTo>
                <a:lnTo>
                  <a:pt x="5984344" y="0"/>
                </a:lnTo>
                <a:lnTo>
                  <a:pt x="5984344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485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74956" y="3735687"/>
            <a:ext cx="5984344" cy="5166604"/>
          </a:xfrm>
          <a:custGeom>
            <a:avLst/>
            <a:gdLst/>
            <a:ahLst/>
            <a:cxnLst/>
            <a:rect r="r" b="b" t="t" l="l"/>
            <a:pathLst>
              <a:path h="5166604" w="5984344">
                <a:moveTo>
                  <a:pt x="0" y="0"/>
                </a:moveTo>
                <a:lnTo>
                  <a:pt x="5984344" y="0"/>
                </a:lnTo>
                <a:lnTo>
                  <a:pt x="5984344" y="5166604"/>
                </a:lnTo>
                <a:lnTo>
                  <a:pt x="0" y="5166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947" r="0" b="-394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8115300" cy="1962968"/>
            <a:chOff x="0" y="0"/>
            <a:chExt cx="10820400" cy="261729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675"/>
              <a:ext cx="10820400" cy="154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Pastas e arquivos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77993"/>
              <a:ext cx="9233182" cy="739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227664" y="4595038"/>
            <a:ext cx="7122699" cy="4663262"/>
            <a:chOff x="0" y="0"/>
            <a:chExt cx="9496932" cy="621768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563"/>
              <a:ext cx="9496932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ORGANIZAÇÃO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09068"/>
              <a:ext cx="9496932" cy="2391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Optamos por deixar uma pastas separadas para o CSS e outra para as imagens utilizadas no projeto, para assim ficar mais fácil a manipulação dos arquivos.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443021"/>
              <a:ext cx="9496932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5633409"/>
              <a:ext cx="9496932" cy="584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6331" y="1028700"/>
            <a:ext cx="8893593" cy="8051596"/>
            <a:chOff x="0" y="0"/>
            <a:chExt cx="5580380" cy="5052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00" y="-673100"/>
              <a:ext cx="6488430" cy="6027420"/>
            </a:xfrm>
            <a:custGeom>
              <a:avLst/>
              <a:gdLst/>
              <a:ahLst/>
              <a:cxnLst/>
              <a:rect r="r" b="b" t="t" l="l"/>
              <a:pathLst>
                <a:path h="6027420" w="648843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blipFill>
              <a:blip r:embed="rId2"/>
              <a:stretch>
                <a:fillRect l="-17943" t="0" r="-17943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2355953">
            <a:off x="6010639" y="4818165"/>
            <a:ext cx="14698520" cy="4731386"/>
          </a:xfrm>
          <a:custGeom>
            <a:avLst/>
            <a:gdLst/>
            <a:ahLst/>
            <a:cxnLst/>
            <a:rect r="r" b="b" t="t" l="l"/>
            <a:pathLst>
              <a:path h="4731386" w="14698520">
                <a:moveTo>
                  <a:pt x="0" y="0"/>
                </a:moveTo>
                <a:lnTo>
                  <a:pt x="14698520" y="0"/>
                </a:lnTo>
                <a:lnTo>
                  <a:pt x="14698520" y="4731386"/>
                </a:lnTo>
                <a:lnTo>
                  <a:pt x="0" y="4731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429923" y="1466086"/>
            <a:ext cx="8084354" cy="5915842"/>
            <a:chOff x="0" y="0"/>
            <a:chExt cx="10779138" cy="788778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66675"/>
              <a:ext cx="10779138" cy="4532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Separação e execução das tarefas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81401"/>
              <a:ext cx="10779138" cy="2498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Com propósito de dividir e executar de maneira mais rápida o trabalho dividimos ele em 2 partes;</a:t>
              </a:r>
            </a:p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Cadastro e formularios - Eduardo</a:t>
              </a:r>
            </a:p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Index - Vinicius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9" id="9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8952" y="3016668"/>
            <a:ext cx="14440148" cy="6241632"/>
            <a:chOff x="0" y="0"/>
            <a:chExt cx="12407900" cy="536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188720" y="-1299210"/>
              <a:ext cx="14579600" cy="7821930"/>
            </a:xfrm>
            <a:custGeom>
              <a:avLst/>
              <a:gdLst/>
              <a:ahLst/>
              <a:cxnLst/>
              <a:rect r="r" b="b" t="t" l="l"/>
              <a:pathLst>
                <a:path h="7821930" w="14579600">
                  <a:moveTo>
                    <a:pt x="1446530" y="2216150"/>
                  </a:moveTo>
                  <a:cubicBezTo>
                    <a:pt x="2578100" y="0"/>
                    <a:pt x="6996430" y="2960370"/>
                    <a:pt x="8751570" y="1879600"/>
                  </a:cubicBezTo>
                  <a:cubicBezTo>
                    <a:pt x="11271250" y="328930"/>
                    <a:pt x="14579600" y="2044700"/>
                    <a:pt x="13321030" y="5191760"/>
                  </a:cubicBezTo>
                  <a:cubicBezTo>
                    <a:pt x="12679680" y="6795770"/>
                    <a:pt x="9763760" y="5523230"/>
                    <a:pt x="8426450" y="6164580"/>
                  </a:cubicBezTo>
                  <a:cubicBezTo>
                    <a:pt x="4964430" y="7821930"/>
                    <a:pt x="0" y="5048250"/>
                    <a:pt x="1446530" y="2216150"/>
                  </a:cubicBezTo>
                  <a:close/>
                </a:path>
              </a:pathLst>
            </a:custGeom>
            <a:blipFill>
              <a:blip r:embed="rId4"/>
              <a:stretch>
                <a:fillRect l="-423" t="0" r="-42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6" id="6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06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54338"/>
            <a:ext cx="5910916" cy="109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31"/>
              </a:lnSpc>
            </a:pPr>
            <a:r>
              <a:rPr lang="en-US" sz="7595" spc="-227">
                <a:solidFill>
                  <a:srgbClr val="FFFFFF"/>
                </a:solidFill>
                <a:latin typeface="HK Grotesk Bold"/>
              </a:rPr>
              <a:t>Efeitos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48184" y="1000125"/>
            <a:ext cx="5910916" cy="147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4"/>
              </a:lnSpc>
            </a:pPr>
            <a:r>
              <a:rPr lang="en-US" sz="2272" spc="-45">
                <a:solidFill>
                  <a:srgbClr val="FFFFFF"/>
                </a:solidFill>
                <a:latin typeface="HK Grotesk Light"/>
              </a:rPr>
              <a:t>Com a intenção de deixar o site mais chamativo optamos por deixar uma tela de fundo se movendo nas telas de formulario, utilizando uma animação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8952" y="3016668"/>
            <a:ext cx="14440148" cy="6241632"/>
            <a:chOff x="0" y="0"/>
            <a:chExt cx="12407900" cy="536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188720" y="-1299210"/>
              <a:ext cx="14579600" cy="7821930"/>
            </a:xfrm>
            <a:custGeom>
              <a:avLst/>
              <a:gdLst/>
              <a:ahLst/>
              <a:cxnLst/>
              <a:rect r="r" b="b" t="t" l="l"/>
              <a:pathLst>
                <a:path h="7821930" w="14579600">
                  <a:moveTo>
                    <a:pt x="1446530" y="2216150"/>
                  </a:moveTo>
                  <a:cubicBezTo>
                    <a:pt x="2578100" y="0"/>
                    <a:pt x="6996430" y="2960370"/>
                    <a:pt x="8751570" y="1879600"/>
                  </a:cubicBezTo>
                  <a:cubicBezTo>
                    <a:pt x="11271250" y="328930"/>
                    <a:pt x="14579600" y="2044700"/>
                    <a:pt x="13321030" y="5191760"/>
                  </a:cubicBezTo>
                  <a:cubicBezTo>
                    <a:pt x="12679680" y="6795770"/>
                    <a:pt x="9763760" y="5523230"/>
                    <a:pt x="8426450" y="6164580"/>
                  </a:cubicBezTo>
                  <a:cubicBezTo>
                    <a:pt x="4964430" y="7821930"/>
                    <a:pt x="0" y="5048250"/>
                    <a:pt x="1446530" y="2216150"/>
                  </a:cubicBezTo>
                  <a:close/>
                </a:path>
              </a:pathLst>
            </a:custGeom>
            <a:blipFill>
              <a:blip r:embed="rId4"/>
              <a:stretch>
                <a:fillRect l="-6444" t="0" r="-6444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6" id="6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07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54338"/>
            <a:ext cx="5910916" cy="109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31"/>
              </a:lnSpc>
            </a:pPr>
            <a:r>
              <a:rPr lang="en-US" sz="7595" spc="-227">
                <a:solidFill>
                  <a:srgbClr val="FFFFFF"/>
                </a:solidFill>
                <a:latin typeface="HK Grotesk Bold"/>
              </a:rPr>
              <a:t>Efeitos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48184" y="1000125"/>
            <a:ext cx="5910916" cy="11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4"/>
              </a:lnSpc>
            </a:pPr>
            <a:r>
              <a:rPr lang="en-US" sz="2272" spc="-45">
                <a:solidFill>
                  <a:srgbClr val="FFFFFF"/>
                </a:solidFill>
                <a:latin typeface="HK Grotesk Light"/>
              </a:rPr>
              <a:t>Com a intenção de deixar o site mais chamativo optamos por utilizar o efeito hover em alguns botões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1329" y="3016668"/>
            <a:ext cx="15187771" cy="6241632"/>
            <a:chOff x="0" y="0"/>
            <a:chExt cx="13050305" cy="536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188720" y="-1299210"/>
              <a:ext cx="15222006" cy="7821930"/>
            </a:xfrm>
            <a:custGeom>
              <a:avLst/>
              <a:gdLst/>
              <a:ahLst/>
              <a:cxnLst/>
              <a:rect r="r" b="b" t="t" l="l"/>
              <a:pathLst>
                <a:path h="7821930" w="15222006">
                  <a:moveTo>
                    <a:pt x="1459878" y="2216150"/>
                  </a:moveTo>
                  <a:cubicBezTo>
                    <a:pt x="2650034" y="0"/>
                    <a:pt x="7297118" y="2960370"/>
                    <a:pt x="9143128" y="1879600"/>
                  </a:cubicBezTo>
                  <a:cubicBezTo>
                    <a:pt x="11793262" y="328930"/>
                    <a:pt x="15222006" y="2044700"/>
                    <a:pt x="13949167" y="5191760"/>
                  </a:cubicBezTo>
                  <a:cubicBezTo>
                    <a:pt x="13274612" y="6795770"/>
                    <a:pt x="10207723" y="5523230"/>
                    <a:pt x="8801175" y="6164580"/>
                  </a:cubicBezTo>
                  <a:cubicBezTo>
                    <a:pt x="5159913" y="7821930"/>
                    <a:pt x="0" y="5048250"/>
                    <a:pt x="1459878" y="2216150"/>
                  </a:cubicBezTo>
                  <a:close/>
                </a:path>
              </a:pathLst>
            </a:custGeom>
            <a:blipFill>
              <a:blip r:embed="rId4"/>
              <a:stretch>
                <a:fillRect l="-6616" t="-16" r="-6611" b="-1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6" id="6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08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54338"/>
            <a:ext cx="5910916" cy="109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31"/>
              </a:lnSpc>
            </a:pPr>
            <a:r>
              <a:rPr lang="en-US" sz="7595" spc="-227">
                <a:solidFill>
                  <a:srgbClr val="FFFFFF"/>
                </a:solidFill>
                <a:latin typeface="HK Grotesk Bold"/>
              </a:rPr>
              <a:t>Detalhes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29134" y="1000125"/>
            <a:ext cx="5910916" cy="11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4"/>
              </a:lnSpc>
            </a:pPr>
            <a:r>
              <a:rPr lang="en-US" sz="2272" spc="-45">
                <a:solidFill>
                  <a:srgbClr val="FFFFFF"/>
                </a:solidFill>
                <a:latin typeface="HK Grotesk Light"/>
              </a:rPr>
              <a:t>Com a intenção de deixar o site mais elegante optamos por utilizar uma fonte de letra diferente no titulo da pagina principal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8952" y="3016668"/>
            <a:ext cx="14440148" cy="6241632"/>
            <a:chOff x="0" y="0"/>
            <a:chExt cx="12407900" cy="536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188720" y="-1299210"/>
              <a:ext cx="14579600" cy="7821930"/>
            </a:xfrm>
            <a:custGeom>
              <a:avLst/>
              <a:gdLst/>
              <a:ahLst/>
              <a:cxnLst/>
              <a:rect r="r" b="b" t="t" l="l"/>
              <a:pathLst>
                <a:path h="7821930" w="14579600">
                  <a:moveTo>
                    <a:pt x="1446530" y="2216150"/>
                  </a:moveTo>
                  <a:cubicBezTo>
                    <a:pt x="2578100" y="0"/>
                    <a:pt x="6996430" y="2960370"/>
                    <a:pt x="8751570" y="1879600"/>
                  </a:cubicBezTo>
                  <a:cubicBezTo>
                    <a:pt x="11271250" y="328930"/>
                    <a:pt x="14579600" y="2044700"/>
                    <a:pt x="13321030" y="5191760"/>
                  </a:cubicBezTo>
                  <a:cubicBezTo>
                    <a:pt x="12679680" y="6795770"/>
                    <a:pt x="9763760" y="5523230"/>
                    <a:pt x="8426450" y="6164580"/>
                  </a:cubicBezTo>
                  <a:cubicBezTo>
                    <a:pt x="4964430" y="7821930"/>
                    <a:pt x="0" y="5048250"/>
                    <a:pt x="1446530" y="2216150"/>
                  </a:cubicBezTo>
                  <a:close/>
                </a:path>
              </a:pathLst>
            </a:custGeom>
            <a:blipFill>
              <a:blip r:embed="rId4"/>
              <a:stretch>
                <a:fillRect l="-4856" t="0" r="-4856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6" id="6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09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54338"/>
            <a:ext cx="5910916" cy="109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31"/>
              </a:lnSpc>
            </a:pPr>
            <a:r>
              <a:rPr lang="en-US" sz="7595" spc="-227">
                <a:solidFill>
                  <a:srgbClr val="FFFFFF"/>
                </a:solidFill>
                <a:latin typeface="HK Grotesk Bold"/>
              </a:rPr>
              <a:t>Detalhes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48184" y="1000125"/>
            <a:ext cx="5910916" cy="147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4"/>
              </a:lnSpc>
            </a:pPr>
            <a:r>
              <a:rPr lang="en-US" sz="2272" spc="-45">
                <a:solidFill>
                  <a:srgbClr val="FFFFFF"/>
                </a:solidFill>
                <a:latin typeface="HK Grotesk Light"/>
              </a:rPr>
              <a:t>Com a intenção de deixar o site mais elegante também optamos por utilizar o border-radius "Responsável por deixar as bordas arredondadas"  nas imagens e mapas do site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DAF-v_hkot8</dc:identifier>
  <dcterms:modified xsi:type="dcterms:W3CDTF">2011-08-01T06:04:30Z</dcterms:modified>
  <cp:revision>1</cp:revision>
  <dc:title>Apresentação de Portfólio Tecnologia Moderno Azul Branco</dc:title>
</cp:coreProperties>
</file>