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1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13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41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649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421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5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84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9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6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1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8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06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3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63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6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0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9878C-EC59-4FDD-879A-566277F2B517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033C-A633-4E81-AF45-A6E91963CC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591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8098-0464-45D1-B97B-E5AC7DA08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de Consumo Energético en Morelia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2721B-A685-EA6E-5F4D-7C277E1A7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Reporte basado en los datos históricos del 1 de enero de 2023</a:t>
            </a:r>
          </a:p>
        </p:txBody>
      </p:sp>
      <p:pic>
        <p:nvPicPr>
          <p:cNvPr id="1026" name="Picture 2" descr="Qué son los GRÁFICOS? - ¿Qué nos permiten? - YouTube">
            <a:extLst>
              <a:ext uri="{FF2B5EF4-FFF2-40B4-BE49-F238E27FC236}">
                <a16:creationId xmlns:a16="http://schemas.microsoft.com/office/drawing/2014/main" id="{4514B5B3-C8AF-682E-F1F7-21F5CF64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53" y="2465990"/>
            <a:ext cx="3698880" cy="20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3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B5E7-AA6D-F8C9-BC8B-2658ED5F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B58B4-F690-01FA-2711-A4939884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analiza la distribución de energía en Morelia.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enfoca en las categorías: </a:t>
            </a:r>
            <a:r>
              <a:rPr lang="es-MX" b="1" dirty="0"/>
              <a:t>Firme, Flexible y Volumétrica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calcula el porcentaje de energía "Firme".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compara la </a:t>
            </a:r>
            <a:r>
              <a:rPr lang="es-MX" b="1" dirty="0"/>
              <a:t>nominación</a:t>
            </a:r>
            <a:r>
              <a:rPr lang="es-MX" dirty="0"/>
              <a:t> (lo planeado) con la </a:t>
            </a:r>
            <a:r>
              <a:rPr lang="es-MX" b="1" dirty="0"/>
              <a:t>medición real</a:t>
            </a:r>
            <a:r>
              <a:rPr lang="es-MX" dirty="0"/>
              <a:t> (lo consumido).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402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6FB61-6D5E-52CB-C661-283432CD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Porcentaje de Energía Firme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82B81-1ADF-8D3E-E603-00E395EA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Del total de energía distribuida en Morelia el </a:t>
            </a:r>
            <a:r>
              <a:rPr lang="es-MX" b="1" dirty="0"/>
              <a:t>1 de enero de 2023</a:t>
            </a:r>
            <a:r>
              <a:rPr lang="es-MX" dirty="0"/>
              <a:t>, el </a:t>
            </a:r>
            <a:r>
              <a:rPr lang="es-MX" b="1" dirty="0"/>
              <a:t>59.84%</a:t>
            </a:r>
            <a:r>
              <a:rPr lang="es-MX" dirty="0"/>
              <a:t> pertenece a la categoría </a:t>
            </a:r>
            <a:r>
              <a:rPr lang="es-MX" b="1" dirty="0"/>
              <a:t>"Firme"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Esto indica que la mayor parte de la energía estaba asegurada bajo contratos rígidos.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El resto dependía de suministros más flexibles o variables.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69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C93ED-F096-B2D3-4878-AF1FEB7D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entre Nominación y Medición Real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F193CA-1FEF-A439-A270-CF51546C4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936" y="2052638"/>
            <a:ext cx="6484932" cy="3445121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43ED0A3-EAB7-5001-0BF2-99A946FA6C55}"/>
              </a:ext>
            </a:extLst>
          </p:cNvPr>
          <p:cNvSpPr txBox="1">
            <a:spLocks/>
          </p:cNvSpPr>
          <p:nvPr/>
        </p:nvSpPr>
        <p:spPr>
          <a:xfrm>
            <a:off x="3155848" y="5817522"/>
            <a:ext cx="5676867" cy="71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>
                <a:solidFill>
                  <a:srgbClr val="CCCCCC"/>
                </a:solidFill>
                <a:latin typeface="Consolas" panose="020B0609020204030204" pitchFamily="49" charset="0"/>
              </a:rPr>
              <a:t>Porcentaje de Firme: 59.84%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786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0C7B-E044-43DF-5BC8-31010CC7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y Reflexión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7D442F-2DFB-C9E4-AF68-783BB5E1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491" y="166381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¿Qué nos dice el análisis?</a:t>
            </a:r>
            <a:endParaRPr lang="es-MX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La planeación energética puede mejorarse.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Hay diferencias entre la energía planificada y la realmente consumida.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¿Qué se podría hacer?</a:t>
            </a:r>
            <a:endParaRPr lang="es-MX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Ajustar la nominación para reducir discrepancias.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Mejorar la predicción del consumo energético.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Pregunta clave:</a:t>
            </a:r>
            <a:endParaRPr lang="es-MX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¿Cómo optimizar el sistema para reducir costos y mejorar la eficiencia?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5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3CA8-495E-D1EF-AAFE-FEB1A927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Desafío Energético de Morelia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EF8CF-83F5-7067-1C15-A847BEE4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Corto relato: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 equipo de ingenieros analizó los datos y encontró que la medición real no coincidía con la nominación.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preguntaron qué factores estaban afectando la planeación.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propusieron estrategias para optimizar el suministro energético en el futuro.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058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0+] Fondos de Energía | Wallpapers.com">
            <a:extLst>
              <a:ext uri="{FF2B5EF4-FFF2-40B4-BE49-F238E27FC236}">
                <a16:creationId xmlns:a16="http://schemas.microsoft.com/office/drawing/2014/main" id="{1BBD6666-EB8E-115D-F7AA-FF9DE4E0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D17E89-9BAE-0D47-65A7-6A17787F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3779578"/>
            <a:ext cx="9404723" cy="1400530"/>
          </a:xfrm>
        </p:spPr>
        <p:txBody>
          <a:bodyPr/>
          <a:lstStyle/>
          <a:p>
            <a:r>
              <a:rPr lang="es-MX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3457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245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Ion</vt:lpstr>
      <vt:lpstr>Análisis de Consumo Energético en Morelia</vt:lpstr>
      <vt:lpstr>Introducción</vt:lpstr>
      <vt:lpstr>Porcentaje de Energía Firme</vt:lpstr>
      <vt:lpstr>Comparación entre Nominación y Medición Real</vt:lpstr>
      <vt:lpstr>Conclusión y Reflexión</vt:lpstr>
      <vt:lpstr>El Desafío Energético de Morelia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garcia</dc:creator>
  <cp:lastModifiedBy>eduardo garcia</cp:lastModifiedBy>
  <cp:revision>2</cp:revision>
  <dcterms:created xsi:type="dcterms:W3CDTF">2025-02-06T14:58:40Z</dcterms:created>
  <dcterms:modified xsi:type="dcterms:W3CDTF">2025-02-06T19:33:54Z</dcterms:modified>
</cp:coreProperties>
</file>