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5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11650-26FF-4665-A5C5-4E1EC9B512CD}" type="datetimeFigureOut">
              <a:rPr lang="es-MX" smtClean="0"/>
              <a:t>07/01/2025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BDF4-9AE4-43AE-BF1C-4CC6270130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0867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11650-26FF-4665-A5C5-4E1EC9B512CD}" type="datetimeFigureOut">
              <a:rPr lang="es-MX" smtClean="0"/>
              <a:t>07/01/2025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BDF4-9AE4-43AE-BF1C-4CC6270130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7741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11650-26FF-4665-A5C5-4E1EC9B512CD}" type="datetimeFigureOut">
              <a:rPr lang="es-MX" smtClean="0"/>
              <a:t>07/01/2025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BDF4-9AE4-43AE-BF1C-4CC6270130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671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11650-26FF-4665-A5C5-4E1EC9B512CD}" type="datetimeFigureOut">
              <a:rPr lang="es-MX" smtClean="0"/>
              <a:t>07/01/2025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BDF4-9AE4-43AE-BF1C-4CC62701301E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1322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11650-26FF-4665-A5C5-4E1EC9B512CD}" type="datetimeFigureOut">
              <a:rPr lang="es-MX" smtClean="0"/>
              <a:t>07/01/2025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BDF4-9AE4-43AE-BF1C-4CC6270130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5444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11650-26FF-4665-A5C5-4E1EC9B512CD}" type="datetimeFigureOut">
              <a:rPr lang="es-MX" smtClean="0"/>
              <a:t>07/01/2025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BDF4-9AE4-43AE-BF1C-4CC6270130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94680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11650-26FF-4665-A5C5-4E1EC9B512CD}" type="datetimeFigureOut">
              <a:rPr lang="es-MX" smtClean="0"/>
              <a:t>07/01/2025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BDF4-9AE4-43AE-BF1C-4CC6270130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6357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11650-26FF-4665-A5C5-4E1EC9B512CD}" type="datetimeFigureOut">
              <a:rPr lang="es-MX" smtClean="0"/>
              <a:t>07/01/2025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BDF4-9AE4-43AE-BF1C-4CC6270130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9178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11650-26FF-4665-A5C5-4E1EC9B512CD}" type="datetimeFigureOut">
              <a:rPr lang="es-MX" smtClean="0"/>
              <a:t>07/01/2025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BDF4-9AE4-43AE-BF1C-4CC6270130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830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11650-26FF-4665-A5C5-4E1EC9B512CD}" type="datetimeFigureOut">
              <a:rPr lang="es-MX" smtClean="0"/>
              <a:t>07/01/2025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BDF4-9AE4-43AE-BF1C-4CC6270130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7131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11650-26FF-4665-A5C5-4E1EC9B512CD}" type="datetimeFigureOut">
              <a:rPr lang="es-MX" smtClean="0"/>
              <a:t>07/01/2025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BDF4-9AE4-43AE-BF1C-4CC6270130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9820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11650-26FF-4665-A5C5-4E1EC9B512CD}" type="datetimeFigureOut">
              <a:rPr lang="es-MX" smtClean="0"/>
              <a:t>07/01/2025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BDF4-9AE4-43AE-BF1C-4CC6270130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930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11650-26FF-4665-A5C5-4E1EC9B512CD}" type="datetimeFigureOut">
              <a:rPr lang="es-MX" smtClean="0"/>
              <a:t>07/01/2025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BDF4-9AE4-43AE-BF1C-4CC6270130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9869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11650-26FF-4665-A5C5-4E1EC9B512CD}" type="datetimeFigureOut">
              <a:rPr lang="es-MX" smtClean="0"/>
              <a:t>07/01/2025</a:t>
            </a:fld>
            <a:endParaRPr lang="es-MX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BDF4-9AE4-43AE-BF1C-4CC6270130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2452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11650-26FF-4665-A5C5-4E1EC9B512CD}" type="datetimeFigureOut">
              <a:rPr lang="es-MX" smtClean="0"/>
              <a:t>07/01/2025</a:t>
            </a:fld>
            <a:endParaRPr lang="es-MX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BDF4-9AE4-43AE-BF1C-4CC6270130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2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11650-26FF-4665-A5C5-4E1EC9B512CD}" type="datetimeFigureOut">
              <a:rPr lang="es-MX" smtClean="0"/>
              <a:t>07/01/2025</a:t>
            </a:fld>
            <a:endParaRPr lang="es-MX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BDF4-9AE4-43AE-BF1C-4CC6270130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8106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11650-26FF-4665-A5C5-4E1EC9B512CD}" type="datetimeFigureOut">
              <a:rPr lang="es-MX" smtClean="0"/>
              <a:t>07/01/2025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BDF4-9AE4-43AE-BF1C-4CC6270130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1909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A411650-26FF-4665-A5C5-4E1EC9B512CD}" type="datetimeFigureOut">
              <a:rPr lang="es-MX" smtClean="0"/>
              <a:t>07/01/2025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3BDF4-9AE4-43AE-BF1C-4CC6270130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59891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FFF7F6-5E1E-21AC-00E3-FC4B80DE9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864140"/>
            <a:ext cx="8825658" cy="3329581"/>
          </a:xfrm>
        </p:spPr>
        <p:txBody>
          <a:bodyPr/>
          <a:lstStyle/>
          <a:p>
            <a:r>
              <a:rPr lang="es-MX" sz="5400" dirty="0"/>
              <a:t>Relación entre Horas de Sueño, Estudio y Rendimiento Académico</a:t>
            </a:r>
            <a:endParaRPr lang="es-MX" sz="287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5BFDF6-CB16-8956-2388-8429576B8A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40075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CC915-A179-C00D-9CAC-3F33218F3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B7503C-A81C-6CED-482F-117AFAC77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/>
              <a:t>Objetivo del análisis:</a:t>
            </a:r>
            <a:endParaRPr lang="es-MX" dirty="0"/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Determinar cómo las horas de sueño y estudio influyen en el rendimiento académico y la asistencia de los estudiantes.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Identificar patrones en los datos para extraer </a:t>
            </a:r>
            <a:r>
              <a:rPr lang="es-MX" dirty="0" err="1"/>
              <a:t>insights</a:t>
            </a:r>
            <a:r>
              <a:rPr lang="es-MX" dirty="0"/>
              <a:t> útiles.</a:t>
            </a:r>
          </a:p>
          <a:p>
            <a:r>
              <a:rPr lang="es-MX" b="1" dirty="0"/>
              <a:t>Datos analizados:</a:t>
            </a:r>
            <a:endParaRPr lang="es-MX" dirty="0"/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Horas de sueño.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Horas de estudio.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Tasa de asistencia (%).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Calificaciones de los estudiantes.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96309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A54593-E6F4-BD43-971E-B7CEF268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Rendimiento por Horas de Sueño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6F0854-025B-EB0F-40A9-583DC88F7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/>
              <a:t>Gráfica: Rendimiento de los estudiantes por horas de sueño</a:t>
            </a:r>
            <a:endParaRPr lang="es-MX" dirty="0"/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Se observa que los estudiantes con 4 a 6 horas de sueño muestran un rendimiento promedio más elevado.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Un sueño inferior a 4 horas o superior a 8 horas parece estar relacionado con una disminución en el rendimiento.</a:t>
            </a:r>
          </a:p>
          <a:p>
            <a:r>
              <a:rPr lang="es-MX" b="1" dirty="0"/>
              <a:t>Interpretación:</a:t>
            </a:r>
            <a:br>
              <a:rPr lang="es-MX" dirty="0"/>
            </a:br>
            <a:r>
              <a:rPr lang="es-MX" dirty="0"/>
              <a:t>Un equilibrio en las horas de sueño podría ser clave para mantener el rendimiento académico.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54254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A92E0-2477-407E-5329-0ABD56109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Asistencia por Horas de Sueño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94ABEB-641D-DE28-A34A-D32E1CE00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/>
              <a:t>Tasa de asistencia por horas de sueño</a:t>
            </a:r>
            <a:endParaRPr lang="es-MX" dirty="0"/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Los estudiantes con mayor asistencia tienden a dormir entre 6 y 8 horas.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La asistencia disminuye significativamente cuando las horas de sueño son extremas (muy pocas o muchas).</a:t>
            </a:r>
          </a:p>
          <a:p>
            <a:r>
              <a:rPr lang="es-MX" b="1" dirty="0"/>
              <a:t>Conclusión:</a:t>
            </a:r>
            <a:br>
              <a:rPr lang="es-MX" dirty="0"/>
            </a:br>
            <a:r>
              <a:rPr lang="es-MX" dirty="0"/>
              <a:t>Dormir lo suficiente contribuye a un mayor compromiso y regularidad en la asistencia.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63151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27EB43-4A4F-6860-0CA6-963F3030C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Resumen de 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139C67-7003-7274-6BC3-242C973E0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es-MX" b="1" dirty="0"/>
              <a:t>Equilibrio entre sueño y estudio:</a:t>
            </a:r>
            <a:br>
              <a:rPr lang="es-MX" dirty="0"/>
            </a:br>
            <a:r>
              <a:rPr lang="es-MX" dirty="0"/>
              <a:t>Los estudiantes que mantienen un rango moderado de sueño (4-6 horas) y estudio (2-6 horas) muestran el mejor rendimiento académico.</a:t>
            </a:r>
          </a:p>
          <a:p>
            <a:pPr>
              <a:buFont typeface="+mj-lt"/>
              <a:buAutoNum type="arabicPeriod"/>
            </a:pPr>
            <a:r>
              <a:rPr lang="es-MX" b="1" dirty="0"/>
              <a:t>Impacto de la asistencia:</a:t>
            </a:r>
            <a:br>
              <a:rPr lang="es-MX" dirty="0"/>
            </a:br>
            <a:r>
              <a:rPr lang="es-MX" dirty="0"/>
              <a:t>Una asistencia alta está asociada con un patrón de sueño regular y suficiente.</a:t>
            </a:r>
          </a:p>
          <a:p>
            <a:pPr>
              <a:buFont typeface="+mj-lt"/>
              <a:buAutoNum type="arabicPeriod"/>
            </a:pPr>
            <a:r>
              <a:rPr lang="es-MX" b="1" dirty="0"/>
              <a:t>Efecto del estudio excesivo:</a:t>
            </a:r>
            <a:br>
              <a:rPr lang="es-MX" dirty="0"/>
            </a:br>
            <a:r>
              <a:rPr lang="es-MX" dirty="0"/>
              <a:t>Más horas de estudio no siempre significan mejores resultados, lo que sugiere la importancia de técnicas de estudio efectivas.</a:t>
            </a:r>
          </a:p>
          <a:p>
            <a:pPr>
              <a:buFont typeface="+mj-lt"/>
              <a:buAutoNum type="arabicPeriod"/>
            </a:pPr>
            <a:r>
              <a:rPr lang="es-MX" b="1" dirty="0"/>
              <a:t>Patrones saludables:</a:t>
            </a:r>
            <a:br>
              <a:rPr lang="es-MX" dirty="0"/>
            </a:br>
            <a:r>
              <a:rPr lang="es-MX" dirty="0"/>
              <a:t>Los datos indican que el equilibrio en la rutina diaria es clave para maximizar el desempeño académico y mantener la regularidad en la asistencia.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23512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A80608-6A25-7563-9B8F-5D5955F2A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D5AB1B11-BACF-F4EF-3964-48EF7B432B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9553" y="2052638"/>
            <a:ext cx="7454670" cy="4195762"/>
          </a:xfrm>
        </p:spPr>
      </p:pic>
    </p:spTree>
    <p:extLst>
      <p:ext uri="{BB962C8B-B14F-4D97-AF65-F5344CB8AC3E}">
        <p14:creationId xmlns:p14="http://schemas.microsoft.com/office/powerpoint/2010/main" val="21501335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</TotalTime>
  <Words>310</Words>
  <Application>Microsoft Office PowerPoint</Application>
  <PresentationFormat>Panorámica</PresentationFormat>
  <Paragraphs>25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Relación entre Horas de Sueño, Estudio y Rendimiento Académico</vt:lpstr>
      <vt:lpstr>Introducción</vt:lpstr>
      <vt:lpstr>Rendimiento por Horas de Sueño</vt:lpstr>
      <vt:lpstr>Asistencia por Horas de Sueño</vt:lpstr>
      <vt:lpstr>Resumen de Conclusiones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eduardo garcia</dc:creator>
  <cp:lastModifiedBy>eduardo garcia</cp:lastModifiedBy>
  <cp:revision>1</cp:revision>
  <dcterms:created xsi:type="dcterms:W3CDTF">2025-01-07T21:14:08Z</dcterms:created>
  <dcterms:modified xsi:type="dcterms:W3CDTF">2025-01-07T21:32:19Z</dcterms:modified>
</cp:coreProperties>
</file>