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FA4F9-4D9E-4D95-9E92-B3A7CB4B7142}" v="7" dt="2024-10-11T00:34:10.904"/>
    <p1510:client id="{738C47FE-542A-E7ED-1193-088F942DD881}" v="7" dt="2024-10-11T00:24:5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2944-7D2F-42B8-90DF-06DBF9FD5D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A82A14-4470-49FB-87E8-FB1B73FB3993}">
      <dgm:prSet/>
      <dgm:spPr/>
      <dgm:t>
        <a:bodyPr/>
        <a:lstStyle/>
        <a:p>
          <a:r>
            <a:rPr lang="en-US"/>
            <a:t>Open International ID</a:t>
          </a:r>
        </a:p>
      </dgm:t>
    </dgm:pt>
    <dgm:pt modelId="{9928CF1D-D055-47EB-A0A7-6567B3750EE2}" type="parTrans" cxnId="{7E77CA57-121F-408C-8415-D4211FE510EB}">
      <dgm:prSet/>
      <dgm:spPr/>
      <dgm:t>
        <a:bodyPr/>
        <a:lstStyle/>
        <a:p>
          <a:endParaRPr lang="en-US"/>
        </a:p>
      </dgm:t>
    </dgm:pt>
    <dgm:pt modelId="{FA418DA9-ADB9-4B5A-8E7E-49E68064A827}" type="sibTrans" cxnId="{7E77CA57-121F-408C-8415-D4211FE510EB}">
      <dgm:prSet/>
      <dgm:spPr/>
      <dgm:t>
        <a:bodyPr/>
        <a:lstStyle/>
        <a:p>
          <a:endParaRPr lang="en-US"/>
        </a:p>
      </dgm:t>
    </dgm:pt>
    <dgm:pt modelId="{C0466F74-FB45-4A1D-B0D6-1ECA68A89B14}">
      <dgm:prSet/>
      <dgm:spPr/>
      <dgm:t>
        <a:bodyPr/>
        <a:lstStyle/>
        <a:p>
          <a:r>
            <a:rPr lang="en-US"/>
            <a:t>Public Declarations</a:t>
          </a:r>
        </a:p>
      </dgm:t>
    </dgm:pt>
    <dgm:pt modelId="{6FDF360A-4021-41F9-8D9F-BCCDA017B92F}" type="parTrans" cxnId="{BA696833-88FA-4D28-A08C-1E7A319E835C}">
      <dgm:prSet/>
      <dgm:spPr/>
      <dgm:t>
        <a:bodyPr/>
        <a:lstStyle/>
        <a:p>
          <a:endParaRPr lang="en-US"/>
        </a:p>
      </dgm:t>
    </dgm:pt>
    <dgm:pt modelId="{D3467122-3DEA-4AB0-868A-375A7F9F36A4}" type="sibTrans" cxnId="{BA696833-88FA-4D28-A08C-1E7A319E835C}">
      <dgm:prSet/>
      <dgm:spPr/>
      <dgm:t>
        <a:bodyPr/>
        <a:lstStyle/>
        <a:p>
          <a:endParaRPr lang="en-US"/>
        </a:p>
      </dgm:t>
    </dgm:pt>
    <dgm:pt modelId="{17F557B6-5220-43FD-A33F-0B8F9CCE8510}">
      <dgm:prSet/>
      <dgm:spPr/>
      <dgm:t>
        <a:bodyPr/>
        <a:lstStyle/>
        <a:p>
          <a:r>
            <a:rPr lang="en-US"/>
            <a:t>Formal Agreements</a:t>
          </a:r>
        </a:p>
      </dgm:t>
    </dgm:pt>
    <dgm:pt modelId="{910B8F1E-275A-41F4-B917-B492FFAF47EA}" type="parTrans" cxnId="{70E28ABB-ACDC-4194-84F0-D2B3468DDA28}">
      <dgm:prSet/>
      <dgm:spPr/>
      <dgm:t>
        <a:bodyPr/>
        <a:lstStyle/>
        <a:p>
          <a:endParaRPr lang="en-US"/>
        </a:p>
      </dgm:t>
    </dgm:pt>
    <dgm:pt modelId="{B31D76A9-9644-490B-846C-9ABB20A5E298}" type="sibTrans" cxnId="{70E28ABB-ACDC-4194-84F0-D2B3468DDA28}">
      <dgm:prSet/>
      <dgm:spPr/>
      <dgm:t>
        <a:bodyPr/>
        <a:lstStyle/>
        <a:p>
          <a:endParaRPr lang="en-US"/>
        </a:p>
      </dgm:t>
    </dgm:pt>
    <dgm:pt modelId="{BE9F77CD-C82F-4B75-AABE-FE7C3A414689}" type="pres">
      <dgm:prSet presAssocID="{208A2944-7D2F-42B8-90DF-06DBF9FD5DD0}" presName="root" presStyleCnt="0">
        <dgm:presLayoutVars>
          <dgm:dir/>
          <dgm:resizeHandles val="exact"/>
        </dgm:presLayoutVars>
      </dgm:prSet>
      <dgm:spPr/>
    </dgm:pt>
    <dgm:pt modelId="{95856B35-9475-4D98-BAF3-7E3536E8B021}" type="pres">
      <dgm:prSet presAssocID="{A1A82A14-4470-49FB-87E8-FB1B73FB3993}" presName="compNode" presStyleCnt="0"/>
      <dgm:spPr/>
    </dgm:pt>
    <dgm:pt modelId="{16BC7E81-D757-4C4D-B074-35DB4EF378AE}" type="pres">
      <dgm:prSet presAssocID="{A1A82A14-4470-49FB-87E8-FB1B73FB3993}" presName="bgRect" presStyleLbl="bgShp" presStyleIdx="0" presStyleCnt="3"/>
      <dgm:spPr/>
    </dgm:pt>
    <dgm:pt modelId="{3D18DF8B-3673-47C7-99AC-1F51B7BAA443}" type="pres">
      <dgm:prSet presAssocID="{A1A82A14-4470-49FB-87E8-FB1B73FB39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1ADFD02-0561-43CD-A972-FFC3A010F76C}" type="pres">
      <dgm:prSet presAssocID="{A1A82A14-4470-49FB-87E8-FB1B73FB3993}" presName="spaceRect" presStyleCnt="0"/>
      <dgm:spPr/>
    </dgm:pt>
    <dgm:pt modelId="{1114697E-0054-44B1-9B47-49AA18A6BFEA}" type="pres">
      <dgm:prSet presAssocID="{A1A82A14-4470-49FB-87E8-FB1B73FB3993}" presName="parTx" presStyleLbl="revTx" presStyleIdx="0" presStyleCnt="3">
        <dgm:presLayoutVars>
          <dgm:chMax val="0"/>
          <dgm:chPref val="0"/>
        </dgm:presLayoutVars>
      </dgm:prSet>
      <dgm:spPr/>
    </dgm:pt>
    <dgm:pt modelId="{9224C332-9EAD-4D58-BFEC-31C1F164BFE4}" type="pres">
      <dgm:prSet presAssocID="{FA418DA9-ADB9-4B5A-8E7E-49E68064A827}" presName="sibTrans" presStyleCnt="0"/>
      <dgm:spPr/>
    </dgm:pt>
    <dgm:pt modelId="{DE498A2D-1B99-4ECD-B2EF-2742326A9586}" type="pres">
      <dgm:prSet presAssocID="{C0466F74-FB45-4A1D-B0D6-1ECA68A89B14}" presName="compNode" presStyleCnt="0"/>
      <dgm:spPr/>
    </dgm:pt>
    <dgm:pt modelId="{FCDC73ED-4B10-4AF4-9B72-290F3B1D3A73}" type="pres">
      <dgm:prSet presAssocID="{C0466F74-FB45-4A1D-B0D6-1ECA68A89B14}" presName="bgRect" presStyleLbl="bgShp" presStyleIdx="1" presStyleCnt="3"/>
      <dgm:spPr/>
    </dgm:pt>
    <dgm:pt modelId="{BAB4E72E-3AC1-475D-80CC-13CF5F2DA51B}" type="pres">
      <dgm:prSet presAssocID="{C0466F74-FB45-4A1D-B0D6-1ECA68A89B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964BB0-3152-429F-8F54-D4E77E9AB89E}" type="pres">
      <dgm:prSet presAssocID="{C0466F74-FB45-4A1D-B0D6-1ECA68A89B14}" presName="spaceRect" presStyleCnt="0"/>
      <dgm:spPr/>
    </dgm:pt>
    <dgm:pt modelId="{9B1B7738-0DC1-4F34-8630-423FC95E13A3}" type="pres">
      <dgm:prSet presAssocID="{C0466F74-FB45-4A1D-B0D6-1ECA68A89B14}" presName="parTx" presStyleLbl="revTx" presStyleIdx="1" presStyleCnt="3">
        <dgm:presLayoutVars>
          <dgm:chMax val="0"/>
          <dgm:chPref val="0"/>
        </dgm:presLayoutVars>
      </dgm:prSet>
      <dgm:spPr/>
    </dgm:pt>
    <dgm:pt modelId="{006E047A-FEE2-41AF-A0CE-278A277B2FF0}" type="pres">
      <dgm:prSet presAssocID="{D3467122-3DEA-4AB0-868A-375A7F9F36A4}" presName="sibTrans" presStyleCnt="0"/>
      <dgm:spPr/>
    </dgm:pt>
    <dgm:pt modelId="{F83B612E-5239-475A-AC17-E87C4C7E5306}" type="pres">
      <dgm:prSet presAssocID="{17F557B6-5220-43FD-A33F-0B8F9CCE8510}" presName="compNode" presStyleCnt="0"/>
      <dgm:spPr/>
    </dgm:pt>
    <dgm:pt modelId="{10353B03-ED19-491B-AF99-24BA55E42B62}" type="pres">
      <dgm:prSet presAssocID="{17F557B6-5220-43FD-A33F-0B8F9CCE8510}" presName="bgRect" presStyleLbl="bgShp" presStyleIdx="2" presStyleCnt="3"/>
      <dgm:spPr/>
    </dgm:pt>
    <dgm:pt modelId="{024493C7-9F98-42C9-85A3-F32BB01D7FAC}" type="pres">
      <dgm:prSet presAssocID="{17F557B6-5220-43FD-A33F-0B8F9CCE85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58F9DB4-FB06-4C5B-8FDB-093BF8B2222E}" type="pres">
      <dgm:prSet presAssocID="{17F557B6-5220-43FD-A33F-0B8F9CCE8510}" presName="spaceRect" presStyleCnt="0"/>
      <dgm:spPr/>
    </dgm:pt>
    <dgm:pt modelId="{7DBE3EC5-AFB2-4882-B074-8E5F401ADE29}" type="pres">
      <dgm:prSet presAssocID="{17F557B6-5220-43FD-A33F-0B8F9CCE85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EFBA1B-8A7D-4A75-9137-DC199C8C70B8}" type="presOf" srcId="{C0466F74-FB45-4A1D-B0D6-1ECA68A89B14}" destId="{9B1B7738-0DC1-4F34-8630-423FC95E13A3}" srcOrd="0" destOrd="0" presId="urn:microsoft.com/office/officeart/2018/2/layout/IconVerticalSolidList"/>
    <dgm:cxn modelId="{BA696833-88FA-4D28-A08C-1E7A319E835C}" srcId="{208A2944-7D2F-42B8-90DF-06DBF9FD5DD0}" destId="{C0466F74-FB45-4A1D-B0D6-1ECA68A89B14}" srcOrd="1" destOrd="0" parTransId="{6FDF360A-4021-41F9-8D9F-BCCDA017B92F}" sibTransId="{D3467122-3DEA-4AB0-868A-375A7F9F36A4}"/>
    <dgm:cxn modelId="{EA838D67-F6E8-4D09-B89E-1F2762799157}" type="presOf" srcId="{208A2944-7D2F-42B8-90DF-06DBF9FD5DD0}" destId="{BE9F77CD-C82F-4B75-AABE-FE7C3A414689}" srcOrd="0" destOrd="0" presId="urn:microsoft.com/office/officeart/2018/2/layout/IconVerticalSolidList"/>
    <dgm:cxn modelId="{7E77CA57-121F-408C-8415-D4211FE510EB}" srcId="{208A2944-7D2F-42B8-90DF-06DBF9FD5DD0}" destId="{A1A82A14-4470-49FB-87E8-FB1B73FB3993}" srcOrd="0" destOrd="0" parTransId="{9928CF1D-D055-47EB-A0A7-6567B3750EE2}" sibTransId="{FA418DA9-ADB9-4B5A-8E7E-49E68064A827}"/>
    <dgm:cxn modelId="{70E28ABB-ACDC-4194-84F0-D2B3468DDA28}" srcId="{208A2944-7D2F-42B8-90DF-06DBF9FD5DD0}" destId="{17F557B6-5220-43FD-A33F-0B8F9CCE8510}" srcOrd="2" destOrd="0" parTransId="{910B8F1E-275A-41F4-B917-B492FFAF47EA}" sibTransId="{B31D76A9-9644-490B-846C-9ABB20A5E298}"/>
    <dgm:cxn modelId="{AEF7A5BB-4ABB-4814-A3F0-392C7A4A3225}" type="presOf" srcId="{A1A82A14-4470-49FB-87E8-FB1B73FB3993}" destId="{1114697E-0054-44B1-9B47-49AA18A6BFEA}" srcOrd="0" destOrd="0" presId="urn:microsoft.com/office/officeart/2018/2/layout/IconVerticalSolidList"/>
    <dgm:cxn modelId="{9BA97EDA-EA76-47E9-A64B-2A2F396A4EF7}" type="presOf" srcId="{17F557B6-5220-43FD-A33F-0B8F9CCE8510}" destId="{7DBE3EC5-AFB2-4882-B074-8E5F401ADE29}" srcOrd="0" destOrd="0" presId="urn:microsoft.com/office/officeart/2018/2/layout/IconVerticalSolidList"/>
    <dgm:cxn modelId="{313FBACB-40BF-42AC-88FB-86A04A108CB1}" type="presParOf" srcId="{BE9F77CD-C82F-4B75-AABE-FE7C3A414689}" destId="{95856B35-9475-4D98-BAF3-7E3536E8B021}" srcOrd="0" destOrd="0" presId="urn:microsoft.com/office/officeart/2018/2/layout/IconVerticalSolidList"/>
    <dgm:cxn modelId="{994DE126-7B96-43B9-8679-89B904E32F3A}" type="presParOf" srcId="{95856B35-9475-4D98-BAF3-7E3536E8B021}" destId="{16BC7E81-D757-4C4D-B074-35DB4EF378AE}" srcOrd="0" destOrd="0" presId="urn:microsoft.com/office/officeart/2018/2/layout/IconVerticalSolidList"/>
    <dgm:cxn modelId="{101416A2-B339-4325-B5D3-0FF4CC6B1C50}" type="presParOf" srcId="{95856B35-9475-4D98-BAF3-7E3536E8B021}" destId="{3D18DF8B-3673-47C7-99AC-1F51B7BAA443}" srcOrd="1" destOrd="0" presId="urn:microsoft.com/office/officeart/2018/2/layout/IconVerticalSolidList"/>
    <dgm:cxn modelId="{532454E1-BB8C-4447-B1B0-726E13D0637F}" type="presParOf" srcId="{95856B35-9475-4D98-BAF3-7E3536E8B021}" destId="{01ADFD02-0561-43CD-A972-FFC3A010F76C}" srcOrd="2" destOrd="0" presId="urn:microsoft.com/office/officeart/2018/2/layout/IconVerticalSolidList"/>
    <dgm:cxn modelId="{8E5B93E1-FCDF-4C43-BF53-AA17F3BB4204}" type="presParOf" srcId="{95856B35-9475-4D98-BAF3-7E3536E8B021}" destId="{1114697E-0054-44B1-9B47-49AA18A6BFEA}" srcOrd="3" destOrd="0" presId="urn:microsoft.com/office/officeart/2018/2/layout/IconVerticalSolidList"/>
    <dgm:cxn modelId="{F6BE40C5-C73D-4523-A4E0-1D88E7C6F0BF}" type="presParOf" srcId="{BE9F77CD-C82F-4B75-AABE-FE7C3A414689}" destId="{9224C332-9EAD-4D58-BFEC-31C1F164BFE4}" srcOrd="1" destOrd="0" presId="urn:microsoft.com/office/officeart/2018/2/layout/IconVerticalSolidList"/>
    <dgm:cxn modelId="{F8CCA93E-9203-4401-ADCD-F19BBF15CA78}" type="presParOf" srcId="{BE9F77CD-C82F-4B75-AABE-FE7C3A414689}" destId="{DE498A2D-1B99-4ECD-B2EF-2742326A9586}" srcOrd="2" destOrd="0" presId="urn:microsoft.com/office/officeart/2018/2/layout/IconVerticalSolidList"/>
    <dgm:cxn modelId="{1E2CDDC4-02E9-422F-9238-A1C1F2321CBB}" type="presParOf" srcId="{DE498A2D-1B99-4ECD-B2EF-2742326A9586}" destId="{FCDC73ED-4B10-4AF4-9B72-290F3B1D3A73}" srcOrd="0" destOrd="0" presId="urn:microsoft.com/office/officeart/2018/2/layout/IconVerticalSolidList"/>
    <dgm:cxn modelId="{83CA8581-12AF-4DF5-9965-33E986924598}" type="presParOf" srcId="{DE498A2D-1B99-4ECD-B2EF-2742326A9586}" destId="{BAB4E72E-3AC1-475D-80CC-13CF5F2DA51B}" srcOrd="1" destOrd="0" presId="urn:microsoft.com/office/officeart/2018/2/layout/IconVerticalSolidList"/>
    <dgm:cxn modelId="{3619449F-D0F9-4614-A15E-2F9C08EF4E2E}" type="presParOf" srcId="{DE498A2D-1B99-4ECD-B2EF-2742326A9586}" destId="{C5964BB0-3152-429F-8F54-D4E77E9AB89E}" srcOrd="2" destOrd="0" presId="urn:microsoft.com/office/officeart/2018/2/layout/IconVerticalSolidList"/>
    <dgm:cxn modelId="{BB826590-A72C-4F6E-9825-8C2E1688635D}" type="presParOf" srcId="{DE498A2D-1B99-4ECD-B2EF-2742326A9586}" destId="{9B1B7738-0DC1-4F34-8630-423FC95E13A3}" srcOrd="3" destOrd="0" presId="urn:microsoft.com/office/officeart/2018/2/layout/IconVerticalSolidList"/>
    <dgm:cxn modelId="{1054A550-D62D-4D98-BF50-611702662393}" type="presParOf" srcId="{BE9F77CD-C82F-4B75-AABE-FE7C3A414689}" destId="{006E047A-FEE2-41AF-A0CE-278A277B2FF0}" srcOrd="3" destOrd="0" presId="urn:microsoft.com/office/officeart/2018/2/layout/IconVerticalSolidList"/>
    <dgm:cxn modelId="{0D9FE8C5-9333-490E-B5C5-B88C7BDDEB6C}" type="presParOf" srcId="{BE9F77CD-C82F-4B75-AABE-FE7C3A414689}" destId="{F83B612E-5239-475A-AC17-E87C4C7E5306}" srcOrd="4" destOrd="0" presId="urn:microsoft.com/office/officeart/2018/2/layout/IconVerticalSolidList"/>
    <dgm:cxn modelId="{7916706D-135D-4A0B-B764-841E6F114FFF}" type="presParOf" srcId="{F83B612E-5239-475A-AC17-E87C4C7E5306}" destId="{10353B03-ED19-491B-AF99-24BA55E42B62}" srcOrd="0" destOrd="0" presId="urn:microsoft.com/office/officeart/2018/2/layout/IconVerticalSolidList"/>
    <dgm:cxn modelId="{3E981C47-DD0C-42F6-9912-15443BAB308A}" type="presParOf" srcId="{F83B612E-5239-475A-AC17-E87C4C7E5306}" destId="{024493C7-9F98-42C9-85A3-F32BB01D7FAC}" srcOrd="1" destOrd="0" presId="urn:microsoft.com/office/officeart/2018/2/layout/IconVerticalSolidList"/>
    <dgm:cxn modelId="{B1ED4B6E-F1EE-4C0E-8EEF-1992B3E690EC}" type="presParOf" srcId="{F83B612E-5239-475A-AC17-E87C4C7E5306}" destId="{058F9DB4-FB06-4C5B-8FDB-093BF8B2222E}" srcOrd="2" destOrd="0" presId="urn:microsoft.com/office/officeart/2018/2/layout/IconVerticalSolidList"/>
    <dgm:cxn modelId="{3C721433-B4C7-4A76-83F5-50AD2CAB18A0}" type="presParOf" srcId="{F83B612E-5239-475A-AC17-E87C4C7E5306}" destId="{7DBE3EC5-AFB2-4882-B074-8E5F401ADE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100812-C40C-42E8-B8ED-82D13AA32C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274406-4847-4F8A-932A-673722640799}">
      <dgm:prSet/>
      <dgm:spPr/>
      <dgm:t>
        <a:bodyPr/>
        <a:lstStyle/>
        <a:p>
          <a:r>
            <a:rPr lang="en-US"/>
            <a:t>A unique and immutable identifier automatically generated by the platform</a:t>
          </a:r>
        </a:p>
      </dgm:t>
    </dgm:pt>
    <dgm:pt modelId="{1CE2F504-8AD1-4F3C-8B19-65608ED88C5D}" type="parTrans" cxnId="{08D71DB9-A469-482B-96D7-7771A04D86DF}">
      <dgm:prSet/>
      <dgm:spPr/>
      <dgm:t>
        <a:bodyPr/>
        <a:lstStyle/>
        <a:p>
          <a:endParaRPr lang="en-US"/>
        </a:p>
      </dgm:t>
    </dgm:pt>
    <dgm:pt modelId="{F80E4B1A-F7AB-488A-9F8D-64D5C5776E79}" type="sibTrans" cxnId="{08D71DB9-A469-482B-96D7-7771A04D86DF}">
      <dgm:prSet/>
      <dgm:spPr/>
      <dgm:t>
        <a:bodyPr/>
        <a:lstStyle/>
        <a:p>
          <a:endParaRPr lang="en-US"/>
        </a:p>
      </dgm:t>
    </dgm:pt>
    <dgm:pt modelId="{638CA98E-EFC2-4F2B-8B8E-F4BDF8ACC806}">
      <dgm:prSet/>
      <dgm:spPr/>
      <dgm:t>
        <a:bodyPr/>
        <a:lstStyle/>
        <a:p>
          <a:r>
            <a:rPr lang="en-US"/>
            <a:t>Instead of selecting a username, this ID will serve as the person's permanent identifier internationally on the platform</a:t>
          </a:r>
        </a:p>
      </dgm:t>
    </dgm:pt>
    <dgm:pt modelId="{2F14710D-D3C9-4E2B-AFB0-72E360D1FB5D}" type="parTrans" cxnId="{5C4F4BE0-0BD6-492F-BB8B-003614DAACE3}">
      <dgm:prSet/>
      <dgm:spPr/>
      <dgm:t>
        <a:bodyPr/>
        <a:lstStyle/>
        <a:p>
          <a:endParaRPr lang="en-US"/>
        </a:p>
      </dgm:t>
    </dgm:pt>
    <dgm:pt modelId="{AE22D844-8DA5-4938-AE99-2858208F1CD7}" type="sibTrans" cxnId="{5C4F4BE0-0BD6-492F-BB8B-003614DAACE3}">
      <dgm:prSet/>
      <dgm:spPr/>
      <dgm:t>
        <a:bodyPr/>
        <a:lstStyle/>
        <a:p>
          <a:endParaRPr lang="en-US"/>
        </a:p>
      </dgm:t>
    </dgm:pt>
    <dgm:pt modelId="{3FFAAF05-3404-4DE3-8325-D9CC66A77B22}">
      <dgm:prSet/>
      <dgm:spPr/>
      <dgm:t>
        <a:bodyPr/>
        <a:lstStyle/>
        <a:p>
          <a:r>
            <a:rPr lang="en-US"/>
            <a:t>Users are required to use their real names</a:t>
          </a:r>
        </a:p>
      </dgm:t>
    </dgm:pt>
    <dgm:pt modelId="{5B0A2F6D-CAB5-4DA0-BF56-AC5EE1905DF7}" type="parTrans" cxnId="{DD979E12-4EE7-4C2E-B45F-5EF763FF0EEF}">
      <dgm:prSet/>
      <dgm:spPr/>
      <dgm:t>
        <a:bodyPr/>
        <a:lstStyle/>
        <a:p>
          <a:endParaRPr lang="en-US"/>
        </a:p>
      </dgm:t>
    </dgm:pt>
    <dgm:pt modelId="{160FE1DA-964A-4C13-AC1A-D303D0ED523B}" type="sibTrans" cxnId="{DD979E12-4EE7-4C2E-B45F-5EF763FF0EEF}">
      <dgm:prSet/>
      <dgm:spPr/>
      <dgm:t>
        <a:bodyPr/>
        <a:lstStyle/>
        <a:p>
          <a:endParaRPr lang="en-US"/>
        </a:p>
      </dgm:t>
    </dgm:pt>
    <dgm:pt modelId="{A6639A13-4B4C-49A4-9B0A-FF54724C2680}">
      <dgm:prSet/>
      <dgm:spPr/>
      <dgm:t>
        <a:bodyPr/>
        <a:lstStyle/>
        <a:p>
          <a:r>
            <a:rPr lang="en-US"/>
            <a:t>The platform is intended for formal civil actions, ensuring authenticity in interactions</a:t>
          </a:r>
        </a:p>
      </dgm:t>
    </dgm:pt>
    <dgm:pt modelId="{4FDE4F78-B2A1-45EA-BD26-C31CADEEBEA1}" type="parTrans" cxnId="{4A615094-4BBC-454C-8A20-FA67E71CC1A4}">
      <dgm:prSet/>
      <dgm:spPr/>
      <dgm:t>
        <a:bodyPr/>
        <a:lstStyle/>
        <a:p>
          <a:endParaRPr lang="en-US"/>
        </a:p>
      </dgm:t>
    </dgm:pt>
    <dgm:pt modelId="{BA43BDF0-80B5-4256-B207-A5FB4007C5BA}" type="sibTrans" cxnId="{4A615094-4BBC-454C-8A20-FA67E71CC1A4}">
      <dgm:prSet/>
      <dgm:spPr/>
      <dgm:t>
        <a:bodyPr/>
        <a:lstStyle/>
        <a:p>
          <a:endParaRPr lang="en-US"/>
        </a:p>
      </dgm:t>
    </dgm:pt>
    <dgm:pt modelId="{65511127-13BC-4DF0-AE08-EAE78CACE8C7}">
      <dgm:prSet/>
      <dgm:spPr/>
      <dgm:t>
        <a:bodyPr/>
        <a:lstStyle/>
        <a:p>
          <a:r>
            <a:rPr lang="en-US"/>
            <a:t>The user's profile is not shown publicly unless he/she makes a public declaration or a public agreement</a:t>
          </a:r>
        </a:p>
      </dgm:t>
    </dgm:pt>
    <dgm:pt modelId="{DEDF73BB-A84C-42D9-84BD-A3770D2A4D3D}" type="parTrans" cxnId="{25C816FD-2986-4D35-9659-F4FE1EEA1256}">
      <dgm:prSet/>
      <dgm:spPr/>
      <dgm:t>
        <a:bodyPr/>
        <a:lstStyle/>
        <a:p>
          <a:endParaRPr lang="en-US"/>
        </a:p>
      </dgm:t>
    </dgm:pt>
    <dgm:pt modelId="{89DC1C1D-95F4-45BC-92B5-522252FD59AD}" type="sibTrans" cxnId="{25C816FD-2986-4D35-9659-F4FE1EEA1256}">
      <dgm:prSet/>
      <dgm:spPr/>
      <dgm:t>
        <a:bodyPr/>
        <a:lstStyle/>
        <a:p>
          <a:endParaRPr lang="en-US"/>
        </a:p>
      </dgm:t>
    </dgm:pt>
    <dgm:pt modelId="{8DC362CF-8E22-4E83-BEF4-03F8551CE016}" type="pres">
      <dgm:prSet presAssocID="{D4100812-C40C-42E8-B8ED-82D13AA32CAF}" presName="root" presStyleCnt="0">
        <dgm:presLayoutVars>
          <dgm:dir/>
          <dgm:resizeHandles val="exact"/>
        </dgm:presLayoutVars>
      </dgm:prSet>
      <dgm:spPr/>
    </dgm:pt>
    <dgm:pt modelId="{FD31B9AD-0298-4F6B-9D8A-DE207F193FBD}" type="pres">
      <dgm:prSet presAssocID="{A6274406-4847-4F8A-932A-673722640799}" presName="compNode" presStyleCnt="0"/>
      <dgm:spPr/>
    </dgm:pt>
    <dgm:pt modelId="{0E3259AC-2788-4EB3-8429-7AADB915672B}" type="pres">
      <dgm:prSet presAssocID="{A6274406-4847-4F8A-932A-673722640799}" presName="bgRect" presStyleLbl="bgShp" presStyleIdx="0" presStyleCnt="5"/>
      <dgm:spPr/>
    </dgm:pt>
    <dgm:pt modelId="{C798171F-87E9-4E9F-94A8-14DFADC347B4}" type="pres">
      <dgm:prSet presAssocID="{A6274406-4847-4F8A-932A-6737226407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CD6711F-7102-439B-9F5F-B0C9FDA2B699}" type="pres">
      <dgm:prSet presAssocID="{A6274406-4847-4F8A-932A-673722640799}" presName="spaceRect" presStyleCnt="0"/>
      <dgm:spPr/>
    </dgm:pt>
    <dgm:pt modelId="{9AF67B97-36CD-4316-A9DB-2AC6CFB910CD}" type="pres">
      <dgm:prSet presAssocID="{A6274406-4847-4F8A-932A-673722640799}" presName="parTx" presStyleLbl="revTx" presStyleIdx="0" presStyleCnt="5">
        <dgm:presLayoutVars>
          <dgm:chMax val="0"/>
          <dgm:chPref val="0"/>
        </dgm:presLayoutVars>
      </dgm:prSet>
      <dgm:spPr/>
    </dgm:pt>
    <dgm:pt modelId="{CD38B9BB-6B05-4105-8AEB-20688E5D9F6D}" type="pres">
      <dgm:prSet presAssocID="{F80E4B1A-F7AB-488A-9F8D-64D5C5776E79}" presName="sibTrans" presStyleCnt="0"/>
      <dgm:spPr/>
    </dgm:pt>
    <dgm:pt modelId="{20E0DD9D-C40E-4489-A57C-41F6D129B9EB}" type="pres">
      <dgm:prSet presAssocID="{638CA98E-EFC2-4F2B-8B8E-F4BDF8ACC806}" presName="compNode" presStyleCnt="0"/>
      <dgm:spPr/>
    </dgm:pt>
    <dgm:pt modelId="{18D1A52F-AFE9-40D7-8488-6C700A7997AA}" type="pres">
      <dgm:prSet presAssocID="{638CA98E-EFC2-4F2B-8B8E-F4BDF8ACC806}" presName="bgRect" presStyleLbl="bgShp" presStyleIdx="1" presStyleCnt="5"/>
      <dgm:spPr/>
    </dgm:pt>
    <dgm:pt modelId="{6A11C976-270E-4F4B-AC78-E80355506840}" type="pres">
      <dgm:prSet presAssocID="{638CA98E-EFC2-4F2B-8B8E-F4BDF8ACC8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8488FD0-AC65-4481-9F0E-FF806AC2BE0C}" type="pres">
      <dgm:prSet presAssocID="{638CA98E-EFC2-4F2B-8B8E-F4BDF8ACC806}" presName="spaceRect" presStyleCnt="0"/>
      <dgm:spPr/>
    </dgm:pt>
    <dgm:pt modelId="{D92A9DAB-141A-4EDD-BD76-3F26F70B7FC5}" type="pres">
      <dgm:prSet presAssocID="{638CA98E-EFC2-4F2B-8B8E-F4BDF8ACC806}" presName="parTx" presStyleLbl="revTx" presStyleIdx="1" presStyleCnt="5">
        <dgm:presLayoutVars>
          <dgm:chMax val="0"/>
          <dgm:chPref val="0"/>
        </dgm:presLayoutVars>
      </dgm:prSet>
      <dgm:spPr/>
    </dgm:pt>
    <dgm:pt modelId="{92E25B62-A416-4A92-9C81-50DB27C1588F}" type="pres">
      <dgm:prSet presAssocID="{AE22D844-8DA5-4938-AE99-2858208F1CD7}" presName="sibTrans" presStyleCnt="0"/>
      <dgm:spPr/>
    </dgm:pt>
    <dgm:pt modelId="{580BBEB3-4A29-40A2-A643-117427F3A9F2}" type="pres">
      <dgm:prSet presAssocID="{3FFAAF05-3404-4DE3-8325-D9CC66A77B22}" presName="compNode" presStyleCnt="0"/>
      <dgm:spPr/>
    </dgm:pt>
    <dgm:pt modelId="{130E2D04-9356-4A01-8C3A-502AB1F363C5}" type="pres">
      <dgm:prSet presAssocID="{3FFAAF05-3404-4DE3-8325-D9CC66A77B22}" presName="bgRect" presStyleLbl="bgShp" presStyleIdx="2" presStyleCnt="5"/>
      <dgm:spPr/>
    </dgm:pt>
    <dgm:pt modelId="{121B128E-9CBE-4F89-AABD-F83A7640A626}" type="pres">
      <dgm:prSet presAssocID="{3FFAAF05-3404-4DE3-8325-D9CC66A77B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AAFD18B-A583-4B6D-94A7-FDBDC968D0C7}" type="pres">
      <dgm:prSet presAssocID="{3FFAAF05-3404-4DE3-8325-D9CC66A77B22}" presName="spaceRect" presStyleCnt="0"/>
      <dgm:spPr/>
    </dgm:pt>
    <dgm:pt modelId="{41464196-6DB7-4B52-8F6D-776E1C6244B8}" type="pres">
      <dgm:prSet presAssocID="{3FFAAF05-3404-4DE3-8325-D9CC66A77B22}" presName="parTx" presStyleLbl="revTx" presStyleIdx="2" presStyleCnt="5">
        <dgm:presLayoutVars>
          <dgm:chMax val="0"/>
          <dgm:chPref val="0"/>
        </dgm:presLayoutVars>
      </dgm:prSet>
      <dgm:spPr/>
    </dgm:pt>
    <dgm:pt modelId="{0552658B-E549-459A-87BC-BB70CD5C2C27}" type="pres">
      <dgm:prSet presAssocID="{160FE1DA-964A-4C13-AC1A-D303D0ED523B}" presName="sibTrans" presStyleCnt="0"/>
      <dgm:spPr/>
    </dgm:pt>
    <dgm:pt modelId="{4F7A9F9E-28AB-43E9-9BEA-C777080F3073}" type="pres">
      <dgm:prSet presAssocID="{A6639A13-4B4C-49A4-9B0A-FF54724C2680}" presName="compNode" presStyleCnt="0"/>
      <dgm:spPr/>
    </dgm:pt>
    <dgm:pt modelId="{915B0D58-C9E3-41B2-AE2E-DB9116F349DF}" type="pres">
      <dgm:prSet presAssocID="{A6639A13-4B4C-49A4-9B0A-FF54724C2680}" presName="bgRect" presStyleLbl="bgShp" presStyleIdx="3" presStyleCnt="5"/>
      <dgm:spPr/>
    </dgm:pt>
    <dgm:pt modelId="{E3D9E913-A705-4D7C-9283-53DE067552A2}" type="pres">
      <dgm:prSet presAssocID="{A6639A13-4B4C-49A4-9B0A-FF54724C26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56025C19-03EF-4DE2-8B59-3EBBB2EEDDD0}" type="pres">
      <dgm:prSet presAssocID="{A6639A13-4B4C-49A4-9B0A-FF54724C2680}" presName="spaceRect" presStyleCnt="0"/>
      <dgm:spPr/>
    </dgm:pt>
    <dgm:pt modelId="{94AA5018-4AD1-46E4-9363-8B559F5C62A9}" type="pres">
      <dgm:prSet presAssocID="{A6639A13-4B4C-49A4-9B0A-FF54724C2680}" presName="parTx" presStyleLbl="revTx" presStyleIdx="3" presStyleCnt="5">
        <dgm:presLayoutVars>
          <dgm:chMax val="0"/>
          <dgm:chPref val="0"/>
        </dgm:presLayoutVars>
      </dgm:prSet>
      <dgm:spPr/>
    </dgm:pt>
    <dgm:pt modelId="{CD062DEA-0F37-48EB-B164-B97302389167}" type="pres">
      <dgm:prSet presAssocID="{BA43BDF0-80B5-4256-B207-A5FB4007C5BA}" presName="sibTrans" presStyleCnt="0"/>
      <dgm:spPr/>
    </dgm:pt>
    <dgm:pt modelId="{7E766333-03D9-4634-90FB-58BF715ED69D}" type="pres">
      <dgm:prSet presAssocID="{65511127-13BC-4DF0-AE08-EAE78CACE8C7}" presName="compNode" presStyleCnt="0"/>
      <dgm:spPr/>
    </dgm:pt>
    <dgm:pt modelId="{CE7DB929-02A3-46DD-8AE5-97F4C8E63BE6}" type="pres">
      <dgm:prSet presAssocID="{65511127-13BC-4DF0-AE08-EAE78CACE8C7}" presName="bgRect" presStyleLbl="bgShp" presStyleIdx="4" presStyleCnt="5"/>
      <dgm:spPr/>
    </dgm:pt>
    <dgm:pt modelId="{09186DFE-C595-48EA-8E8E-477123776235}" type="pres">
      <dgm:prSet presAssocID="{65511127-13BC-4DF0-AE08-EAE78CACE8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84E20C8-55D3-4A46-B04E-F5DCBCF695B4}" type="pres">
      <dgm:prSet presAssocID="{65511127-13BC-4DF0-AE08-EAE78CACE8C7}" presName="spaceRect" presStyleCnt="0"/>
      <dgm:spPr/>
    </dgm:pt>
    <dgm:pt modelId="{5074CA24-0671-4CD0-9D32-D8FF197CC482}" type="pres">
      <dgm:prSet presAssocID="{65511127-13BC-4DF0-AE08-EAE78CACE8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90ADF00-EC3E-4171-B5C8-6C226FB67A1E}" type="presOf" srcId="{A6274406-4847-4F8A-932A-673722640799}" destId="{9AF67B97-36CD-4316-A9DB-2AC6CFB910CD}" srcOrd="0" destOrd="0" presId="urn:microsoft.com/office/officeart/2018/2/layout/IconVerticalSolidList"/>
    <dgm:cxn modelId="{DD979E12-4EE7-4C2E-B45F-5EF763FF0EEF}" srcId="{D4100812-C40C-42E8-B8ED-82D13AA32CAF}" destId="{3FFAAF05-3404-4DE3-8325-D9CC66A77B22}" srcOrd="2" destOrd="0" parTransId="{5B0A2F6D-CAB5-4DA0-BF56-AC5EE1905DF7}" sibTransId="{160FE1DA-964A-4C13-AC1A-D303D0ED523B}"/>
    <dgm:cxn modelId="{F21B0140-C768-48B5-BE23-6899EBD9F55C}" type="presOf" srcId="{65511127-13BC-4DF0-AE08-EAE78CACE8C7}" destId="{5074CA24-0671-4CD0-9D32-D8FF197CC482}" srcOrd="0" destOrd="0" presId="urn:microsoft.com/office/officeart/2018/2/layout/IconVerticalSolidList"/>
    <dgm:cxn modelId="{3218265F-3512-465D-A8A3-9EAB3968EF80}" type="presOf" srcId="{A6639A13-4B4C-49A4-9B0A-FF54724C2680}" destId="{94AA5018-4AD1-46E4-9363-8B559F5C62A9}" srcOrd="0" destOrd="0" presId="urn:microsoft.com/office/officeart/2018/2/layout/IconVerticalSolidList"/>
    <dgm:cxn modelId="{A2807D45-7CC1-42AA-B861-BFEF10B31425}" type="presOf" srcId="{3FFAAF05-3404-4DE3-8325-D9CC66A77B22}" destId="{41464196-6DB7-4B52-8F6D-776E1C6244B8}" srcOrd="0" destOrd="0" presId="urn:microsoft.com/office/officeart/2018/2/layout/IconVerticalSolidList"/>
    <dgm:cxn modelId="{698E014A-2F95-4D0C-9223-9E9550974710}" type="presOf" srcId="{D4100812-C40C-42E8-B8ED-82D13AA32CAF}" destId="{8DC362CF-8E22-4E83-BEF4-03F8551CE016}" srcOrd="0" destOrd="0" presId="urn:microsoft.com/office/officeart/2018/2/layout/IconVerticalSolidList"/>
    <dgm:cxn modelId="{16815B81-F400-43AE-B05E-080D24C218FB}" type="presOf" srcId="{638CA98E-EFC2-4F2B-8B8E-F4BDF8ACC806}" destId="{D92A9DAB-141A-4EDD-BD76-3F26F70B7FC5}" srcOrd="0" destOrd="0" presId="urn:microsoft.com/office/officeart/2018/2/layout/IconVerticalSolidList"/>
    <dgm:cxn modelId="{4A615094-4BBC-454C-8A20-FA67E71CC1A4}" srcId="{D4100812-C40C-42E8-B8ED-82D13AA32CAF}" destId="{A6639A13-4B4C-49A4-9B0A-FF54724C2680}" srcOrd="3" destOrd="0" parTransId="{4FDE4F78-B2A1-45EA-BD26-C31CADEEBEA1}" sibTransId="{BA43BDF0-80B5-4256-B207-A5FB4007C5BA}"/>
    <dgm:cxn modelId="{08D71DB9-A469-482B-96D7-7771A04D86DF}" srcId="{D4100812-C40C-42E8-B8ED-82D13AA32CAF}" destId="{A6274406-4847-4F8A-932A-673722640799}" srcOrd="0" destOrd="0" parTransId="{1CE2F504-8AD1-4F3C-8B19-65608ED88C5D}" sibTransId="{F80E4B1A-F7AB-488A-9F8D-64D5C5776E79}"/>
    <dgm:cxn modelId="{5C4F4BE0-0BD6-492F-BB8B-003614DAACE3}" srcId="{D4100812-C40C-42E8-B8ED-82D13AA32CAF}" destId="{638CA98E-EFC2-4F2B-8B8E-F4BDF8ACC806}" srcOrd="1" destOrd="0" parTransId="{2F14710D-D3C9-4E2B-AFB0-72E360D1FB5D}" sibTransId="{AE22D844-8DA5-4938-AE99-2858208F1CD7}"/>
    <dgm:cxn modelId="{25C816FD-2986-4D35-9659-F4FE1EEA1256}" srcId="{D4100812-C40C-42E8-B8ED-82D13AA32CAF}" destId="{65511127-13BC-4DF0-AE08-EAE78CACE8C7}" srcOrd="4" destOrd="0" parTransId="{DEDF73BB-A84C-42D9-84BD-A3770D2A4D3D}" sibTransId="{89DC1C1D-95F4-45BC-92B5-522252FD59AD}"/>
    <dgm:cxn modelId="{8B3FB164-0AAF-4F50-8F4B-C4F528C27C80}" type="presParOf" srcId="{8DC362CF-8E22-4E83-BEF4-03F8551CE016}" destId="{FD31B9AD-0298-4F6B-9D8A-DE207F193FBD}" srcOrd="0" destOrd="0" presId="urn:microsoft.com/office/officeart/2018/2/layout/IconVerticalSolidList"/>
    <dgm:cxn modelId="{7F635766-D5A9-4B41-B7AB-6229DC68B350}" type="presParOf" srcId="{FD31B9AD-0298-4F6B-9D8A-DE207F193FBD}" destId="{0E3259AC-2788-4EB3-8429-7AADB915672B}" srcOrd="0" destOrd="0" presId="urn:microsoft.com/office/officeart/2018/2/layout/IconVerticalSolidList"/>
    <dgm:cxn modelId="{C04A0E97-9F54-4F77-AE8E-C215A9C77BB1}" type="presParOf" srcId="{FD31B9AD-0298-4F6B-9D8A-DE207F193FBD}" destId="{C798171F-87E9-4E9F-94A8-14DFADC347B4}" srcOrd="1" destOrd="0" presId="urn:microsoft.com/office/officeart/2018/2/layout/IconVerticalSolidList"/>
    <dgm:cxn modelId="{44E68BDC-3997-419D-B93F-E7042AA2093A}" type="presParOf" srcId="{FD31B9AD-0298-4F6B-9D8A-DE207F193FBD}" destId="{ECD6711F-7102-439B-9F5F-B0C9FDA2B699}" srcOrd="2" destOrd="0" presId="urn:microsoft.com/office/officeart/2018/2/layout/IconVerticalSolidList"/>
    <dgm:cxn modelId="{487BFEDD-BA1F-4D92-85D7-6F2A5D37203D}" type="presParOf" srcId="{FD31B9AD-0298-4F6B-9D8A-DE207F193FBD}" destId="{9AF67B97-36CD-4316-A9DB-2AC6CFB910CD}" srcOrd="3" destOrd="0" presId="urn:microsoft.com/office/officeart/2018/2/layout/IconVerticalSolidList"/>
    <dgm:cxn modelId="{782DD7DC-BA17-480A-BDD4-CECEB3A45665}" type="presParOf" srcId="{8DC362CF-8E22-4E83-BEF4-03F8551CE016}" destId="{CD38B9BB-6B05-4105-8AEB-20688E5D9F6D}" srcOrd="1" destOrd="0" presId="urn:microsoft.com/office/officeart/2018/2/layout/IconVerticalSolidList"/>
    <dgm:cxn modelId="{9EC8B269-FBE1-46B3-9F93-52DA4790FCF7}" type="presParOf" srcId="{8DC362CF-8E22-4E83-BEF4-03F8551CE016}" destId="{20E0DD9D-C40E-4489-A57C-41F6D129B9EB}" srcOrd="2" destOrd="0" presId="urn:microsoft.com/office/officeart/2018/2/layout/IconVerticalSolidList"/>
    <dgm:cxn modelId="{563C59D4-326C-4250-A5E4-55CB1D91DBFA}" type="presParOf" srcId="{20E0DD9D-C40E-4489-A57C-41F6D129B9EB}" destId="{18D1A52F-AFE9-40D7-8488-6C700A7997AA}" srcOrd="0" destOrd="0" presId="urn:microsoft.com/office/officeart/2018/2/layout/IconVerticalSolidList"/>
    <dgm:cxn modelId="{8553FE62-0D98-4D74-8B0C-E0E8D5E92047}" type="presParOf" srcId="{20E0DD9D-C40E-4489-A57C-41F6D129B9EB}" destId="{6A11C976-270E-4F4B-AC78-E80355506840}" srcOrd="1" destOrd="0" presId="urn:microsoft.com/office/officeart/2018/2/layout/IconVerticalSolidList"/>
    <dgm:cxn modelId="{9F47CABF-75CC-4489-AC17-254E8E34F445}" type="presParOf" srcId="{20E0DD9D-C40E-4489-A57C-41F6D129B9EB}" destId="{F8488FD0-AC65-4481-9F0E-FF806AC2BE0C}" srcOrd="2" destOrd="0" presId="urn:microsoft.com/office/officeart/2018/2/layout/IconVerticalSolidList"/>
    <dgm:cxn modelId="{26C9B6BF-592A-4BFE-93C8-FE957317BE34}" type="presParOf" srcId="{20E0DD9D-C40E-4489-A57C-41F6D129B9EB}" destId="{D92A9DAB-141A-4EDD-BD76-3F26F70B7FC5}" srcOrd="3" destOrd="0" presId="urn:microsoft.com/office/officeart/2018/2/layout/IconVerticalSolidList"/>
    <dgm:cxn modelId="{A25CD05B-573A-4DD2-BC51-6E384F17D663}" type="presParOf" srcId="{8DC362CF-8E22-4E83-BEF4-03F8551CE016}" destId="{92E25B62-A416-4A92-9C81-50DB27C1588F}" srcOrd="3" destOrd="0" presId="urn:microsoft.com/office/officeart/2018/2/layout/IconVerticalSolidList"/>
    <dgm:cxn modelId="{76D09AA6-C206-4662-B7F8-4F95BC721EA4}" type="presParOf" srcId="{8DC362CF-8E22-4E83-BEF4-03F8551CE016}" destId="{580BBEB3-4A29-40A2-A643-117427F3A9F2}" srcOrd="4" destOrd="0" presId="urn:microsoft.com/office/officeart/2018/2/layout/IconVerticalSolidList"/>
    <dgm:cxn modelId="{FA1C754F-FCB3-4105-B61A-F173D1A1712D}" type="presParOf" srcId="{580BBEB3-4A29-40A2-A643-117427F3A9F2}" destId="{130E2D04-9356-4A01-8C3A-502AB1F363C5}" srcOrd="0" destOrd="0" presId="urn:microsoft.com/office/officeart/2018/2/layout/IconVerticalSolidList"/>
    <dgm:cxn modelId="{4128DB5B-2D1D-45BC-B106-3379ADD0B838}" type="presParOf" srcId="{580BBEB3-4A29-40A2-A643-117427F3A9F2}" destId="{121B128E-9CBE-4F89-AABD-F83A7640A626}" srcOrd="1" destOrd="0" presId="urn:microsoft.com/office/officeart/2018/2/layout/IconVerticalSolidList"/>
    <dgm:cxn modelId="{F1768244-946F-4E4B-9753-D53AB2DA2909}" type="presParOf" srcId="{580BBEB3-4A29-40A2-A643-117427F3A9F2}" destId="{3AAFD18B-A583-4B6D-94A7-FDBDC968D0C7}" srcOrd="2" destOrd="0" presId="urn:microsoft.com/office/officeart/2018/2/layout/IconVerticalSolidList"/>
    <dgm:cxn modelId="{019DAD61-94E3-4CD3-87B2-21CF0CFC1C94}" type="presParOf" srcId="{580BBEB3-4A29-40A2-A643-117427F3A9F2}" destId="{41464196-6DB7-4B52-8F6D-776E1C6244B8}" srcOrd="3" destOrd="0" presId="urn:microsoft.com/office/officeart/2018/2/layout/IconVerticalSolidList"/>
    <dgm:cxn modelId="{DAB2BD22-BE76-456A-A360-E08D15926E58}" type="presParOf" srcId="{8DC362CF-8E22-4E83-BEF4-03F8551CE016}" destId="{0552658B-E549-459A-87BC-BB70CD5C2C27}" srcOrd="5" destOrd="0" presId="urn:microsoft.com/office/officeart/2018/2/layout/IconVerticalSolidList"/>
    <dgm:cxn modelId="{ED4AF826-865E-41F5-B09A-A487E21D339B}" type="presParOf" srcId="{8DC362CF-8E22-4E83-BEF4-03F8551CE016}" destId="{4F7A9F9E-28AB-43E9-9BEA-C777080F3073}" srcOrd="6" destOrd="0" presId="urn:microsoft.com/office/officeart/2018/2/layout/IconVerticalSolidList"/>
    <dgm:cxn modelId="{AB4AA23C-7486-435D-8881-6C539D9D9957}" type="presParOf" srcId="{4F7A9F9E-28AB-43E9-9BEA-C777080F3073}" destId="{915B0D58-C9E3-41B2-AE2E-DB9116F349DF}" srcOrd="0" destOrd="0" presId="urn:microsoft.com/office/officeart/2018/2/layout/IconVerticalSolidList"/>
    <dgm:cxn modelId="{38968543-4F22-4500-B503-E72E38BB3F67}" type="presParOf" srcId="{4F7A9F9E-28AB-43E9-9BEA-C777080F3073}" destId="{E3D9E913-A705-4D7C-9283-53DE067552A2}" srcOrd="1" destOrd="0" presId="urn:microsoft.com/office/officeart/2018/2/layout/IconVerticalSolidList"/>
    <dgm:cxn modelId="{496F4D87-0145-4765-B96D-B32F06AE59F9}" type="presParOf" srcId="{4F7A9F9E-28AB-43E9-9BEA-C777080F3073}" destId="{56025C19-03EF-4DE2-8B59-3EBBB2EEDDD0}" srcOrd="2" destOrd="0" presId="urn:microsoft.com/office/officeart/2018/2/layout/IconVerticalSolidList"/>
    <dgm:cxn modelId="{3A1CDF25-1C5C-421A-A546-3B8A6F405250}" type="presParOf" srcId="{4F7A9F9E-28AB-43E9-9BEA-C777080F3073}" destId="{94AA5018-4AD1-46E4-9363-8B559F5C62A9}" srcOrd="3" destOrd="0" presId="urn:microsoft.com/office/officeart/2018/2/layout/IconVerticalSolidList"/>
    <dgm:cxn modelId="{8683A9A7-417E-46A3-A56F-BD5662802038}" type="presParOf" srcId="{8DC362CF-8E22-4E83-BEF4-03F8551CE016}" destId="{CD062DEA-0F37-48EB-B164-B97302389167}" srcOrd="7" destOrd="0" presId="urn:microsoft.com/office/officeart/2018/2/layout/IconVerticalSolidList"/>
    <dgm:cxn modelId="{BD448882-CAC6-4093-8892-32A4AE3CC029}" type="presParOf" srcId="{8DC362CF-8E22-4E83-BEF4-03F8551CE016}" destId="{7E766333-03D9-4634-90FB-58BF715ED69D}" srcOrd="8" destOrd="0" presId="urn:microsoft.com/office/officeart/2018/2/layout/IconVerticalSolidList"/>
    <dgm:cxn modelId="{B324F024-3106-4DB6-AF6A-D957820BE8C1}" type="presParOf" srcId="{7E766333-03D9-4634-90FB-58BF715ED69D}" destId="{CE7DB929-02A3-46DD-8AE5-97F4C8E63BE6}" srcOrd="0" destOrd="0" presId="urn:microsoft.com/office/officeart/2018/2/layout/IconVerticalSolidList"/>
    <dgm:cxn modelId="{B0CA3E6D-8E06-4B8E-8BBF-559B86642528}" type="presParOf" srcId="{7E766333-03D9-4634-90FB-58BF715ED69D}" destId="{09186DFE-C595-48EA-8E8E-477123776235}" srcOrd="1" destOrd="0" presId="urn:microsoft.com/office/officeart/2018/2/layout/IconVerticalSolidList"/>
    <dgm:cxn modelId="{84E01DE2-E6BE-4A03-B897-E7E37A70DD60}" type="presParOf" srcId="{7E766333-03D9-4634-90FB-58BF715ED69D}" destId="{A84E20C8-55D3-4A46-B04E-F5DCBCF695B4}" srcOrd="2" destOrd="0" presId="urn:microsoft.com/office/officeart/2018/2/layout/IconVerticalSolidList"/>
    <dgm:cxn modelId="{E25EBD67-62C2-4010-9561-B9DFB1B7DF7E}" type="presParOf" srcId="{7E766333-03D9-4634-90FB-58BF715ED69D}" destId="{5074CA24-0671-4CD0-9D32-D8FF197CC4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24AEF-5785-46DB-B08D-CD44E49A07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C25967-3321-42AD-99BE-4A7AD1466C28}">
      <dgm:prSet/>
      <dgm:spPr/>
      <dgm:t>
        <a:bodyPr/>
        <a:lstStyle/>
        <a:p>
          <a:r>
            <a:rPr lang="en-US"/>
            <a:t>Formal agreements remain private unless all parties agree to make them public</a:t>
          </a:r>
        </a:p>
      </dgm:t>
    </dgm:pt>
    <dgm:pt modelId="{A5A776A0-7836-4940-B8A2-168736B9F6DB}" type="parTrans" cxnId="{99D70FE3-81B2-45D5-91F0-3FE240C03C5A}">
      <dgm:prSet/>
      <dgm:spPr/>
      <dgm:t>
        <a:bodyPr/>
        <a:lstStyle/>
        <a:p>
          <a:endParaRPr lang="en-US"/>
        </a:p>
      </dgm:t>
    </dgm:pt>
    <dgm:pt modelId="{6043C0D5-5262-4439-8D8A-E812408F4457}" type="sibTrans" cxnId="{99D70FE3-81B2-45D5-91F0-3FE240C03C5A}">
      <dgm:prSet/>
      <dgm:spPr/>
      <dgm:t>
        <a:bodyPr/>
        <a:lstStyle/>
        <a:p>
          <a:endParaRPr lang="en-US"/>
        </a:p>
      </dgm:t>
    </dgm:pt>
    <dgm:pt modelId="{BD292259-2832-4B72-A095-4CF68F6ED924}">
      <dgm:prSet/>
      <dgm:spPr/>
      <dgm:t>
        <a:bodyPr/>
        <a:lstStyle/>
        <a:p>
          <a:r>
            <a:rPr lang="en-US"/>
            <a:t>Only those granted access by one of the parties will be able to view such agreements</a:t>
          </a:r>
        </a:p>
      </dgm:t>
    </dgm:pt>
    <dgm:pt modelId="{6DED168F-F4D0-43F4-8499-6FB208822E0F}" type="parTrans" cxnId="{7B87043E-13A1-4D1A-99C0-4AF9A8C26A6C}">
      <dgm:prSet/>
      <dgm:spPr/>
      <dgm:t>
        <a:bodyPr/>
        <a:lstStyle/>
        <a:p>
          <a:endParaRPr lang="en-US"/>
        </a:p>
      </dgm:t>
    </dgm:pt>
    <dgm:pt modelId="{432A8C51-10F0-4FF1-890F-8959E03671E7}" type="sibTrans" cxnId="{7B87043E-13A1-4D1A-99C0-4AF9A8C26A6C}">
      <dgm:prSet/>
      <dgm:spPr/>
      <dgm:t>
        <a:bodyPr/>
        <a:lstStyle/>
        <a:p>
          <a:endParaRPr lang="en-US"/>
        </a:p>
      </dgm:t>
    </dgm:pt>
    <dgm:pt modelId="{24D7F5AC-5D42-4536-9B8F-40DA1C02F94F}">
      <dgm:prSet/>
      <dgm:spPr/>
      <dgm:t>
        <a:bodyPr/>
        <a:lstStyle/>
        <a:p>
          <a:r>
            <a:rPr lang="en-US"/>
            <a:t>Legal entities can provide adhesion contracts for customers, allowing them to sign these contracts electronically</a:t>
          </a:r>
        </a:p>
      </dgm:t>
    </dgm:pt>
    <dgm:pt modelId="{61542519-FF7C-4EFB-9C28-174908441DFC}" type="parTrans" cxnId="{B319F515-33C0-4EA7-AD0B-3458AC5AF26A}">
      <dgm:prSet/>
      <dgm:spPr/>
      <dgm:t>
        <a:bodyPr/>
        <a:lstStyle/>
        <a:p>
          <a:endParaRPr lang="en-US"/>
        </a:p>
      </dgm:t>
    </dgm:pt>
    <dgm:pt modelId="{72B9BD83-3C61-42A0-8C64-BD0810444557}" type="sibTrans" cxnId="{B319F515-33C0-4EA7-AD0B-3458AC5AF26A}">
      <dgm:prSet/>
      <dgm:spPr/>
      <dgm:t>
        <a:bodyPr/>
        <a:lstStyle/>
        <a:p>
          <a:endParaRPr lang="en-US"/>
        </a:p>
      </dgm:t>
    </dgm:pt>
    <dgm:pt modelId="{79E8BF6F-C2F0-4381-9A06-05DAD501772A}" type="pres">
      <dgm:prSet presAssocID="{9C724AEF-5785-46DB-B08D-CD44E49A0707}" presName="root" presStyleCnt="0">
        <dgm:presLayoutVars>
          <dgm:dir/>
          <dgm:resizeHandles val="exact"/>
        </dgm:presLayoutVars>
      </dgm:prSet>
      <dgm:spPr/>
    </dgm:pt>
    <dgm:pt modelId="{EE920570-F02E-4430-B818-57E23D4099B7}" type="pres">
      <dgm:prSet presAssocID="{06C25967-3321-42AD-99BE-4A7AD1466C28}" presName="compNode" presStyleCnt="0"/>
      <dgm:spPr/>
    </dgm:pt>
    <dgm:pt modelId="{B1F844C5-3AD9-43A1-AE5A-0CC18E5C7832}" type="pres">
      <dgm:prSet presAssocID="{06C25967-3321-42AD-99BE-4A7AD1466C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FC60965-191C-4F07-A016-7B3B149933FB}" type="pres">
      <dgm:prSet presAssocID="{06C25967-3321-42AD-99BE-4A7AD1466C28}" presName="spaceRect" presStyleCnt="0"/>
      <dgm:spPr/>
    </dgm:pt>
    <dgm:pt modelId="{B6E608AD-B20E-465A-9735-1B18DE88B590}" type="pres">
      <dgm:prSet presAssocID="{06C25967-3321-42AD-99BE-4A7AD1466C28}" presName="textRect" presStyleLbl="revTx" presStyleIdx="0" presStyleCnt="3">
        <dgm:presLayoutVars>
          <dgm:chMax val="1"/>
          <dgm:chPref val="1"/>
        </dgm:presLayoutVars>
      </dgm:prSet>
      <dgm:spPr/>
    </dgm:pt>
    <dgm:pt modelId="{67970013-0FA4-48F8-8E86-477B363581FA}" type="pres">
      <dgm:prSet presAssocID="{6043C0D5-5262-4439-8D8A-E812408F4457}" presName="sibTrans" presStyleCnt="0"/>
      <dgm:spPr/>
    </dgm:pt>
    <dgm:pt modelId="{86CFF916-D62C-4612-B68E-E0061767FC48}" type="pres">
      <dgm:prSet presAssocID="{BD292259-2832-4B72-A095-4CF68F6ED924}" presName="compNode" presStyleCnt="0"/>
      <dgm:spPr/>
    </dgm:pt>
    <dgm:pt modelId="{A4A1E4C6-87C0-4433-801A-6548B4F86724}" type="pres">
      <dgm:prSet presAssocID="{BD292259-2832-4B72-A095-4CF68F6ED9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2EC0644-6DC9-4E6E-9428-578AAA908B7E}" type="pres">
      <dgm:prSet presAssocID="{BD292259-2832-4B72-A095-4CF68F6ED924}" presName="spaceRect" presStyleCnt="0"/>
      <dgm:spPr/>
    </dgm:pt>
    <dgm:pt modelId="{673CE989-643C-4A3A-9F4C-75018BEDF83A}" type="pres">
      <dgm:prSet presAssocID="{BD292259-2832-4B72-A095-4CF68F6ED924}" presName="textRect" presStyleLbl="revTx" presStyleIdx="1" presStyleCnt="3">
        <dgm:presLayoutVars>
          <dgm:chMax val="1"/>
          <dgm:chPref val="1"/>
        </dgm:presLayoutVars>
      </dgm:prSet>
      <dgm:spPr/>
    </dgm:pt>
    <dgm:pt modelId="{6C0B3813-5136-4C65-9530-C4AAAB5F6859}" type="pres">
      <dgm:prSet presAssocID="{432A8C51-10F0-4FF1-890F-8959E03671E7}" presName="sibTrans" presStyleCnt="0"/>
      <dgm:spPr/>
    </dgm:pt>
    <dgm:pt modelId="{D99EE18F-663A-4DA5-9F15-30C2FF602570}" type="pres">
      <dgm:prSet presAssocID="{24D7F5AC-5D42-4536-9B8F-40DA1C02F94F}" presName="compNode" presStyleCnt="0"/>
      <dgm:spPr/>
    </dgm:pt>
    <dgm:pt modelId="{E9E42494-CCBC-45B1-8D73-B61EACDAFF22}" type="pres">
      <dgm:prSet presAssocID="{24D7F5AC-5D42-4536-9B8F-40DA1C02F9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E2A53EE-2746-4779-AC0E-E38236593E54}" type="pres">
      <dgm:prSet presAssocID="{24D7F5AC-5D42-4536-9B8F-40DA1C02F94F}" presName="spaceRect" presStyleCnt="0"/>
      <dgm:spPr/>
    </dgm:pt>
    <dgm:pt modelId="{BF752492-1B4F-445D-9A6D-F8FBAED4C563}" type="pres">
      <dgm:prSet presAssocID="{24D7F5AC-5D42-4536-9B8F-40DA1C02F9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19F515-33C0-4EA7-AD0B-3458AC5AF26A}" srcId="{9C724AEF-5785-46DB-B08D-CD44E49A0707}" destId="{24D7F5AC-5D42-4536-9B8F-40DA1C02F94F}" srcOrd="2" destOrd="0" parTransId="{61542519-FF7C-4EFB-9C28-174908441DFC}" sibTransId="{72B9BD83-3C61-42A0-8C64-BD0810444557}"/>
    <dgm:cxn modelId="{97743D2D-4780-4D97-8DA1-FD7AF8418FE7}" type="presOf" srcId="{9C724AEF-5785-46DB-B08D-CD44E49A0707}" destId="{79E8BF6F-C2F0-4381-9A06-05DAD501772A}" srcOrd="0" destOrd="0" presId="urn:microsoft.com/office/officeart/2018/2/layout/IconLabelList"/>
    <dgm:cxn modelId="{CA13B231-5B65-4BA8-AE69-6858DFE072BC}" type="presOf" srcId="{24D7F5AC-5D42-4536-9B8F-40DA1C02F94F}" destId="{BF752492-1B4F-445D-9A6D-F8FBAED4C563}" srcOrd="0" destOrd="0" presId="urn:microsoft.com/office/officeart/2018/2/layout/IconLabelList"/>
    <dgm:cxn modelId="{A0FD693A-766A-4467-A5E5-959DF4983D10}" type="presOf" srcId="{06C25967-3321-42AD-99BE-4A7AD1466C28}" destId="{B6E608AD-B20E-465A-9735-1B18DE88B590}" srcOrd="0" destOrd="0" presId="urn:microsoft.com/office/officeart/2018/2/layout/IconLabelList"/>
    <dgm:cxn modelId="{7B87043E-13A1-4D1A-99C0-4AF9A8C26A6C}" srcId="{9C724AEF-5785-46DB-B08D-CD44E49A0707}" destId="{BD292259-2832-4B72-A095-4CF68F6ED924}" srcOrd="1" destOrd="0" parTransId="{6DED168F-F4D0-43F4-8499-6FB208822E0F}" sibTransId="{432A8C51-10F0-4FF1-890F-8959E03671E7}"/>
    <dgm:cxn modelId="{99D70FE3-81B2-45D5-91F0-3FE240C03C5A}" srcId="{9C724AEF-5785-46DB-B08D-CD44E49A0707}" destId="{06C25967-3321-42AD-99BE-4A7AD1466C28}" srcOrd="0" destOrd="0" parTransId="{A5A776A0-7836-4940-B8A2-168736B9F6DB}" sibTransId="{6043C0D5-5262-4439-8D8A-E812408F4457}"/>
    <dgm:cxn modelId="{DCF4E3FC-AAFF-4C33-9858-4E88A0A1DF31}" type="presOf" srcId="{BD292259-2832-4B72-A095-4CF68F6ED924}" destId="{673CE989-643C-4A3A-9F4C-75018BEDF83A}" srcOrd="0" destOrd="0" presId="urn:microsoft.com/office/officeart/2018/2/layout/IconLabelList"/>
    <dgm:cxn modelId="{E1C45F7B-161C-4B15-92B5-7F28FECB1076}" type="presParOf" srcId="{79E8BF6F-C2F0-4381-9A06-05DAD501772A}" destId="{EE920570-F02E-4430-B818-57E23D4099B7}" srcOrd="0" destOrd="0" presId="urn:microsoft.com/office/officeart/2018/2/layout/IconLabelList"/>
    <dgm:cxn modelId="{D8A00302-49DD-4547-A1B3-7EFF2B0E6D70}" type="presParOf" srcId="{EE920570-F02E-4430-B818-57E23D4099B7}" destId="{B1F844C5-3AD9-43A1-AE5A-0CC18E5C7832}" srcOrd="0" destOrd="0" presId="urn:microsoft.com/office/officeart/2018/2/layout/IconLabelList"/>
    <dgm:cxn modelId="{BA47111D-FF06-46CE-A3BA-C03A96070FA5}" type="presParOf" srcId="{EE920570-F02E-4430-B818-57E23D4099B7}" destId="{8FC60965-191C-4F07-A016-7B3B149933FB}" srcOrd="1" destOrd="0" presId="urn:microsoft.com/office/officeart/2018/2/layout/IconLabelList"/>
    <dgm:cxn modelId="{CAB05DB4-462D-4A84-8239-C058173FEB0A}" type="presParOf" srcId="{EE920570-F02E-4430-B818-57E23D4099B7}" destId="{B6E608AD-B20E-465A-9735-1B18DE88B590}" srcOrd="2" destOrd="0" presId="urn:microsoft.com/office/officeart/2018/2/layout/IconLabelList"/>
    <dgm:cxn modelId="{C8002E05-66A8-46FE-9FE6-7A51DA300820}" type="presParOf" srcId="{79E8BF6F-C2F0-4381-9A06-05DAD501772A}" destId="{67970013-0FA4-48F8-8E86-477B363581FA}" srcOrd="1" destOrd="0" presId="urn:microsoft.com/office/officeart/2018/2/layout/IconLabelList"/>
    <dgm:cxn modelId="{F3427357-3050-42CB-A18F-A6A366FB4E34}" type="presParOf" srcId="{79E8BF6F-C2F0-4381-9A06-05DAD501772A}" destId="{86CFF916-D62C-4612-B68E-E0061767FC48}" srcOrd="2" destOrd="0" presId="urn:microsoft.com/office/officeart/2018/2/layout/IconLabelList"/>
    <dgm:cxn modelId="{2BC86A26-542E-4E9D-9558-A376B2E14E0B}" type="presParOf" srcId="{86CFF916-D62C-4612-B68E-E0061767FC48}" destId="{A4A1E4C6-87C0-4433-801A-6548B4F86724}" srcOrd="0" destOrd="0" presId="urn:microsoft.com/office/officeart/2018/2/layout/IconLabelList"/>
    <dgm:cxn modelId="{51359F60-7CED-4B48-9462-574D2EE43C9C}" type="presParOf" srcId="{86CFF916-D62C-4612-B68E-E0061767FC48}" destId="{F2EC0644-6DC9-4E6E-9428-578AAA908B7E}" srcOrd="1" destOrd="0" presId="urn:microsoft.com/office/officeart/2018/2/layout/IconLabelList"/>
    <dgm:cxn modelId="{F13116B2-AF1C-42BE-A9D7-8DEC75D7C54A}" type="presParOf" srcId="{86CFF916-D62C-4612-B68E-E0061767FC48}" destId="{673CE989-643C-4A3A-9F4C-75018BEDF83A}" srcOrd="2" destOrd="0" presId="urn:microsoft.com/office/officeart/2018/2/layout/IconLabelList"/>
    <dgm:cxn modelId="{9C10053E-6018-4413-9494-C5CF5D817CD2}" type="presParOf" srcId="{79E8BF6F-C2F0-4381-9A06-05DAD501772A}" destId="{6C0B3813-5136-4C65-9530-C4AAAB5F6859}" srcOrd="3" destOrd="0" presId="urn:microsoft.com/office/officeart/2018/2/layout/IconLabelList"/>
    <dgm:cxn modelId="{31AB0B86-90A4-4365-AC9A-8D53548B510F}" type="presParOf" srcId="{79E8BF6F-C2F0-4381-9A06-05DAD501772A}" destId="{D99EE18F-663A-4DA5-9F15-30C2FF602570}" srcOrd="4" destOrd="0" presId="urn:microsoft.com/office/officeart/2018/2/layout/IconLabelList"/>
    <dgm:cxn modelId="{64B1D5CF-C2D0-4ECB-AA64-A022C40C5D3B}" type="presParOf" srcId="{D99EE18F-663A-4DA5-9F15-30C2FF602570}" destId="{E9E42494-CCBC-45B1-8D73-B61EACDAFF22}" srcOrd="0" destOrd="0" presId="urn:microsoft.com/office/officeart/2018/2/layout/IconLabelList"/>
    <dgm:cxn modelId="{32CAAC04-F99B-4C35-B049-96E6F94ADA4F}" type="presParOf" srcId="{D99EE18F-663A-4DA5-9F15-30C2FF602570}" destId="{2E2A53EE-2746-4779-AC0E-E38236593E54}" srcOrd="1" destOrd="0" presId="urn:microsoft.com/office/officeart/2018/2/layout/IconLabelList"/>
    <dgm:cxn modelId="{5CAC05AF-2A02-47AF-9699-2B123D987AAC}" type="presParOf" srcId="{D99EE18F-663A-4DA5-9F15-30C2FF602570}" destId="{BF752492-1B4F-445D-9A6D-F8FBAED4C5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99E09-29F6-4C43-A69E-84BE0BCB1C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A687E5-D5BD-4880-8C1C-19C070CAD034}">
      <dgm:prSet/>
      <dgm:spPr/>
      <dgm:t>
        <a:bodyPr/>
        <a:lstStyle/>
        <a:p>
          <a:r>
            <a:rPr lang="en-US"/>
            <a:t>Frontend: React</a:t>
          </a:r>
        </a:p>
      </dgm:t>
    </dgm:pt>
    <dgm:pt modelId="{83D22799-F31F-4DFE-9737-5DF1392EA2B8}" type="parTrans" cxnId="{DE8D6FA6-C0C8-4838-82FA-6AFC36E9A9C4}">
      <dgm:prSet/>
      <dgm:spPr/>
      <dgm:t>
        <a:bodyPr/>
        <a:lstStyle/>
        <a:p>
          <a:endParaRPr lang="en-US"/>
        </a:p>
      </dgm:t>
    </dgm:pt>
    <dgm:pt modelId="{ACA95898-7C8B-4CFF-AA91-F630E50849FD}" type="sibTrans" cxnId="{DE8D6FA6-C0C8-4838-82FA-6AFC36E9A9C4}">
      <dgm:prSet/>
      <dgm:spPr/>
      <dgm:t>
        <a:bodyPr/>
        <a:lstStyle/>
        <a:p>
          <a:endParaRPr lang="en-US"/>
        </a:p>
      </dgm:t>
    </dgm:pt>
    <dgm:pt modelId="{38327984-C9CC-4017-8272-AA122AD32D2C}">
      <dgm:prSet/>
      <dgm:spPr/>
      <dgm:t>
        <a:bodyPr/>
        <a:lstStyle/>
        <a:p>
          <a:r>
            <a:rPr lang="en-US"/>
            <a:t>Backend: Django</a:t>
          </a:r>
        </a:p>
      </dgm:t>
    </dgm:pt>
    <dgm:pt modelId="{2A943E73-698A-4281-95B2-9D5212338CC5}" type="parTrans" cxnId="{C75B3E16-EDF8-4861-8118-10A87D6CD074}">
      <dgm:prSet/>
      <dgm:spPr/>
      <dgm:t>
        <a:bodyPr/>
        <a:lstStyle/>
        <a:p>
          <a:endParaRPr lang="en-US"/>
        </a:p>
      </dgm:t>
    </dgm:pt>
    <dgm:pt modelId="{218275A0-486F-4E0F-92B2-2A4C7B116772}" type="sibTrans" cxnId="{C75B3E16-EDF8-4861-8118-10A87D6CD074}">
      <dgm:prSet/>
      <dgm:spPr/>
      <dgm:t>
        <a:bodyPr/>
        <a:lstStyle/>
        <a:p>
          <a:endParaRPr lang="en-US"/>
        </a:p>
      </dgm:t>
    </dgm:pt>
    <dgm:pt modelId="{B12BC7B8-3B4B-4CFF-BC1B-F4BAB3F018B5}">
      <dgm:prSet/>
      <dgm:spPr/>
      <dgm:t>
        <a:bodyPr/>
        <a:lstStyle/>
        <a:p>
          <a:r>
            <a:rPr lang="en-US"/>
            <a:t>Database: SQLite</a:t>
          </a:r>
        </a:p>
      </dgm:t>
    </dgm:pt>
    <dgm:pt modelId="{9A4485C0-9D63-40F2-BF20-225F7D9C28BB}" type="parTrans" cxnId="{1DE9A8D8-BDC8-4F9E-AABA-4D7A4DC60732}">
      <dgm:prSet/>
      <dgm:spPr/>
      <dgm:t>
        <a:bodyPr/>
        <a:lstStyle/>
        <a:p>
          <a:endParaRPr lang="en-US"/>
        </a:p>
      </dgm:t>
    </dgm:pt>
    <dgm:pt modelId="{A20F028F-E4B7-4533-ACAD-487169CD4C45}" type="sibTrans" cxnId="{1DE9A8D8-BDC8-4F9E-AABA-4D7A4DC60732}">
      <dgm:prSet/>
      <dgm:spPr/>
      <dgm:t>
        <a:bodyPr/>
        <a:lstStyle/>
        <a:p>
          <a:endParaRPr lang="en-US"/>
        </a:p>
      </dgm:t>
    </dgm:pt>
    <dgm:pt modelId="{33211002-5459-43CC-80FB-91B8F81579A1}">
      <dgm:prSet/>
      <dgm:spPr/>
      <dgm:t>
        <a:bodyPr/>
        <a:lstStyle/>
        <a:p>
          <a:r>
            <a:rPr lang="en-US"/>
            <a:t>Cloud Platform: AWS</a:t>
          </a:r>
        </a:p>
      </dgm:t>
    </dgm:pt>
    <dgm:pt modelId="{55BBD9C0-3D2D-48B5-9470-CA4CA835D1B4}" type="parTrans" cxnId="{457CB6A8-57DB-4440-A2EF-C739425180CB}">
      <dgm:prSet/>
      <dgm:spPr/>
      <dgm:t>
        <a:bodyPr/>
        <a:lstStyle/>
        <a:p>
          <a:endParaRPr lang="en-US"/>
        </a:p>
      </dgm:t>
    </dgm:pt>
    <dgm:pt modelId="{2B10BCDA-FC16-4EF1-8D44-C838CC1BF504}" type="sibTrans" cxnId="{457CB6A8-57DB-4440-A2EF-C739425180CB}">
      <dgm:prSet/>
      <dgm:spPr/>
      <dgm:t>
        <a:bodyPr/>
        <a:lstStyle/>
        <a:p>
          <a:endParaRPr lang="en-US"/>
        </a:p>
      </dgm:t>
    </dgm:pt>
    <dgm:pt modelId="{8F5436C2-84E7-4ED5-98B3-2BB08001E55F}" type="pres">
      <dgm:prSet presAssocID="{8C099E09-29F6-4C43-A69E-84BE0BCB1C7B}" presName="root" presStyleCnt="0">
        <dgm:presLayoutVars>
          <dgm:dir/>
          <dgm:resizeHandles val="exact"/>
        </dgm:presLayoutVars>
      </dgm:prSet>
      <dgm:spPr/>
    </dgm:pt>
    <dgm:pt modelId="{5EA63BB9-6C1F-4962-A441-421986EC9028}" type="pres">
      <dgm:prSet presAssocID="{0DA687E5-D5BD-4880-8C1C-19C070CAD034}" presName="compNode" presStyleCnt="0"/>
      <dgm:spPr/>
    </dgm:pt>
    <dgm:pt modelId="{E50F4CFE-B6A5-4828-8630-789B434A1EB1}" type="pres">
      <dgm:prSet presAssocID="{0DA687E5-D5BD-4880-8C1C-19C070CAD034}" presName="bgRect" presStyleLbl="bgShp" presStyleIdx="0" presStyleCnt="4"/>
      <dgm:spPr/>
    </dgm:pt>
    <dgm:pt modelId="{F132BC54-5937-4B6C-9434-F41738DA7264}" type="pres">
      <dgm:prSet presAssocID="{0DA687E5-D5BD-4880-8C1C-19C070CAD0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E2E6DD02-8A16-47AA-9189-15A6A54D9290}" type="pres">
      <dgm:prSet presAssocID="{0DA687E5-D5BD-4880-8C1C-19C070CAD034}" presName="spaceRect" presStyleCnt="0"/>
      <dgm:spPr/>
    </dgm:pt>
    <dgm:pt modelId="{CE3E1AE8-2507-4F43-B0D3-D015F5EDEAD5}" type="pres">
      <dgm:prSet presAssocID="{0DA687E5-D5BD-4880-8C1C-19C070CAD034}" presName="parTx" presStyleLbl="revTx" presStyleIdx="0" presStyleCnt="4">
        <dgm:presLayoutVars>
          <dgm:chMax val="0"/>
          <dgm:chPref val="0"/>
        </dgm:presLayoutVars>
      </dgm:prSet>
      <dgm:spPr/>
    </dgm:pt>
    <dgm:pt modelId="{2B1C4607-9526-491D-BA0E-9CCC1025DF8F}" type="pres">
      <dgm:prSet presAssocID="{ACA95898-7C8B-4CFF-AA91-F630E50849FD}" presName="sibTrans" presStyleCnt="0"/>
      <dgm:spPr/>
    </dgm:pt>
    <dgm:pt modelId="{078A1FA2-F386-4E95-B0F3-5FFB3C3C66B4}" type="pres">
      <dgm:prSet presAssocID="{38327984-C9CC-4017-8272-AA122AD32D2C}" presName="compNode" presStyleCnt="0"/>
      <dgm:spPr/>
    </dgm:pt>
    <dgm:pt modelId="{EA7EC1C9-3776-4D49-99EA-72F3BBDBA0F1}" type="pres">
      <dgm:prSet presAssocID="{38327984-C9CC-4017-8272-AA122AD32D2C}" presName="bgRect" presStyleLbl="bgShp" presStyleIdx="1" presStyleCnt="4"/>
      <dgm:spPr/>
    </dgm:pt>
    <dgm:pt modelId="{D266FD44-6E9C-4594-B8BC-7E9EA437EADC}" type="pres">
      <dgm:prSet presAssocID="{38327984-C9CC-4017-8272-AA122AD32D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E78629F-314E-4C6A-81C2-F61DF7E7B16E}" type="pres">
      <dgm:prSet presAssocID="{38327984-C9CC-4017-8272-AA122AD32D2C}" presName="spaceRect" presStyleCnt="0"/>
      <dgm:spPr/>
    </dgm:pt>
    <dgm:pt modelId="{EC6124EA-5C54-4DA7-A3F3-18C527B0A5D7}" type="pres">
      <dgm:prSet presAssocID="{38327984-C9CC-4017-8272-AA122AD32D2C}" presName="parTx" presStyleLbl="revTx" presStyleIdx="1" presStyleCnt="4">
        <dgm:presLayoutVars>
          <dgm:chMax val="0"/>
          <dgm:chPref val="0"/>
        </dgm:presLayoutVars>
      </dgm:prSet>
      <dgm:spPr/>
    </dgm:pt>
    <dgm:pt modelId="{B3FDF636-C9A6-4CE9-B556-62AEF1D79848}" type="pres">
      <dgm:prSet presAssocID="{218275A0-486F-4E0F-92B2-2A4C7B116772}" presName="sibTrans" presStyleCnt="0"/>
      <dgm:spPr/>
    </dgm:pt>
    <dgm:pt modelId="{6A04513C-F958-443C-AD02-50BC6C538827}" type="pres">
      <dgm:prSet presAssocID="{B12BC7B8-3B4B-4CFF-BC1B-F4BAB3F018B5}" presName="compNode" presStyleCnt="0"/>
      <dgm:spPr/>
    </dgm:pt>
    <dgm:pt modelId="{36F778CA-CC85-4DC0-AC2A-CBC1574F0ECB}" type="pres">
      <dgm:prSet presAssocID="{B12BC7B8-3B4B-4CFF-BC1B-F4BAB3F018B5}" presName="bgRect" presStyleLbl="bgShp" presStyleIdx="2" presStyleCnt="4"/>
      <dgm:spPr/>
    </dgm:pt>
    <dgm:pt modelId="{4D4839A3-A63F-4C35-97A3-1EAB7EB0E0D0}" type="pres">
      <dgm:prSet presAssocID="{B12BC7B8-3B4B-4CFF-BC1B-F4BAB3F018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77D2BB-8476-481B-9A15-7BCECE4F4E22}" type="pres">
      <dgm:prSet presAssocID="{B12BC7B8-3B4B-4CFF-BC1B-F4BAB3F018B5}" presName="spaceRect" presStyleCnt="0"/>
      <dgm:spPr/>
    </dgm:pt>
    <dgm:pt modelId="{AFB49092-A51A-4BFD-931D-647903C035CA}" type="pres">
      <dgm:prSet presAssocID="{B12BC7B8-3B4B-4CFF-BC1B-F4BAB3F018B5}" presName="parTx" presStyleLbl="revTx" presStyleIdx="2" presStyleCnt="4">
        <dgm:presLayoutVars>
          <dgm:chMax val="0"/>
          <dgm:chPref val="0"/>
        </dgm:presLayoutVars>
      </dgm:prSet>
      <dgm:spPr/>
    </dgm:pt>
    <dgm:pt modelId="{B1706070-DEBE-47C0-9F7C-50A26E971C43}" type="pres">
      <dgm:prSet presAssocID="{A20F028F-E4B7-4533-ACAD-487169CD4C45}" presName="sibTrans" presStyleCnt="0"/>
      <dgm:spPr/>
    </dgm:pt>
    <dgm:pt modelId="{14A4458A-568F-4FD3-A900-8A63E04D9FD5}" type="pres">
      <dgm:prSet presAssocID="{33211002-5459-43CC-80FB-91B8F81579A1}" presName="compNode" presStyleCnt="0"/>
      <dgm:spPr/>
    </dgm:pt>
    <dgm:pt modelId="{338D62F1-8E5C-4902-BB4A-A5445AC78A43}" type="pres">
      <dgm:prSet presAssocID="{33211002-5459-43CC-80FB-91B8F81579A1}" presName="bgRect" presStyleLbl="bgShp" presStyleIdx="3" presStyleCnt="4"/>
      <dgm:spPr/>
    </dgm:pt>
    <dgm:pt modelId="{8C819788-E432-49CD-A6B6-1E947225FE30}" type="pres">
      <dgm:prSet presAssocID="{33211002-5459-43CC-80FB-91B8F81579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3FAB7FD-C0DA-48D3-80EE-95D4D3069CE3}" type="pres">
      <dgm:prSet presAssocID="{33211002-5459-43CC-80FB-91B8F81579A1}" presName="spaceRect" presStyleCnt="0"/>
      <dgm:spPr/>
    </dgm:pt>
    <dgm:pt modelId="{A52CEA86-6955-43AC-B56E-D97720101991}" type="pres">
      <dgm:prSet presAssocID="{33211002-5459-43CC-80FB-91B8F81579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147B0C-6E8E-4D57-A939-AD664FB4D614}" type="presOf" srcId="{38327984-C9CC-4017-8272-AA122AD32D2C}" destId="{EC6124EA-5C54-4DA7-A3F3-18C527B0A5D7}" srcOrd="0" destOrd="0" presId="urn:microsoft.com/office/officeart/2018/2/layout/IconVerticalSolidList"/>
    <dgm:cxn modelId="{C75B3E16-EDF8-4861-8118-10A87D6CD074}" srcId="{8C099E09-29F6-4C43-A69E-84BE0BCB1C7B}" destId="{38327984-C9CC-4017-8272-AA122AD32D2C}" srcOrd="1" destOrd="0" parTransId="{2A943E73-698A-4281-95B2-9D5212338CC5}" sibTransId="{218275A0-486F-4E0F-92B2-2A4C7B116772}"/>
    <dgm:cxn modelId="{B5778450-C190-4C5C-BA47-F67393D0361C}" type="presOf" srcId="{33211002-5459-43CC-80FB-91B8F81579A1}" destId="{A52CEA86-6955-43AC-B56E-D97720101991}" srcOrd="0" destOrd="0" presId="urn:microsoft.com/office/officeart/2018/2/layout/IconVerticalSolidList"/>
    <dgm:cxn modelId="{F4FF848C-7E4D-4754-9C62-D0478B85B1B1}" type="presOf" srcId="{B12BC7B8-3B4B-4CFF-BC1B-F4BAB3F018B5}" destId="{AFB49092-A51A-4BFD-931D-647903C035CA}" srcOrd="0" destOrd="0" presId="urn:microsoft.com/office/officeart/2018/2/layout/IconVerticalSolidList"/>
    <dgm:cxn modelId="{DE8D6FA6-C0C8-4838-82FA-6AFC36E9A9C4}" srcId="{8C099E09-29F6-4C43-A69E-84BE0BCB1C7B}" destId="{0DA687E5-D5BD-4880-8C1C-19C070CAD034}" srcOrd="0" destOrd="0" parTransId="{83D22799-F31F-4DFE-9737-5DF1392EA2B8}" sibTransId="{ACA95898-7C8B-4CFF-AA91-F630E50849FD}"/>
    <dgm:cxn modelId="{457CB6A8-57DB-4440-A2EF-C739425180CB}" srcId="{8C099E09-29F6-4C43-A69E-84BE0BCB1C7B}" destId="{33211002-5459-43CC-80FB-91B8F81579A1}" srcOrd="3" destOrd="0" parTransId="{55BBD9C0-3D2D-48B5-9470-CA4CA835D1B4}" sibTransId="{2B10BCDA-FC16-4EF1-8D44-C838CC1BF504}"/>
    <dgm:cxn modelId="{8C7D14CB-CC03-4966-980C-18F230B0062A}" type="presOf" srcId="{0DA687E5-D5BD-4880-8C1C-19C070CAD034}" destId="{CE3E1AE8-2507-4F43-B0D3-D015F5EDEAD5}" srcOrd="0" destOrd="0" presId="urn:microsoft.com/office/officeart/2018/2/layout/IconVerticalSolidList"/>
    <dgm:cxn modelId="{1DE9A8D8-BDC8-4F9E-AABA-4D7A4DC60732}" srcId="{8C099E09-29F6-4C43-A69E-84BE0BCB1C7B}" destId="{B12BC7B8-3B4B-4CFF-BC1B-F4BAB3F018B5}" srcOrd="2" destOrd="0" parTransId="{9A4485C0-9D63-40F2-BF20-225F7D9C28BB}" sibTransId="{A20F028F-E4B7-4533-ACAD-487169CD4C45}"/>
    <dgm:cxn modelId="{DE3514EF-512A-42E2-9D57-C0FE085507EE}" type="presOf" srcId="{8C099E09-29F6-4C43-A69E-84BE0BCB1C7B}" destId="{8F5436C2-84E7-4ED5-98B3-2BB08001E55F}" srcOrd="0" destOrd="0" presId="urn:microsoft.com/office/officeart/2018/2/layout/IconVerticalSolidList"/>
    <dgm:cxn modelId="{D74AA1A0-C634-4885-919A-4EF080128244}" type="presParOf" srcId="{8F5436C2-84E7-4ED5-98B3-2BB08001E55F}" destId="{5EA63BB9-6C1F-4962-A441-421986EC9028}" srcOrd="0" destOrd="0" presId="urn:microsoft.com/office/officeart/2018/2/layout/IconVerticalSolidList"/>
    <dgm:cxn modelId="{9AB3D99D-1F20-4FF8-A313-CD75269151A2}" type="presParOf" srcId="{5EA63BB9-6C1F-4962-A441-421986EC9028}" destId="{E50F4CFE-B6A5-4828-8630-789B434A1EB1}" srcOrd="0" destOrd="0" presId="urn:microsoft.com/office/officeart/2018/2/layout/IconVerticalSolidList"/>
    <dgm:cxn modelId="{39835496-137D-49B2-A55C-44871802F31B}" type="presParOf" srcId="{5EA63BB9-6C1F-4962-A441-421986EC9028}" destId="{F132BC54-5937-4B6C-9434-F41738DA7264}" srcOrd="1" destOrd="0" presId="urn:microsoft.com/office/officeart/2018/2/layout/IconVerticalSolidList"/>
    <dgm:cxn modelId="{E099A5B9-434E-4E29-AB48-CA94163754E8}" type="presParOf" srcId="{5EA63BB9-6C1F-4962-A441-421986EC9028}" destId="{E2E6DD02-8A16-47AA-9189-15A6A54D9290}" srcOrd="2" destOrd="0" presId="urn:microsoft.com/office/officeart/2018/2/layout/IconVerticalSolidList"/>
    <dgm:cxn modelId="{DFF3110D-E748-4229-95F3-396D28706374}" type="presParOf" srcId="{5EA63BB9-6C1F-4962-A441-421986EC9028}" destId="{CE3E1AE8-2507-4F43-B0D3-D015F5EDEAD5}" srcOrd="3" destOrd="0" presId="urn:microsoft.com/office/officeart/2018/2/layout/IconVerticalSolidList"/>
    <dgm:cxn modelId="{955B7772-43C1-427C-B4DD-E3B9400D3F32}" type="presParOf" srcId="{8F5436C2-84E7-4ED5-98B3-2BB08001E55F}" destId="{2B1C4607-9526-491D-BA0E-9CCC1025DF8F}" srcOrd="1" destOrd="0" presId="urn:microsoft.com/office/officeart/2018/2/layout/IconVerticalSolidList"/>
    <dgm:cxn modelId="{C7B0A599-E6A5-4170-9469-1AC7049CB241}" type="presParOf" srcId="{8F5436C2-84E7-4ED5-98B3-2BB08001E55F}" destId="{078A1FA2-F386-4E95-B0F3-5FFB3C3C66B4}" srcOrd="2" destOrd="0" presId="urn:microsoft.com/office/officeart/2018/2/layout/IconVerticalSolidList"/>
    <dgm:cxn modelId="{3364AEEA-A8CA-4EEB-A27D-B8617954FAED}" type="presParOf" srcId="{078A1FA2-F386-4E95-B0F3-5FFB3C3C66B4}" destId="{EA7EC1C9-3776-4D49-99EA-72F3BBDBA0F1}" srcOrd="0" destOrd="0" presId="urn:microsoft.com/office/officeart/2018/2/layout/IconVerticalSolidList"/>
    <dgm:cxn modelId="{3626B5A4-C5CF-409C-918D-583B1A86FC0B}" type="presParOf" srcId="{078A1FA2-F386-4E95-B0F3-5FFB3C3C66B4}" destId="{D266FD44-6E9C-4594-B8BC-7E9EA437EADC}" srcOrd="1" destOrd="0" presId="urn:microsoft.com/office/officeart/2018/2/layout/IconVerticalSolidList"/>
    <dgm:cxn modelId="{0B03EC9F-711C-456B-AB46-9EEA2D9A44B8}" type="presParOf" srcId="{078A1FA2-F386-4E95-B0F3-5FFB3C3C66B4}" destId="{AE78629F-314E-4C6A-81C2-F61DF7E7B16E}" srcOrd="2" destOrd="0" presId="urn:microsoft.com/office/officeart/2018/2/layout/IconVerticalSolidList"/>
    <dgm:cxn modelId="{DEE1AE67-4BD2-402F-A5E3-05A930F8B81E}" type="presParOf" srcId="{078A1FA2-F386-4E95-B0F3-5FFB3C3C66B4}" destId="{EC6124EA-5C54-4DA7-A3F3-18C527B0A5D7}" srcOrd="3" destOrd="0" presId="urn:microsoft.com/office/officeart/2018/2/layout/IconVerticalSolidList"/>
    <dgm:cxn modelId="{5D8C92A4-D21A-4B8F-847A-B11178FEA8EB}" type="presParOf" srcId="{8F5436C2-84E7-4ED5-98B3-2BB08001E55F}" destId="{B3FDF636-C9A6-4CE9-B556-62AEF1D79848}" srcOrd="3" destOrd="0" presId="urn:microsoft.com/office/officeart/2018/2/layout/IconVerticalSolidList"/>
    <dgm:cxn modelId="{B0D096CC-6F4A-4214-8079-3E314A5ABAC4}" type="presParOf" srcId="{8F5436C2-84E7-4ED5-98B3-2BB08001E55F}" destId="{6A04513C-F958-443C-AD02-50BC6C538827}" srcOrd="4" destOrd="0" presId="urn:microsoft.com/office/officeart/2018/2/layout/IconVerticalSolidList"/>
    <dgm:cxn modelId="{AF15B47C-4BDB-4A75-85DA-5AEC6A679F3C}" type="presParOf" srcId="{6A04513C-F958-443C-AD02-50BC6C538827}" destId="{36F778CA-CC85-4DC0-AC2A-CBC1574F0ECB}" srcOrd="0" destOrd="0" presId="urn:microsoft.com/office/officeart/2018/2/layout/IconVerticalSolidList"/>
    <dgm:cxn modelId="{49AD6F6C-45E6-4F4B-8573-0C2AB01751DC}" type="presParOf" srcId="{6A04513C-F958-443C-AD02-50BC6C538827}" destId="{4D4839A3-A63F-4C35-97A3-1EAB7EB0E0D0}" srcOrd="1" destOrd="0" presId="urn:microsoft.com/office/officeart/2018/2/layout/IconVerticalSolidList"/>
    <dgm:cxn modelId="{1BCB201B-EFB4-468A-84F4-511D8BE20EC9}" type="presParOf" srcId="{6A04513C-F958-443C-AD02-50BC6C538827}" destId="{9677D2BB-8476-481B-9A15-7BCECE4F4E22}" srcOrd="2" destOrd="0" presId="urn:microsoft.com/office/officeart/2018/2/layout/IconVerticalSolidList"/>
    <dgm:cxn modelId="{70DC8407-3F17-410B-83C2-13AFF49B3B9B}" type="presParOf" srcId="{6A04513C-F958-443C-AD02-50BC6C538827}" destId="{AFB49092-A51A-4BFD-931D-647903C035CA}" srcOrd="3" destOrd="0" presId="urn:microsoft.com/office/officeart/2018/2/layout/IconVerticalSolidList"/>
    <dgm:cxn modelId="{C605DDC6-6656-44CD-85E3-97439F7FD510}" type="presParOf" srcId="{8F5436C2-84E7-4ED5-98B3-2BB08001E55F}" destId="{B1706070-DEBE-47C0-9F7C-50A26E971C43}" srcOrd="5" destOrd="0" presId="urn:microsoft.com/office/officeart/2018/2/layout/IconVerticalSolidList"/>
    <dgm:cxn modelId="{D2EBA582-5EFC-4916-ABEB-E93ADA05A37E}" type="presParOf" srcId="{8F5436C2-84E7-4ED5-98B3-2BB08001E55F}" destId="{14A4458A-568F-4FD3-A900-8A63E04D9FD5}" srcOrd="6" destOrd="0" presId="urn:microsoft.com/office/officeart/2018/2/layout/IconVerticalSolidList"/>
    <dgm:cxn modelId="{6D5651C8-8EC1-44EA-8549-1E14AC9BF54A}" type="presParOf" srcId="{14A4458A-568F-4FD3-A900-8A63E04D9FD5}" destId="{338D62F1-8E5C-4902-BB4A-A5445AC78A43}" srcOrd="0" destOrd="0" presId="urn:microsoft.com/office/officeart/2018/2/layout/IconVerticalSolidList"/>
    <dgm:cxn modelId="{02DC2419-2164-4F9B-91AE-2CB9FEEF7BDA}" type="presParOf" srcId="{14A4458A-568F-4FD3-A900-8A63E04D9FD5}" destId="{8C819788-E432-49CD-A6B6-1E947225FE30}" srcOrd="1" destOrd="0" presId="urn:microsoft.com/office/officeart/2018/2/layout/IconVerticalSolidList"/>
    <dgm:cxn modelId="{E0C8D1D5-2DA1-4456-9140-0781FC1367D3}" type="presParOf" srcId="{14A4458A-568F-4FD3-A900-8A63E04D9FD5}" destId="{33FAB7FD-C0DA-48D3-80EE-95D4D3069CE3}" srcOrd="2" destOrd="0" presId="urn:microsoft.com/office/officeart/2018/2/layout/IconVerticalSolidList"/>
    <dgm:cxn modelId="{98AA9F45-6235-4B2B-8283-2EAF13E6DB1E}" type="presParOf" srcId="{14A4458A-568F-4FD3-A900-8A63E04D9FD5}" destId="{A52CEA86-6955-43AC-B56E-D977201019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C7E81-D757-4C4D-B074-35DB4EF378AE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8DF8B-3673-47C7-99AC-1F51B7BAA443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4697E-0054-44B1-9B47-49AA18A6BFEA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International ID</a:t>
          </a:r>
        </a:p>
      </dsp:txBody>
      <dsp:txXfrm>
        <a:off x="1834628" y="678"/>
        <a:ext cx="4469100" cy="1588423"/>
      </dsp:txXfrm>
    </dsp:sp>
    <dsp:sp modelId="{FCDC73ED-4B10-4AF4-9B72-290F3B1D3A73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4E72E-3AC1-475D-80CC-13CF5F2DA51B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B7738-0DC1-4F34-8630-423FC95E13A3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Declarations</a:t>
          </a:r>
        </a:p>
      </dsp:txBody>
      <dsp:txXfrm>
        <a:off x="1834628" y="1986207"/>
        <a:ext cx="4469100" cy="1588423"/>
      </dsp:txXfrm>
    </dsp:sp>
    <dsp:sp modelId="{10353B03-ED19-491B-AF99-24BA55E42B62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493C7-9F98-42C9-85A3-F32BB01D7FAC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E3EC5-AFB2-4882-B074-8E5F401ADE29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Formal Agreements</a:t>
          </a:r>
        </a:p>
      </dsp:txBody>
      <dsp:txXfrm>
        <a:off x="1834628" y="3971736"/>
        <a:ext cx="4469100" cy="1588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259AC-2788-4EB3-8429-7AADB915672B}">
      <dsp:nvSpPr>
        <dsp:cNvPr id="0" name=""/>
        <dsp:cNvSpPr/>
      </dsp:nvSpPr>
      <dsp:spPr>
        <a:xfrm>
          <a:off x="0" y="4344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8171F-87E9-4E9F-94A8-14DFADC347B4}">
      <dsp:nvSpPr>
        <dsp:cNvPr id="0" name=""/>
        <dsp:cNvSpPr/>
      </dsp:nvSpPr>
      <dsp:spPr>
        <a:xfrm>
          <a:off x="279920" y="212550"/>
          <a:ext cx="508947" cy="508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7B97-36CD-4316-A9DB-2AC6CFB910CD}">
      <dsp:nvSpPr>
        <dsp:cNvPr id="0" name=""/>
        <dsp:cNvSpPr/>
      </dsp:nvSpPr>
      <dsp:spPr>
        <a:xfrm>
          <a:off x="1068788" y="4344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unique and immutable identifier automatically generated by the platform</a:t>
          </a:r>
        </a:p>
      </dsp:txBody>
      <dsp:txXfrm>
        <a:off x="1068788" y="4344"/>
        <a:ext cx="5234940" cy="925358"/>
      </dsp:txXfrm>
    </dsp:sp>
    <dsp:sp modelId="{18D1A52F-AFE9-40D7-8488-6C700A7997AA}">
      <dsp:nvSpPr>
        <dsp:cNvPr id="0" name=""/>
        <dsp:cNvSpPr/>
      </dsp:nvSpPr>
      <dsp:spPr>
        <a:xfrm>
          <a:off x="0" y="1161042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1C976-270E-4F4B-AC78-E80355506840}">
      <dsp:nvSpPr>
        <dsp:cNvPr id="0" name=""/>
        <dsp:cNvSpPr/>
      </dsp:nvSpPr>
      <dsp:spPr>
        <a:xfrm>
          <a:off x="279920" y="1369247"/>
          <a:ext cx="508947" cy="508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A9DAB-141A-4EDD-BD76-3F26F70B7FC5}">
      <dsp:nvSpPr>
        <dsp:cNvPr id="0" name=""/>
        <dsp:cNvSpPr/>
      </dsp:nvSpPr>
      <dsp:spPr>
        <a:xfrm>
          <a:off x="1068788" y="1161042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Instead of selecting a username, this ID will serve as the person's permanent identifier internationally on the platform</a:t>
          </a:r>
        </a:p>
      </dsp:txBody>
      <dsp:txXfrm>
        <a:off x="1068788" y="1161042"/>
        <a:ext cx="5234940" cy="925358"/>
      </dsp:txXfrm>
    </dsp:sp>
    <dsp:sp modelId="{130E2D04-9356-4A01-8C3A-502AB1F363C5}">
      <dsp:nvSpPr>
        <dsp:cNvPr id="0" name=""/>
        <dsp:cNvSpPr/>
      </dsp:nvSpPr>
      <dsp:spPr>
        <a:xfrm>
          <a:off x="0" y="2317740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B128E-9CBE-4F89-AABD-F83A7640A626}">
      <dsp:nvSpPr>
        <dsp:cNvPr id="0" name=""/>
        <dsp:cNvSpPr/>
      </dsp:nvSpPr>
      <dsp:spPr>
        <a:xfrm>
          <a:off x="279920" y="2525945"/>
          <a:ext cx="508947" cy="508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64196-6DB7-4B52-8F6D-776E1C6244B8}">
      <dsp:nvSpPr>
        <dsp:cNvPr id="0" name=""/>
        <dsp:cNvSpPr/>
      </dsp:nvSpPr>
      <dsp:spPr>
        <a:xfrm>
          <a:off x="1068788" y="2317740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are required to use their real names</a:t>
          </a:r>
        </a:p>
      </dsp:txBody>
      <dsp:txXfrm>
        <a:off x="1068788" y="2317740"/>
        <a:ext cx="5234940" cy="925358"/>
      </dsp:txXfrm>
    </dsp:sp>
    <dsp:sp modelId="{915B0D58-C9E3-41B2-AE2E-DB9116F349DF}">
      <dsp:nvSpPr>
        <dsp:cNvPr id="0" name=""/>
        <dsp:cNvSpPr/>
      </dsp:nvSpPr>
      <dsp:spPr>
        <a:xfrm>
          <a:off x="0" y="3474438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9E913-A705-4D7C-9283-53DE067552A2}">
      <dsp:nvSpPr>
        <dsp:cNvPr id="0" name=""/>
        <dsp:cNvSpPr/>
      </dsp:nvSpPr>
      <dsp:spPr>
        <a:xfrm>
          <a:off x="279920" y="3682643"/>
          <a:ext cx="508947" cy="508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A5018-4AD1-46E4-9363-8B559F5C62A9}">
      <dsp:nvSpPr>
        <dsp:cNvPr id="0" name=""/>
        <dsp:cNvSpPr/>
      </dsp:nvSpPr>
      <dsp:spPr>
        <a:xfrm>
          <a:off x="1068788" y="3474438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platform is intended for formal civil actions, ensuring authenticity in interactions</a:t>
          </a:r>
        </a:p>
      </dsp:txBody>
      <dsp:txXfrm>
        <a:off x="1068788" y="3474438"/>
        <a:ext cx="5234940" cy="925358"/>
      </dsp:txXfrm>
    </dsp:sp>
    <dsp:sp modelId="{CE7DB929-02A3-46DD-8AE5-97F4C8E63BE6}">
      <dsp:nvSpPr>
        <dsp:cNvPr id="0" name=""/>
        <dsp:cNvSpPr/>
      </dsp:nvSpPr>
      <dsp:spPr>
        <a:xfrm>
          <a:off x="0" y="4631136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86DFE-C595-48EA-8E8E-477123776235}">
      <dsp:nvSpPr>
        <dsp:cNvPr id="0" name=""/>
        <dsp:cNvSpPr/>
      </dsp:nvSpPr>
      <dsp:spPr>
        <a:xfrm>
          <a:off x="279920" y="4839341"/>
          <a:ext cx="508947" cy="508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4CA24-0671-4CD0-9D32-D8FF197CC482}">
      <dsp:nvSpPr>
        <dsp:cNvPr id="0" name=""/>
        <dsp:cNvSpPr/>
      </dsp:nvSpPr>
      <dsp:spPr>
        <a:xfrm>
          <a:off x="1068788" y="4631136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user's profile is not shown publicly unless he/she makes a public declaration or a public agreement</a:t>
          </a:r>
        </a:p>
      </dsp:txBody>
      <dsp:txXfrm>
        <a:off x="1068788" y="4631136"/>
        <a:ext cx="5234940" cy="925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844C5-3AD9-43A1-AE5A-0CC18E5C7832}">
      <dsp:nvSpPr>
        <dsp:cNvPr id="0" name=""/>
        <dsp:cNvSpPr/>
      </dsp:nvSpPr>
      <dsp:spPr>
        <a:xfrm>
          <a:off x="1231954" y="368063"/>
          <a:ext cx="1063334" cy="1063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608AD-B20E-465A-9735-1B18DE88B590}">
      <dsp:nvSpPr>
        <dsp:cNvPr id="0" name=""/>
        <dsp:cNvSpPr/>
      </dsp:nvSpPr>
      <dsp:spPr>
        <a:xfrm>
          <a:off x="582138" y="1765048"/>
          <a:ext cx="23629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Formal agreements remain private unless all parties agree to make them public</a:t>
          </a:r>
        </a:p>
      </dsp:txBody>
      <dsp:txXfrm>
        <a:off x="582138" y="1765048"/>
        <a:ext cx="2362966" cy="720000"/>
      </dsp:txXfrm>
    </dsp:sp>
    <dsp:sp modelId="{A4A1E4C6-87C0-4433-801A-6548B4F86724}">
      <dsp:nvSpPr>
        <dsp:cNvPr id="0" name=""/>
        <dsp:cNvSpPr/>
      </dsp:nvSpPr>
      <dsp:spPr>
        <a:xfrm>
          <a:off x="4008439" y="368063"/>
          <a:ext cx="1063334" cy="1063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CE989-643C-4A3A-9F4C-75018BEDF83A}">
      <dsp:nvSpPr>
        <dsp:cNvPr id="0" name=""/>
        <dsp:cNvSpPr/>
      </dsp:nvSpPr>
      <dsp:spPr>
        <a:xfrm>
          <a:off x="3358624" y="1765048"/>
          <a:ext cx="23629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Only those granted access by one of the parties will be able to view such agreements</a:t>
          </a:r>
        </a:p>
      </dsp:txBody>
      <dsp:txXfrm>
        <a:off x="3358624" y="1765048"/>
        <a:ext cx="2362966" cy="720000"/>
      </dsp:txXfrm>
    </dsp:sp>
    <dsp:sp modelId="{E9E42494-CCBC-45B1-8D73-B61EACDAFF22}">
      <dsp:nvSpPr>
        <dsp:cNvPr id="0" name=""/>
        <dsp:cNvSpPr/>
      </dsp:nvSpPr>
      <dsp:spPr>
        <a:xfrm>
          <a:off x="2620197" y="3075790"/>
          <a:ext cx="1063334" cy="1063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52492-1B4F-445D-9A6D-F8FBAED4C563}">
      <dsp:nvSpPr>
        <dsp:cNvPr id="0" name=""/>
        <dsp:cNvSpPr/>
      </dsp:nvSpPr>
      <dsp:spPr>
        <a:xfrm>
          <a:off x="1970381" y="4472775"/>
          <a:ext cx="23629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Legal entities can provide adhesion contracts for customers, allowing them to sign these contracts electronically</a:t>
          </a:r>
        </a:p>
      </dsp:txBody>
      <dsp:txXfrm>
        <a:off x="1970381" y="4472775"/>
        <a:ext cx="236296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F4CFE-B6A5-4828-8630-789B434A1EB1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2BC54-5937-4B6C-9434-F41738DA7264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E1AE8-2507-4F43-B0D3-D015F5EDEAD5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Frontend: React</a:t>
          </a:r>
        </a:p>
      </dsp:txBody>
      <dsp:txXfrm>
        <a:off x="1351039" y="2307"/>
        <a:ext cx="4952689" cy="1169731"/>
      </dsp:txXfrm>
    </dsp:sp>
    <dsp:sp modelId="{EA7EC1C9-3776-4D49-99EA-72F3BBDBA0F1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6FD44-6E9C-4594-B8BC-7E9EA437EADC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124EA-5C54-4DA7-A3F3-18C527B0A5D7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Backend: Django</a:t>
          </a:r>
        </a:p>
      </dsp:txBody>
      <dsp:txXfrm>
        <a:off x="1351039" y="1464471"/>
        <a:ext cx="4952689" cy="1169731"/>
      </dsp:txXfrm>
    </dsp:sp>
    <dsp:sp modelId="{36F778CA-CC85-4DC0-AC2A-CBC1574F0ECB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839A3-A63F-4C35-97A3-1EAB7EB0E0D0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49092-A51A-4BFD-931D-647903C035CA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Database: SQLite</a:t>
          </a:r>
        </a:p>
      </dsp:txBody>
      <dsp:txXfrm>
        <a:off x="1351039" y="2926635"/>
        <a:ext cx="4952689" cy="1169731"/>
      </dsp:txXfrm>
    </dsp:sp>
    <dsp:sp modelId="{338D62F1-8E5C-4902-BB4A-A5445AC78A43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9788-E432-49CD-A6B6-1E947225FE30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CEA86-6955-43AC-B56E-D97720101991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Platform: AWS</a:t>
          </a:r>
        </a:p>
      </dsp:txBody>
      <dsp:txXfrm>
        <a:off x="1351039" y="4388799"/>
        <a:ext cx="4952689" cy="116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35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3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0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6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8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28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26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2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0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0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ocument-agreement-documents-sign-42833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5DD7A-A0A0-078B-923B-C1EA7DDA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22" r="6581" b="5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85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DD2F353-9DCF-15AD-B712-4570E928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14" r="44895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What can be delivered in about three weeks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/>
              <a:t>Basic backend and frontend code Feature for comments on public declaration</a:t>
            </a:r>
          </a:p>
        </p:txBody>
      </p:sp>
    </p:spTree>
    <p:extLst>
      <p:ext uri="{BB962C8B-B14F-4D97-AF65-F5344CB8AC3E}">
        <p14:creationId xmlns:p14="http://schemas.microsoft.com/office/powerpoint/2010/main" val="4422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lose-up of a pen on a paper&#10;&#10;Description automatically generated">
            <a:extLst>
              <a:ext uri="{FF2B5EF4-FFF2-40B4-BE49-F238E27FC236}">
                <a16:creationId xmlns:a16="http://schemas.microsoft.com/office/drawing/2014/main" id="{D786626A-6C1A-6DB6-DB85-E22BDDC0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208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Network Platform for Civil Actions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5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6E58F27-D87D-B583-080A-12C40818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9565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44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network formed by white dots">
            <a:extLst>
              <a:ext uri="{FF2B5EF4-FFF2-40B4-BE49-F238E27FC236}">
                <a16:creationId xmlns:a16="http://schemas.microsoft.com/office/drawing/2014/main" id="{3196EF8B-4D08-44C9-A897-95AF4DA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05" r="1304" b="-6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InterId</a:t>
            </a:r>
            <a:r>
              <a:rPr lang="en-US"/>
              <a:t> is a network platform designed for users to register civil actions, such as public declarations or agreements between two or more users</a:t>
            </a:r>
          </a:p>
        </p:txBody>
      </p:sp>
    </p:spTree>
    <p:extLst>
      <p:ext uri="{BB962C8B-B14F-4D97-AF65-F5344CB8AC3E}">
        <p14:creationId xmlns:p14="http://schemas.microsoft.com/office/powerpoint/2010/main" val="13860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Open International ID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65BFBA4-1D4D-C95A-48F8-5D1BA7C9C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03292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84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8A59A189-6ED6-5B37-9E55-591D79C4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88" r="421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Public Declarations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/>
              <a:t>A formal statement made by an individual or entity to announce or document a significant action, decision, or event, which is intended to be accessible to the public, ensuring transparency and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67739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Formal Agreements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3EA33CC-5F92-7529-6EC2-D9F36DD78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47319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97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728F7B9F-04C0-CA42-AEC2-9D04D68D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82" r="23511" b="1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Rules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/>
              <a:t>Users on </a:t>
            </a:r>
            <a:r>
              <a:rPr 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InterId</a:t>
            </a:r>
            <a:r>
              <a:rPr lang="en-US"/>
              <a:t> cannot delete any content</a:t>
            </a:r>
          </a:p>
          <a:p>
            <a:pPr lvl="0"/>
            <a:r>
              <a:rPr lang="en-US"/>
              <a:t>The declarant may allow comments on their declarations, and users can optionally delete their own comments</a:t>
            </a:r>
          </a:p>
        </p:txBody>
      </p:sp>
    </p:spTree>
    <p:extLst>
      <p:ext uri="{BB962C8B-B14F-4D97-AF65-F5344CB8AC3E}">
        <p14:creationId xmlns:p14="http://schemas.microsoft.com/office/powerpoint/2010/main" val="405610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Technologies To Be Used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4D5A152-9AFC-B4AE-4A78-9285247E3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46252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1415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Noto Sans</vt:lpstr>
      <vt:lpstr>ShapesVTI</vt:lpstr>
      <vt:lpstr>InterId</vt:lpstr>
      <vt:lpstr>Abstract</vt:lpstr>
      <vt:lpstr>Overview</vt:lpstr>
      <vt:lpstr>Abstract</vt:lpstr>
      <vt:lpstr>Open International ID</vt:lpstr>
      <vt:lpstr>Public Declarations</vt:lpstr>
      <vt:lpstr>Formal Agreements</vt:lpstr>
      <vt:lpstr>Rules</vt:lpstr>
      <vt:lpstr>Technologies To Be Used</vt:lpstr>
      <vt:lpstr>What can be delivered in about three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Bandeira</dc:creator>
  <cp:lastModifiedBy>Eduardo Willians Oliveira Bandeira De Melo</cp:lastModifiedBy>
  <cp:revision>2</cp:revision>
  <dcterms:created xsi:type="dcterms:W3CDTF">2024-10-11T00:23:59Z</dcterms:created>
  <dcterms:modified xsi:type="dcterms:W3CDTF">2024-10-11T00:53:07Z</dcterms:modified>
</cp:coreProperties>
</file>