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iSa3oiSEYThBipNL0hTPettrgh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2: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9: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1" name="Shape 11"/>
        <p:cNvGrpSpPr/>
        <p:nvPr/>
      </p:nvGrpSpPr>
      <p:grpSpPr>
        <a:xfrm>
          <a:off x="0" y="0"/>
          <a:ext cx="0" cy="0"/>
          <a:chOff x="0" y="0"/>
          <a:chExt cx="0" cy="0"/>
        </a:xfrm>
      </p:grpSpPr>
      <p:sp>
        <p:nvSpPr>
          <p:cNvPr id="12" name="Google Shape;12;g1f31b14852e_0_6"/>
          <p:cNvSpPr txBox="1"/>
          <p:nvPr>
            <p:ph type="ctrTitle"/>
          </p:nvPr>
        </p:nvSpPr>
        <p:spPr>
          <a:xfrm>
            <a:off x="685800" y="1122363"/>
            <a:ext cx="7772400" cy="2387700"/>
          </a:xfrm>
          <a:prstGeom prst="rect">
            <a:avLst/>
          </a:prstGeom>
          <a:noFill/>
          <a:ln>
            <a:noFill/>
          </a:ln>
        </p:spPr>
        <p:txBody>
          <a:bodyPr anchorCtr="0" anchor="b" bIns="91425" lIns="91425" spcFirstLastPara="1" rIns="91425" wrap="square" tIns="91425">
            <a:noAutofit/>
          </a:bodyPr>
          <a:lstStyle>
            <a:lvl1pPr indent="0" lvl="0" mar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3" name="Google Shape;13;g1f31b14852e_0_6"/>
          <p:cNvSpPr txBox="1"/>
          <p:nvPr>
            <p:ph idx="1" type="subTitle"/>
          </p:nvPr>
        </p:nvSpPr>
        <p:spPr>
          <a:xfrm>
            <a:off x="1143000" y="3602038"/>
            <a:ext cx="6858000" cy="1655700"/>
          </a:xfrm>
          <a:prstGeom prst="rect">
            <a:avLst/>
          </a:prstGeom>
          <a:noFill/>
          <a:ln>
            <a:noFill/>
          </a:ln>
        </p:spPr>
        <p:txBody>
          <a:bodyPr anchorCtr="0" anchor="t" bIns="91425" lIns="91425" spcFirstLastPara="1" rIns="91425" wrap="square" tIns="91425">
            <a:noAutofit/>
          </a:bodyPr>
          <a:lstStyle>
            <a:lvl1pPr indent="0" lvl="0" mar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g1f31b14852e_0_6"/>
          <p:cNvSpPr txBox="1"/>
          <p:nvPr>
            <p:ph idx="10" type="dt"/>
          </p:nvPr>
        </p:nvSpPr>
        <p:spPr>
          <a:xfrm>
            <a:off x="628650" y="6356351"/>
            <a:ext cx="2057400" cy="365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g1f31b14852e_0_6"/>
          <p:cNvSpPr txBox="1"/>
          <p:nvPr>
            <p:ph idx="11" type="ftr"/>
          </p:nvPr>
        </p:nvSpPr>
        <p:spPr>
          <a:xfrm>
            <a:off x="3028950" y="6356351"/>
            <a:ext cx="3086100" cy="365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g1f31b14852e_0_6"/>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68" name="Shape 68"/>
        <p:cNvGrpSpPr/>
        <p:nvPr/>
      </p:nvGrpSpPr>
      <p:grpSpPr>
        <a:xfrm>
          <a:off x="0" y="0"/>
          <a:ext cx="0" cy="0"/>
          <a:chOff x="0" y="0"/>
          <a:chExt cx="0" cy="0"/>
        </a:xfrm>
      </p:grpSpPr>
      <p:sp>
        <p:nvSpPr>
          <p:cNvPr id="69" name="Google Shape;69;g1f31b14852e_0_63"/>
          <p:cNvSpPr txBox="1"/>
          <p:nvPr>
            <p:ph type="title"/>
          </p:nvPr>
        </p:nvSpPr>
        <p:spPr>
          <a:xfrm>
            <a:off x="628650" y="365126"/>
            <a:ext cx="7886700" cy="132570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0" name="Google Shape;70;g1f31b14852e_0_63"/>
          <p:cNvSpPr txBox="1"/>
          <p:nvPr>
            <p:ph idx="1" type="body"/>
          </p:nvPr>
        </p:nvSpPr>
        <p:spPr>
          <a:xfrm rot="5400000">
            <a:off x="2396400" y="57875"/>
            <a:ext cx="4351200" cy="78867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Google Shape;71;g1f31b14852e_0_63"/>
          <p:cNvSpPr txBox="1"/>
          <p:nvPr>
            <p:ph idx="10" type="dt"/>
          </p:nvPr>
        </p:nvSpPr>
        <p:spPr>
          <a:xfrm>
            <a:off x="628650" y="6356351"/>
            <a:ext cx="2057400" cy="365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g1f31b14852e_0_63"/>
          <p:cNvSpPr txBox="1"/>
          <p:nvPr>
            <p:ph idx="11" type="ftr"/>
          </p:nvPr>
        </p:nvSpPr>
        <p:spPr>
          <a:xfrm>
            <a:off x="3028950" y="6356351"/>
            <a:ext cx="3086100" cy="365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g1f31b14852e_0_63"/>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is" type="vertTitleAndTx">
  <p:cSld name="VERTICAL_TITLE_AND_VERTICAL_TEXT">
    <p:spTree>
      <p:nvGrpSpPr>
        <p:cNvPr id="74" name="Shape 74"/>
        <p:cNvGrpSpPr/>
        <p:nvPr/>
      </p:nvGrpSpPr>
      <p:grpSpPr>
        <a:xfrm>
          <a:off x="0" y="0"/>
          <a:ext cx="0" cy="0"/>
          <a:chOff x="0" y="0"/>
          <a:chExt cx="0" cy="0"/>
        </a:xfrm>
      </p:grpSpPr>
      <p:sp>
        <p:nvSpPr>
          <p:cNvPr id="75" name="Google Shape;75;g1f31b14852e_0_69"/>
          <p:cNvSpPr txBox="1"/>
          <p:nvPr>
            <p:ph type="title"/>
          </p:nvPr>
        </p:nvSpPr>
        <p:spPr>
          <a:xfrm rot="5400000">
            <a:off x="4623600" y="2285275"/>
            <a:ext cx="5811900" cy="197160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6" name="Google Shape;76;g1f31b14852e_0_69"/>
          <p:cNvSpPr txBox="1"/>
          <p:nvPr>
            <p:ph idx="1" type="body"/>
          </p:nvPr>
        </p:nvSpPr>
        <p:spPr>
          <a:xfrm rot="5400000">
            <a:off x="623025" y="370675"/>
            <a:ext cx="5811900" cy="58008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g1f31b14852e_0_69"/>
          <p:cNvSpPr txBox="1"/>
          <p:nvPr>
            <p:ph idx="10" type="dt"/>
          </p:nvPr>
        </p:nvSpPr>
        <p:spPr>
          <a:xfrm>
            <a:off x="628650" y="6356351"/>
            <a:ext cx="2057400" cy="365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g1f31b14852e_0_69"/>
          <p:cNvSpPr txBox="1"/>
          <p:nvPr>
            <p:ph idx="11" type="ftr"/>
          </p:nvPr>
        </p:nvSpPr>
        <p:spPr>
          <a:xfrm>
            <a:off x="3028950" y="6356351"/>
            <a:ext cx="3086100" cy="365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g1f31b14852e_0_69"/>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0" name="Shape 80"/>
        <p:cNvGrpSpPr/>
        <p:nvPr/>
      </p:nvGrpSpPr>
      <p:grpSpPr>
        <a:xfrm>
          <a:off x="0" y="0"/>
          <a:ext cx="0" cy="0"/>
          <a:chOff x="0" y="0"/>
          <a:chExt cx="0" cy="0"/>
        </a:xfrm>
      </p:grpSpPr>
      <p:sp>
        <p:nvSpPr>
          <p:cNvPr id="81" name="Google Shape;81;g1f31b14852e_0_75"/>
          <p:cNvSpPr txBox="1"/>
          <p:nvPr>
            <p:ph type="title"/>
          </p:nvPr>
        </p:nvSpPr>
        <p:spPr>
          <a:xfrm>
            <a:off x="311700" y="593367"/>
            <a:ext cx="8520600" cy="763500"/>
          </a:xfrm>
          <a:prstGeom prst="rect">
            <a:avLst/>
          </a:prstGeom>
        </p:spPr>
        <p:txBody>
          <a:bodyPr anchorCtr="0" anchor="ctr" bIns="91425" lIns="91425" spcFirstLastPara="1" rIns="91425" wrap="square" tIns="91425">
            <a:no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2" name="Google Shape;82;g1f31b14852e_0_75"/>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406400" lvl="0" marL="457200" rtl="0">
              <a:spcBef>
                <a:spcPts val="1000"/>
              </a:spcBef>
              <a:spcAft>
                <a:spcPts val="0"/>
              </a:spcAft>
              <a:buSzPts val="2800"/>
              <a:buChar char="•"/>
              <a:defRPr/>
            </a:lvl1pPr>
            <a:lvl2pPr indent="-381000" lvl="1" marL="914400" rtl="0">
              <a:spcBef>
                <a:spcPts val="500"/>
              </a:spcBef>
              <a:spcAft>
                <a:spcPts val="0"/>
              </a:spcAft>
              <a:buSzPts val="2400"/>
              <a:buChar char="•"/>
              <a:defRPr/>
            </a:lvl2pPr>
            <a:lvl3pPr indent="-355600" lvl="2" marL="1371600" rtl="0">
              <a:spcBef>
                <a:spcPts val="500"/>
              </a:spcBef>
              <a:spcAft>
                <a:spcPts val="0"/>
              </a:spcAft>
              <a:buSzPts val="2000"/>
              <a:buChar char="•"/>
              <a:defRPr/>
            </a:lvl3pPr>
            <a:lvl4pPr indent="-342900" lvl="3" marL="1828800" rtl="0">
              <a:spcBef>
                <a:spcPts val="500"/>
              </a:spcBef>
              <a:spcAft>
                <a:spcPts val="0"/>
              </a:spcAft>
              <a:buSzPts val="1800"/>
              <a:buChar char="•"/>
              <a:defRPr/>
            </a:lvl4pPr>
            <a:lvl5pPr indent="-342900" lvl="4" marL="2286000" rtl="0">
              <a:spcBef>
                <a:spcPts val="500"/>
              </a:spcBef>
              <a:spcAft>
                <a:spcPts val="0"/>
              </a:spcAft>
              <a:buSzPts val="1800"/>
              <a:buChar char="•"/>
              <a:defRPr/>
            </a:lvl5pPr>
            <a:lvl6pPr indent="-342900" lvl="5" marL="2743200" rtl="0">
              <a:spcBef>
                <a:spcPts val="500"/>
              </a:spcBef>
              <a:spcAft>
                <a:spcPts val="0"/>
              </a:spcAft>
              <a:buSzPts val="1800"/>
              <a:buChar char="•"/>
              <a:defRPr/>
            </a:lvl6pPr>
            <a:lvl7pPr indent="-342900" lvl="6" marL="3200400" rtl="0">
              <a:spcBef>
                <a:spcPts val="500"/>
              </a:spcBef>
              <a:spcAft>
                <a:spcPts val="0"/>
              </a:spcAft>
              <a:buSzPts val="1800"/>
              <a:buChar char="•"/>
              <a:defRPr/>
            </a:lvl7pPr>
            <a:lvl8pPr indent="-342900" lvl="7" marL="3657600" rtl="0">
              <a:spcBef>
                <a:spcPts val="500"/>
              </a:spcBef>
              <a:spcAft>
                <a:spcPts val="0"/>
              </a:spcAft>
              <a:buSzPts val="1800"/>
              <a:buChar char="•"/>
              <a:defRPr/>
            </a:lvl8pPr>
            <a:lvl9pPr indent="-342900" lvl="8" marL="4114800" rtl="0">
              <a:spcBef>
                <a:spcPts val="500"/>
              </a:spcBef>
              <a:spcAft>
                <a:spcPts val="0"/>
              </a:spcAft>
              <a:buSzPts val="1800"/>
              <a:buChar char="•"/>
              <a:defRPr/>
            </a:lvl9pPr>
          </a:lstStyle>
          <a:p/>
        </p:txBody>
      </p:sp>
      <p:sp>
        <p:nvSpPr>
          <p:cNvPr id="83" name="Google Shape;83;g1f31b14852e_0_75"/>
          <p:cNvSpPr txBox="1"/>
          <p:nvPr>
            <p:ph idx="12" type="sldNum"/>
          </p:nvPr>
        </p:nvSpPr>
        <p:spPr>
          <a:xfrm>
            <a:off x="8472458" y="6217622"/>
            <a:ext cx="548700" cy="5247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17" name="Shape 17"/>
        <p:cNvGrpSpPr/>
        <p:nvPr/>
      </p:nvGrpSpPr>
      <p:grpSpPr>
        <a:xfrm>
          <a:off x="0" y="0"/>
          <a:ext cx="0" cy="0"/>
          <a:chOff x="0" y="0"/>
          <a:chExt cx="0" cy="0"/>
        </a:xfrm>
      </p:grpSpPr>
      <p:sp>
        <p:nvSpPr>
          <p:cNvPr id="18" name="Google Shape;18;g1f31b14852e_0_12"/>
          <p:cNvSpPr txBox="1"/>
          <p:nvPr>
            <p:ph type="title"/>
          </p:nvPr>
        </p:nvSpPr>
        <p:spPr>
          <a:xfrm>
            <a:off x="628650" y="365126"/>
            <a:ext cx="7886700" cy="132570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9" name="Google Shape;19;g1f31b14852e_0_12"/>
          <p:cNvSpPr txBox="1"/>
          <p:nvPr>
            <p:ph idx="1" type="body"/>
          </p:nvPr>
        </p:nvSpPr>
        <p:spPr>
          <a:xfrm>
            <a:off x="628650" y="1825625"/>
            <a:ext cx="7886700" cy="43512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g1f31b14852e_0_12"/>
          <p:cNvSpPr txBox="1"/>
          <p:nvPr>
            <p:ph idx="10" type="dt"/>
          </p:nvPr>
        </p:nvSpPr>
        <p:spPr>
          <a:xfrm>
            <a:off x="628650" y="6356351"/>
            <a:ext cx="2057400" cy="365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g1f31b14852e_0_12"/>
          <p:cNvSpPr txBox="1"/>
          <p:nvPr>
            <p:ph idx="11" type="ftr"/>
          </p:nvPr>
        </p:nvSpPr>
        <p:spPr>
          <a:xfrm>
            <a:off x="3028950" y="6356351"/>
            <a:ext cx="3086100" cy="365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g1f31b14852e_0_12"/>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23" name="Shape 23"/>
        <p:cNvGrpSpPr/>
        <p:nvPr/>
      </p:nvGrpSpPr>
      <p:grpSpPr>
        <a:xfrm>
          <a:off x="0" y="0"/>
          <a:ext cx="0" cy="0"/>
          <a:chOff x="0" y="0"/>
          <a:chExt cx="0" cy="0"/>
        </a:xfrm>
      </p:grpSpPr>
      <p:sp>
        <p:nvSpPr>
          <p:cNvPr id="24" name="Google Shape;24;g1f31b14852e_0_18"/>
          <p:cNvSpPr txBox="1"/>
          <p:nvPr>
            <p:ph type="title"/>
          </p:nvPr>
        </p:nvSpPr>
        <p:spPr>
          <a:xfrm>
            <a:off x="623888" y="1709739"/>
            <a:ext cx="7886700" cy="2852700"/>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5" name="Google Shape;25;g1f31b14852e_0_18"/>
          <p:cNvSpPr txBox="1"/>
          <p:nvPr>
            <p:ph idx="1" type="body"/>
          </p:nvPr>
        </p:nvSpPr>
        <p:spPr>
          <a:xfrm>
            <a:off x="623888" y="4589464"/>
            <a:ext cx="7886700" cy="1500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6" name="Google Shape;26;g1f31b14852e_0_18"/>
          <p:cNvSpPr txBox="1"/>
          <p:nvPr>
            <p:ph idx="10" type="dt"/>
          </p:nvPr>
        </p:nvSpPr>
        <p:spPr>
          <a:xfrm>
            <a:off x="628650" y="6356351"/>
            <a:ext cx="2057400" cy="365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g1f31b14852e_0_18"/>
          <p:cNvSpPr txBox="1"/>
          <p:nvPr>
            <p:ph idx="11" type="ftr"/>
          </p:nvPr>
        </p:nvSpPr>
        <p:spPr>
          <a:xfrm>
            <a:off x="3028950" y="6356351"/>
            <a:ext cx="3086100" cy="365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g1f31b14852e_0_18"/>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29" name="Shape 29"/>
        <p:cNvGrpSpPr/>
        <p:nvPr/>
      </p:nvGrpSpPr>
      <p:grpSpPr>
        <a:xfrm>
          <a:off x="0" y="0"/>
          <a:ext cx="0" cy="0"/>
          <a:chOff x="0" y="0"/>
          <a:chExt cx="0" cy="0"/>
        </a:xfrm>
      </p:grpSpPr>
      <p:sp>
        <p:nvSpPr>
          <p:cNvPr id="30" name="Google Shape;30;g1f31b14852e_0_24"/>
          <p:cNvSpPr txBox="1"/>
          <p:nvPr>
            <p:ph type="title"/>
          </p:nvPr>
        </p:nvSpPr>
        <p:spPr>
          <a:xfrm>
            <a:off x="628650" y="365126"/>
            <a:ext cx="7886700" cy="132570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1" name="Google Shape;31;g1f31b14852e_0_24"/>
          <p:cNvSpPr txBox="1"/>
          <p:nvPr>
            <p:ph idx="1" type="body"/>
          </p:nvPr>
        </p:nvSpPr>
        <p:spPr>
          <a:xfrm>
            <a:off x="628650" y="1825625"/>
            <a:ext cx="3886200" cy="43512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g1f31b14852e_0_24"/>
          <p:cNvSpPr txBox="1"/>
          <p:nvPr>
            <p:ph idx="2" type="body"/>
          </p:nvPr>
        </p:nvSpPr>
        <p:spPr>
          <a:xfrm>
            <a:off x="4629150" y="1825625"/>
            <a:ext cx="3886200" cy="43512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g1f31b14852e_0_24"/>
          <p:cNvSpPr txBox="1"/>
          <p:nvPr>
            <p:ph idx="10" type="dt"/>
          </p:nvPr>
        </p:nvSpPr>
        <p:spPr>
          <a:xfrm>
            <a:off x="628650" y="6356351"/>
            <a:ext cx="2057400" cy="365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g1f31b14852e_0_24"/>
          <p:cNvSpPr txBox="1"/>
          <p:nvPr>
            <p:ph idx="11" type="ftr"/>
          </p:nvPr>
        </p:nvSpPr>
        <p:spPr>
          <a:xfrm>
            <a:off x="3028950" y="6356351"/>
            <a:ext cx="3086100" cy="365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g1f31b14852e_0_24"/>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36" name="Shape 36"/>
        <p:cNvGrpSpPr/>
        <p:nvPr/>
      </p:nvGrpSpPr>
      <p:grpSpPr>
        <a:xfrm>
          <a:off x="0" y="0"/>
          <a:ext cx="0" cy="0"/>
          <a:chOff x="0" y="0"/>
          <a:chExt cx="0" cy="0"/>
        </a:xfrm>
      </p:grpSpPr>
      <p:sp>
        <p:nvSpPr>
          <p:cNvPr id="37" name="Google Shape;37;g1f31b14852e_0_31"/>
          <p:cNvSpPr txBox="1"/>
          <p:nvPr>
            <p:ph type="title"/>
          </p:nvPr>
        </p:nvSpPr>
        <p:spPr>
          <a:xfrm>
            <a:off x="629841" y="365126"/>
            <a:ext cx="7886700" cy="132570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8" name="Google Shape;38;g1f31b14852e_0_31"/>
          <p:cNvSpPr txBox="1"/>
          <p:nvPr>
            <p:ph idx="1" type="body"/>
          </p:nvPr>
        </p:nvSpPr>
        <p:spPr>
          <a:xfrm>
            <a:off x="629842" y="1681163"/>
            <a:ext cx="3868200" cy="8241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g1f31b14852e_0_31"/>
          <p:cNvSpPr txBox="1"/>
          <p:nvPr>
            <p:ph idx="2" type="body"/>
          </p:nvPr>
        </p:nvSpPr>
        <p:spPr>
          <a:xfrm>
            <a:off x="629842" y="2505075"/>
            <a:ext cx="3868200" cy="36843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g1f31b14852e_0_31"/>
          <p:cNvSpPr txBox="1"/>
          <p:nvPr>
            <p:ph idx="3" type="body"/>
          </p:nvPr>
        </p:nvSpPr>
        <p:spPr>
          <a:xfrm>
            <a:off x="4629150" y="1681163"/>
            <a:ext cx="3887400" cy="8241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Google Shape;41;g1f31b14852e_0_31"/>
          <p:cNvSpPr txBox="1"/>
          <p:nvPr>
            <p:ph idx="4" type="body"/>
          </p:nvPr>
        </p:nvSpPr>
        <p:spPr>
          <a:xfrm>
            <a:off x="4629150" y="2505075"/>
            <a:ext cx="3887400" cy="36843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g1f31b14852e_0_31"/>
          <p:cNvSpPr txBox="1"/>
          <p:nvPr>
            <p:ph idx="10" type="dt"/>
          </p:nvPr>
        </p:nvSpPr>
        <p:spPr>
          <a:xfrm>
            <a:off x="628650" y="6356351"/>
            <a:ext cx="2057400" cy="365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g1f31b14852e_0_31"/>
          <p:cNvSpPr txBox="1"/>
          <p:nvPr>
            <p:ph idx="11" type="ftr"/>
          </p:nvPr>
        </p:nvSpPr>
        <p:spPr>
          <a:xfrm>
            <a:off x="3028950" y="6356351"/>
            <a:ext cx="3086100" cy="365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g1f31b14852e_0_31"/>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45" name="Shape 45"/>
        <p:cNvGrpSpPr/>
        <p:nvPr/>
      </p:nvGrpSpPr>
      <p:grpSpPr>
        <a:xfrm>
          <a:off x="0" y="0"/>
          <a:ext cx="0" cy="0"/>
          <a:chOff x="0" y="0"/>
          <a:chExt cx="0" cy="0"/>
        </a:xfrm>
      </p:grpSpPr>
      <p:sp>
        <p:nvSpPr>
          <p:cNvPr id="46" name="Google Shape;46;g1f31b14852e_0_40"/>
          <p:cNvSpPr txBox="1"/>
          <p:nvPr>
            <p:ph type="title"/>
          </p:nvPr>
        </p:nvSpPr>
        <p:spPr>
          <a:xfrm>
            <a:off x="628650" y="365126"/>
            <a:ext cx="7886700" cy="132570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7" name="Google Shape;47;g1f31b14852e_0_40"/>
          <p:cNvSpPr txBox="1"/>
          <p:nvPr>
            <p:ph idx="10" type="dt"/>
          </p:nvPr>
        </p:nvSpPr>
        <p:spPr>
          <a:xfrm>
            <a:off x="628650" y="6356351"/>
            <a:ext cx="2057400" cy="365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g1f31b14852e_0_40"/>
          <p:cNvSpPr txBox="1"/>
          <p:nvPr>
            <p:ph idx="11" type="ftr"/>
          </p:nvPr>
        </p:nvSpPr>
        <p:spPr>
          <a:xfrm>
            <a:off x="3028950" y="6356351"/>
            <a:ext cx="3086100" cy="365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g1f31b14852e_0_40"/>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50" name="Shape 50"/>
        <p:cNvGrpSpPr/>
        <p:nvPr/>
      </p:nvGrpSpPr>
      <p:grpSpPr>
        <a:xfrm>
          <a:off x="0" y="0"/>
          <a:ext cx="0" cy="0"/>
          <a:chOff x="0" y="0"/>
          <a:chExt cx="0" cy="0"/>
        </a:xfrm>
      </p:grpSpPr>
      <p:sp>
        <p:nvSpPr>
          <p:cNvPr id="51" name="Google Shape;51;g1f31b14852e_0_45"/>
          <p:cNvSpPr txBox="1"/>
          <p:nvPr>
            <p:ph idx="10" type="dt"/>
          </p:nvPr>
        </p:nvSpPr>
        <p:spPr>
          <a:xfrm>
            <a:off x="628650" y="6356351"/>
            <a:ext cx="2057400" cy="365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g1f31b14852e_0_45"/>
          <p:cNvSpPr txBox="1"/>
          <p:nvPr>
            <p:ph idx="11" type="ftr"/>
          </p:nvPr>
        </p:nvSpPr>
        <p:spPr>
          <a:xfrm>
            <a:off x="3028950" y="6356351"/>
            <a:ext cx="3086100" cy="365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g1f31b14852e_0_45"/>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54" name="Shape 54"/>
        <p:cNvGrpSpPr/>
        <p:nvPr/>
      </p:nvGrpSpPr>
      <p:grpSpPr>
        <a:xfrm>
          <a:off x="0" y="0"/>
          <a:ext cx="0" cy="0"/>
          <a:chOff x="0" y="0"/>
          <a:chExt cx="0" cy="0"/>
        </a:xfrm>
      </p:grpSpPr>
      <p:sp>
        <p:nvSpPr>
          <p:cNvPr id="55" name="Google Shape;55;g1f31b14852e_0_49"/>
          <p:cNvSpPr txBox="1"/>
          <p:nvPr>
            <p:ph type="title"/>
          </p:nvPr>
        </p:nvSpPr>
        <p:spPr>
          <a:xfrm>
            <a:off x="629841" y="457200"/>
            <a:ext cx="2949300" cy="1599900"/>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6" name="Google Shape;56;g1f31b14852e_0_49"/>
          <p:cNvSpPr txBox="1"/>
          <p:nvPr>
            <p:ph idx="1" type="body"/>
          </p:nvPr>
        </p:nvSpPr>
        <p:spPr>
          <a:xfrm>
            <a:off x="3887391" y="987426"/>
            <a:ext cx="4629300" cy="48735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g1f31b14852e_0_49"/>
          <p:cNvSpPr txBox="1"/>
          <p:nvPr>
            <p:ph idx="2" type="body"/>
          </p:nvPr>
        </p:nvSpPr>
        <p:spPr>
          <a:xfrm>
            <a:off x="629841" y="2057400"/>
            <a:ext cx="2949300" cy="38115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Google Shape;58;g1f31b14852e_0_49"/>
          <p:cNvSpPr txBox="1"/>
          <p:nvPr>
            <p:ph idx="10" type="dt"/>
          </p:nvPr>
        </p:nvSpPr>
        <p:spPr>
          <a:xfrm>
            <a:off x="628650" y="6356351"/>
            <a:ext cx="2057400" cy="365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g1f31b14852e_0_49"/>
          <p:cNvSpPr txBox="1"/>
          <p:nvPr>
            <p:ph idx="11" type="ftr"/>
          </p:nvPr>
        </p:nvSpPr>
        <p:spPr>
          <a:xfrm>
            <a:off x="3028950" y="6356351"/>
            <a:ext cx="3086100" cy="365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g1f31b14852e_0_49"/>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61" name="Shape 61"/>
        <p:cNvGrpSpPr/>
        <p:nvPr/>
      </p:nvGrpSpPr>
      <p:grpSpPr>
        <a:xfrm>
          <a:off x="0" y="0"/>
          <a:ext cx="0" cy="0"/>
          <a:chOff x="0" y="0"/>
          <a:chExt cx="0" cy="0"/>
        </a:xfrm>
      </p:grpSpPr>
      <p:sp>
        <p:nvSpPr>
          <p:cNvPr id="62" name="Google Shape;62;g1f31b14852e_0_56"/>
          <p:cNvSpPr txBox="1"/>
          <p:nvPr>
            <p:ph type="title"/>
          </p:nvPr>
        </p:nvSpPr>
        <p:spPr>
          <a:xfrm>
            <a:off x="629841" y="457200"/>
            <a:ext cx="2949300" cy="1599900"/>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3" name="Google Shape;63;g1f31b14852e_0_56"/>
          <p:cNvSpPr/>
          <p:nvPr>
            <p:ph idx="2" type="pic"/>
          </p:nvPr>
        </p:nvSpPr>
        <p:spPr>
          <a:xfrm>
            <a:off x="3887391" y="987426"/>
            <a:ext cx="4629300" cy="4873500"/>
          </a:xfrm>
          <a:prstGeom prst="rect">
            <a:avLst/>
          </a:prstGeom>
          <a:noFill/>
          <a:ln>
            <a:noFill/>
          </a:ln>
        </p:spPr>
        <p:txBody>
          <a:bodyPr anchorCtr="0" anchor="t" bIns="91425" lIns="91425" spcFirstLastPara="1" rIns="91425" wrap="square" tIns="91425">
            <a:noAutofit/>
          </a:bodyPr>
          <a:lstStyle>
            <a:lvl1pPr indent="0" lvl="0" mar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g1f31b14852e_0_56"/>
          <p:cNvSpPr txBox="1"/>
          <p:nvPr>
            <p:ph idx="1" type="body"/>
          </p:nvPr>
        </p:nvSpPr>
        <p:spPr>
          <a:xfrm>
            <a:off x="629841" y="2057400"/>
            <a:ext cx="2949300" cy="38115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Google Shape;65;g1f31b14852e_0_56"/>
          <p:cNvSpPr txBox="1"/>
          <p:nvPr>
            <p:ph idx="10" type="dt"/>
          </p:nvPr>
        </p:nvSpPr>
        <p:spPr>
          <a:xfrm>
            <a:off x="628650" y="6356351"/>
            <a:ext cx="2057400" cy="365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g1f31b14852e_0_56"/>
          <p:cNvSpPr txBox="1"/>
          <p:nvPr>
            <p:ph idx="11" type="ftr"/>
          </p:nvPr>
        </p:nvSpPr>
        <p:spPr>
          <a:xfrm>
            <a:off x="3028950" y="6356351"/>
            <a:ext cx="3086100" cy="365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g1f31b14852e_0_56"/>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g1f31b14852e_0_0"/>
          <p:cNvSpPr txBox="1"/>
          <p:nvPr>
            <p:ph type="title"/>
          </p:nvPr>
        </p:nvSpPr>
        <p:spPr>
          <a:xfrm>
            <a:off x="628650" y="365126"/>
            <a:ext cx="7886700" cy="132570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 name="Google Shape;7;g1f31b14852e_0_0"/>
          <p:cNvSpPr txBox="1"/>
          <p:nvPr>
            <p:ph idx="1" type="body"/>
          </p:nvPr>
        </p:nvSpPr>
        <p:spPr>
          <a:xfrm>
            <a:off x="628650" y="1825625"/>
            <a:ext cx="7886700" cy="43512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g1f31b14852e_0_0"/>
          <p:cNvSpPr txBox="1"/>
          <p:nvPr>
            <p:ph idx="10" type="dt"/>
          </p:nvPr>
        </p:nvSpPr>
        <p:spPr>
          <a:xfrm>
            <a:off x="628650" y="6356351"/>
            <a:ext cx="2057400" cy="365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g1f31b14852e_0_0"/>
          <p:cNvSpPr txBox="1"/>
          <p:nvPr>
            <p:ph idx="11" type="ftr"/>
          </p:nvPr>
        </p:nvSpPr>
        <p:spPr>
          <a:xfrm>
            <a:off x="3028950" y="6356351"/>
            <a:ext cx="3086100" cy="365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g1f31b14852e_0_0"/>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www.youtube.com/watch?v=GrP3jHuLQ9o" TargetMode="External"/><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www.youtube.com/watch?v=s5Ipq0jrvkQ" TargetMode="Externa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youtube.com/watch?v=MOQSDObW0jA" TargetMode="Externa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www.youtube.com/watch?v=n_6p-1J551Y" TargetMode="External"/><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www.youtube.com/watch?v=6JLbVQNS74w" TargetMode="External"/><Relationship Id="rId4"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www.youtube.com/watch?v=XQxysYXFicY" TargetMode="External"/><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www.youtube.com/watch?v=tPr6-Rh0m-8" TargetMode="External"/><Relationship Id="rId4"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www.youtube.com/watch?v=6mW_gzdh6to" TargetMode="Externa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www.youtube.com/watch?v=meMWfva-Jio" TargetMode="Externa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www.youtube.com/watch?v=woCdjbsjbPg" TargetMode="Externa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1122363"/>
            <a:ext cx="7772400" cy="2387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5400"/>
              <a:buFont typeface="Trebuchet MS"/>
              <a:buNone/>
            </a:pPr>
            <a:r>
              <a:rPr lang="pt-BR"/>
              <a:t>Introdução</a:t>
            </a:r>
            <a:endParaRPr/>
          </a:p>
        </p:txBody>
      </p:sp>
      <p:sp>
        <p:nvSpPr>
          <p:cNvPr id="89" name="Google Shape;89;p1"/>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Clr>
                <a:schemeClr val="dk1"/>
              </a:buClr>
              <a:buSzPts val="1100"/>
              <a:buFont typeface="Arial"/>
              <a:buNone/>
            </a:pPr>
            <a:r>
              <a:rPr lang="pt-BR"/>
              <a:t>Fundamentos de Controle</a:t>
            </a:r>
            <a:endParaRPr/>
          </a:p>
          <a:p>
            <a:pPr indent="0" lvl="0" marL="0" rtl="0" algn="r">
              <a:spcBef>
                <a:spcPts val="0"/>
              </a:spcBef>
              <a:spcAft>
                <a:spcPts val="0"/>
              </a:spcAft>
              <a:buClr>
                <a:schemeClr val="dk1"/>
              </a:buClr>
              <a:buSzPts val="1100"/>
              <a:buFont typeface="Arial"/>
              <a:buNone/>
            </a:pPr>
            <a:r>
              <a:t/>
            </a:r>
            <a:endParaRPr/>
          </a:p>
          <a:p>
            <a:pPr indent="0" lvl="0" marL="0" rtl="0" algn="r">
              <a:spcBef>
                <a:spcPts val="0"/>
              </a:spcBef>
              <a:spcAft>
                <a:spcPts val="0"/>
              </a:spcAft>
              <a:buSzPts val="144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0"/>
          <p:cNvSpPr txBox="1"/>
          <p:nvPr>
            <p:ph type="title"/>
          </p:nvPr>
        </p:nvSpPr>
        <p:spPr>
          <a:xfrm>
            <a:off x="628650" y="365126"/>
            <a:ext cx="7886700" cy="1325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t/>
            </a:r>
            <a:endParaRPr/>
          </a:p>
        </p:txBody>
      </p:sp>
      <p:sp>
        <p:nvSpPr>
          <p:cNvPr id="150" name="Google Shape;150;p10"/>
          <p:cNvSpPr/>
          <p:nvPr/>
        </p:nvSpPr>
        <p:spPr>
          <a:xfrm>
            <a:off x="387996" y="6155425"/>
            <a:ext cx="4572000" cy="48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rgbClr val="000000"/>
                </a:solidFill>
                <a:latin typeface="Arial"/>
                <a:ea typeface="Arial"/>
                <a:cs typeface="Arial"/>
                <a:sym typeface="Arial"/>
              </a:rPr>
              <a:t>https://youtu.be/GrP3jHuLQ9o</a:t>
            </a:r>
            <a:endParaRPr sz="1800">
              <a:solidFill>
                <a:schemeClr val="dk1"/>
              </a:solidFill>
              <a:latin typeface="Trebuchet MS"/>
              <a:ea typeface="Trebuchet MS"/>
              <a:cs typeface="Trebuchet MS"/>
              <a:sym typeface="Trebuchet MS"/>
            </a:endParaRPr>
          </a:p>
        </p:txBody>
      </p:sp>
      <p:pic>
        <p:nvPicPr>
          <p:cNvPr id="151" name="Google Shape;151;p10" title="CRS-11 | Landing aerial footage">
            <a:hlinkClick r:id="rId3"/>
          </p:cNvPr>
          <p:cNvPicPr preferRelativeResize="0"/>
          <p:nvPr/>
        </p:nvPicPr>
        <p:blipFill>
          <a:blip r:embed="rId4">
            <a:alphaModFix/>
          </a:blip>
          <a:stretch>
            <a:fillRect/>
          </a:stretch>
        </p:blipFill>
        <p:spPr>
          <a:xfrm>
            <a:off x="0" y="85725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1"/>
          <p:cNvSpPr txBox="1"/>
          <p:nvPr>
            <p:ph type="title"/>
          </p:nvPr>
        </p:nvSpPr>
        <p:spPr>
          <a:xfrm>
            <a:off x="628650" y="365126"/>
            <a:ext cx="7886700" cy="1325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t/>
            </a:r>
            <a:endParaRPr/>
          </a:p>
        </p:txBody>
      </p:sp>
      <p:sp>
        <p:nvSpPr>
          <p:cNvPr id="157" name="Google Shape;157;p11"/>
          <p:cNvSpPr/>
          <p:nvPr/>
        </p:nvSpPr>
        <p:spPr>
          <a:xfrm>
            <a:off x="94377" y="6120825"/>
            <a:ext cx="5262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rgbClr val="000000"/>
                </a:solidFill>
                <a:latin typeface="Arial"/>
                <a:ea typeface="Arial"/>
                <a:cs typeface="Arial"/>
                <a:sym typeface="Arial"/>
              </a:rPr>
              <a:t>https://youtu.be/s5Ipq0jrvkQ?t=343</a:t>
            </a:r>
            <a:endParaRPr sz="1800">
              <a:solidFill>
                <a:schemeClr val="dk1"/>
              </a:solidFill>
              <a:latin typeface="Trebuchet MS"/>
              <a:ea typeface="Trebuchet MS"/>
              <a:cs typeface="Trebuchet MS"/>
              <a:sym typeface="Trebuchet MS"/>
            </a:endParaRPr>
          </a:p>
        </p:txBody>
      </p:sp>
      <p:pic>
        <p:nvPicPr>
          <p:cNvPr descr="Best Electric Bikes 👉🏻 https://bit.ly/2MgmV9I&#10;Flash-sale don't miss 👉🏻  https://bit.ly/2YvOJdR&#10;Buy here 👉🏻 https://bit.ly/2MatgW7&#10;Have stock in European warehouse and China warehouse, ready to ship now.&#10;Best Europe EUC Shop 👉🏻 https://eenwiel.eu/webshop/&#10;Best Scooters 👍🏻 https://bit.ly/2wyCgtx&#10;Video Recorded with Insta360 One X, Buy here 👉🏻  https://bit.ly/2V4AAXu with coupon code:WX0IKBQDJU price 374.99USD, the coupon expired in the end of May.&#10;&#10;Z10 MAX SPEED UNLOCK TO 56km/h TESTS REPORT&#10;&#10;NineTool A program for working with mono-wheel ninebot firmwares. The program supports all models of the ninebot mono-wheel.&#10;Change of models of monowheels series Z6 / Z8 / Z10&#10;You can change the firmware, now the database has firmware 1.0.0, 1.0.2, 1.0.5, the firmware of these firmware is free, but there is also a paid firmware 7.6.0 with a speed limit of Z6-45km / h, Z8-55km / h (For extreme), Z10-50km / h&#10;The firmware price is $ 30. for Z6 I only make the firmware code and all speed limits become like Z10, for the Z10 model I make the firmware code and the code for changing the model to Z8 and back to Z10.&#10;To work with the Z-series, you must remove the password.&#10;EVERYTHING YOU DO WITH YOUR DEVICE, YOU DO AT YOUR OWN RISK.&#10;Custom firmware can reduce the security of your device, and no one except you is responsible for taking action.&#10;Be sure to use protective equipment, I did not use it myself and fell unsuccessfully and spent all the New Year holidays in the hospital.&#10;You can contact me by telegram @mrn762 or by mail mrn76@bk.ru&#10;http://mrn76.ru/NineTool.rar" id="158" name="Google Shape;158;p11" title="Ninebot Z10 - Z10 MAX SPEED UNLOCK TO 56km/h TESTS">
            <a:hlinkClick r:id="rId3"/>
          </p:cNvPr>
          <p:cNvPicPr preferRelativeResize="0"/>
          <p:nvPr/>
        </p:nvPicPr>
        <p:blipFill>
          <a:blip r:embed="rId4">
            <a:alphaModFix/>
          </a:blip>
          <a:stretch>
            <a:fillRect/>
          </a:stretch>
        </p:blipFill>
        <p:spPr>
          <a:xfrm>
            <a:off x="0" y="85725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2"/>
          <p:cNvSpPr txBox="1"/>
          <p:nvPr>
            <p:ph type="title"/>
          </p:nvPr>
        </p:nvSpPr>
        <p:spPr>
          <a:xfrm>
            <a:off x="628650" y="365126"/>
            <a:ext cx="7886700" cy="1325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t/>
            </a:r>
            <a:endParaRPr/>
          </a:p>
        </p:txBody>
      </p:sp>
      <p:sp>
        <p:nvSpPr>
          <p:cNvPr id="164" name="Google Shape;164;p12"/>
          <p:cNvSpPr/>
          <p:nvPr/>
        </p:nvSpPr>
        <p:spPr>
          <a:xfrm>
            <a:off x="9" y="6082020"/>
            <a:ext cx="5656800" cy="53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rgbClr val="000000"/>
                </a:solidFill>
                <a:latin typeface="Arial"/>
                <a:ea typeface="Arial"/>
                <a:cs typeface="Arial"/>
                <a:sym typeface="Arial"/>
              </a:rPr>
              <a:t>https://youtu.be/MOQSDObW0jA?t=85</a:t>
            </a:r>
            <a:endParaRPr sz="1800">
              <a:solidFill>
                <a:schemeClr val="dk1"/>
              </a:solidFill>
              <a:latin typeface="Trebuchet MS"/>
              <a:ea typeface="Trebuchet MS"/>
              <a:cs typeface="Trebuchet MS"/>
              <a:sym typeface="Trebuchet MS"/>
            </a:endParaRPr>
          </a:p>
        </p:txBody>
      </p:sp>
      <p:pic>
        <p:nvPicPr>
          <p:cNvPr descr="Got our hands on a Segway and took it for a rip off the beaten path." id="165" name="Google Shape;165;p12" title="Segway off road!">
            <a:hlinkClick r:id="rId3"/>
          </p:cNvPr>
          <p:cNvPicPr preferRelativeResize="0"/>
          <p:nvPr/>
        </p:nvPicPr>
        <p:blipFill>
          <a:blip r:embed="rId4">
            <a:alphaModFix/>
          </a:blip>
          <a:stretch>
            <a:fillRect/>
          </a:stretch>
        </p:blipFill>
        <p:spPr>
          <a:xfrm>
            <a:off x="0" y="85725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3"/>
          <p:cNvSpPr txBox="1"/>
          <p:nvPr>
            <p:ph type="title"/>
          </p:nvPr>
        </p:nvSpPr>
        <p:spPr>
          <a:xfrm>
            <a:off x="628650" y="365126"/>
            <a:ext cx="7886700" cy="1325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t/>
            </a:r>
            <a:endParaRPr/>
          </a:p>
        </p:txBody>
      </p:sp>
      <p:sp>
        <p:nvSpPr>
          <p:cNvPr id="171" name="Google Shape;171;p13"/>
          <p:cNvSpPr/>
          <p:nvPr/>
        </p:nvSpPr>
        <p:spPr>
          <a:xfrm>
            <a:off x="-9" y="6165900"/>
            <a:ext cx="4931100" cy="47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rgbClr val="000000"/>
                </a:solidFill>
                <a:latin typeface="Arial"/>
                <a:ea typeface="Arial"/>
                <a:cs typeface="Arial"/>
                <a:sym typeface="Arial"/>
              </a:rPr>
              <a:t>https://youtu.be/n_6p-1J551Y</a:t>
            </a:r>
            <a:endParaRPr sz="1800">
              <a:solidFill>
                <a:schemeClr val="dk1"/>
              </a:solidFill>
              <a:latin typeface="Trebuchet MS"/>
              <a:ea typeface="Trebuchet MS"/>
              <a:cs typeface="Trebuchet MS"/>
              <a:sym typeface="Trebuchet MS"/>
            </a:endParaRPr>
          </a:p>
        </p:txBody>
      </p:sp>
      <p:pic>
        <p:nvPicPr>
          <p:cNvPr descr="The Cubli is a 15 × 15 × 15 cm cube that can jump up and balance on its corner. Reaction wheels mounted on three faces of the cube rotate at high angular velocities and then brake suddenly, causing the Cubli to jump up. Once the Cubli has almost reached the corner stand up position, controlled motor torques are applied to make it balance on its corner. In addition to balancing, the motor torques can also be used to achieve a controlled fall such that the Cubli can be commanded to fall in any arbitrary direction. Combining these three abilities -- jumping up, balancing, and controlled falling -- the Cubli is able to 'walk'.&#10;&#10;Lead Researchers: Gajamohan Mohanarajah and Raffaello D'Andrea&#10;&#10;This work was done at the Institute for Dynamic Systems and Control, ETH Zurich, Switzerland and was funded in part by the Swiss National Science Foundation (SNSF), grant number 146717.&#10;&#10;For more details visit: http://www.idsc.ethz.ch/Research_DAndrea/Cubli&#10;&#10;Other links:&#10;http://robohub.org/swiss-robots-cubli-a-cube-that-can-jump-up-balance-and-walk-across-your-desk/&#10;http://youtu.be/bMuCACqwI4s (Zurich.Minds talk on Cubli)" id="172" name="Google Shape;172;p13" title="The Cubli: a cube that can jump up, balance, and 'walk'">
            <a:hlinkClick r:id="rId3"/>
          </p:cNvPr>
          <p:cNvPicPr preferRelativeResize="0"/>
          <p:nvPr/>
        </p:nvPicPr>
        <p:blipFill>
          <a:blip r:embed="rId4">
            <a:alphaModFix/>
          </a:blip>
          <a:stretch>
            <a:fillRect/>
          </a:stretch>
        </p:blipFill>
        <p:spPr>
          <a:xfrm>
            <a:off x="0" y="85725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4"/>
          <p:cNvSpPr txBox="1"/>
          <p:nvPr>
            <p:ph type="title"/>
          </p:nvPr>
        </p:nvSpPr>
        <p:spPr>
          <a:xfrm>
            <a:off x="628650" y="365126"/>
            <a:ext cx="7886700" cy="1325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t/>
            </a:r>
            <a:endParaRPr/>
          </a:p>
        </p:txBody>
      </p:sp>
      <p:sp>
        <p:nvSpPr>
          <p:cNvPr id="178" name="Google Shape;178;p14"/>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pic>
        <p:nvPicPr>
          <p:cNvPr id="179" name="Google Shape;179;p14"/>
          <p:cNvPicPr preferRelativeResize="0"/>
          <p:nvPr/>
        </p:nvPicPr>
        <p:blipFill rotWithShape="1">
          <a:blip r:embed="rId3">
            <a:alphaModFix/>
          </a:blip>
          <a:srcRect b="0" l="0" r="0" t="0"/>
          <a:stretch/>
        </p:blipFill>
        <p:spPr>
          <a:xfrm>
            <a:off x="2128850" y="525622"/>
            <a:ext cx="4886299" cy="5413850"/>
          </a:xfrm>
          <a:prstGeom prst="rect">
            <a:avLst/>
          </a:prstGeom>
          <a:noFill/>
          <a:ln>
            <a:noFill/>
          </a:ln>
        </p:spPr>
      </p:pic>
      <p:sp>
        <p:nvSpPr>
          <p:cNvPr id="180" name="Google Shape;180;p14"/>
          <p:cNvSpPr/>
          <p:nvPr/>
        </p:nvSpPr>
        <p:spPr>
          <a:xfrm>
            <a:off x="628619" y="6228825"/>
            <a:ext cx="3665400" cy="347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Arial"/>
                <a:ea typeface="Arial"/>
                <a:cs typeface="Arial"/>
                <a:sym typeface="Arial"/>
              </a:rPr>
              <a:t>Gimbal</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5"/>
          <p:cNvSpPr txBox="1"/>
          <p:nvPr>
            <p:ph type="title"/>
          </p:nvPr>
        </p:nvSpPr>
        <p:spPr>
          <a:xfrm>
            <a:off x="628650" y="365126"/>
            <a:ext cx="7886700" cy="1325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t/>
            </a:r>
            <a:endParaRPr/>
          </a:p>
        </p:txBody>
      </p:sp>
      <p:sp>
        <p:nvSpPr>
          <p:cNvPr id="186" name="Google Shape;186;p15"/>
          <p:cNvSpPr/>
          <p:nvPr/>
        </p:nvSpPr>
        <p:spPr>
          <a:xfrm>
            <a:off x="-3" y="6082024"/>
            <a:ext cx="5590800" cy="55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rgbClr val="000000"/>
                </a:solidFill>
                <a:latin typeface="Arial"/>
                <a:ea typeface="Arial"/>
                <a:cs typeface="Arial"/>
                <a:sym typeface="Arial"/>
              </a:rPr>
              <a:t>https://youtu.be/6JLbVQNS74w?t=405</a:t>
            </a:r>
            <a:endParaRPr sz="1800">
              <a:solidFill>
                <a:schemeClr val="dk1"/>
              </a:solidFill>
              <a:latin typeface="Trebuchet MS"/>
              <a:ea typeface="Trebuchet MS"/>
              <a:cs typeface="Trebuchet MS"/>
              <a:sym typeface="Trebuchet MS"/>
            </a:endParaRPr>
          </a:p>
        </p:txBody>
      </p:sp>
      <p:pic>
        <p:nvPicPr>
          <p:cNvPr descr="Follow Ari Robbins - https://www.instagram.com/steadijew/&#10;Arri Trinity - https://www.arri.com/en/camera-systems/camera-stabilizer-systems/trinity&#10;Follow Geoffrey - https://www.instagram.com/geoffreyerickgross/&#10;&#10;More PotatoJet Stuff! - https://potatojet.com/&#10;My Beginners Course on Filming with ANY camera! - https://bit.ly/3moEozi&#10;&#10;♪♪ Music Libraries I Use ♪♪ &#10;Epidemic -  https://bit.ly/31sWjuc (30 day free trial)&#10;Artlist - https://bit.ly/artlist-potatojet (This Link = 2 Extra Months with Subscription)&#10;Musicbed - http://share.mscbd.fm/GeneNagata&#10;&#10;►GEAR&#10;Camera Gear I use for Youtube - https://kit.co/PotatoJet/my-favorite-camera-gear&#10;Favorite Budget Friendly Camera Gear - https://kit.co/PotatoJet/favorite-budget-friendly-gear&#10;My Favorite Camera Gear for Pro Work - https://kit.co/PotatoJet/favorite-pro-cinema-camera-setup&#10;My Editing Setup - https://kit.co/PotatoJet/my-editing-setup&#10;&#10;►Vlog Channel - https://www.youtube.com/c/genenagata&#10;►Instagram | https://www.instagram.com/genenagata/" id="187" name="Google Shape;187;p15" title="Arri Trinity | Meet The Worlds Most Advanced Camera Stabilizer">
            <a:hlinkClick r:id="rId3"/>
          </p:cNvPr>
          <p:cNvPicPr preferRelativeResize="0"/>
          <p:nvPr/>
        </p:nvPicPr>
        <p:blipFill>
          <a:blip r:embed="rId4">
            <a:alphaModFix/>
          </a:blip>
          <a:stretch>
            <a:fillRect/>
          </a:stretch>
        </p:blipFill>
        <p:spPr>
          <a:xfrm>
            <a:off x="0" y="85725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6"/>
          <p:cNvSpPr txBox="1"/>
          <p:nvPr>
            <p:ph type="title"/>
          </p:nvPr>
        </p:nvSpPr>
        <p:spPr>
          <a:xfrm>
            <a:off x="628650" y="365126"/>
            <a:ext cx="7886700" cy="1325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t/>
            </a:r>
            <a:endParaRPr/>
          </a:p>
        </p:txBody>
      </p:sp>
      <p:sp>
        <p:nvSpPr>
          <p:cNvPr id="193" name="Google Shape;193;p16"/>
          <p:cNvSpPr/>
          <p:nvPr/>
        </p:nvSpPr>
        <p:spPr>
          <a:xfrm>
            <a:off x="9" y="6103002"/>
            <a:ext cx="5486700" cy="436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rgbClr val="000000"/>
                </a:solidFill>
                <a:latin typeface="Arial"/>
                <a:ea typeface="Arial"/>
                <a:cs typeface="Arial"/>
                <a:sym typeface="Arial"/>
              </a:rPr>
              <a:t>https://youtu.be/XQxysYXFicY?t=51</a:t>
            </a:r>
            <a:endParaRPr sz="1800">
              <a:solidFill>
                <a:schemeClr val="dk1"/>
              </a:solidFill>
              <a:latin typeface="Trebuchet MS"/>
              <a:ea typeface="Trebuchet MS"/>
              <a:cs typeface="Trebuchet MS"/>
              <a:sym typeface="Trebuchet MS"/>
            </a:endParaRPr>
          </a:p>
        </p:txBody>
      </p:sp>
      <p:pic>
        <p:nvPicPr>
          <p:cNvPr descr="On the left is the gimbal obviously... Just toke a quick lap around the neighboring hotels seeing the quality of gimbal on the boosted board&#10;&#10;http://shop.boostedboards.com/collections/boosted-boards&#10;&#10;https://shop.gopro.com/hero4/hero4-silver/CHDHY-401.html&#10;&#10;http://www.amazon.com/BeStableCam-SteadyGim3-EVO-Steadycam-Handheld-Backpack/dp/B00TQ442BY" id="194" name="Google Shape;194;p16" title="Gimbal vs no gimbal (GoPro)">
            <a:hlinkClick r:id="rId3"/>
          </p:cNvPr>
          <p:cNvPicPr preferRelativeResize="0"/>
          <p:nvPr/>
        </p:nvPicPr>
        <p:blipFill>
          <a:blip r:embed="rId4">
            <a:alphaModFix/>
          </a:blip>
          <a:stretch>
            <a:fillRect/>
          </a:stretch>
        </p:blipFill>
        <p:spPr>
          <a:xfrm>
            <a:off x="0" y="85725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7"/>
          <p:cNvSpPr txBox="1"/>
          <p:nvPr>
            <p:ph type="title"/>
          </p:nvPr>
        </p:nvSpPr>
        <p:spPr>
          <a:xfrm>
            <a:off x="628650" y="365126"/>
            <a:ext cx="7886700" cy="1325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t/>
            </a:r>
            <a:endParaRPr/>
          </a:p>
        </p:txBody>
      </p:sp>
      <p:sp>
        <p:nvSpPr>
          <p:cNvPr id="200" name="Google Shape;200;p17"/>
          <p:cNvSpPr/>
          <p:nvPr/>
        </p:nvSpPr>
        <p:spPr>
          <a:xfrm>
            <a:off x="8" y="6134450"/>
            <a:ext cx="5365800" cy="50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rgbClr val="000000"/>
                </a:solidFill>
                <a:latin typeface="Arial"/>
                <a:ea typeface="Arial"/>
                <a:cs typeface="Arial"/>
                <a:sym typeface="Arial"/>
              </a:rPr>
              <a:t>https://youtu.be/tPr6-Rh0m-8?t=48</a:t>
            </a:r>
            <a:endParaRPr sz="1800">
              <a:solidFill>
                <a:schemeClr val="dk1"/>
              </a:solidFill>
              <a:latin typeface="Trebuchet MS"/>
              <a:ea typeface="Trebuchet MS"/>
              <a:cs typeface="Trebuchet MS"/>
              <a:sym typeface="Trebuchet MS"/>
            </a:endParaRPr>
          </a:p>
        </p:txBody>
      </p:sp>
      <p:pic>
        <p:nvPicPr>
          <p:cNvPr descr="Ball Balancing Table, with its easily accessible and user-friendly components, is a hands-on experiment, closing the gap between real industrial systems and DIY-approach. Students can understand the effects of different controller types on the system and easily cover controller design concepts with control system experiments. &#10;&#10;For more information: https://acrome.net/product/ball-balancing-table&#10;Visit our website: https://acrome.net" id="201" name="Google Shape;201;p17" title="Acrome Ball Balancing Table">
            <a:hlinkClick r:id="rId3"/>
          </p:cNvPr>
          <p:cNvPicPr preferRelativeResize="0"/>
          <p:nvPr/>
        </p:nvPicPr>
        <p:blipFill>
          <a:blip r:embed="rId4">
            <a:alphaModFix/>
          </a:blip>
          <a:stretch>
            <a:fillRect/>
          </a:stretch>
        </p:blipFill>
        <p:spPr>
          <a:xfrm>
            <a:off x="0" y="85725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8"/>
          <p:cNvSpPr txBox="1"/>
          <p:nvPr>
            <p:ph type="title"/>
          </p:nvPr>
        </p:nvSpPr>
        <p:spPr>
          <a:xfrm>
            <a:off x="628650" y="365126"/>
            <a:ext cx="7886700" cy="1325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t/>
            </a:r>
            <a:endParaRPr/>
          </a:p>
        </p:txBody>
      </p:sp>
      <p:sp>
        <p:nvSpPr>
          <p:cNvPr id="207" name="Google Shape;207;p18"/>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pic>
        <p:nvPicPr>
          <p:cNvPr id="208" name="Google Shape;208;p18"/>
          <p:cNvPicPr preferRelativeResize="0"/>
          <p:nvPr/>
        </p:nvPicPr>
        <p:blipFill rotWithShape="1">
          <a:blip r:embed="rId3">
            <a:alphaModFix/>
          </a:blip>
          <a:srcRect b="0" l="0" r="0" t="0"/>
          <a:stretch/>
        </p:blipFill>
        <p:spPr>
          <a:xfrm>
            <a:off x="704855" y="2870413"/>
            <a:ext cx="7624482" cy="1771927"/>
          </a:xfrm>
          <a:prstGeom prst="rect">
            <a:avLst/>
          </a:prstGeom>
          <a:noFill/>
          <a:ln>
            <a:noFill/>
          </a:ln>
        </p:spPr>
      </p:pic>
      <p:sp>
        <p:nvSpPr>
          <p:cNvPr id="209" name="Google Shape;209;p18"/>
          <p:cNvSpPr/>
          <p:nvPr/>
        </p:nvSpPr>
        <p:spPr>
          <a:xfrm>
            <a:off x="1677107" y="2870424"/>
            <a:ext cx="1961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rgbClr val="000000"/>
                </a:solidFill>
                <a:latin typeface="Arial"/>
                <a:ea typeface="Arial"/>
                <a:cs typeface="Arial"/>
                <a:sym typeface="Arial"/>
              </a:rPr>
              <a:t>Cessna 182</a:t>
            </a:r>
            <a:endParaRPr sz="1800">
              <a:solidFill>
                <a:schemeClr val="dk1"/>
              </a:solidFill>
              <a:latin typeface="Trebuchet MS"/>
              <a:ea typeface="Trebuchet MS"/>
              <a:cs typeface="Trebuchet MS"/>
              <a:sym typeface="Trebuchet MS"/>
            </a:endParaRPr>
          </a:p>
        </p:txBody>
      </p:sp>
      <p:sp>
        <p:nvSpPr>
          <p:cNvPr id="210" name="Google Shape;210;p18"/>
          <p:cNvSpPr/>
          <p:nvPr/>
        </p:nvSpPr>
        <p:spPr>
          <a:xfrm>
            <a:off x="5696433" y="2870425"/>
            <a:ext cx="1025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rgbClr val="000000"/>
                </a:solidFill>
                <a:latin typeface="Arial"/>
                <a:ea typeface="Arial"/>
                <a:cs typeface="Arial"/>
                <a:sym typeface="Arial"/>
              </a:rPr>
              <a:t>F-22</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9"/>
          <p:cNvSpPr txBox="1"/>
          <p:nvPr>
            <p:ph type="title"/>
          </p:nvPr>
        </p:nvSpPr>
        <p:spPr>
          <a:xfrm>
            <a:off x="628650" y="365126"/>
            <a:ext cx="7886700" cy="1325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t/>
            </a:r>
            <a:endParaRPr/>
          </a:p>
        </p:txBody>
      </p:sp>
      <p:sp>
        <p:nvSpPr>
          <p:cNvPr id="216" name="Google Shape;216;p19"/>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pic>
        <p:nvPicPr>
          <p:cNvPr id="217" name="Google Shape;217;p19"/>
          <p:cNvPicPr preferRelativeResize="0"/>
          <p:nvPr/>
        </p:nvPicPr>
        <p:blipFill rotWithShape="1">
          <a:blip r:embed="rId3">
            <a:alphaModFix/>
          </a:blip>
          <a:srcRect b="0" l="0" r="0" t="0"/>
          <a:stretch/>
        </p:blipFill>
        <p:spPr>
          <a:xfrm>
            <a:off x="2004969" y="0"/>
            <a:ext cx="5134066"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445282" y="618875"/>
            <a:ext cx="64476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pt-BR"/>
              <a:t>Atendimento ao Aluno</a:t>
            </a:r>
            <a:endParaRPr/>
          </a:p>
        </p:txBody>
      </p:sp>
      <p:sp>
        <p:nvSpPr>
          <p:cNvPr id="95" name="Google Shape;95;p2"/>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393700" lvl="0" marL="342900" rtl="0" algn="l">
              <a:spcBef>
                <a:spcPts val="0"/>
              </a:spcBef>
              <a:spcAft>
                <a:spcPts val="0"/>
              </a:spcAft>
              <a:buSzPts val="2240"/>
              <a:buChar char="•"/>
            </a:pPr>
            <a:r>
              <a:rPr lang="pt-BR" sz="2600"/>
              <a:t>Paluno</a:t>
            </a:r>
            <a:endParaRPr sz="2600"/>
          </a:p>
          <a:p>
            <a:pPr indent="-336550" lvl="1" marL="742950" rtl="0" algn="l">
              <a:spcBef>
                <a:spcPts val="1000"/>
              </a:spcBef>
              <a:spcAft>
                <a:spcPts val="0"/>
              </a:spcAft>
              <a:buSzPts val="2080"/>
              <a:buChar char="•"/>
            </a:pPr>
            <a:r>
              <a:rPr lang="pt-BR" sz="2400"/>
              <a:t>Terça</a:t>
            </a:r>
            <a:r>
              <a:rPr lang="pt-BR" sz="2400"/>
              <a:t>-feira 14:40 ~ 16:20</a:t>
            </a:r>
            <a:endParaRPr sz="2400"/>
          </a:p>
          <a:p>
            <a:pPr indent="-336550" lvl="1" marL="742950" rtl="0" algn="l">
              <a:spcBef>
                <a:spcPts val="1000"/>
              </a:spcBef>
              <a:spcAft>
                <a:spcPts val="0"/>
              </a:spcAft>
              <a:buSzPts val="2080"/>
              <a:buChar char="•"/>
            </a:pPr>
            <a:r>
              <a:rPr lang="pt-BR" sz="2400"/>
              <a:t>Quinta-feira 9:10 ~ 10:50</a:t>
            </a:r>
            <a:endParaRPr sz="2400"/>
          </a:p>
          <a:p>
            <a:pPr indent="0" lvl="0" marL="742950" rtl="0" algn="l">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628650" y="365126"/>
            <a:ext cx="7886700" cy="1325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t/>
            </a:r>
            <a:endParaRPr/>
          </a:p>
        </p:txBody>
      </p:sp>
      <p:sp>
        <p:nvSpPr>
          <p:cNvPr id="101" name="Google Shape;101;p3"/>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pic>
        <p:nvPicPr>
          <p:cNvPr id="102" name="Google Shape;102;p3"/>
          <p:cNvPicPr preferRelativeResize="0"/>
          <p:nvPr/>
        </p:nvPicPr>
        <p:blipFill rotWithShape="1">
          <a:blip r:embed="rId3">
            <a:alphaModFix/>
          </a:blip>
          <a:srcRect b="0" l="0" r="0" t="0"/>
          <a:stretch/>
        </p:blipFill>
        <p:spPr>
          <a:xfrm>
            <a:off x="343910" y="1055738"/>
            <a:ext cx="8456176" cy="4746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ph type="title"/>
          </p:nvPr>
        </p:nvSpPr>
        <p:spPr>
          <a:xfrm>
            <a:off x="628650" y="365126"/>
            <a:ext cx="7886700" cy="1325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t/>
            </a:r>
            <a:endParaRPr/>
          </a:p>
        </p:txBody>
      </p:sp>
      <p:sp>
        <p:nvSpPr>
          <p:cNvPr id="108" name="Google Shape;108;p4"/>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pic>
        <p:nvPicPr>
          <p:cNvPr id="109" name="Google Shape;109;p4"/>
          <p:cNvPicPr preferRelativeResize="0"/>
          <p:nvPr/>
        </p:nvPicPr>
        <p:blipFill rotWithShape="1">
          <a:blip r:embed="rId3">
            <a:alphaModFix/>
          </a:blip>
          <a:srcRect b="0" l="0" r="0" t="0"/>
          <a:stretch/>
        </p:blipFill>
        <p:spPr>
          <a:xfrm>
            <a:off x="257386" y="1092660"/>
            <a:ext cx="8629224" cy="4672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628650" y="365126"/>
            <a:ext cx="7886700" cy="1325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t/>
            </a:r>
            <a:endParaRPr/>
          </a:p>
        </p:txBody>
      </p:sp>
      <p:sp>
        <p:nvSpPr>
          <p:cNvPr id="115" name="Google Shape;115;p5"/>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pic>
        <p:nvPicPr>
          <p:cNvPr id="116" name="Google Shape;116;p5"/>
          <p:cNvPicPr preferRelativeResize="0"/>
          <p:nvPr/>
        </p:nvPicPr>
        <p:blipFill rotWithShape="1">
          <a:blip r:embed="rId3">
            <a:alphaModFix/>
          </a:blip>
          <a:srcRect b="0" l="0" r="0" t="0"/>
          <a:stretch/>
        </p:blipFill>
        <p:spPr>
          <a:xfrm>
            <a:off x="228651" y="704024"/>
            <a:ext cx="8686700" cy="4853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628650" y="365126"/>
            <a:ext cx="7886700" cy="1325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t/>
            </a:r>
            <a:endParaRPr/>
          </a:p>
        </p:txBody>
      </p:sp>
      <p:sp>
        <p:nvSpPr>
          <p:cNvPr id="122" name="Google Shape;122;p6"/>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pic>
        <p:nvPicPr>
          <p:cNvPr id="123" name="Google Shape;123;p6"/>
          <p:cNvPicPr preferRelativeResize="0"/>
          <p:nvPr/>
        </p:nvPicPr>
        <p:blipFill rotWithShape="1">
          <a:blip r:embed="rId3">
            <a:alphaModFix/>
          </a:blip>
          <a:srcRect b="0" l="0" r="0" t="0"/>
          <a:stretch/>
        </p:blipFill>
        <p:spPr>
          <a:xfrm>
            <a:off x="309877" y="745925"/>
            <a:ext cx="8524250" cy="5090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ph type="title"/>
          </p:nvPr>
        </p:nvSpPr>
        <p:spPr>
          <a:xfrm>
            <a:off x="628650" y="365126"/>
            <a:ext cx="7886700" cy="1325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t/>
            </a:r>
            <a:endParaRPr/>
          </a:p>
        </p:txBody>
      </p:sp>
      <p:sp>
        <p:nvSpPr>
          <p:cNvPr id="129" name="Google Shape;129;p7"/>
          <p:cNvSpPr/>
          <p:nvPr/>
        </p:nvSpPr>
        <p:spPr>
          <a:xfrm>
            <a:off x="513255" y="6034625"/>
            <a:ext cx="4195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1800" u="none" cap="none" strike="noStrike">
                <a:solidFill>
                  <a:srgbClr val="000000"/>
                </a:solidFill>
                <a:latin typeface="Arial"/>
                <a:ea typeface="Arial"/>
                <a:cs typeface="Arial"/>
                <a:sym typeface="Arial"/>
              </a:rPr>
              <a:t>https://youtu.be/6mW_gzdh6to</a:t>
            </a:r>
            <a:endParaRPr sz="1800">
              <a:solidFill>
                <a:schemeClr val="dk1"/>
              </a:solidFill>
              <a:latin typeface="Trebuchet MS"/>
              <a:ea typeface="Trebuchet MS"/>
              <a:cs typeface="Trebuchet MS"/>
              <a:sym typeface="Trebuchet MS"/>
            </a:endParaRPr>
          </a:p>
        </p:txBody>
      </p:sp>
      <p:pic>
        <p:nvPicPr>
          <p:cNvPr descr="At least 60% of the load needs to be at the front of the trailer. If too much weight is at the back, it can swing out and you lose control of your vehicle.&#10;&#10;----------------------------------------­­­­----------&#10;&#10;Follow BI UK on Twitter: http://bit.ly/1Nz3jG3&#10;Follow BI UK On Facebook: http://bit.ly/1VWDkiy&#10;Read more: http://uk.businessinsider.com/?IR=C&#10;&#10;----------------------------------------­­­­----------&#10;&#10;&#10;Business Insider UK is the largest business news site for British readers and viewers in the UK. Our mission: to tell you all you need to know about the big world around you. The BI UK Video team focuses on business, technology, strategy,  and culture with an emphasis on unique storytelling and data that appeals to the next generation of leaders – the digital generation." id="130" name="Google Shape;130;p7" title="Towing a trailer can be dangerous with the wrong weight distribution">
            <a:hlinkClick r:id="rId3"/>
          </p:cNvPr>
          <p:cNvPicPr preferRelativeResize="0"/>
          <p:nvPr/>
        </p:nvPicPr>
        <p:blipFill>
          <a:blip r:embed="rId4">
            <a:alphaModFix/>
          </a:blip>
          <a:stretch>
            <a:fillRect/>
          </a:stretch>
        </p:blipFill>
        <p:spPr>
          <a:xfrm>
            <a:off x="0" y="614095"/>
            <a:ext cx="9144000" cy="514350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ph type="title"/>
          </p:nvPr>
        </p:nvSpPr>
        <p:spPr>
          <a:xfrm>
            <a:off x="628650" y="365126"/>
            <a:ext cx="7886700" cy="1325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t/>
            </a:r>
            <a:endParaRPr/>
          </a:p>
        </p:txBody>
      </p:sp>
      <p:sp>
        <p:nvSpPr>
          <p:cNvPr id="136" name="Google Shape;136;p8"/>
          <p:cNvSpPr/>
          <p:nvPr/>
        </p:nvSpPr>
        <p:spPr>
          <a:xfrm>
            <a:off x="1101050" y="6008600"/>
            <a:ext cx="5190600" cy="40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rgbClr val="000000"/>
                </a:solidFill>
                <a:latin typeface="Arial"/>
                <a:ea typeface="Arial"/>
                <a:cs typeface="Arial"/>
                <a:sym typeface="Arial"/>
              </a:rPr>
              <a:t>https://youtu.be/meMWfva-Jio</a:t>
            </a:r>
            <a:endParaRPr sz="1800">
              <a:solidFill>
                <a:schemeClr val="dk1"/>
              </a:solidFill>
              <a:latin typeface="Trebuchet MS"/>
              <a:ea typeface="Trebuchet MS"/>
              <a:cs typeface="Trebuchet MS"/>
              <a:sym typeface="Trebuchet MS"/>
            </a:endParaRPr>
          </a:p>
        </p:txBody>
      </p:sp>
      <p:pic>
        <p:nvPicPr>
          <p:cNvPr descr="Modular inverted pendulum, by default triple, easily adjusted to double or simple one. LQR time-varying controller implemented to 2-DOF control scheme both for the swing-up and stabilization in the upright position. Real setup equipped with a special fast FPGA-based PC with REX Control System. Reference trajectories computed by BvP. Designed due to cooperation between VSB-TUO, Department of Cybernetics and Biomedical Engineering. Powered by REXYGEN (http://www.regygen.com)&#10;Public version of the paper &quot;Closed-loop Swing-up and Stabilization of Inverted Pendulum by Finite-horizon LQR Applied in 2-DOF Concept&quot;: http://control.ibspan.waw.pl:3000/contents/export?filename=Docekal-et-al.pdf&#10;or http://control.ibspan.waw.pl:3000/contents/show/202?year=2020.&#10;Reference to my webpage: https://smartcontrols.cz/index.php?lang=EN" id="137" name="Google Shape;137;p8" title="Swing-up and Control of Linear Triple Inverted Pendulum">
            <a:hlinkClick r:id="rId3"/>
          </p:cNvPr>
          <p:cNvPicPr preferRelativeResize="0"/>
          <p:nvPr/>
        </p:nvPicPr>
        <p:blipFill>
          <a:blip r:embed="rId4">
            <a:alphaModFix/>
          </a:blip>
          <a:stretch>
            <a:fillRect/>
          </a:stretch>
        </p:blipFill>
        <p:spPr>
          <a:xfrm>
            <a:off x="0" y="606220"/>
            <a:ext cx="9144000" cy="514350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
          <p:cNvSpPr txBox="1"/>
          <p:nvPr>
            <p:ph type="title"/>
          </p:nvPr>
        </p:nvSpPr>
        <p:spPr>
          <a:xfrm>
            <a:off x="628650" y="365126"/>
            <a:ext cx="7886700" cy="1325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t/>
            </a:r>
            <a:endParaRPr/>
          </a:p>
        </p:txBody>
      </p:sp>
      <p:sp>
        <p:nvSpPr>
          <p:cNvPr id="143" name="Google Shape;143;p9"/>
          <p:cNvSpPr/>
          <p:nvPr/>
        </p:nvSpPr>
        <p:spPr>
          <a:xfrm>
            <a:off x="891317" y="6103000"/>
            <a:ext cx="4209600" cy="382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pt-BR" sz="1800">
                <a:solidFill>
                  <a:schemeClr val="dk1"/>
                </a:solidFill>
                <a:latin typeface="Trebuchet MS"/>
                <a:ea typeface="Trebuchet MS"/>
                <a:cs typeface="Trebuchet MS"/>
                <a:sym typeface="Trebuchet MS"/>
              </a:rPr>
              <a:t>https://youtu.be/woCdjbsjbPg</a:t>
            </a:r>
            <a:endParaRPr/>
          </a:p>
        </p:txBody>
      </p:sp>
      <p:pic>
        <p:nvPicPr>
          <p:cNvPr descr="Summer 2015 - Controls demo" id="144" name="Google Shape;144;p9" title="Self Balancing Stick - Dual Axis Reaction Wheel Inverted Pendulum">
            <a:hlinkClick r:id="rId3"/>
          </p:cNvPr>
          <p:cNvPicPr preferRelativeResize="0"/>
          <p:nvPr/>
        </p:nvPicPr>
        <p:blipFill>
          <a:blip r:embed="rId4">
            <a:alphaModFix/>
          </a:blip>
          <a:stretch>
            <a:fillRect/>
          </a:stretch>
        </p:blipFill>
        <p:spPr>
          <a:xfrm>
            <a:off x="0" y="85725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ema do Office">
  <a:themeElements>
    <a:clrScheme name="Tema do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2022-03-03T17:37:37Z</dcterms:created>
  <dc:creator>Mauricio Nakai</dc:creator>
</cp:coreProperties>
</file>